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3" r:id="rId17"/>
    <p:sldId id="274" r:id="rId18"/>
    <p:sldId id="276" r:id="rId19"/>
    <p:sldId id="277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90" r:id="rId30"/>
    <p:sldId id="317" r:id="rId31"/>
    <p:sldId id="291" r:id="rId32"/>
    <p:sldId id="325" r:id="rId33"/>
    <p:sldId id="324" r:id="rId34"/>
    <p:sldId id="323" r:id="rId35"/>
    <p:sldId id="320" r:id="rId36"/>
    <p:sldId id="321" r:id="rId37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40"/>
      <p:bold r:id="rId41"/>
    </p:embeddedFont>
    <p:embeddedFont>
      <p:font typeface="Montserrat" pitchFamily="2" charset="0"/>
      <p:regular r:id="rId42"/>
      <p:bold r:id="rId43"/>
      <p:italic r:id="rId44"/>
      <p:boldItalic r:id="rId45"/>
    </p:embeddedFont>
    <p:embeddedFont>
      <p:font typeface="Barlow Semi Condensed Light" panose="020B0604020202020204" charset="0"/>
      <p:regular r:id="rId46"/>
      <p:bold r:id="rId47"/>
      <p:italic r:id="rId48"/>
      <p:boldItalic r:id="rId49"/>
    </p:embeddedFont>
    <p:embeddedFont>
      <p:font typeface="Nunito" panose="020B0604020202020204" charset="0"/>
      <p:regular r:id="rId50"/>
      <p:bold r:id="rId51"/>
      <p:italic r:id="rId52"/>
      <p:boldItalic r:id="rId53"/>
    </p:embeddedFont>
    <p:embeddedFont>
      <p:font typeface="Viga" panose="020B0604020202020204" charset="0"/>
      <p:regular r:id="rId54"/>
    </p:embeddedFont>
    <p:embeddedFont>
      <p:font typeface="Fira Sans Extra Condensed Medium" panose="020B0604020202020204" charset="0"/>
      <p:regular r:id="rId55"/>
      <p:bold r:id="rId56"/>
      <p:italic r:id="rId57"/>
      <p:boldItalic r:id="rId58"/>
    </p:embeddedFont>
    <p:embeddedFont>
      <p:font typeface="DM Sans" panose="020B0604020202020204" charset="0"/>
      <p:regular r:id="rId59"/>
      <p:bold r:id="rId60"/>
      <p:italic r:id="rId61"/>
      <p:boldItalic r:id="rId62"/>
    </p:embeddedFont>
    <p:embeddedFont>
      <p:font typeface="Gaegu" charset="0"/>
      <p:regular r:id="rId63"/>
      <p:bold r:id="rId64"/>
    </p:embeddedFont>
    <p:embeddedFont>
      <p:font typeface="Questrial" panose="020B0604020202020204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9AA0A6"/>
          </p15:clr>
        </p15:guide>
        <p15:guide id="2" orient="horz" pos="2653">
          <p15:clr>
            <a:srgbClr val="9AA0A6"/>
          </p15:clr>
        </p15:guide>
        <p15:guide id="3" orient="horz" pos="2459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0000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41982-A189-4064-BB05-E5DA10B1BFBE}">
  <a:tblStyle styleId="{6AE41982-A189-4064-BB05-E5DA10B1B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540" y="102"/>
      </p:cViewPr>
      <p:guideLst>
        <p:guide orient="horz" pos="1416"/>
        <p:guide orient="horz" pos="2653"/>
        <p:guide orient="horz" pos="24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FD96463-6F71-483B-85D3-625EBF503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2B6019-0986-42A6-B09E-DC64CA336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F91C-8982-46E1-9361-77DD1E2680D3}" type="datetimeFigureOut">
              <a:rPr lang="es-PE" smtClean="0"/>
              <a:t>31/10/2025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9E5933-D931-4835-94B3-17E9AD0AD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9A1785-2109-422C-A800-A241125115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17C3-6F36-400A-BB89-29562958C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91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becaa466a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becaa466a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becaa466a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becaa466a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becaa466a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becaa466a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bee43893fe_1_2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bee43893fe_1_2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becaa466a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becaa466a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79b5a0be2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79b5a0be2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bee43893fe_1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bee43893fe_1_1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bee43893fe_1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bee43893fe_1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bee43893fe_1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bee43893fe_1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bee43893fe_1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bee43893fe_1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ecaa466a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ecaa466a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ee43893fe_1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ee43893fe_1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becaa466a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becaa466a9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79b5a0be28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79b5a0be28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becaa466a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becaa466a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bee43893fe_1_2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bee43893fe_1_2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becaa466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becaa466a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bee43893fe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0" name="Google Shape;2680;gbee43893fe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bee43893fe_1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bee43893fe_1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bee43893fe_1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bee43893fe_1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bee43893fe_1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bee43893fe_1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e5f1ce691_3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e5f1ce691_3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505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95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be5f1ce691_3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be5f1ce691_3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bee43893fe_1_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bee43893fe_1_1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becaa466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becaa466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be5f1ce691_3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be5f1ce691_3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bdcd260d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bdcd260d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bdcd260d0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bdcd260d0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1386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2"/>
          </p:nvPr>
        </p:nvSpPr>
        <p:spPr>
          <a:xfrm>
            <a:off x="1876200" y="2004050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088459">
            <a:off x="4609777" y="2628239"/>
            <a:ext cx="1236129" cy="928178"/>
            <a:chOff x="2756875" y="1397525"/>
            <a:chExt cx="1236125" cy="928175"/>
          </a:xfrm>
        </p:grpSpPr>
        <p:sp>
          <p:nvSpPr>
            <p:cNvPr id="12" name="Google Shape;12;p2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10294206">
            <a:off x="5452446" y="2702524"/>
            <a:ext cx="1598313" cy="835584"/>
            <a:chOff x="2394694" y="899195"/>
            <a:chExt cx="1598306" cy="835580"/>
          </a:xfrm>
        </p:grpSpPr>
        <p:sp>
          <p:nvSpPr>
            <p:cNvPr id="18" name="Google Shape;18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292955">
            <a:off x="4233483" y="721223"/>
            <a:ext cx="1598303" cy="835578"/>
            <a:chOff x="2394694" y="899195"/>
            <a:chExt cx="1598306" cy="835580"/>
          </a:xfrm>
        </p:grpSpPr>
        <p:sp>
          <p:nvSpPr>
            <p:cNvPr id="24" name="Google Shape;24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283558" y="439005"/>
            <a:ext cx="1025502" cy="871114"/>
            <a:chOff x="889900" y="2385275"/>
            <a:chExt cx="1215050" cy="1032125"/>
          </a:xfrm>
        </p:grpSpPr>
        <p:sp>
          <p:nvSpPr>
            <p:cNvPr id="30" name="Google Shape;30;p2"/>
            <p:cNvSpPr/>
            <p:nvPr/>
          </p:nvSpPr>
          <p:spPr>
            <a:xfrm>
              <a:off x="1120550" y="24659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36" y="1"/>
                    <a:pt x="265" y="22"/>
                    <a:pt x="200" y="65"/>
                  </a:cubicBezTo>
                  <a:cubicBezTo>
                    <a:pt x="43" y="172"/>
                    <a:pt x="0" y="393"/>
                    <a:pt x="108" y="558"/>
                  </a:cubicBezTo>
                  <a:cubicBezTo>
                    <a:pt x="179" y="665"/>
                    <a:pt x="286" y="715"/>
                    <a:pt x="400" y="715"/>
                  </a:cubicBezTo>
                  <a:cubicBezTo>
                    <a:pt x="472" y="715"/>
                    <a:pt x="536" y="700"/>
                    <a:pt x="593" y="658"/>
                  </a:cubicBezTo>
                  <a:cubicBezTo>
                    <a:pt x="693" y="586"/>
                    <a:pt x="757" y="479"/>
                    <a:pt x="757" y="358"/>
                  </a:cubicBezTo>
                  <a:cubicBezTo>
                    <a:pt x="757" y="286"/>
                    <a:pt x="736" y="229"/>
                    <a:pt x="693" y="165"/>
                  </a:cubicBezTo>
                  <a:cubicBezTo>
                    <a:pt x="622" y="65"/>
                    <a:pt x="515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8600" y="25140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72" y="22"/>
                    <a:pt x="208" y="65"/>
                  </a:cubicBezTo>
                  <a:cubicBezTo>
                    <a:pt x="44" y="172"/>
                    <a:pt x="1" y="393"/>
                    <a:pt x="108" y="557"/>
                  </a:cubicBezTo>
                  <a:cubicBezTo>
                    <a:pt x="179" y="665"/>
                    <a:pt x="286" y="715"/>
                    <a:pt x="401" y="715"/>
                  </a:cubicBezTo>
                  <a:cubicBezTo>
                    <a:pt x="472" y="715"/>
                    <a:pt x="536" y="700"/>
                    <a:pt x="600" y="650"/>
                  </a:cubicBezTo>
                  <a:cubicBezTo>
                    <a:pt x="700" y="579"/>
                    <a:pt x="758" y="472"/>
                    <a:pt x="758" y="358"/>
                  </a:cubicBezTo>
                  <a:cubicBezTo>
                    <a:pt x="758" y="286"/>
                    <a:pt x="743" y="222"/>
                    <a:pt x="700" y="165"/>
                  </a:cubicBezTo>
                  <a:cubicBezTo>
                    <a:pt x="629" y="65"/>
                    <a:pt x="522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6625" y="2482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36" y="0"/>
                    <a:pt x="265" y="22"/>
                    <a:pt x="208" y="65"/>
                  </a:cubicBezTo>
                  <a:cubicBezTo>
                    <a:pt x="43" y="172"/>
                    <a:pt x="1" y="393"/>
                    <a:pt x="108" y="557"/>
                  </a:cubicBezTo>
                  <a:cubicBezTo>
                    <a:pt x="172" y="657"/>
                    <a:pt x="286" y="714"/>
                    <a:pt x="400" y="714"/>
                  </a:cubicBezTo>
                  <a:cubicBezTo>
                    <a:pt x="472" y="714"/>
                    <a:pt x="536" y="700"/>
                    <a:pt x="600" y="650"/>
                  </a:cubicBezTo>
                  <a:cubicBezTo>
                    <a:pt x="693" y="586"/>
                    <a:pt x="757" y="472"/>
                    <a:pt x="757" y="357"/>
                  </a:cubicBezTo>
                  <a:cubicBezTo>
                    <a:pt x="757" y="286"/>
                    <a:pt x="743" y="229"/>
                    <a:pt x="693" y="165"/>
                  </a:cubicBezTo>
                  <a:cubicBezTo>
                    <a:pt x="622" y="65"/>
                    <a:pt x="515" y="0"/>
                    <a:pt x="40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72525" y="24979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65" y="22"/>
                    <a:pt x="208" y="65"/>
                  </a:cubicBezTo>
                  <a:cubicBezTo>
                    <a:pt x="43" y="172"/>
                    <a:pt x="1" y="394"/>
                    <a:pt x="108" y="558"/>
                  </a:cubicBezTo>
                  <a:cubicBezTo>
                    <a:pt x="179" y="665"/>
                    <a:pt x="293" y="715"/>
                    <a:pt x="400" y="715"/>
                  </a:cubicBezTo>
                  <a:cubicBezTo>
                    <a:pt x="472" y="715"/>
                    <a:pt x="536" y="701"/>
                    <a:pt x="600" y="651"/>
                  </a:cubicBezTo>
                  <a:cubicBezTo>
                    <a:pt x="693" y="579"/>
                    <a:pt x="757" y="472"/>
                    <a:pt x="757" y="358"/>
                  </a:cubicBezTo>
                  <a:cubicBezTo>
                    <a:pt x="757" y="286"/>
                    <a:pt x="743" y="222"/>
                    <a:pt x="693" y="165"/>
                  </a:cubicBezTo>
                  <a:cubicBezTo>
                    <a:pt x="622" y="65"/>
                    <a:pt x="515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300" y="24502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336" y="0"/>
                    <a:pt x="272" y="14"/>
                    <a:pt x="207" y="57"/>
                  </a:cubicBezTo>
                  <a:cubicBezTo>
                    <a:pt x="50" y="164"/>
                    <a:pt x="0" y="393"/>
                    <a:pt x="107" y="550"/>
                  </a:cubicBezTo>
                  <a:cubicBezTo>
                    <a:pt x="179" y="650"/>
                    <a:pt x="286" y="714"/>
                    <a:pt x="407" y="714"/>
                  </a:cubicBezTo>
                  <a:cubicBezTo>
                    <a:pt x="464" y="714"/>
                    <a:pt x="536" y="693"/>
                    <a:pt x="600" y="650"/>
                  </a:cubicBezTo>
                  <a:cubicBezTo>
                    <a:pt x="700" y="579"/>
                    <a:pt x="764" y="471"/>
                    <a:pt x="764" y="357"/>
                  </a:cubicBezTo>
                  <a:cubicBezTo>
                    <a:pt x="764" y="286"/>
                    <a:pt x="743" y="222"/>
                    <a:pt x="700" y="157"/>
                  </a:cubicBezTo>
                  <a:cubicBezTo>
                    <a:pt x="629" y="57"/>
                    <a:pt x="521" y="0"/>
                    <a:pt x="40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4500" y="25299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72" y="14"/>
                    <a:pt x="208" y="64"/>
                  </a:cubicBezTo>
                  <a:cubicBezTo>
                    <a:pt x="43" y="171"/>
                    <a:pt x="1" y="393"/>
                    <a:pt x="108" y="550"/>
                  </a:cubicBezTo>
                  <a:cubicBezTo>
                    <a:pt x="179" y="657"/>
                    <a:pt x="293" y="714"/>
                    <a:pt x="415" y="714"/>
                  </a:cubicBezTo>
                  <a:cubicBezTo>
                    <a:pt x="472" y="714"/>
                    <a:pt x="543" y="693"/>
                    <a:pt x="608" y="650"/>
                  </a:cubicBezTo>
                  <a:cubicBezTo>
                    <a:pt x="708" y="578"/>
                    <a:pt x="758" y="471"/>
                    <a:pt x="758" y="357"/>
                  </a:cubicBezTo>
                  <a:cubicBezTo>
                    <a:pt x="758" y="286"/>
                    <a:pt x="743" y="221"/>
                    <a:pt x="700" y="157"/>
                  </a:cubicBezTo>
                  <a:cubicBezTo>
                    <a:pt x="636" y="64"/>
                    <a:pt x="522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69975" y="25024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7" y="0"/>
                    <a:pt x="222" y="36"/>
                    <a:pt x="150" y="100"/>
                  </a:cubicBezTo>
                  <a:cubicBezTo>
                    <a:pt x="8" y="236"/>
                    <a:pt x="0" y="457"/>
                    <a:pt x="136" y="600"/>
                  </a:cubicBezTo>
                  <a:cubicBezTo>
                    <a:pt x="207" y="672"/>
                    <a:pt x="293" y="707"/>
                    <a:pt x="393" y="707"/>
                  </a:cubicBezTo>
                  <a:cubicBezTo>
                    <a:pt x="486" y="707"/>
                    <a:pt x="564" y="679"/>
                    <a:pt x="636" y="614"/>
                  </a:cubicBezTo>
                  <a:cubicBezTo>
                    <a:pt x="707" y="543"/>
                    <a:pt x="750" y="450"/>
                    <a:pt x="750" y="357"/>
                  </a:cubicBezTo>
                  <a:cubicBezTo>
                    <a:pt x="750" y="272"/>
                    <a:pt x="722" y="186"/>
                    <a:pt x="650" y="115"/>
                  </a:cubicBezTo>
                  <a:cubicBezTo>
                    <a:pt x="579" y="43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0525" y="248115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1"/>
                  </a:moveTo>
                  <a:cubicBezTo>
                    <a:pt x="307" y="1"/>
                    <a:pt x="229" y="29"/>
                    <a:pt x="157" y="101"/>
                  </a:cubicBezTo>
                  <a:cubicBezTo>
                    <a:pt x="14" y="236"/>
                    <a:pt x="0" y="458"/>
                    <a:pt x="136" y="600"/>
                  </a:cubicBezTo>
                  <a:cubicBezTo>
                    <a:pt x="207" y="679"/>
                    <a:pt x="307" y="715"/>
                    <a:pt x="393" y="715"/>
                  </a:cubicBezTo>
                  <a:cubicBezTo>
                    <a:pt x="486" y="715"/>
                    <a:pt x="564" y="693"/>
                    <a:pt x="636" y="622"/>
                  </a:cubicBezTo>
                  <a:cubicBezTo>
                    <a:pt x="707" y="550"/>
                    <a:pt x="750" y="458"/>
                    <a:pt x="750" y="358"/>
                  </a:cubicBezTo>
                  <a:cubicBezTo>
                    <a:pt x="750" y="272"/>
                    <a:pt x="728" y="193"/>
                    <a:pt x="657" y="122"/>
                  </a:cubicBezTo>
                  <a:cubicBezTo>
                    <a:pt x="586" y="51"/>
                    <a:pt x="486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08900" y="254435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00" y="0"/>
                    <a:pt x="221" y="36"/>
                    <a:pt x="150" y="100"/>
                  </a:cubicBezTo>
                  <a:cubicBezTo>
                    <a:pt x="7" y="236"/>
                    <a:pt x="0" y="457"/>
                    <a:pt x="129" y="600"/>
                  </a:cubicBezTo>
                  <a:cubicBezTo>
                    <a:pt x="193" y="672"/>
                    <a:pt x="293" y="715"/>
                    <a:pt x="393" y="715"/>
                  </a:cubicBezTo>
                  <a:cubicBezTo>
                    <a:pt x="479" y="715"/>
                    <a:pt x="557" y="679"/>
                    <a:pt x="628" y="615"/>
                  </a:cubicBezTo>
                  <a:cubicBezTo>
                    <a:pt x="700" y="543"/>
                    <a:pt x="750" y="450"/>
                    <a:pt x="750" y="357"/>
                  </a:cubicBezTo>
                  <a:cubicBezTo>
                    <a:pt x="750" y="272"/>
                    <a:pt x="714" y="186"/>
                    <a:pt x="650" y="115"/>
                  </a:cubicBezTo>
                  <a:cubicBezTo>
                    <a:pt x="578" y="43"/>
                    <a:pt x="479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89425" y="25231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01" y="1"/>
                    <a:pt x="222" y="29"/>
                    <a:pt x="151" y="101"/>
                  </a:cubicBezTo>
                  <a:cubicBezTo>
                    <a:pt x="8" y="236"/>
                    <a:pt x="1" y="458"/>
                    <a:pt x="136" y="600"/>
                  </a:cubicBezTo>
                  <a:cubicBezTo>
                    <a:pt x="208" y="679"/>
                    <a:pt x="294" y="715"/>
                    <a:pt x="393" y="715"/>
                  </a:cubicBezTo>
                  <a:cubicBezTo>
                    <a:pt x="479" y="715"/>
                    <a:pt x="565" y="693"/>
                    <a:pt x="636" y="622"/>
                  </a:cubicBezTo>
                  <a:cubicBezTo>
                    <a:pt x="708" y="551"/>
                    <a:pt x="751" y="451"/>
                    <a:pt x="751" y="358"/>
                  </a:cubicBezTo>
                  <a:cubicBezTo>
                    <a:pt x="751" y="272"/>
                    <a:pt x="715" y="193"/>
                    <a:pt x="651" y="122"/>
                  </a:cubicBezTo>
                  <a:cubicBezTo>
                    <a:pt x="579" y="51"/>
                    <a:pt x="493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8000" y="256542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07" y="0"/>
                    <a:pt x="214" y="21"/>
                    <a:pt x="150" y="93"/>
                  </a:cubicBezTo>
                  <a:cubicBezTo>
                    <a:pt x="7" y="229"/>
                    <a:pt x="0" y="450"/>
                    <a:pt x="136" y="593"/>
                  </a:cubicBezTo>
                  <a:cubicBezTo>
                    <a:pt x="207" y="678"/>
                    <a:pt x="307" y="714"/>
                    <a:pt x="393" y="714"/>
                  </a:cubicBezTo>
                  <a:cubicBezTo>
                    <a:pt x="486" y="714"/>
                    <a:pt x="564" y="686"/>
                    <a:pt x="636" y="614"/>
                  </a:cubicBezTo>
                  <a:cubicBezTo>
                    <a:pt x="707" y="543"/>
                    <a:pt x="750" y="443"/>
                    <a:pt x="750" y="357"/>
                  </a:cubicBezTo>
                  <a:cubicBezTo>
                    <a:pt x="750" y="264"/>
                    <a:pt x="714" y="186"/>
                    <a:pt x="650" y="114"/>
                  </a:cubicBezTo>
                  <a:cubicBezTo>
                    <a:pt x="579" y="43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05700" y="2731625"/>
              <a:ext cx="19300" cy="17700"/>
            </a:xfrm>
            <a:custGeom>
              <a:avLst/>
              <a:gdLst/>
              <a:ahLst/>
              <a:cxnLst/>
              <a:rect l="l" t="t" r="r" b="b"/>
              <a:pathLst>
                <a:path w="772" h="708" extrusionOk="0">
                  <a:moveTo>
                    <a:pt x="401" y="0"/>
                  </a:moveTo>
                  <a:cubicBezTo>
                    <a:pt x="329" y="0"/>
                    <a:pt x="251" y="29"/>
                    <a:pt x="186" y="72"/>
                  </a:cubicBezTo>
                  <a:cubicBezTo>
                    <a:pt x="36" y="193"/>
                    <a:pt x="1" y="407"/>
                    <a:pt x="129" y="571"/>
                  </a:cubicBezTo>
                  <a:cubicBezTo>
                    <a:pt x="201" y="657"/>
                    <a:pt x="308" y="707"/>
                    <a:pt x="415" y="707"/>
                  </a:cubicBezTo>
                  <a:cubicBezTo>
                    <a:pt x="486" y="707"/>
                    <a:pt x="565" y="679"/>
                    <a:pt x="629" y="636"/>
                  </a:cubicBezTo>
                  <a:cubicBezTo>
                    <a:pt x="715" y="564"/>
                    <a:pt x="772" y="457"/>
                    <a:pt x="772" y="350"/>
                  </a:cubicBezTo>
                  <a:cubicBezTo>
                    <a:pt x="772" y="279"/>
                    <a:pt x="743" y="193"/>
                    <a:pt x="700" y="136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228725" y="27139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1" y="0"/>
                  </a:moveTo>
                  <a:cubicBezTo>
                    <a:pt x="329" y="0"/>
                    <a:pt x="251" y="29"/>
                    <a:pt x="186" y="72"/>
                  </a:cubicBezTo>
                  <a:cubicBezTo>
                    <a:pt x="37" y="200"/>
                    <a:pt x="1" y="414"/>
                    <a:pt x="122" y="572"/>
                  </a:cubicBezTo>
                  <a:cubicBezTo>
                    <a:pt x="194" y="664"/>
                    <a:pt x="301" y="707"/>
                    <a:pt x="408" y="707"/>
                  </a:cubicBezTo>
                  <a:cubicBezTo>
                    <a:pt x="479" y="707"/>
                    <a:pt x="565" y="679"/>
                    <a:pt x="622" y="636"/>
                  </a:cubicBezTo>
                  <a:cubicBezTo>
                    <a:pt x="715" y="564"/>
                    <a:pt x="765" y="457"/>
                    <a:pt x="765" y="350"/>
                  </a:cubicBezTo>
                  <a:cubicBezTo>
                    <a:pt x="765" y="279"/>
                    <a:pt x="743" y="200"/>
                    <a:pt x="693" y="136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20850" y="2642725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322" y="0"/>
                    <a:pt x="243" y="29"/>
                    <a:pt x="179" y="71"/>
                  </a:cubicBezTo>
                  <a:cubicBezTo>
                    <a:pt x="29" y="200"/>
                    <a:pt x="1" y="414"/>
                    <a:pt x="115" y="571"/>
                  </a:cubicBezTo>
                  <a:cubicBezTo>
                    <a:pt x="186" y="664"/>
                    <a:pt x="293" y="707"/>
                    <a:pt x="400" y="707"/>
                  </a:cubicBezTo>
                  <a:cubicBezTo>
                    <a:pt x="472" y="707"/>
                    <a:pt x="558" y="678"/>
                    <a:pt x="615" y="636"/>
                  </a:cubicBezTo>
                  <a:cubicBezTo>
                    <a:pt x="707" y="564"/>
                    <a:pt x="750" y="457"/>
                    <a:pt x="750" y="350"/>
                  </a:cubicBezTo>
                  <a:cubicBezTo>
                    <a:pt x="750" y="286"/>
                    <a:pt x="722" y="207"/>
                    <a:pt x="679" y="143"/>
                  </a:cubicBezTo>
                  <a:cubicBezTo>
                    <a:pt x="607" y="57"/>
                    <a:pt x="500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51400" y="2695925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8" y="0"/>
                  </a:moveTo>
                  <a:cubicBezTo>
                    <a:pt x="336" y="0"/>
                    <a:pt x="251" y="21"/>
                    <a:pt x="194" y="71"/>
                  </a:cubicBezTo>
                  <a:cubicBezTo>
                    <a:pt x="36" y="193"/>
                    <a:pt x="1" y="407"/>
                    <a:pt x="129" y="571"/>
                  </a:cubicBezTo>
                  <a:cubicBezTo>
                    <a:pt x="201" y="657"/>
                    <a:pt x="301" y="700"/>
                    <a:pt x="408" y="700"/>
                  </a:cubicBezTo>
                  <a:cubicBezTo>
                    <a:pt x="426" y="705"/>
                    <a:pt x="444" y="707"/>
                    <a:pt x="462" y="707"/>
                  </a:cubicBezTo>
                  <a:cubicBezTo>
                    <a:pt x="522" y="707"/>
                    <a:pt x="580" y="681"/>
                    <a:pt x="629" y="643"/>
                  </a:cubicBezTo>
                  <a:cubicBezTo>
                    <a:pt x="715" y="571"/>
                    <a:pt x="765" y="464"/>
                    <a:pt x="765" y="357"/>
                  </a:cubicBezTo>
                  <a:cubicBezTo>
                    <a:pt x="765" y="286"/>
                    <a:pt x="736" y="200"/>
                    <a:pt x="693" y="143"/>
                  </a:cubicBezTo>
                  <a:cubicBezTo>
                    <a:pt x="622" y="50"/>
                    <a:pt x="515" y="0"/>
                    <a:pt x="40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74425" y="2678250"/>
              <a:ext cx="18950" cy="17725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401" y="0"/>
                  </a:moveTo>
                  <a:cubicBezTo>
                    <a:pt x="329" y="0"/>
                    <a:pt x="251" y="29"/>
                    <a:pt x="187" y="71"/>
                  </a:cubicBezTo>
                  <a:cubicBezTo>
                    <a:pt x="37" y="186"/>
                    <a:pt x="1" y="407"/>
                    <a:pt x="129" y="571"/>
                  </a:cubicBezTo>
                  <a:cubicBezTo>
                    <a:pt x="201" y="657"/>
                    <a:pt x="308" y="707"/>
                    <a:pt x="415" y="707"/>
                  </a:cubicBezTo>
                  <a:cubicBezTo>
                    <a:pt x="423" y="708"/>
                    <a:pt x="431" y="708"/>
                    <a:pt x="439" y="708"/>
                  </a:cubicBezTo>
                  <a:cubicBezTo>
                    <a:pt x="508" y="708"/>
                    <a:pt x="572" y="681"/>
                    <a:pt x="629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36" y="207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97825" y="26605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22" y="0"/>
                    <a:pt x="243" y="29"/>
                    <a:pt x="179" y="72"/>
                  </a:cubicBezTo>
                  <a:cubicBezTo>
                    <a:pt x="29" y="200"/>
                    <a:pt x="0" y="414"/>
                    <a:pt x="122" y="571"/>
                  </a:cubicBezTo>
                  <a:cubicBezTo>
                    <a:pt x="193" y="664"/>
                    <a:pt x="300" y="707"/>
                    <a:pt x="407" y="707"/>
                  </a:cubicBezTo>
                  <a:cubicBezTo>
                    <a:pt x="479" y="707"/>
                    <a:pt x="557" y="679"/>
                    <a:pt x="622" y="636"/>
                  </a:cubicBezTo>
                  <a:cubicBezTo>
                    <a:pt x="707" y="564"/>
                    <a:pt x="750" y="464"/>
                    <a:pt x="750" y="357"/>
                  </a:cubicBezTo>
                  <a:cubicBezTo>
                    <a:pt x="750" y="286"/>
                    <a:pt x="729" y="207"/>
                    <a:pt x="679" y="143"/>
                  </a:cubicBezTo>
                  <a:cubicBezTo>
                    <a:pt x="607" y="57"/>
                    <a:pt x="500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113950" y="2725200"/>
              <a:ext cx="17700" cy="17500"/>
            </a:xfrm>
            <a:custGeom>
              <a:avLst/>
              <a:gdLst/>
              <a:ahLst/>
              <a:cxnLst/>
              <a:rect l="l" t="t" r="r" b="b"/>
              <a:pathLst>
                <a:path w="708" h="700" extrusionOk="0">
                  <a:moveTo>
                    <a:pt x="400" y="0"/>
                  </a:moveTo>
                  <a:cubicBezTo>
                    <a:pt x="307" y="0"/>
                    <a:pt x="207" y="43"/>
                    <a:pt x="136" y="114"/>
                  </a:cubicBezTo>
                  <a:cubicBezTo>
                    <a:pt x="0" y="257"/>
                    <a:pt x="15" y="479"/>
                    <a:pt x="157" y="614"/>
                  </a:cubicBezTo>
                  <a:cubicBezTo>
                    <a:pt x="229" y="679"/>
                    <a:pt x="307" y="700"/>
                    <a:pt x="393" y="700"/>
                  </a:cubicBezTo>
                  <a:cubicBezTo>
                    <a:pt x="493" y="700"/>
                    <a:pt x="586" y="664"/>
                    <a:pt x="650" y="593"/>
                  </a:cubicBezTo>
                  <a:lnTo>
                    <a:pt x="636" y="514"/>
                  </a:lnTo>
                  <a:cubicBezTo>
                    <a:pt x="607" y="393"/>
                    <a:pt x="636" y="264"/>
                    <a:pt x="707" y="179"/>
                  </a:cubicBezTo>
                  <a:cubicBezTo>
                    <a:pt x="693" y="143"/>
                    <a:pt x="664" y="114"/>
                    <a:pt x="636" y="86"/>
                  </a:cubicBezTo>
                  <a:cubicBezTo>
                    <a:pt x="564" y="22"/>
                    <a:pt x="486" y="0"/>
                    <a:pt x="40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45025" y="26618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4" y="0"/>
                  </a:moveTo>
                  <a:cubicBezTo>
                    <a:pt x="294" y="0"/>
                    <a:pt x="208" y="43"/>
                    <a:pt x="137" y="114"/>
                  </a:cubicBezTo>
                  <a:cubicBezTo>
                    <a:pt x="1" y="257"/>
                    <a:pt x="8" y="479"/>
                    <a:pt x="151" y="614"/>
                  </a:cubicBezTo>
                  <a:cubicBezTo>
                    <a:pt x="222" y="686"/>
                    <a:pt x="308" y="714"/>
                    <a:pt x="394" y="714"/>
                  </a:cubicBezTo>
                  <a:cubicBezTo>
                    <a:pt x="494" y="714"/>
                    <a:pt x="579" y="678"/>
                    <a:pt x="651" y="593"/>
                  </a:cubicBezTo>
                  <a:cubicBezTo>
                    <a:pt x="715" y="521"/>
                    <a:pt x="751" y="443"/>
                    <a:pt x="751" y="357"/>
                  </a:cubicBezTo>
                  <a:cubicBezTo>
                    <a:pt x="751" y="257"/>
                    <a:pt x="708" y="164"/>
                    <a:pt x="636" y="93"/>
                  </a:cubicBezTo>
                  <a:cubicBezTo>
                    <a:pt x="565" y="36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90725" y="27039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4" y="0"/>
                  </a:moveTo>
                  <a:cubicBezTo>
                    <a:pt x="301" y="0"/>
                    <a:pt x="208" y="43"/>
                    <a:pt x="137" y="115"/>
                  </a:cubicBezTo>
                  <a:cubicBezTo>
                    <a:pt x="1" y="257"/>
                    <a:pt x="15" y="479"/>
                    <a:pt x="165" y="614"/>
                  </a:cubicBezTo>
                  <a:cubicBezTo>
                    <a:pt x="237" y="686"/>
                    <a:pt x="315" y="714"/>
                    <a:pt x="408" y="714"/>
                  </a:cubicBezTo>
                  <a:cubicBezTo>
                    <a:pt x="501" y="714"/>
                    <a:pt x="594" y="672"/>
                    <a:pt x="665" y="600"/>
                  </a:cubicBezTo>
                  <a:cubicBezTo>
                    <a:pt x="729" y="529"/>
                    <a:pt x="751" y="443"/>
                    <a:pt x="751" y="357"/>
                  </a:cubicBezTo>
                  <a:cubicBezTo>
                    <a:pt x="751" y="257"/>
                    <a:pt x="715" y="172"/>
                    <a:pt x="636" y="100"/>
                  </a:cubicBezTo>
                  <a:cubicBezTo>
                    <a:pt x="565" y="36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24500" y="2641200"/>
              <a:ext cx="16275" cy="17600"/>
            </a:xfrm>
            <a:custGeom>
              <a:avLst/>
              <a:gdLst/>
              <a:ahLst/>
              <a:cxnLst/>
              <a:rect l="l" t="t" r="r" b="b"/>
              <a:pathLst>
                <a:path w="651" h="704" extrusionOk="0">
                  <a:moveTo>
                    <a:pt x="254" y="1"/>
                  </a:moveTo>
                  <a:cubicBezTo>
                    <a:pt x="174" y="1"/>
                    <a:pt x="98" y="38"/>
                    <a:pt x="36" y="111"/>
                  </a:cubicBezTo>
                  <a:cubicBezTo>
                    <a:pt x="22" y="125"/>
                    <a:pt x="8" y="147"/>
                    <a:pt x="1" y="161"/>
                  </a:cubicBezTo>
                  <a:lnTo>
                    <a:pt x="29" y="582"/>
                  </a:lnTo>
                  <a:cubicBezTo>
                    <a:pt x="36" y="589"/>
                    <a:pt x="43" y="611"/>
                    <a:pt x="58" y="618"/>
                  </a:cubicBezTo>
                  <a:cubicBezTo>
                    <a:pt x="129" y="682"/>
                    <a:pt x="208" y="704"/>
                    <a:pt x="293" y="704"/>
                  </a:cubicBezTo>
                  <a:cubicBezTo>
                    <a:pt x="393" y="704"/>
                    <a:pt x="493" y="661"/>
                    <a:pt x="558" y="589"/>
                  </a:cubicBezTo>
                  <a:cubicBezTo>
                    <a:pt x="615" y="518"/>
                    <a:pt x="650" y="440"/>
                    <a:pt x="650" y="347"/>
                  </a:cubicBezTo>
                  <a:cubicBezTo>
                    <a:pt x="650" y="254"/>
                    <a:pt x="608" y="161"/>
                    <a:pt x="536" y="90"/>
                  </a:cubicBezTo>
                  <a:cubicBezTo>
                    <a:pt x="465" y="25"/>
                    <a:pt x="386" y="4"/>
                    <a:pt x="293" y="4"/>
                  </a:cubicBezTo>
                  <a:cubicBezTo>
                    <a:pt x="280" y="2"/>
                    <a:pt x="267" y="1"/>
                    <a:pt x="25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68075" y="2683250"/>
              <a:ext cx="18575" cy="17500"/>
            </a:xfrm>
            <a:custGeom>
              <a:avLst/>
              <a:gdLst/>
              <a:ahLst/>
              <a:cxnLst/>
              <a:rect l="l" t="t" r="r" b="b"/>
              <a:pathLst>
                <a:path w="743" h="700" extrusionOk="0">
                  <a:moveTo>
                    <a:pt x="393" y="0"/>
                  </a:moveTo>
                  <a:cubicBezTo>
                    <a:pt x="293" y="0"/>
                    <a:pt x="193" y="43"/>
                    <a:pt x="136" y="114"/>
                  </a:cubicBezTo>
                  <a:cubicBezTo>
                    <a:pt x="0" y="257"/>
                    <a:pt x="7" y="478"/>
                    <a:pt x="150" y="614"/>
                  </a:cubicBezTo>
                  <a:cubicBezTo>
                    <a:pt x="221" y="664"/>
                    <a:pt x="300" y="700"/>
                    <a:pt x="393" y="700"/>
                  </a:cubicBezTo>
                  <a:cubicBezTo>
                    <a:pt x="493" y="700"/>
                    <a:pt x="578" y="664"/>
                    <a:pt x="650" y="586"/>
                  </a:cubicBezTo>
                  <a:cubicBezTo>
                    <a:pt x="714" y="514"/>
                    <a:pt x="743" y="436"/>
                    <a:pt x="743" y="343"/>
                  </a:cubicBezTo>
                  <a:cubicBezTo>
                    <a:pt x="743" y="250"/>
                    <a:pt x="707" y="157"/>
                    <a:pt x="621" y="86"/>
                  </a:cubicBezTo>
                  <a:cubicBezTo>
                    <a:pt x="550" y="21"/>
                    <a:pt x="471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88050" y="30888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36" y="0"/>
                    <a:pt x="94" y="114"/>
                    <a:pt x="51" y="279"/>
                  </a:cubicBezTo>
                  <a:cubicBezTo>
                    <a:pt x="1" y="464"/>
                    <a:pt x="122" y="657"/>
                    <a:pt x="315" y="700"/>
                  </a:cubicBezTo>
                  <a:cubicBezTo>
                    <a:pt x="344" y="707"/>
                    <a:pt x="372" y="707"/>
                    <a:pt x="394" y="707"/>
                  </a:cubicBezTo>
                  <a:cubicBezTo>
                    <a:pt x="558" y="707"/>
                    <a:pt x="708" y="600"/>
                    <a:pt x="743" y="429"/>
                  </a:cubicBezTo>
                  <a:cubicBezTo>
                    <a:pt x="751" y="400"/>
                    <a:pt x="751" y="379"/>
                    <a:pt x="751" y="350"/>
                  </a:cubicBezTo>
                  <a:cubicBezTo>
                    <a:pt x="751" y="186"/>
                    <a:pt x="643" y="43"/>
                    <a:pt x="479" y="7"/>
                  </a:cubicBezTo>
                  <a:cubicBezTo>
                    <a:pt x="451" y="0"/>
                    <a:pt x="422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55400" y="3235050"/>
              <a:ext cx="18400" cy="17525"/>
            </a:xfrm>
            <a:custGeom>
              <a:avLst/>
              <a:gdLst/>
              <a:ahLst/>
              <a:cxnLst/>
              <a:rect l="l" t="t" r="r" b="b"/>
              <a:pathLst>
                <a:path w="736" h="701" extrusionOk="0">
                  <a:moveTo>
                    <a:pt x="393" y="0"/>
                  </a:moveTo>
                  <a:cubicBezTo>
                    <a:pt x="229" y="0"/>
                    <a:pt x="86" y="115"/>
                    <a:pt x="43" y="279"/>
                  </a:cubicBezTo>
                  <a:cubicBezTo>
                    <a:pt x="0" y="465"/>
                    <a:pt x="121" y="657"/>
                    <a:pt x="307" y="693"/>
                  </a:cubicBezTo>
                  <a:cubicBezTo>
                    <a:pt x="336" y="700"/>
                    <a:pt x="364" y="700"/>
                    <a:pt x="378" y="700"/>
                  </a:cubicBezTo>
                  <a:cubicBezTo>
                    <a:pt x="543" y="700"/>
                    <a:pt x="693" y="593"/>
                    <a:pt x="728" y="429"/>
                  </a:cubicBezTo>
                  <a:cubicBezTo>
                    <a:pt x="736" y="400"/>
                    <a:pt x="736" y="372"/>
                    <a:pt x="736" y="343"/>
                  </a:cubicBezTo>
                  <a:cubicBezTo>
                    <a:pt x="736" y="186"/>
                    <a:pt x="621" y="36"/>
                    <a:pt x="46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75025" y="314740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229" y="0"/>
                    <a:pt x="79" y="115"/>
                    <a:pt x="43" y="272"/>
                  </a:cubicBezTo>
                  <a:cubicBezTo>
                    <a:pt x="1" y="457"/>
                    <a:pt x="122" y="657"/>
                    <a:pt x="308" y="693"/>
                  </a:cubicBezTo>
                  <a:cubicBezTo>
                    <a:pt x="336" y="700"/>
                    <a:pt x="365" y="700"/>
                    <a:pt x="393" y="700"/>
                  </a:cubicBezTo>
                  <a:cubicBezTo>
                    <a:pt x="558" y="700"/>
                    <a:pt x="700" y="593"/>
                    <a:pt x="736" y="429"/>
                  </a:cubicBezTo>
                  <a:cubicBezTo>
                    <a:pt x="750" y="400"/>
                    <a:pt x="750" y="372"/>
                    <a:pt x="750" y="357"/>
                  </a:cubicBezTo>
                  <a:cubicBezTo>
                    <a:pt x="750" y="193"/>
                    <a:pt x="629" y="43"/>
                    <a:pt x="472" y="7"/>
                  </a:cubicBezTo>
                  <a:cubicBezTo>
                    <a:pt x="443" y="0"/>
                    <a:pt x="415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46800" y="2825525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36" y="0"/>
                    <a:pt x="93" y="115"/>
                    <a:pt x="43" y="279"/>
                  </a:cubicBezTo>
                  <a:cubicBezTo>
                    <a:pt x="0" y="464"/>
                    <a:pt x="129" y="657"/>
                    <a:pt x="314" y="700"/>
                  </a:cubicBezTo>
                  <a:cubicBezTo>
                    <a:pt x="343" y="707"/>
                    <a:pt x="364" y="707"/>
                    <a:pt x="393" y="707"/>
                  </a:cubicBezTo>
                  <a:cubicBezTo>
                    <a:pt x="557" y="707"/>
                    <a:pt x="707" y="593"/>
                    <a:pt x="743" y="429"/>
                  </a:cubicBezTo>
                  <a:cubicBezTo>
                    <a:pt x="750" y="400"/>
                    <a:pt x="750" y="379"/>
                    <a:pt x="750" y="350"/>
                  </a:cubicBezTo>
                  <a:cubicBezTo>
                    <a:pt x="750" y="186"/>
                    <a:pt x="643" y="43"/>
                    <a:pt x="471" y="7"/>
                  </a:cubicBezTo>
                  <a:cubicBezTo>
                    <a:pt x="450" y="0"/>
                    <a:pt x="421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81625" y="3117750"/>
              <a:ext cx="18775" cy="17725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93" y="1"/>
                  </a:moveTo>
                  <a:cubicBezTo>
                    <a:pt x="236" y="1"/>
                    <a:pt x="94" y="122"/>
                    <a:pt x="44" y="279"/>
                  </a:cubicBezTo>
                  <a:cubicBezTo>
                    <a:pt x="1" y="465"/>
                    <a:pt x="129" y="665"/>
                    <a:pt x="315" y="701"/>
                  </a:cubicBezTo>
                  <a:cubicBezTo>
                    <a:pt x="343" y="708"/>
                    <a:pt x="365" y="708"/>
                    <a:pt x="386" y="708"/>
                  </a:cubicBezTo>
                  <a:cubicBezTo>
                    <a:pt x="396" y="709"/>
                    <a:pt x="405" y="709"/>
                    <a:pt x="414" y="709"/>
                  </a:cubicBezTo>
                  <a:cubicBezTo>
                    <a:pt x="573" y="709"/>
                    <a:pt x="703" y="592"/>
                    <a:pt x="743" y="444"/>
                  </a:cubicBezTo>
                  <a:cubicBezTo>
                    <a:pt x="751" y="415"/>
                    <a:pt x="751" y="386"/>
                    <a:pt x="751" y="358"/>
                  </a:cubicBezTo>
                  <a:cubicBezTo>
                    <a:pt x="751" y="201"/>
                    <a:pt x="636" y="51"/>
                    <a:pt x="472" y="15"/>
                  </a:cubicBezTo>
                  <a:cubicBezTo>
                    <a:pt x="451" y="1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62000" y="32056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236" y="0"/>
                    <a:pt x="93" y="114"/>
                    <a:pt x="43" y="272"/>
                  </a:cubicBezTo>
                  <a:cubicBezTo>
                    <a:pt x="0" y="464"/>
                    <a:pt x="114" y="657"/>
                    <a:pt x="314" y="700"/>
                  </a:cubicBezTo>
                  <a:cubicBezTo>
                    <a:pt x="343" y="714"/>
                    <a:pt x="364" y="714"/>
                    <a:pt x="393" y="714"/>
                  </a:cubicBezTo>
                  <a:cubicBezTo>
                    <a:pt x="557" y="714"/>
                    <a:pt x="707" y="607"/>
                    <a:pt x="743" y="436"/>
                  </a:cubicBezTo>
                  <a:cubicBezTo>
                    <a:pt x="750" y="407"/>
                    <a:pt x="750" y="386"/>
                    <a:pt x="750" y="357"/>
                  </a:cubicBezTo>
                  <a:cubicBezTo>
                    <a:pt x="750" y="193"/>
                    <a:pt x="643" y="50"/>
                    <a:pt x="472" y="7"/>
                  </a:cubicBezTo>
                  <a:cubicBezTo>
                    <a:pt x="450" y="0"/>
                    <a:pt x="422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01100" y="30301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0" y="465"/>
                    <a:pt x="121" y="665"/>
                    <a:pt x="314" y="701"/>
                  </a:cubicBezTo>
                  <a:cubicBezTo>
                    <a:pt x="336" y="708"/>
                    <a:pt x="364" y="708"/>
                    <a:pt x="393" y="708"/>
                  </a:cubicBezTo>
                  <a:cubicBezTo>
                    <a:pt x="398" y="708"/>
                    <a:pt x="403" y="708"/>
                    <a:pt x="408" y="708"/>
                  </a:cubicBezTo>
                  <a:cubicBezTo>
                    <a:pt x="573" y="708"/>
                    <a:pt x="708" y="596"/>
                    <a:pt x="743" y="443"/>
                  </a:cubicBezTo>
                  <a:cubicBezTo>
                    <a:pt x="750" y="415"/>
                    <a:pt x="750" y="386"/>
                    <a:pt x="750" y="358"/>
                  </a:cubicBezTo>
                  <a:cubicBezTo>
                    <a:pt x="750" y="201"/>
                    <a:pt x="643" y="44"/>
                    <a:pt x="471" y="8"/>
                  </a:cubicBezTo>
                  <a:cubicBezTo>
                    <a:pt x="443" y="1"/>
                    <a:pt x="421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27150" y="29131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36" y="0"/>
                    <a:pt x="93" y="122"/>
                    <a:pt x="43" y="279"/>
                  </a:cubicBezTo>
                  <a:cubicBezTo>
                    <a:pt x="1" y="465"/>
                    <a:pt x="129" y="665"/>
                    <a:pt x="315" y="700"/>
                  </a:cubicBezTo>
                  <a:cubicBezTo>
                    <a:pt x="343" y="707"/>
                    <a:pt x="365" y="707"/>
                    <a:pt x="386" y="707"/>
                  </a:cubicBezTo>
                  <a:cubicBezTo>
                    <a:pt x="543" y="707"/>
                    <a:pt x="700" y="593"/>
                    <a:pt x="736" y="429"/>
                  </a:cubicBezTo>
                  <a:cubicBezTo>
                    <a:pt x="743" y="407"/>
                    <a:pt x="743" y="379"/>
                    <a:pt x="743" y="350"/>
                  </a:cubicBezTo>
                  <a:cubicBezTo>
                    <a:pt x="750" y="200"/>
                    <a:pt x="643" y="50"/>
                    <a:pt x="472" y="8"/>
                  </a:cubicBezTo>
                  <a:cubicBezTo>
                    <a:pt x="451" y="0"/>
                    <a:pt x="422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120725" y="2942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1" y="465"/>
                    <a:pt x="122" y="665"/>
                    <a:pt x="315" y="700"/>
                  </a:cubicBezTo>
                  <a:cubicBezTo>
                    <a:pt x="336" y="708"/>
                    <a:pt x="365" y="708"/>
                    <a:pt x="393" y="708"/>
                  </a:cubicBezTo>
                  <a:cubicBezTo>
                    <a:pt x="550" y="708"/>
                    <a:pt x="693" y="593"/>
                    <a:pt x="743" y="429"/>
                  </a:cubicBezTo>
                  <a:cubicBezTo>
                    <a:pt x="750" y="400"/>
                    <a:pt x="750" y="379"/>
                    <a:pt x="750" y="350"/>
                  </a:cubicBezTo>
                  <a:cubicBezTo>
                    <a:pt x="750" y="201"/>
                    <a:pt x="636" y="43"/>
                    <a:pt x="472" y="8"/>
                  </a:cubicBezTo>
                  <a:cubicBezTo>
                    <a:pt x="443" y="1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68425" y="31763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36" y="0"/>
                    <a:pt x="93" y="114"/>
                    <a:pt x="50" y="279"/>
                  </a:cubicBezTo>
                  <a:cubicBezTo>
                    <a:pt x="0" y="464"/>
                    <a:pt x="129" y="657"/>
                    <a:pt x="314" y="693"/>
                  </a:cubicBezTo>
                  <a:cubicBezTo>
                    <a:pt x="343" y="707"/>
                    <a:pt x="372" y="707"/>
                    <a:pt x="393" y="707"/>
                  </a:cubicBezTo>
                  <a:cubicBezTo>
                    <a:pt x="398" y="707"/>
                    <a:pt x="403" y="707"/>
                    <a:pt x="409" y="707"/>
                  </a:cubicBezTo>
                  <a:cubicBezTo>
                    <a:pt x="567" y="707"/>
                    <a:pt x="708" y="602"/>
                    <a:pt x="743" y="436"/>
                  </a:cubicBezTo>
                  <a:cubicBezTo>
                    <a:pt x="750" y="414"/>
                    <a:pt x="750" y="386"/>
                    <a:pt x="750" y="357"/>
                  </a:cubicBezTo>
                  <a:cubicBezTo>
                    <a:pt x="750" y="193"/>
                    <a:pt x="636" y="50"/>
                    <a:pt x="479" y="7"/>
                  </a:cubicBezTo>
                  <a:cubicBezTo>
                    <a:pt x="450" y="0"/>
                    <a:pt x="422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33950" y="288372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400" y="0"/>
                  </a:moveTo>
                  <a:cubicBezTo>
                    <a:pt x="229" y="14"/>
                    <a:pt x="79" y="129"/>
                    <a:pt x="43" y="286"/>
                  </a:cubicBezTo>
                  <a:cubicBezTo>
                    <a:pt x="0" y="479"/>
                    <a:pt x="121" y="671"/>
                    <a:pt x="307" y="707"/>
                  </a:cubicBezTo>
                  <a:cubicBezTo>
                    <a:pt x="336" y="714"/>
                    <a:pt x="364" y="714"/>
                    <a:pt x="386" y="714"/>
                  </a:cubicBezTo>
                  <a:cubicBezTo>
                    <a:pt x="550" y="714"/>
                    <a:pt x="693" y="607"/>
                    <a:pt x="736" y="443"/>
                  </a:cubicBezTo>
                  <a:cubicBezTo>
                    <a:pt x="743" y="414"/>
                    <a:pt x="743" y="386"/>
                    <a:pt x="743" y="357"/>
                  </a:cubicBezTo>
                  <a:cubicBezTo>
                    <a:pt x="743" y="200"/>
                    <a:pt x="628" y="57"/>
                    <a:pt x="471" y="14"/>
                  </a:cubicBezTo>
                  <a:cubicBezTo>
                    <a:pt x="443" y="0"/>
                    <a:pt x="414" y="0"/>
                    <a:pt x="40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94675" y="3059375"/>
              <a:ext cx="18750" cy="17725"/>
            </a:xfrm>
            <a:custGeom>
              <a:avLst/>
              <a:gdLst/>
              <a:ahLst/>
              <a:cxnLst/>
              <a:rect l="l" t="t" r="r" b="b"/>
              <a:pathLst>
                <a:path w="750" h="709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0" y="465"/>
                    <a:pt x="121" y="658"/>
                    <a:pt x="307" y="701"/>
                  </a:cubicBezTo>
                  <a:cubicBezTo>
                    <a:pt x="336" y="708"/>
                    <a:pt x="364" y="708"/>
                    <a:pt x="393" y="708"/>
                  </a:cubicBezTo>
                  <a:cubicBezTo>
                    <a:pt x="398" y="708"/>
                    <a:pt x="402" y="708"/>
                    <a:pt x="407" y="708"/>
                  </a:cubicBezTo>
                  <a:cubicBezTo>
                    <a:pt x="565" y="708"/>
                    <a:pt x="701" y="596"/>
                    <a:pt x="736" y="436"/>
                  </a:cubicBezTo>
                  <a:cubicBezTo>
                    <a:pt x="750" y="415"/>
                    <a:pt x="750" y="386"/>
                    <a:pt x="750" y="358"/>
                  </a:cubicBezTo>
                  <a:cubicBezTo>
                    <a:pt x="750" y="201"/>
                    <a:pt x="628" y="51"/>
                    <a:pt x="471" y="8"/>
                  </a:cubicBezTo>
                  <a:cubicBezTo>
                    <a:pt x="443" y="1"/>
                    <a:pt x="414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4300" y="2971725"/>
              <a:ext cx="18775" cy="17550"/>
            </a:xfrm>
            <a:custGeom>
              <a:avLst/>
              <a:gdLst/>
              <a:ahLst/>
              <a:cxnLst/>
              <a:rect l="l" t="t" r="r" b="b"/>
              <a:pathLst>
                <a:path w="751" h="702" extrusionOk="0">
                  <a:moveTo>
                    <a:pt x="393" y="1"/>
                  </a:moveTo>
                  <a:cubicBezTo>
                    <a:pt x="229" y="1"/>
                    <a:pt x="86" y="115"/>
                    <a:pt x="43" y="272"/>
                  </a:cubicBezTo>
                  <a:cubicBezTo>
                    <a:pt x="1" y="465"/>
                    <a:pt x="122" y="658"/>
                    <a:pt x="308" y="693"/>
                  </a:cubicBezTo>
                  <a:cubicBezTo>
                    <a:pt x="336" y="700"/>
                    <a:pt x="365" y="700"/>
                    <a:pt x="393" y="700"/>
                  </a:cubicBezTo>
                  <a:cubicBezTo>
                    <a:pt x="402" y="701"/>
                    <a:pt x="411" y="702"/>
                    <a:pt x="420" y="702"/>
                  </a:cubicBezTo>
                  <a:cubicBezTo>
                    <a:pt x="567" y="702"/>
                    <a:pt x="702" y="591"/>
                    <a:pt x="736" y="436"/>
                  </a:cubicBezTo>
                  <a:cubicBezTo>
                    <a:pt x="750" y="408"/>
                    <a:pt x="750" y="386"/>
                    <a:pt x="750" y="358"/>
                  </a:cubicBezTo>
                  <a:cubicBezTo>
                    <a:pt x="750" y="193"/>
                    <a:pt x="629" y="51"/>
                    <a:pt x="472" y="8"/>
                  </a:cubicBezTo>
                  <a:cubicBezTo>
                    <a:pt x="443" y="1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40550" y="28548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22" y="0"/>
                    <a:pt x="79" y="115"/>
                    <a:pt x="36" y="279"/>
                  </a:cubicBezTo>
                  <a:cubicBezTo>
                    <a:pt x="0" y="472"/>
                    <a:pt x="114" y="657"/>
                    <a:pt x="307" y="707"/>
                  </a:cubicBezTo>
                  <a:cubicBezTo>
                    <a:pt x="329" y="714"/>
                    <a:pt x="357" y="714"/>
                    <a:pt x="386" y="714"/>
                  </a:cubicBezTo>
                  <a:cubicBezTo>
                    <a:pt x="543" y="714"/>
                    <a:pt x="700" y="607"/>
                    <a:pt x="736" y="436"/>
                  </a:cubicBezTo>
                  <a:cubicBezTo>
                    <a:pt x="743" y="407"/>
                    <a:pt x="743" y="386"/>
                    <a:pt x="743" y="357"/>
                  </a:cubicBezTo>
                  <a:cubicBezTo>
                    <a:pt x="743" y="193"/>
                    <a:pt x="629" y="50"/>
                    <a:pt x="464" y="8"/>
                  </a:cubicBezTo>
                  <a:cubicBezTo>
                    <a:pt x="436" y="0"/>
                    <a:pt x="407" y="0"/>
                    <a:pt x="3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07700" y="3001000"/>
              <a:ext cx="18775" cy="17550"/>
            </a:xfrm>
            <a:custGeom>
              <a:avLst/>
              <a:gdLst/>
              <a:ahLst/>
              <a:cxnLst/>
              <a:rect l="l" t="t" r="r" b="b"/>
              <a:pathLst>
                <a:path w="751" h="702" extrusionOk="0">
                  <a:moveTo>
                    <a:pt x="393" y="1"/>
                  </a:moveTo>
                  <a:cubicBezTo>
                    <a:pt x="236" y="1"/>
                    <a:pt x="93" y="115"/>
                    <a:pt x="50" y="272"/>
                  </a:cubicBezTo>
                  <a:cubicBezTo>
                    <a:pt x="0" y="458"/>
                    <a:pt x="129" y="658"/>
                    <a:pt x="314" y="693"/>
                  </a:cubicBezTo>
                  <a:cubicBezTo>
                    <a:pt x="343" y="701"/>
                    <a:pt x="372" y="701"/>
                    <a:pt x="393" y="701"/>
                  </a:cubicBezTo>
                  <a:cubicBezTo>
                    <a:pt x="402" y="701"/>
                    <a:pt x="411" y="702"/>
                    <a:pt x="419" y="702"/>
                  </a:cubicBezTo>
                  <a:cubicBezTo>
                    <a:pt x="572" y="702"/>
                    <a:pt x="702" y="585"/>
                    <a:pt x="743" y="436"/>
                  </a:cubicBezTo>
                  <a:cubicBezTo>
                    <a:pt x="750" y="408"/>
                    <a:pt x="750" y="379"/>
                    <a:pt x="750" y="358"/>
                  </a:cubicBezTo>
                  <a:cubicBezTo>
                    <a:pt x="750" y="194"/>
                    <a:pt x="636" y="51"/>
                    <a:pt x="479" y="8"/>
                  </a:cubicBezTo>
                  <a:cubicBezTo>
                    <a:pt x="450" y="1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18050" y="3289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8" y="1"/>
                    <a:pt x="315" y="8"/>
                    <a:pt x="265" y="29"/>
                  </a:cubicBezTo>
                  <a:cubicBezTo>
                    <a:pt x="86" y="101"/>
                    <a:pt x="0" y="300"/>
                    <a:pt x="72" y="493"/>
                  </a:cubicBezTo>
                  <a:cubicBezTo>
                    <a:pt x="122" y="636"/>
                    <a:pt x="258" y="715"/>
                    <a:pt x="400" y="715"/>
                  </a:cubicBezTo>
                  <a:cubicBezTo>
                    <a:pt x="443" y="715"/>
                    <a:pt x="493" y="707"/>
                    <a:pt x="536" y="686"/>
                  </a:cubicBezTo>
                  <a:cubicBezTo>
                    <a:pt x="672" y="636"/>
                    <a:pt x="757" y="500"/>
                    <a:pt x="757" y="358"/>
                  </a:cubicBezTo>
                  <a:cubicBezTo>
                    <a:pt x="757" y="315"/>
                    <a:pt x="750" y="272"/>
                    <a:pt x="729" y="222"/>
                  </a:cubicBezTo>
                  <a:cubicBezTo>
                    <a:pt x="679" y="93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72850" y="32679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358" y="0"/>
                    <a:pt x="315" y="7"/>
                    <a:pt x="272" y="22"/>
                  </a:cubicBezTo>
                  <a:cubicBezTo>
                    <a:pt x="94" y="93"/>
                    <a:pt x="1" y="300"/>
                    <a:pt x="72" y="486"/>
                  </a:cubicBezTo>
                  <a:cubicBezTo>
                    <a:pt x="129" y="629"/>
                    <a:pt x="265" y="714"/>
                    <a:pt x="408" y="714"/>
                  </a:cubicBezTo>
                  <a:cubicBezTo>
                    <a:pt x="451" y="714"/>
                    <a:pt x="493" y="700"/>
                    <a:pt x="536" y="686"/>
                  </a:cubicBezTo>
                  <a:cubicBezTo>
                    <a:pt x="679" y="629"/>
                    <a:pt x="765" y="500"/>
                    <a:pt x="765" y="357"/>
                  </a:cubicBezTo>
                  <a:cubicBezTo>
                    <a:pt x="765" y="307"/>
                    <a:pt x="751" y="265"/>
                    <a:pt x="736" y="222"/>
                  </a:cubicBezTo>
                  <a:cubicBezTo>
                    <a:pt x="679" y="79"/>
                    <a:pt x="551" y="0"/>
                    <a:pt x="40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45550" y="32787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57" y="1"/>
                    <a:pt x="307" y="8"/>
                    <a:pt x="264" y="22"/>
                  </a:cubicBezTo>
                  <a:cubicBezTo>
                    <a:pt x="86" y="94"/>
                    <a:pt x="0" y="301"/>
                    <a:pt x="72" y="494"/>
                  </a:cubicBezTo>
                  <a:cubicBezTo>
                    <a:pt x="122" y="629"/>
                    <a:pt x="257" y="715"/>
                    <a:pt x="400" y="715"/>
                  </a:cubicBezTo>
                  <a:cubicBezTo>
                    <a:pt x="443" y="715"/>
                    <a:pt x="486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50" y="265"/>
                    <a:pt x="729" y="222"/>
                  </a:cubicBezTo>
                  <a:cubicBezTo>
                    <a:pt x="679" y="80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00350" y="32568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15" y="8"/>
                    <a:pt x="272" y="29"/>
                  </a:cubicBezTo>
                  <a:cubicBezTo>
                    <a:pt x="93" y="101"/>
                    <a:pt x="0" y="308"/>
                    <a:pt x="72" y="493"/>
                  </a:cubicBezTo>
                  <a:cubicBezTo>
                    <a:pt x="129" y="629"/>
                    <a:pt x="257" y="715"/>
                    <a:pt x="400" y="715"/>
                  </a:cubicBezTo>
                  <a:cubicBezTo>
                    <a:pt x="450" y="715"/>
                    <a:pt x="493" y="708"/>
                    <a:pt x="536" y="693"/>
                  </a:cubicBezTo>
                  <a:cubicBezTo>
                    <a:pt x="679" y="636"/>
                    <a:pt x="757" y="500"/>
                    <a:pt x="757" y="358"/>
                  </a:cubicBezTo>
                  <a:cubicBezTo>
                    <a:pt x="757" y="315"/>
                    <a:pt x="750" y="272"/>
                    <a:pt x="736" y="229"/>
                  </a:cubicBezTo>
                  <a:cubicBezTo>
                    <a:pt x="679" y="86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28025" y="32457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14" y="8"/>
                    <a:pt x="272" y="29"/>
                  </a:cubicBezTo>
                  <a:cubicBezTo>
                    <a:pt x="93" y="94"/>
                    <a:pt x="0" y="301"/>
                    <a:pt x="72" y="494"/>
                  </a:cubicBezTo>
                  <a:cubicBezTo>
                    <a:pt x="129" y="629"/>
                    <a:pt x="257" y="715"/>
                    <a:pt x="400" y="715"/>
                  </a:cubicBezTo>
                  <a:cubicBezTo>
                    <a:pt x="450" y="715"/>
                    <a:pt x="493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50" y="265"/>
                    <a:pt x="736" y="222"/>
                  </a:cubicBezTo>
                  <a:cubicBezTo>
                    <a:pt x="672" y="87"/>
                    <a:pt x="536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79925" y="3172925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79" y="0"/>
                  </a:moveTo>
                  <a:cubicBezTo>
                    <a:pt x="186" y="0"/>
                    <a:pt x="36" y="143"/>
                    <a:pt x="21" y="336"/>
                  </a:cubicBezTo>
                  <a:cubicBezTo>
                    <a:pt x="0" y="529"/>
                    <a:pt x="150" y="700"/>
                    <a:pt x="350" y="707"/>
                  </a:cubicBezTo>
                  <a:lnTo>
                    <a:pt x="379" y="707"/>
                  </a:lnTo>
                  <a:cubicBezTo>
                    <a:pt x="564" y="707"/>
                    <a:pt x="714" y="565"/>
                    <a:pt x="736" y="379"/>
                  </a:cubicBezTo>
                  <a:lnTo>
                    <a:pt x="736" y="357"/>
                  </a:lnTo>
                  <a:cubicBezTo>
                    <a:pt x="728" y="172"/>
                    <a:pt x="586" y="22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39350" y="3177025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58" y="1"/>
                  </a:moveTo>
                  <a:cubicBezTo>
                    <a:pt x="172" y="1"/>
                    <a:pt x="15" y="143"/>
                    <a:pt x="8" y="329"/>
                  </a:cubicBezTo>
                  <a:cubicBezTo>
                    <a:pt x="1" y="529"/>
                    <a:pt x="144" y="693"/>
                    <a:pt x="337" y="708"/>
                  </a:cubicBezTo>
                  <a:lnTo>
                    <a:pt x="365" y="708"/>
                  </a:lnTo>
                  <a:cubicBezTo>
                    <a:pt x="551" y="708"/>
                    <a:pt x="708" y="565"/>
                    <a:pt x="722" y="372"/>
                  </a:cubicBezTo>
                  <a:lnTo>
                    <a:pt x="722" y="358"/>
                  </a:lnTo>
                  <a:cubicBezTo>
                    <a:pt x="715" y="165"/>
                    <a:pt x="572" y="8"/>
                    <a:pt x="387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09725" y="3175075"/>
              <a:ext cx="18050" cy="17500"/>
            </a:xfrm>
            <a:custGeom>
              <a:avLst/>
              <a:gdLst/>
              <a:ahLst/>
              <a:cxnLst/>
              <a:rect l="l" t="t" r="r" b="b"/>
              <a:pathLst>
                <a:path w="722" h="700" extrusionOk="0">
                  <a:moveTo>
                    <a:pt x="365" y="0"/>
                  </a:moveTo>
                  <a:cubicBezTo>
                    <a:pt x="179" y="0"/>
                    <a:pt x="22" y="136"/>
                    <a:pt x="15" y="329"/>
                  </a:cubicBezTo>
                  <a:cubicBezTo>
                    <a:pt x="1" y="521"/>
                    <a:pt x="151" y="693"/>
                    <a:pt x="343" y="700"/>
                  </a:cubicBezTo>
                  <a:lnTo>
                    <a:pt x="372" y="700"/>
                  </a:lnTo>
                  <a:cubicBezTo>
                    <a:pt x="558" y="700"/>
                    <a:pt x="715" y="557"/>
                    <a:pt x="722" y="371"/>
                  </a:cubicBezTo>
                  <a:lnTo>
                    <a:pt x="722" y="343"/>
                  </a:lnTo>
                  <a:cubicBezTo>
                    <a:pt x="722" y="164"/>
                    <a:pt x="572" y="7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50825" y="317095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57" y="1"/>
                  </a:moveTo>
                  <a:cubicBezTo>
                    <a:pt x="164" y="1"/>
                    <a:pt x="14" y="144"/>
                    <a:pt x="7" y="329"/>
                  </a:cubicBezTo>
                  <a:cubicBezTo>
                    <a:pt x="0" y="529"/>
                    <a:pt x="143" y="701"/>
                    <a:pt x="336" y="708"/>
                  </a:cubicBezTo>
                  <a:lnTo>
                    <a:pt x="364" y="708"/>
                  </a:lnTo>
                  <a:cubicBezTo>
                    <a:pt x="550" y="708"/>
                    <a:pt x="700" y="565"/>
                    <a:pt x="721" y="379"/>
                  </a:cubicBezTo>
                  <a:lnTo>
                    <a:pt x="721" y="358"/>
                  </a:lnTo>
                  <a:cubicBezTo>
                    <a:pt x="714" y="172"/>
                    <a:pt x="564" y="22"/>
                    <a:pt x="37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98275" y="318077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5" y="1"/>
                  </a:moveTo>
                  <a:cubicBezTo>
                    <a:pt x="179" y="1"/>
                    <a:pt x="29" y="143"/>
                    <a:pt x="15" y="329"/>
                  </a:cubicBezTo>
                  <a:cubicBezTo>
                    <a:pt x="0" y="529"/>
                    <a:pt x="150" y="700"/>
                    <a:pt x="350" y="708"/>
                  </a:cubicBezTo>
                  <a:lnTo>
                    <a:pt x="372" y="708"/>
                  </a:lnTo>
                  <a:cubicBezTo>
                    <a:pt x="565" y="708"/>
                    <a:pt x="715" y="565"/>
                    <a:pt x="722" y="379"/>
                  </a:cubicBezTo>
                  <a:lnTo>
                    <a:pt x="722" y="351"/>
                  </a:lnTo>
                  <a:cubicBezTo>
                    <a:pt x="715" y="172"/>
                    <a:pt x="572" y="15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27900" y="3182750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58" y="0"/>
                  </a:moveTo>
                  <a:cubicBezTo>
                    <a:pt x="172" y="0"/>
                    <a:pt x="22" y="143"/>
                    <a:pt x="8" y="336"/>
                  </a:cubicBezTo>
                  <a:cubicBezTo>
                    <a:pt x="1" y="529"/>
                    <a:pt x="144" y="700"/>
                    <a:pt x="344" y="707"/>
                  </a:cubicBezTo>
                  <a:lnTo>
                    <a:pt x="365" y="707"/>
                  </a:lnTo>
                  <a:cubicBezTo>
                    <a:pt x="558" y="707"/>
                    <a:pt x="708" y="564"/>
                    <a:pt x="722" y="379"/>
                  </a:cubicBezTo>
                  <a:lnTo>
                    <a:pt x="722" y="357"/>
                  </a:lnTo>
                  <a:cubicBezTo>
                    <a:pt x="715" y="172"/>
                    <a:pt x="572" y="22"/>
                    <a:pt x="3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568450" y="3178825"/>
              <a:ext cx="18250" cy="17700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79" y="0"/>
                  </a:moveTo>
                  <a:cubicBezTo>
                    <a:pt x="194" y="0"/>
                    <a:pt x="44" y="143"/>
                    <a:pt x="22" y="329"/>
                  </a:cubicBezTo>
                  <a:cubicBezTo>
                    <a:pt x="1" y="528"/>
                    <a:pt x="158" y="693"/>
                    <a:pt x="351" y="707"/>
                  </a:cubicBezTo>
                  <a:lnTo>
                    <a:pt x="379" y="707"/>
                  </a:lnTo>
                  <a:cubicBezTo>
                    <a:pt x="565" y="707"/>
                    <a:pt x="715" y="564"/>
                    <a:pt x="729" y="371"/>
                  </a:cubicBezTo>
                  <a:lnTo>
                    <a:pt x="729" y="357"/>
                  </a:lnTo>
                  <a:cubicBezTo>
                    <a:pt x="729" y="179"/>
                    <a:pt x="586" y="14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21000" y="3169175"/>
              <a:ext cx="18225" cy="17700"/>
            </a:xfrm>
            <a:custGeom>
              <a:avLst/>
              <a:gdLst/>
              <a:ahLst/>
              <a:cxnLst/>
              <a:rect l="l" t="t" r="r" b="b"/>
              <a:pathLst>
                <a:path w="729" h="708" extrusionOk="0">
                  <a:moveTo>
                    <a:pt x="372" y="0"/>
                  </a:moveTo>
                  <a:cubicBezTo>
                    <a:pt x="179" y="0"/>
                    <a:pt x="29" y="143"/>
                    <a:pt x="22" y="329"/>
                  </a:cubicBezTo>
                  <a:cubicBezTo>
                    <a:pt x="1" y="529"/>
                    <a:pt x="158" y="700"/>
                    <a:pt x="350" y="707"/>
                  </a:cubicBezTo>
                  <a:lnTo>
                    <a:pt x="379" y="707"/>
                  </a:lnTo>
                  <a:cubicBezTo>
                    <a:pt x="565" y="707"/>
                    <a:pt x="715" y="565"/>
                    <a:pt x="729" y="379"/>
                  </a:cubicBezTo>
                  <a:lnTo>
                    <a:pt x="729" y="350"/>
                  </a:lnTo>
                  <a:cubicBezTo>
                    <a:pt x="729" y="165"/>
                    <a:pt x="586" y="8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337800" y="32018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58" y="0"/>
                    <a:pt x="315" y="7"/>
                    <a:pt x="272" y="22"/>
                  </a:cubicBezTo>
                  <a:cubicBezTo>
                    <a:pt x="79" y="93"/>
                    <a:pt x="1" y="300"/>
                    <a:pt x="72" y="486"/>
                  </a:cubicBezTo>
                  <a:cubicBezTo>
                    <a:pt x="129" y="629"/>
                    <a:pt x="258" y="714"/>
                    <a:pt x="401" y="714"/>
                  </a:cubicBezTo>
                  <a:cubicBezTo>
                    <a:pt x="451" y="714"/>
                    <a:pt x="494" y="700"/>
                    <a:pt x="536" y="686"/>
                  </a:cubicBezTo>
                  <a:cubicBezTo>
                    <a:pt x="679" y="629"/>
                    <a:pt x="758" y="500"/>
                    <a:pt x="758" y="357"/>
                  </a:cubicBezTo>
                  <a:cubicBezTo>
                    <a:pt x="758" y="307"/>
                    <a:pt x="751" y="264"/>
                    <a:pt x="736" y="222"/>
                  </a:cubicBezTo>
                  <a:cubicBezTo>
                    <a:pt x="672" y="86"/>
                    <a:pt x="536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92800" y="3179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07" y="8"/>
                    <a:pt x="265" y="29"/>
                  </a:cubicBezTo>
                  <a:cubicBezTo>
                    <a:pt x="86" y="101"/>
                    <a:pt x="0" y="315"/>
                    <a:pt x="65" y="494"/>
                  </a:cubicBezTo>
                  <a:cubicBezTo>
                    <a:pt x="122" y="629"/>
                    <a:pt x="257" y="715"/>
                    <a:pt x="400" y="715"/>
                  </a:cubicBezTo>
                  <a:cubicBezTo>
                    <a:pt x="443" y="715"/>
                    <a:pt x="486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43" y="272"/>
                    <a:pt x="729" y="222"/>
                  </a:cubicBezTo>
                  <a:cubicBezTo>
                    <a:pt x="679" y="79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283000" y="3223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58" y="1"/>
                    <a:pt x="308" y="15"/>
                    <a:pt x="265" y="29"/>
                  </a:cubicBezTo>
                  <a:cubicBezTo>
                    <a:pt x="86" y="101"/>
                    <a:pt x="1" y="308"/>
                    <a:pt x="72" y="493"/>
                  </a:cubicBezTo>
                  <a:cubicBezTo>
                    <a:pt x="122" y="636"/>
                    <a:pt x="258" y="715"/>
                    <a:pt x="401" y="715"/>
                  </a:cubicBezTo>
                  <a:cubicBezTo>
                    <a:pt x="443" y="715"/>
                    <a:pt x="486" y="708"/>
                    <a:pt x="536" y="693"/>
                  </a:cubicBezTo>
                  <a:cubicBezTo>
                    <a:pt x="665" y="636"/>
                    <a:pt x="758" y="500"/>
                    <a:pt x="758" y="358"/>
                  </a:cubicBezTo>
                  <a:cubicBezTo>
                    <a:pt x="758" y="315"/>
                    <a:pt x="750" y="272"/>
                    <a:pt x="729" y="229"/>
                  </a:cubicBezTo>
                  <a:cubicBezTo>
                    <a:pt x="665" y="79"/>
                    <a:pt x="536" y="1"/>
                    <a:pt x="4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55325" y="3234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58" y="0"/>
                    <a:pt x="308" y="14"/>
                    <a:pt x="265" y="29"/>
                  </a:cubicBezTo>
                  <a:cubicBezTo>
                    <a:pt x="87" y="100"/>
                    <a:pt x="1" y="307"/>
                    <a:pt x="72" y="493"/>
                  </a:cubicBezTo>
                  <a:cubicBezTo>
                    <a:pt x="122" y="629"/>
                    <a:pt x="258" y="714"/>
                    <a:pt x="401" y="714"/>
                  </a:cubicBezTo>
                  <a:cubicBezTo>
                    <a:pt x="444" y="714"/>
                    <a:pt x="486" y="707"/>
                    <a:pt x="536" y="693"/>
                  </a:cubicBezTo>
                  <a:cubicBezTo>
                    <a:pt x="679" y="636"/>
                    <a:pt x="758" y="507"/>
                    <a:pt x="758" y="357"/>
                  </a:cubicBezTo>
                  <a:cubicBezTo>
                    <a:pt x="758" y="314"/>
                    <a:pt x="751" y="272"/>
                    <a:pt x="729" y="229"/>
                  </a:cubicBezTo>
                  <a:cubicBezTo>
                    <a:pt x="679" y="86"/>
                    <a:pt x="544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10325" y="3212900"/>
              <a:ext cx="19125" cy="17900"/>
            </a:xfrm>
            <a:custGeom>
              <a:avLst/>
              <a:gdLst/>
              <a:ahLst/>
              <a:cxnLst/>
              <a:rect l="l" t="t" r="r" b="b"/>
              <a:pathLst>
                <a:path w="765" h="716" extrusionOk="0">
                  <a:moveTo>
                    <a:pt x="407" y="1"/>
                  </a:moveTo>
                  <a:cubicBezTo>
                    <a:pt x="357" y="1"/>
                    <a:pt x="314" y="8"/>
                    <a:pt x="272" y="30"/>
                  </a:cubicBezTo>
                  <a:cubicBezTo>
                    <a:pt x="93" y="101"/>
                    <a:pt x="0" y="301"/>
                    <a:pt x="72" y="494"/>
                  </a:cubicBezTo>
                  <a:cubicBezTo>
                    <a:pt x="129" y="637"/>
                    <a:pt x="264" y="715"/>
                    <a:pt x="407" y="715"/>
                  </a:cubicBezTo>
                  <a:cubicBezTo>
                    <a:pt x="450" y="715"/>
                    <a:pt x="493" y="708"/>
                    <a:pt x="536" y="686"/>
                  </a:cubicBezTo>
                  <a:cubicBezTo>
                    <a:pt x="679" y="637"/>
                    <a:pt x="764" y="501"/>
                    <a:pt x="764" y="358"/>
                  </a:cubicBezTo>
                  <a:cubicBezTo>
                    <a:pt x="764" y="315"/>
                    <a:pt x="750" y="272"/>
                    <a:pt x="736" y="222"/>
                  </a:cubicBezTo>
                  <a:cubicBezTo>
                    <a:pt x="671" y="80"/>
                    <a:pt x="536" y="1"/>
                    <a:pt x="407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65300" y="31907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8" y="1"/>
                    <a:pt x="315" y="15"/>
                    <a:pt x="265" y="29"/>
                  </a:cubicBezTo>
                  <a:cubicBezTo>
                    <a:pt x="86" y="100"/>
                    <a:pt x="1" y="308"/>
                    <a:pt x="72" y="493"/>
                  </a:cubicBezTo>
                  <a:cubicBezTo>
                    <a:pt x="122" y="636"/>
                    <a:pt x="258" y="715"/>
                    <a:pt x="400" y="715"/>
                  </a:cubicBezTo>
                  <a:cubicBezTo>
                    <a:pt x="443" y="715"/>
                    <a:pt x="493" y="707"/>
                    <a:pt x="536" y="693"/>
                  </a:cubicBezTo>
                  <a:cubicBezTo>
                    <a:pt x="679" y="636"/>
                    <a:pt x="758" y="500"/>
                    <a:pt x="758" y="358"/>
                  </a:cubicBezTo>
                  <a:cubicBezTo>
                    <a:pt x="758" y="315"/>
                    <a:pt x="750" y="272"/>
                    <a:pt x="729" y="229"/>
                  </a:cubicBezTo>
                  <a:cubicBezTo>
                    <a:pt x="672" y="93"/>
                    <a:pt x="543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30550" y="3144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08" y="0"/>
                    <a:pt x="215" y="36"/>
                    <a:pt x="151" y="93"/>
                  </a:cubicBezTo>
                  <a:cubicBezTo>
                    <a:pt x="8" y="229"/>
                    <a:pt x="1" y="450"/>
                    <a:pt x="137" y="593"/>
                  </a:cubicBezTo>
                  <a:cubicBezTo>
                    <a:pt x="215" y="672"/>
                    <a:pt x="308" y="707"/>
                    <a:pt x="401" y="707"/>
                  </a:cubicBezTo>
                  <a:cubicBezTo>
                    <a:pt x="494" y="707"/>
                    <a:pt x="579" y="672"/>
                    <a:pt x="644" y="607"/>
                  </a:cubicBezTo>
                  <a:cubicBezTo>
                    <a:pt x="715" y="536"/>
                    <a:pt x="751" y="443"/>
                    <a:pt x="751" y="350"/>
                  </a:cubicBezTo>
                  <a:cubicBezTo>
                    <a:pt x="751" y="257"/>
                    <a:pt x="722" y="172"/>
                    <a:pt x="651" y="107"/>
                  </a:cubicBezTo>
                  <a:cubicBezTo>
                    <a:pt x="579" y="36"/>
                    <a:pt x="494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97675" y="30817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08" y="0"/>
                    <a:pt x="229" y="36"/>
                    <a:pt x="151" y="100"/>
                  </a:cubicBezTo>
                  <a:cubicBezTo>
                    <a:pt x="8" y="229"/>
                    <a:pt x="1" y="457"/>
                    <a:pt x="137" y="600"/>
                  </a:cubicBezTo>
                  <a:cubicBezTo>
                    <a:pt x="208" y="672"/>
                    <a:pt x="294" y="707"/>
                    <a:pt x="394" y="707"/>
                  </a:cubicBezTo>
                  <a:cubicBezTo>
                    <a:pt x="486" y="707"/>
                    <a:pt x="572" y="679"/>
                    <a:pt x="636" y="607"/>
                  </a:cubicBezTo>
                  <a:cubicBezTo>
                    <a:pt x="715" y="543"/>
                    <a:pt x="751" y="450"/>
                    <a:pt x="751" y="357"/>
                  </a:cubicBezTo>
                  <a:cubicBezTo>
                    <a:pt x="751" y="272"/>
                    <a:pt x="715" y="179"/>
                    <a:pt x="658" y="115"/>
                  </a:cubicBezTo>
                  <a:cubicBezTo>
                    <a:pt x="586" y="43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75375" y="3102950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307" y="0"/>
                    <a:pt x="214" y="36"/>
                    <a:pt x="150" y="93"/>
                  </a:cubicBezTo>
                  <a:cubicBezTo>
                    <a:pt x="7" y="229"/>
                    <a:pt x="0" y="450"/>
                    <a:pt x="136" y="593"/>
                  </a:cubicBezTo>
                  <a:cubicBezTo>
                    <a:pt x="207" y="664"/>
                    <a:pt x="293" y="700"/>
                    <a:pt x="393" y="700"/>
                  </a:cubicBezTo>
                  <a:cubicBezTo>
                    <a:pt x="486" y="700"/>
                    <a:pt x="572" y="664"/>
                    <a:pt x="636" y="607"/>
                  </a:cubicBezTo>
                  <a:cubicBezTo>
                    <a:pt x="707" y="536"/>
                    <a:pt x="750" y="436"/>
                    <a:pt x="750" y="350"/>
                  </a:cubicBezTo>
                  <a:cubicBezTo>
                    <a:pt x="750" y="257"/>
                    <a:pt x="714" y="172"/>
                    <a:pt x="657" y="107"/>
                  </a:cubicBezTo>
                  <a:cubicBezTo>
                    <a:pt x="586" y="36"/>
                    <a:pt x="493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752875" y="31238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8" y="1"/>
                    <a:pt x="215" y="29"/>
                    <a:pt x="150" y="101"/>
                  </a:cubicBezTo>
                  <a:cubicBezTo>
                    <a:pt x="8" y="236"/>
                    <a:pt x="0" y="458"/>
                    <a:pt x="136" y="601"/>
                  </a:cubicBezTo>
                  <a:cubicBezTo>
                    <a:pt x="208" y="672"/>
                    <a:pt x="293" y="708"/>
                    <a:pt x="393" y="708"/>
                  </a:cubicBezTo>
                  <a:cubicBezTo>
                    <a:pt x="493" y="708"/>
                    <a:pt x="572" y="672"/>
                    <a:pt x="643" y="608"/>
                  </a:cubicBezTo>
                  <a:cubicBezTo>
                    <a:pt x="715" y="536"/>
                    <a:pt x="750" y="451"/>
                    <a:pt x="750" y="351"/>
                  </a:cubicBezTo>
                  <a:cubicBezTo>
                    <a:pt x="750" y="265"/>
                    <a:pt x="715" y="172"/>
                    <a:pt x="650" y="108"/>
                  </a:cubicBezTo>
                  <a:cubicBezTo>
                    <a:pt x="579" y="36"/>
                    <a:pt x="493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820000" y="3060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8" y="1"/>
                    <a:pt x="229" y="29"/>
                    <a:pt x="158" y="101"/>
                  </a:cubicBezTo>
                  <a:cubicBezTo>
                    <a:pt x="15" y="236"/>
                    <a:pt x="0" y="458"/>
                    <a:pt x="136" y="601"/>
                  </a:cubicBezTo>
                  <a:cubicBezTo>
                    <a:pt x="208" y="672"/>
                    <a:pt x="308" y="708"/>
                    <a:pt x="393" y="708"/>
                  </a:cubicBezTo>
                  <a:cubicBezTo>
                    <a:pt x="486" y="708"/>
                    <a:pt x="565" y="672"/>
                    <a:pt x="636" y="608"/>
                  </a:cubicBezTo>
                  <a:cubicBezTo>
                    <a:pt x="707" y="536"/>
                    <a:pt x="743" y="451"/>
                    <a:pt x="743" y="351"/>
                  </a:cubicBezTo>
                  <a:cubicBezTo>
                    <a:pt x="750" y="272"/>
                    <a:pt x="715" y="179"/>
                    <a:pt x="657" y="115"/>
                  </a:cubicBezTo>
                  <a:cubicBezTo>
                    <a:pt x="586" y="44"/>
                    <a:pt x="486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975325" y="30743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1"/>
                  </a:moveTo>
                  <a:cubicBezTo>
                    <a:pt x="307" y="1"/>
                    <a:pt x="207" y="44"/>
                    <a:pt x="136" y="122"/>
                  </a:cubicBezTo>
                  <a:cubicBezTo>
                    <a:pt x="0" y="279"/>
                    <a:pt x="21" y="501"/>
                    <a:pt x="171" y="622"/>
                  </a:cubicBezTo>
                  <a:cubicBezTo>
                    <a:pt x="236" y="686"/>
                    <a:pt x="321" y="715"/>
                    <a:pt x="407" y="715"/>
                  </a:cubicBezTo>
                  <a:cubicBezTo>
                    <a:pt x="500" y="715"/>
                    <a:pt x="600" y="672"/>
                    <a:pt x="671" y="586"/>
                  </a:cubicBezTo>
                  <a:cubicBezTo>
                    <a:pt x="736" y="522"/>
                    <a:pt x="764" y="436"/>
                    <a:pt x="764" y="358"/>
                  </a:cubicBezTo>
                  <a:cubicBezTo>
                    <a:pt x="764" y="258"/>
                    <a:pt x="714" y="158"/>
                    <a:pt x="636" y="86"/>
                  </a:cubicBezTo>
                  <a:cubicBezTo>
                    <a:pt x="571" y="36"/>
                    <a:pt x="493" y="1"/>
                    <a:pt x="407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97625" y="30934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08" y="1"/>
                    <a:pt x="208" y="51"/>
                    <a:pt x="136" y="129"/>
                  </a:cubicBezTo>
                  <a:cubicBezTo>
                    <a:pt x="1" y="279"/>
                    <a:pt x="22" y="501"/>
                    <a:pt x="172" y="629"/>
                  </a:cubicBezTo>
                  <a:cubicBezTo>
                    <a:pt x="236" y="693"/>
                    <a:pt x="322" y="715"/>
                    <a:pt x="408" y="715"/>
                  </a:cubicBezTo>
                  <a:cubicBezTo>
                    <a:pt x="501" y="715"/>
                    <a:pt x="600" y="672"/>
                    <a:pt x="672" y="593"/>
                  </a:cubicBezTo>
                  <a:cubicBezTo>
                    <a:pt x="736" y="529"/>
                    <a:pt x="765" y="436"/>
                    <a:pt x="765" y="358"/>
                  </a:cubicBezTo>
                  <a:cubicBezTo>
                    <a:pt x="765" y="265"/>
                    <a:pt x="715" y="165"/>
                    <a:pt x="636" y="94"/>
                  </a:cubicBezTo>
                  <a:cubicBezTo>
                    <a:pt x="565" y="36"/>
                    <a:pt x="486" y="1"/>
                    <a:pt x="408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19950" y="31129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300" y="0"/>
                    <a:pt x="200" y="43"/>
                    <a:pt x="129" y="129"/>
                  </a:cubicBezTo>
                  <a:cubicBezTo>
                    <a:pt x="0" y="279"/>
                    <a:pt x="22" y="500"/>
                    <a:pt x="165" y="628"/>
                  </a:cubicBezTo>
                  <a:cubicBezTo>
                    <a:pt x="229" y="686"/>
                    <a:pt x="314" y="714"/>
                    <a:pt x="393" y="714"/>
                  </a:cubicBezTo>
                  <a:cubicBezTo>
                    <a:pt x="493" y="714"/>
                    <a:pt x="593" y="671"/>
                    <a:pt x="664" y="586"/>
                  </a:cubicBezTo>
                  <a:cubicBezTo>
                    <a:pt x="729" y="529"/>
                    <a:pt x="750" y="436"/>
                    <a:pt x="750" y="357"/>
                  </a:cubicBezTo>
                  <a:cubicBezTo>
                    <a:pt x="750" y="257"/>
                    <a:pt x="707" y="164"/>
                    <a:pt x="629" y="93"/>
                  </a:cubicBezTo>
                  <a:cubicBezTo>
                    <a:pt x="564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953350" y="3247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2" y="0"/>
                    <a:pt x="229" y="22"/>
                    <a:pt x="165" y="86"/>
                  </a:cubicBezTo>
                  <a:cubicBezTo>
                    <a:pt x="15" y="214"/>
                    <a:pt x="1" y="436"/>
                    <a:pt x="129" y="586"/>
                  </a:cubicBezTo>
                  <a:cubicBezTo>
                    <a:pt x="201" y="664"/>
                    <a:pt x="301" y="714"/>
                    <a:pt x="401" y="714"/>
                  </a:cubicBezTo>
                  <a:cubicBezTo>
                    <a:pt x="479" y="714"/>
                    <a:pt x="572" y="686"/>
                    <a:pt x="629" y="621"/>
                  </a:cubicBezTo>
                  <a:cubicBezTo>
                    <a:pt x="715" y="550"/>
                    <a:pt x="758" y="450"/>
                    <a:pt x="758" y="357"/>
                  </a:cubicBezTo>
                  <a:cubicBezTo>
                    <a:pt x="758" y="272"/>
                    <a:pt x="729" y="186"/>
                    <a:pt x="665" y="122"/>
                  </a:cubicBezTo>
                  <a:cubicBezTo>
                    <a:pt x="593" y="43"/>
                    <a:pt x="501" y="0"/>
                    <a:pt x="40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75675" y="32280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22" y="1"/>
                    <a:pt x="229" y="30"/>
                    <a:pt x="165" y="87"/>
                  </a:cubicBezTo>
                  <a:cubicBezTo>
                    <a:pt x="15" y="215"/>
                    <a:pt x="0" y="437"/>
                    <a:pt x="129" y="586"/>
                  </a:cubicBezTo>
                  <a:cubicBezTo>
                    <a:pt x="200" y="672"/>
                    <a:pt x="300" y="715"/>
                    <a:pt x="400" y="715"/>
                  </a:cubicBezTo>
                  <a:cubicBezTo>
                    <a:pt x="479" y="715"/>
                    <a:pt x="572" y="686"/>
                    <a:pt x="629" y="622"/>
                  </a:cubicBezTo>
                  <a:cubicBezTo>
                    <a:pt x="714" y="558"/>
                    <a:pt x="757" y="458"/>
                    <a:pt x="757" y="358"/>
                  </a:cubicBezTo>
                  <a:cubicBezTo>
                    <a:pt x="757" y="279"/>
                    <a:pt x="729" y="187"/>
                    <a:pt x="664" y="129"/>
                  </a:cubicBezTo>
                  <a:cubicBezTo>
                    <a:pt x="593" y="44"/>
                    <a:pt x="500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7625" y="32089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22" y="1"/>
                    <a:pt x="236" y="22"/>
                    <a:pt x="172" y="87"/>
                  </a:cubicBezTo>
                  <a:cubicBezTo>
                    <a:pt x="22" y="215"/>
                    <a:pt x="1" y="436"/>
                    <a:pt x="136" y="586"/>
                  </a:cubicBezTo>
                  <a:cubicBezTo>
                    <a:pt x="208" y="665"/>
                    <a:pt x="308" y="715"/>
                    <a:pt x="408" y="715"/>
                  </a:cubicBezTo>
                  <a:cubicBezTo>
                    <a:pt x="486" y="715"/>
                    <a:pt x="572" y="686"/>
                    <a:pt x="636" y="622"/>
                  </a:cubicBezTo>
                  <a:cubicBezTo>
                    <a:pt x="715" y="551"/>
                    <a:pt x="765" y="451"/>
                    <a:pt x="765" y="358"/>
                  </a:cubicBezTo>
                  <a:cubicBezTo>
                    <a:pt x="765" y="272"/>
                    <a:pt x="736" y="187"/>
                    <a:pt x="672" y="122"/>
                  </a:cubicBezTo>
                  <a:cubicBezTo>
                    <a:pt x="600" y="44"/>
                    <a:pt x="501" y="1"/>
                    <a:pt x="408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19775" y="3189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1" y="1"/>
                    <a:pt x="236" y="29"/>
                    <a:pt x="172" y="93"/>
                  </a:cubicBezTo>
                  <a:cubicBezTo>
                    <a:pt x="14" y="215"/>
                    <a:pt x="0" y="436"/>
                    <a:pt x="136" y="593"/>
                  </a:cubicBezTo>
                  <a:cubicBezTo>
                    <a:pt x="207" y="672"/>
                    <a:pt x="307" y="715"/>
                    <a:pt x="400" y="715"/>
                  </a:cubicBezTo>
                  <a:cubicBezTo>
                    <a:pt x="486" y="715"/>
                    <a:pt x="571" y="686"/>
                    <a:pt x="636" y="629"/>
                  </a:cubicBezTo>
                  <a:cubicBezTo>
                    <a:pt x="714" y="558"/>
                    <a:pt x="757" y="458"/>
                    <a:pt x="757" y="358"/>
                  </a:cubicBezTo>
                  <a:cubicBezTo>
                    <a:pt x="757" y="279"/>
                    <a:pt x="736" y="186"/>
                    <a:pt x="671" y="129"/>
                  </a:cubicBezTo>
                  <a:cubicBezTo>
                    <a:pt x="600" y="44"/>
                    <a:pt x="507" y="1"/>
                    <a:pt x="400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89900" y="2507700"/>
              <a:ext cx="155525" cy="152525"/>
            </a:xfrm>
            <a:custGeom>
              <a:avLst/>
              <a:gdLst/>
              <a:ahLst/>
              <a:cxnLst/>
              <a:rect l="l" t="t" r="r" b="b"/>
              <a:pathLst>
                <a:path w="6221" h="6101" extrusionOk="0">
                  <a:moveTo>
                    <a:pt x="3325" y="0"/>
                  </a:moveTo>
                  <a:cubicBezTo>
                    <a:pt x="3209" y="0"/>
                    <a:pt x="3092" y="58"/>
                    <a:pt x="3028" y="167"/>
                  </a:cubicBezTo>
                  <a:lnTo>
                    <a:pt x="2100" y="1631"/>
                  </a:lnTo>
                  <a:lnTo>
                    <a:pt x="372" y="1688"/>
                  </a:lnTo>
                  <a:cubicBezTo>
                    <a:pt x="236" y="1702"/>
                    <a:pt x="108" y="1781"/>
                    <a:pt x="58" y="1895"/>
                  </a:cubicBezTo>
                  <a:cubicBezTo>
                    <a:pt x="0" y="2023"/>
                    <a:pt x="22" y="2166"/>
                    <a:pt x="108" y="2273"/>
                  </a:cubicBezTo>
                  <a:lnTo>
                    <a:pt x="1207" y="3609"/>
                  </a:lnTo>
                  <a:lnTo>
                    <a:pt x="729" y="5280"/>
                  </a:lnTo>
                  <a:cubicBezTo>
                    <a:pt x="693" y="5415"/>
                    <a:pt x="729" y="5544"/>
                    <a:pt x="822" y="5637"/>
                  </a:cubicBezTo>
                  <a:cubicBezTo>
                    <a:pt x="891" y="5696"/>
                    <a:pt x="980" y="5728"/>
                    <a:pt x="1071" y="5728"/>
                  </a:cubicBezTo>
                  <a:cubicBezTo>
                    <a:pt x="1112" y="5728"/>
                    <a:pt x="1153" y="5721"/>
                    <a:pt x="1193" y="5708"/>
                  </a:cubicBezTo>
                  <a:lnTo>
                    <a:pt x="2807" y="5073"/>
                  </a:lnTo>
                  <a:lnTo>
                    <a:pt x="4242" y="6044"/>
                  </a:lnTo>
                  <a:cubicBezTo>
                    <a:pt x="4314" y="6079"/>
                    <a:pt x="4378" y="6101"/>
                    <a:pt x="4449" y="6101"/>
                  </a:cubicBezTo>
                  <a:cubicBezTo>
                    <a:pt x="4513" y="6101"/>
                    <a:pt x="4571" y="6079"/>
                    <a:pt x="4628" y="6058"/>
                  </a:cubicBezTo>
                  <a:cubicBezTo>
                    <a:pt x="4742" y="5994"/>
                    <a:pt x="4813" y="5858"/>
                    <a:pt x="4806" y="5722"/>
                  </a:cubicBezTo>
                  <a:lnTo>
                    <a:pt x="4778" y="5201"/>
                  </a:lnTo>
                  <a:lnTo>
                    <a:pt x="4735" y="4494"/>
                  </a:lnTo>
                  <a:lnTo>
                    <a:pt x="4706" y="3994"/>
                  </a:lnTo>
                  <a:lnTo>
                    <a:pt x="6070" y="2930"/>
                  </a:lnTo>
                  <a:cubicBezTo>
                    <a:pt x="6177" y="2845"/>
                    <a:pt x="6220" y="2709"/>
                    <a:pt x="6199" y="2580"/>
                  </a:cubicBezTo>
                  <a:cubicBezTo>
                    <a:pt x="6170" y="2452"/>
                    <a:pt x="6070" y="2345"/>
                    <a:pt x="5942" y="2316"/>
                  </a:cubicBezTo>
                  <a:lnTo>
                    <a:pt x="5128" y="2102"/>
                  </a:lnTo>
                  <a:lnTo>
                    <a:pt x="4485" y="1931"/>
                  </a:lnTo>
                  <a:lnTo>
                    <a:pt x="4249" y="1866"/>
                  </a:lnTo>
                  <a:lnTo>
                    <a:pt x="3664" y="238"/>
                  </a:lnTo>
                  <a:cubicBezTo>
                    <a:pt x="3614" y="110"/>
                    <a:pt x="3499" y="24"/>
                    <a:pt x="3364" y="3"/>
                  </a:cubicBezTo>
                  <a:cubicBezTo>
                    <a:pt x="3351" y="1"/>
                    <a:pt x="3338" y="0"/>
                    <a:pt x="3325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73275" y="3263850"/>
              <a:ext cx="154975" cy="153550"/>
            </a:xfrm>
            <a:custGeom>
              <a:avLst/>
              <a:gdLst/>
              <a:ahLst/>
              <a:cxnLst/>
              <a:rect l="l" t="t" r="r" b="b"/>
              <a:pathLst>
                <a:path w="6199" h="6142" extrusionOk="0">
                  <a:moveTo>
                    <a:pt x="4331" y="0"/>
                  </a:moveTo>
                  <a:cubicBezTo>
                    <a:pt x="4255" y="0"/>
                    <a:pt x="4182" y="24"/>
                    <a:pt x="4120" y="70"/>
                  </a:cubicBezTo>
                  <a:lnTo>
                    <a:pt x="3763" y="327"/>
                  </a:lnTo>
                  <a:lnTo>
                    <a:pt x="3256" y="691"/>
                  </a:lnTo>
                  <a:lnTo>
                    <a:pt x="2721" y="1076"/>
                  </a:lnTo>
                  <a:lnTo>
                    <a:pt x="1086" y="498"/>
                  </a:lnTo>
                  <a:cubicBezTo>
                    <a:pt x="1047" y="484"/>
                    <a:pt x="1005" y="477"/>
                    <a:pt x="964" y="477"/>
                  </a:cubicBezTo>
                  <a:cubicBezTo>
                    <a:pt x="877" y="477"/>
                    <a:pt x="789" y="509"/>
                    <a:pt x="721" y="577"/>
                  </a:cubicBezTo>
                  <a:cubicBezTo>
                    <a:pt x="621" y="677"/>
                    <a:pt x="586" y="812"/>
                    <a:pt x="629" y="941"/>
                  </a:cubicBezTo>
                  <a:lnTo>
                    <a:pt x="1157" y="2597"/>
                  </a:lnTo>
                  <a:lnTo>
                    <a:pt x="93" y="3968"/>
                  </a:lnTo>
                  <a:cubicBezTo>
                    <a:pt x="14" y="4076"/>
                    <a:pt x="0" y="4218"/>
                    <a:pt x="50" y="4347"/>
                  </a:cubicBezTo>
                  <a:cubicBezTo>
                    <a:pt x="114" y="4468"/>
                    <a:pt x="229" y="4540"/>
                    <a:pt x="364" y="4540"/>
                  </a:cubicBezTo>
                  <a:lnTo>
                    <a:pt x="2092" y="4547"/>
                  </a:lnTo>
                  <a:lnTo>
                    <a:pt x="3064" y="5989"/>
                  </a:lnTo>
                  <a:cubicBezTo>
                    <a:pt x="3134" y="6086"/>
                    <a:pt x="3251" y="6141"/>
                    <a:pt x="3367" y="6141"/>
                  </a:cubicBezTo>
                  <a:cubicBezTo>
                    <a:pt x="3380" y="6141"/>
                    <a:pt x="3393" y="6141"/>
                    <a:pt x="3406" y="6139"/>
                  </a:cubicBezTo>
                  <a:cubicBezTo>
                    <a:pt x="3542" y="6118"/>
                    <a:pt x="3656" y="6025"/>
                    <a:pt x="3692" y="5896"/>
                  </a:cubicBezTo>
                  <a:lnTo>
                    <a:pt x="4235" y="4254"/>
                  </a:lnTo>
                  <a:lnTo>
                    <a:pt x="5899" y="3776"/>
                  </a:lnTo>
                  <a:cubicBezTo>
                    <a:pt x="5970" y="3754"/>
                    <a:pt x="6034" y="3711"/>
                    <a:pt x="6077" y="3654"/>
                  </a:cubicBezTo>
                  <a:cubicBezTo>
                    <a:pt x="6113" y="3611"/>
                    <a:pt x="6141" y="3547"/>
                    <a:pt x="6149" y="3490"/>
                  </a:cubicBezTo>
                  <a:cubicBezTo>
                    <a:pt x="6198" y="3340"/>
                    <a:pt x="6149" y="3204"/>
                    <a:pt x="6034" y="3119"/>
                  </a:cubicBezTo>
                  <a:lnTo>
                    <a:pt x="4628" y="2098"/>
                  </a:lnTo>
                  <a:lnTo>
                    <a:pt x="4685" y="362"/>
                  </a:lnTo>
                  <a:cubicBezTo>
                    <a:pt x="4692" y="227"/>
                    <a:pt x="4613" y="105"/>
                    <a:pt x="4499" y="41"/>
                  </a:cubicBezTo>
                  <a:cubicBezTo>
                    <a:pt x="4444" y="14"/>
                    <a:pt x="4387" y="0"/>
                    <a:pt x="433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15350" y="2929375"/>
              <a:ext cx="153550" cy="154325"/>
            </a:xfrm>
            <a:custGeom>
              <a:avLst/>
              <a:gdLst/>
              <a:ahLst/>
              <a:cxnLst/>
              <a:rect l="l" t="t" r="r" b="b"/>
              <a:pathLst>
                <a:path w="6142" h="6173" extrusionOk="0">
                  <a:moveTo>
                    <a:pt x="2009" y="0"/>
                  </a:moveTo>
                  <a:cubicBezTo>
                    <a:pt x="1957" y="0"/>
                    <a:pt x="1906" y="11"/>
                    <a:pt x="1857" y="31"/>
                  </a:cubicBezTo>
                  <a:cubicBezTo>
                    <a:pt x="1729" y="88"/>
                    <a:pt x="1650" y="209"/>
                    <a:pt x="1650" y="345"/>
                  </a:cubicBezTo>
                  <a:lnTo>
                    <a:pt x="1615" y="2080"/>
                  </a:lnTo>
                  <a:lnTo>
                    <a:pt x="172" y="3023"/>
                  </a:lnTo>
                  <a:cubicBezTo>
                    <a:pt x="65" y="3094"/>
                    <a:pt x="1" y="3230"/>
                    <a:pt x="15" y="3366"/>
                  </a:cubicBezTo>
                  <a:cubicBezTo>
                    <a:pt x="29" y="3508"/>
                    <a:pt x="115" y="3623"/>
                    <a:pt x="244" y="3666"/>
                  </a:cubicBezTo>
                  <a:lnTo>
                    <a:pt x="1886" y="4237"/>
                  </a:lnTo>
                  <a:lnTo>
                    <a:pt x="2343" y="5908"/>
                  </a:lnTo>
                  <a:cubicBezTo>
                    <a:pt x="2379" y="6043"/>
                    <a:pt x="2486" y="6136"/>
                    <a:pt x="2614" y="6165"/>
                  </a:cubicBezTo>
                  <a:cubicBezTo>
                    <a:pt x="2638" y="6170"/>
                    <a:pt x="2661" y="6172"/>
                    <a:pt x="2684" y="6172"/>
                  </a:cubicBezTo>
                  <a:cubicBezTo>
                    <a:pt x="2795" y="6172"/>
                    <a:pt x="2899" y="6118"/>
                    <a:pt x="2964" y="6029"/>
                  </a:cubicBezTo>
                  <a:lnTo>
                    <a:pt x="4021" y="4658"/>
                  </a:lnTo>
                  <a:lnTo>
                    <a:pt x="4685" y="4687"/>
                  </a:lnTo>
                  <a:lnTo>
                    <a:pt x="5385" y="4722"/>
                  </a:lnTo>
                  <a:lnTo>
                    <a:pt x="5749" y="4737"/>
                  </a:lnTo>
                  <a:cubicBezTo>
                    <a:pt x="5758" y="4738"/>
                    <a:pt x="5768" y="4738"/>
                    <a:pt x="5777" y="4738"/>
                  </a:cubicBezTo>
                  <a:cubicBezTo>
                    <a:pt x="5839" y="4738"/>
                    <a:pt x="5900" y="4718"/>
                    <a:pt x="5956" y="4687"/>
                  </a:cubicBezTo>
                  <a:cubicBezTo>
                    <a:pt x="6006" y="4658"/>
                    <a:pt x="6049" y="4615"/>
                    <a:pt x="6078" y="4551"/>
                  </a:cubicBezTo>
                  <a:cubicBezTo>
                    <a:pt x="6142" y="4437"/>
                    <a:pt x="6142" y="4294"/>
                    <a:pt x="6063" y="4173"/>
                  </a:cubicBezTo>
                  <a:lnTo>
                    <a:pt x="5071" y="2744"/>
                  </a:lnTo>
                  <a:lnTo>
                    <a:pt x="5685" y="1131"/>
                  </a:lnTo>
                  <a:cubicBezTo>
                    <a:pt x="5742" y="1009"/>
                    <a:pt x="5706" y="866"/>
                    <a:pt x="5614" y="766"/>
                  </a:cubicBezTo>
                  <a:cubicBezTo>
                    <a:pt x="5550" y="692"/>
                    <a:pt x="5454" y="653"/>
                    <a:pt x="5353" y="653"/>
                  </a:cubicBezTo>
                  <a:cubicBezTo>
                    <a:pt x="5319" y="653"/>
                    <a:pt x="5284" y="657"/>
                    <a:pt x="5249" y="666"/>
                  </a:cubicBezTo>
                  <a:lnTo>
                    <a:pt x="3586" y="1166"/>
                  </a:lnTo>
                  <a:lnTo>
                    <a:pt x="2229" y="81"/>
                  </a:lnTo>
                  <a:cubicBezTo>
                    <a:pt x="2164" y="25"/>
                    <a:pt x="2087" y="0"/>
                    <a:pt x="2009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58575" y="2385275"/>
              <a:ext cx="88225" cy="84950"/>
            </a:xfrm>
            <a:custGeom>
              <a:avLst/>
              <a:gdLst/>
              <a:ahLst/>
              <a:cxnLst/>
              <a:rect l="l" t="t" r="r" b="b"/>
              <a:pathLst>
                <a:path w="3529" h="3398" extrusionOk="0">
                  <a:moveTo>
                    <a:pt x="1714" y="1"/>
                  </a:moveTo>
                  <a:cubicBezTo>
                    <a:pt x="1636" y="1"/>
                    <a:pt x="1571" y="51"/>
                    <a:pt x="1536" y="115"/>
                  </a:cubicBezTo>
                  <a:lnTo>
                    <a:pt x="1136" y="1008"/>
                  </a:lnTo>
                  <a:lnTo>
                    <a:pt x="172" y="1186"/>
                  </a:lnTo>
                  <a:cubicBezTo>
                    <a:pt x="100" y="1201"/>
                    <a:pt x="36" y="1258"/>
                    <a:pt x="22" y="1329"/>
                  </a:cubicBezTo>
                  <a:cubicBezTo>
                    <a:pt x="0" y="1401"/>
                    <a:pt x="22" y="1479"/>
                    <a:pt x="86" y="1536"/>
                  </a:cubicBezTo>
                  <a:lnTo>
                    <a:pt x="607" y="2015"/>
                  </a:lnTo>
                  <a:lnTo>
                    <a:pt x="807" y="2193"/>
                  </a:lnTo>
                  <a:lnTo>
                    <a:pt x="743" y="2664"/>
                  </a:lnTo>
                  <a:lnTo>
                    <a:pt x="679" y="3164"/>
                  </a:lnTo>
                  <a:cubicBezTo>
                    <a:pt x="672" y="3236"/>
                    <a:pt x="707" y="3321"/>
                    <a:pt x="772" y="3364"/>
                  </a:cubicBezTo>
                  <a:cubicBezTo>
                    <a:pt x="805" y="3387"/>
                    <a:pt x="843" y="3397"/>
                    <a:pt x="881" y="3397"/>
                  </a:cubicBezTo>
                  <a:cubicBezTo>
                    <a:pt x="916" y="3397"/>
                    <a:pt x="952" y="3388"/>
                    <a:pt x="986" y="3371"/>
                  </a:cubicBezTo>
                  <a:lnTo>
                    <a:pt x="1836" y="2879"/>
                  </a:lnTo>
                  <a:lnTo>
                    <a:pt x="2714" y="3300"/>
                  </a:lnTo>
                  <a:cubicBezTo>
                    <a:pt x="2741" y="3316"/>
                    <a:pt x="2768" y="3324"/>
                    <a:pt x="2800" y="3324"/>
                  </a:cubicBezTo>
                  <a:cubicBezTo>
                    <a:pt x="2811" y="3324"/>
                    <a:pt x="2823" y="3323"/>
                    <a:pt x="2835" y="3321"/>
                  </a:cubicBezTo>
                  <a:cubicBezTo>
                    <a:pt x="2857" y="3314"/>
                    <a:pt x="2893" y="3293"/>
                    <a:pt x="2921" y="3279"/>
                  </a:cubicBezTo>
                  <a:cubicBezTo>
                    <a:pt x="2985" y="3229"/>
                    <a:pt x="3014" y="3150"/>
                    <a:pt x="2992" y="3079"/>
                  </a:cubicBezTo>
                  <a:lnTo>
                    <a:pt x="2878" y="2536"/>
                  </a:lnTo>
                  <a:lnTo>
                    <a:pt x="2878" y="2514"/>
                  </a:lnTo>
                  <a:cubicBezTo>
                    <a:pt x="2878" y="2465"/>
                    <a:pt x="2871" y="2407"/>
                    <a:pt x="2843" y="2365"/>
                  </a:cubicBezTo>
                  <a:lnTo>
                    <a:pt x="2785" y="2115"/>
                  </a:lnTo>
                  <a:lnTo>
                    <a:pt x="3457" y="1408"/>
                  </a:lnTo>
                  <a:cubicBezTo>
                    <a:pt x="3514" y="1358"/>
                    <a:pt x="3528" y="1279"/>
                    <a:pt x="3499" y="1208"/>
                  </a:cubicBezTo>
                  <a:cubicBezTo>
                    <a:pt x="3478" y="1136"/>
                    <a:pt x="3414" y="1079"/>
                    <a:pt x="3335" y="1072"/>
                  </a:cubicBezTo>
                  <a:lnTo>
                    <a:pt x="2357" y="965"/>
                  </a:lnTo>
                  <a:lnTo>
                    <a:pt x="1893" y="108"/>
                  </a:lnTo>
                  <a:cubicBezTo>
                    <a:pt x="1857" y="37"/>
                    <a:pt x="1786" y="1"/>
                    <a:pt x="171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55400" y="3149900"/>
              <a:ext cx="88400" cy="84900"/>
            </a:xfrm>
            <a:custGeom>
              <a:avLst/>
              <a:gdLst/>
              <a:ahLst/>
              <a:cxnLst/>
              <a:rect l="l" t="t" r="r" b="b"/>
              <a:pathLst>
                <a:path w="3536" h="3396" extrusionOk="0">
                  <a:moveTo>
                    <a:pt x="1714" y="0"/>
                  </a:moveTo>
                  <a:cubicBezTo>
                    <a:pt x="1643" y="0"/>
                    <a:pt x="1572" y="57"/>
                    <a:pt x="1536" y="122"/>
                  </a:cubicBezTo>
                  <a:lnTo>
                    <a:pt x="1129" y="1014"/>
                  </a:lnTo>
                  <a:lnTo>
                    <a:pt x="172" y="1193"/>
                  </a:lnTo>
                  <a:cubicBezTo>
                    <a:pt x="101" y="1207"/>
                    <a:pt x="36" y="1264"/>
                    <a:pt x="15" y="1336"/>
                  </a:cubicBezTo>
                  <a:cubicBezTo>
                    <a:pt x="1" y="1407"/>
                    <a:pt x="15" y="1486"/>
                    <a:pt x="79" y="1536"/>
                  </a:cubicBezTo>
                  <a:lnTo>
                    <a:pt x="136" y="1586"/>
                  </a:lnTo>
                  <a:lnTo>
                    <a:pt x="643" y="2035"/>
                  </a:lnTo>
                  <a:lnTo>
                    <a:pt x="815" y="2192"/>
                  </a:lnTo>
                  <a:lnTo>
                    <a:pt x="686" y="3164"/>
                  </a:lnTo>
                  <a:cubicBezTo>
                    <a:pt x="679" y="3235"/>
                    <a:pt x="715" y="3314"/>
                    <a:pt x="779" y="3356"/>
                  </a:cubicBezTo>
                  <a:cubicBezTo>
                    <a:pt x="810" y="3384"/>
                    <a:pt x="849" y="3396"/>
                    <a:pt x="890" y="3396"/>
                  </a:cubicBezTo>
                  <a:cubicBezTo>
                    <a:pt x="925" y="3396"/>
                    <a:pt x="960" y="3387"/>
                    <a:pt x="993" y="3371"/>
                  </a:cubicBezTo>
                  <a:lnTo>
                    <a:pt x="1836" y="2878"/>
                  </a:lnTo>
                  <a:lnTo>
                    <a:pt x="2721" y="3299"/>
                  </a:lnTo>
                  <a:cubicBezTo>
                    <a:pt x="2747" y="3310"/>
                    <a:pt x="2774" y="3316"/>
                    <a:pt x="2802" y="3316"/>
                  </a:cubicBezTo>
                  <a:cubicBezTo>
                    <a:pt x="2813" y="3316"/>
                    <a:pt x="2824" y="3316"/>
                    <a:pt x="2835" y="3314"/>
                  </a:cubicBezTo>
                  <a:cubicBezTo>
                    <a:pt x="2871" y="3306"/>
                    <a:pt x="2900" y="3299"/>
                    <a:pt x="2935" y="3271"/>
                  </a:cubicBezTo>
                  <a:cubicBezTo>
                    <a:pt x="3000" y="3228"/>
                    <a:pt x="3028" y="3142"/>
                    <a:pt x="3007" y="3071"/>
                  </a:cubicBezTo>
                  <a:lnTo>
                    <a:pt x="2893" y="2657"/>
                  </a:lnTo>
                  <a:lnTo>
                    <a:pt x="2786" y="2128"/>
                  </a:lnTo>
                  <a:lnTo>
                    <a:pt x="2800" y="2107"/>
                  </a:lnTo>
                  <a:lnTo>
                    <a:pt x="3464" y="1414"/>
                  </a:lnTo>
                  <a:cubicBezTo>
                    <a:pt x="3514" y="1364"/>
                    <a:pt x="3535" y="1278"/>
                    <a:pt x="3507" y="1207"/>
                  </a:cubicBezTo>
                  <a:cubicBezTo>
                    <a:pt x="3478" y="1136"/>
                    <a:pt x="3421" y="1086"/>
                    <a:pt x="3335" y="1071"/>
                  </a:cubicBezTo>
                  <a:lnTo>
                    <a:pt x="2871" y="1021"/>
                  </a:lnTo>
                  <a:lnTo>
                    <a:pt x="2364" y="971"/>
                  </a:lnTo>
                  <a:lnTo>
                    <a:pt x="2250" y="757"/>
                  </a:lnTo>
                  <a:lnTo>
                    <a:pt x="1900" y="114"/>
                  </a:lnTo>
                  <a:cubicBezTo>
                    <a:pt x="1864" y="43"/>
                    <a:pt x="1793" y="0"/>
                    <a:pt x="17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49275" y="3258075"/>
              <a:ext cx="85350" cy="88000"/>
            </a:xfrm>
            <a:custGeom>
              <a:avLst/>
              <a:gdLst/>
              <a:ahLst/>
              <a:cxnLst/>
              <a:rect l="l" t="t" r="r" b="b"/>
              <a:pathLst>
                <a:path w="3414" h="3520" extrusionOk="0">
                  <a:moveTo>
                    <a:pt x="1414" y="1"/>
                  </a:moveTo>
                  <a:cubicBezTo>
                    <a:pt x="1397" y="1"/>
                    <a:pt x="1381" y="3"/>
                    <a:pt x="1364" y="8"/>
                  </a:cubicBezTo>
                  <a:cubicBezTo>
                    <a:pt x="1293" y="22"/>
                    <a:pt x="1236" y="86"/>
                    <a:pt x="1222" y="158"/>
                  </a:cubicBezTo>
                  <a:lnTo>
                    <a:pt x="1036" y="1122"/>
                  </a:lnTo>
                  <a:lnTo>
                    <a:pt x="136" y="1514"/>
                  </a:lnTo>
                  <a:cubicBezTo>
                    <a:pt x="65" y="1543"/>
                    <a:pt x="22" y="1614"/>
                    <a:pt x="8" y="1693"/>
                  </a:cubicBezTo>
                  <a:cubicBezTo>
                    <a:pt x="1" y="1764"/>
                    <a:pt x="43" y="1836"/>
                    <a:pt x="108" y="1879"/>
                  </a:cubicBezTo>
                  <a:lnTo>
                    <a:pt x="965" y="2364"/>
                  </a:lnTo>
                  <a:lnTo>
                    <a:pt x="1057" y="3335"/>
                  </a:lnTo>
                  <a:cubicBezTo>
                    <a:pt x="1065" y="3407"/>
                    <a:pt x="1107" y="3478"/>
                    <a:pt x="1179" y="3507"/>
                  </a:cubicBezTo>
                  <a:cubicBezTo>
                    <a:pt x="1201" y="3516"/>
                    <a:pt x="1223" y="3520"/>
                    <a:pt x="1246" y="3520"/>
                  </a:cubicBezTo>
                  <a:cubicBezTo>
                    <a:pt x="1296" y="3520"/>
                    <a:pt x="1346" y="3499"/>
                    <a:pt x="1386" y="3464"/>
                  </a:cubicBezTo>
                  <a:lnTo>
                    <a:pt x="2107" y="2793"/>
                  </a:lnTo>
                  <a:lnTo>
                    <a:pt x="3064" y="3007"/>
                  </a:lnTo>
                  <a:cubicBezTo>
                    <a:pt x="3082" y="3010"/>
                    <a:pt x="3098" y="3012"/>
                    <a:pt x="3114" y="3012"/>
                  </a:cubicBezTo>
                  <a:cubicBezTo>
                    <a:pt x="3136" y="3012"/>
                    <a:pt x="3157" y="3008"/>
                    <a:pt x="3178" y="3000"/>
                  </a:cubicBezTo>
                  <a:cubicBezTo>
                    <a:pt x="3214" y="2985"/>
                    <a:pt x="3243" y="2964"/>
                    <a:pt x="3271" y="2936"/>
                  </a:cubicBezTo>
                  <a:cubicBezTo>
                    <a:pt x="3314" y="2871"/>
                    <a:pt x="3321" y="2793"/>
                    <a:pt x="3293" y="2721"/>
                  </a:cubicBezTo>
                  <a:lnTo>
                    <a:pt x="2885" y="1829"/>
                  </a:lnTo>
                  <a:lnTo>
                    <a:pt x="2900" y="1793"/>
                  </a:lnTo>
                  <a:lnTo>
                    <a:pt x="3128" y="1407"/>
                  </a:lnTo>
                  <a:lnTo>
                    <a:pt x="3378" y="986"/>
                  </a:lnTo>
                  <a:cubicBezTo>
                    <a:pt x="3385" y="972"/>
                    <a:pt x="3392" y="950"/>
                    <a:pt x="3392" y="936"/>
                  </a:cubicBezTo>
                  <a:cubicBezTo>
                    <a:pt x="3414" y="879"/>
                    <a:pt x="3400" y="829"/>
                    <a:pt x="3364" y="786"/>
                  </a:cubicBezTo>
                  <a:cubicBezTo>
                    <a:pt x="3378" y="750"/>
                    <a:pt x="3350" y="729"/>
                    <a:pt x="3328" y="715"/>
                  </a:cubicBezTo>
                  <a:cubicBezTo>
                    <a:pt x="3302" y="694"/>
                    <a:pt x="3268" y="681"/>
                    <a:pt x="3235" y="681"/>
                  </a:cubicBezTo>
                  <a:cubicBezTo>
                    <a:pt x="3223" y="681"/>
                    <a:pt x="3211" y="682"/>
                    <a:pt x="3200" y="686"/>
                  </a:cubicBezTo>
                  <a:lnTo>
                    <a:pt x="2221" y="800"/>
                  </a:lnTo>
                  <a:lnTo>
                    <a:pt x="1572" y="72"/>
                  </a:lnTo>
                  <a:cubicBezTo>
                    <a:pt x="1533" y="28"/>
                    <a:pt x="1473" y="1"/>
                    <a:pt x="141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25550" y="2732925"/>
              <a:ext cx="88200" cy="84775"/>
            </a:xfrm>
            <a:custGeom>
              <a:avLst/>
              <a:gdLst/>
              <a:ahLst/>
              <a:cxnLst/>
              <a:rect l="l" t="t" r="r" b="b"/>
              <a:pathLst>
                <a:path w="3528" h="3391" extrusionOk="0">
                  <a:moveTo>
                    <a:pt x="2662" y="1"/>
                  </a:moveTo>
                  <a:cubicBezTo>
                    <a:pt x="2627" y="1"/>
                    <a:pt x="2591" y="10"/>
                    <a:pt x="2557" y="27"/>
                  </a:cubicBezTo>
                  <a:lnTo>
                    <a:pt x="1707" y="519"/>
                  </a:lnTo>
                  <a:lnTo>
                    <a:pt x="822" y="98"/>
                  </a:lnTo>
                  <a:cubicBezTo>
                    <a:pt x="793" y="84"/>
                    <a:pt x="763" y="76"/>
                    <a:pt x="733" y="76"/>
                  </a:cubicBezTo>
                  <a:cubicBezTo>
                    <a:pt x="689" y="76"/>
                    <a:pt x="646" y="93"/>
                    <a:pt x="607" y="127"/>
                  </a:cubicBezTo>
                  <a:cubicBezTo>
                    <a:pt x="550" y="170"/>
                    <a:pt x="522" y="248"/>
                    <a:pt x="536" y="320"/>
                  </a:cubicBezTo>
                  <a:lnTo>
                    <a:pt x="600" y="627"/>
                  </a:lnTo>
                  <a:lnTo>
                    <a:pt x="729" y="1205"/>
                  </a:lnTo>
                  <a:lnTo>
                    <a:pt x="743" y="1276"/>
                  </a:lnTo>
                  <a:lnTo>
                    <a:pt x="72" y="1990"/>
                  </a:lnTo>
                  <a:cubicBezTo>
                    <a:pt x="22" y="2040"/>
                    <a:pt x="0" y="2126"/>
                    <a:pt x="29" y="2198"/>
                  </a:cubicBezTo>
                  <a:cubicBezTo>
                    <a:pt x="58" y="2269"/>
                    <a:pt x="122" y="2319"/>
                    <a:pt x="200" y="2326"/>
                  </a:cubicBezTo>
                  <a:lnTo>
                    <a:pt x="1171" y="2426"/>
                  </a:lnTo>
                  <a:lnTo>
                    <a:pt x="1279" y="2612"/>
                  </a:lnTo>
                  <a:lnTo>
                    <a:pt x="1607" y="3219"/>
                  </a:lnTo>
                  <a:lnTo>
                    <a:pt x="1643" y="3283"/>
                  </a:lnTo>
                  <a:cubicBezTo>
                    <a:pt x="1664" y="3319"/>
                    <a:pt x="1700" y="3347"/>
                    <a:pt x="1736" y="3362"/>
                  </a:cubicBezTo>
                  <a:cubicBezTo>
                    <a:pt x="1757" y="3383"/>
                    <a:pt x="1793" y="3390"/>
                    <a:pt x="1828" y="3390"/>
                  </a:cubicBezTo>
                  <a:cubicBezTo>
                    <a:pt x="1893" y="3390"/>
                    <a:pt x="1964" y="3347"/>
                    <a:pt x="1993" y="3276"/>
                  </a:cubicBezTo>
                  <a:lnTo>
                    <a:pt x="2393" y="2383"/>
                  </a:lnTo>
                  <a:lnTo>
                    <a:pt x="3357" y="2205"/>
                  </a:lnTo>
                  <a:cubicBezTo>
                    <a:pt x="3428" y="2190"/>
                    <a:pt x="3492" y="2133"/>
                    <a:pt x="3514" y="2062"/>
                  </a:cubicBezTo>
                  <a:cubicBezTo>
                    <a:pt x="3528" y="1990"/>
                    <a:pt x="3514" y="1912"/>
                    <a:pt x="3457" y="1855"/>
                  </a:cubicBezTo>
                  <a:lnTo>
                    <a:pt x="2857" y="1319"/>
                  </a:lnTo>
                  <a:lnTo>
                    <a:pt x="2728" y="1205"/>
                  </a:lnTo>
                  <a:lnTo>
                    <a:pt x="2800" y="677"/>
                  </a:lnTo>
                  <a:lnTo>
                    <a:pt x="2857" y="234"/>
                  </a:lnTo>
                  <a:cubicBezTo>
                    <a:pt x="2871" y="162"/>
                    <a:pt x="2835" y="84"/>
                    <a:pt x="2771" y="34"/>
                  </a:cubicBezTo>
                  <a:cubicBezTo>
                    <a:pt x="2737" y="11"/>
                    <a:pt x="2700" y="1"/>
                    <a:pt x="266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52275" y="2583400"/>
              <a:ext cx="61425" cy="59350"/>
            </a:xfrm>
            <a:custGeom>
              <a:avLst/>
              <a:gdLst/>
              <a:ahLst/>
              <a:cxnLst/>
              <a:rect l="l" t="t" r="r" b="b"/>
              <a:pathLst>
                <a:path w="2457" h="2374" extrusionOk="0">
                  <a:moveTo>
                    <a:pt x="1804" y="0"/>
                  </a:moveTo>
                  <a:cubicBezTo>
                    <a:pt x="1780" y="0"/>
                    <a:pt x="1757" y="6"/>
                    <a:pt x="1736" y="17"/>
                  </a:cubicBezTo>
                  <a:lnTo>
                    <a:pt x="1150" y="374"/>
                  </a:lnTo>
                  <a:lnTo>
                    <a:pt x="529" y="102"/>
                  </a:lnTo>
                  <a:cubicBezTo>
                    <a:pt x="504" y="93"/>
                    <a:pt x="480" y="88"/>
                    <a:pt x="459" y="88"/>
                  </a:cubicBezTo>
                  <a:cubicBezTo>
                    <a:pt x="431" y="88"/>
                    <a:pt x="406" y="96"/>
                    <a:pt x="386" y="117"/>
                  </a:cubicBezTo>
                  <a:cubicBezTo>
                    <a:pt x="379" y="124"/>
                    <a:pt x="365" y="138"/>
                    <a:pt x="357" y="152"/>
                  </a:cubicBezTo>
                  <a:cubicBezTo>
                    <a:pt x="343" y="181"/>
                    <a:pt x="329" y="224"/>
                    <a:pt x="343" y="259"/>
                  </a:cubicBezTo>
                  <a:lnTo>
                    <a:pt x="457" y="745"/>
                  </a:lnTo>
                  <a:lnTo>
                    <a:pt x="500" y="923"/>
                  </a:lnTo>
                  <a:lnTo>
                    <a:pt x="43" y="1430"/>
                  </a:lnTo>
                  <a:cubicBezTo>
                    <a:pt x="7" y="1473"/>
                    <a:pt x="0" y="1530"/>
                    <a:pt x="22" y="1573"/>
                  </a:cubicBezTo>
                  <a:cubicBezTo>
                    <a:pt x="36" y="1616"/>
                    <a:pt x="79" y="1652"/>
                    <a:pt x="136" y="1659"/>
                  </a:cubicBezTo>
                  <a:lnTo>
                    <a:pt x="814" y="1716"/>
                  </a:lnTo>
                  <a:lnTo>
                    <a:pt x="1150" y="2302"/>
                  </a:lnTo>
                  <a:cubicBezTo>
                    <a:pt x="1171" y="2330"/>
                    <a:pt x="1186" y="2352"/>
                    <a:pt x="1214" y="2359"/>
                  </a:cubicBezTo>
                  <a:cubicBezTo>
                    <a:pt x="1236" y="2366"/>
                    <a:pt x="1264" y="2373"/>
                    <a:pt x="1286" y="2373"/>
                  </a:cubicBezTo>
                  <a:cubicBezTo>
                    <a:pt x="1343" y="2373"/>
                    <a:pt x="1386" y="2337"/>
                    <a:pt x="1414" y="2287"/>
                  </a:cubicBezTo>
                  <a:lnTo>
                    <a:pt x="1671" y="1652"/>
                  </a:lnTo>
                  <a:lnTo>
                    <a:pt x="2343" y="1509"/>
                  </a:lnTo>
                  <a:cubicBezTo>
                    <a:pt x="2393" y="1502"/>
                    <a:pt x="2428" y="1459"/>
                    <a:pt x="2450" y="1409"/>
                  </a:cubicBezTo>
                  <a:cubicBezTo>
                    <a:pt x="2457" y="1359"/>
                    <a:pt x="2435" y="1302"/>
                    <a:pt x="2400" y="1266"/>
                  </a:cubicBezTo>
                  <a:lnTo>
                    <a:pt x="1871" y="831"/>
                  </a:lnTo>
                  <a:lnTo>
                    <a:pt x="1943" y="152"/>
                  </a:lnTo>
                  <a:cubicBezTo>
                    <a:pt x="1950" y="102"/>
                    <a:pt x="1921" y="45"/>
                    <a:pt x="1878" y="17"/>
                  </a:cubicBezTo>
                  <a:cubicBezTo>
                    <a:pt x="1853" y="6"/>
                    <a:pt x="1828" y="0"/>
                    <a:pt x="180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43875" y="3125225"/>
              <a:ext cx="61075" cy="59325"/>
            </a:xfrm>
            <a:custGeom>
              <a:avLst/>
              <a:gdLst/>
              <a:ahLst/>
              <a:cxnLst/>
              <a:rect l="l" t="t" r="r" b="b"/>
              <a:pathLst>
                <a:path w="2443" h="2373" extrusionOk="0">
                  <a:moveTo>
                    <a:pt x="1803" y="0"/>
                  </a:moveTo>
                  <a:cubicBezTo>
                    <a:pt x="1778" y="0"/>
                    <a:pt x="1753" y="5"/>
                    <a:pt x="1728" y="16"/>
                  </a:cubicBezTo>
                  <a:lnTo>
                    <a:pt x="1150" y="373"/>
                  </a:lnTo>
                  <a:lnTo>
                    <a:pt x="529" y="102"/>
                  </a:lnTo>
                  <a:cubicBezTo>
                    <a:pt x="504" y="92"/>
                    <a:pt x="480" y="87"/>
                    <a:pt x="458" y="87"/>
                  </a:cubicBezTo>
                  <a:cubicBezTo>
                    <a:pt x="431" y="87"/>
                    <a:pt x="406" y="96"/>
                    <a:pt x="386" y="116"/>
                  </a:cubicBezTo>
                  <a:cubicBezTo>
                    <a:pt x="336" y="152"/>
                    <a:pt x="321" y="209"/>
                    <a:pt x="336" y="259"/>
                  </a:cubicBezTo>
                  <a:lnTo>
                    <a:pt x="350" y="280"/>
                  </a:lnTo>
                  <a:lnTo>
                    <a:pt x="500" y="923"/>
                  </a:lnTo>
                  <a:lnTo>
                    <a:pt x="464" y="966"/>
                  </a:lnTo>
                  <a:lnTo>
                    <a:pt x="43" y="1430"/>
                  </a:lnTo>
                  <a:cubicBezTo>
                    <a:pt x="7" y="1466"/>
                    <a:pt x="0" y="1530"/>
                    <a:pt x="22" y="1573"/>
                  </a:cubicBezTo>
                  <a:cubicBezTo>
                    <a:pt x="36" y="1623"/>
                    <a:pt x="79" y="1651"/>
                    <a:pt x="136" y="1658"/>
                  </a:cubicBezTo>
                  <a:lnTo>
                    <a:pt x="814" y="1716"/>
                  </a:lnTo>
                  <a:lnTo>
                    <a:pt x="1150" y="2301"/>
                  </a:lnTo>
                  <a:cubicBezTo>
                    <a:pt x="1171" y="2330"/>
                    <a:pt x="1186" y="2351"/>
                    <a:pt x="1214" y="2358"/>
                  </a:cubicBezTo>
                  <a:cubicBezTo>
                    <a:pt x="1236" y="2365"/>
                    <a:pt x="1257" y="2373"/>
                    <a:pt x="1286" y="2373"/>
                  </a:cubicBezTo>
                  <a:cubicBezTo>
                    <a:pt x="1343" y="2365"/>
                    <a:pt x="1385" y="2337"/>
                    <a:pt x="1407" y="2287"/>
                  </a:cubicBezTo>
                  <a:lnTo>
                    <a:pt x="1671" y="1651"/>
                  </a:lnTo>
                  <a:lnTo>
                    <a:pt x="2335" y="1509"/>
                  </a:lnTo>
                  <a:cubicBezTo>
                    <a:pt x="2392" y="1501"/>
                    <a:pt x="2428" y="1459"/>
                    <a:pt x="2442" y="1409"/>
                  </a:cubicBezTo>
                  <a:cubicBezTo>
                    <a:pt x="2435" y="1366"/>
                    <a:pt x="2421" y="1316"/>
                    <a:pt x="2385" y="1280"/>
                  </a:cubicBezTo>
                  <a:lnTo>
                    <a:pt x="1864" y="830"/>
                  </a:lnTo>
                  <a:lnTo>
                    <a:pt x="1935" y="152"/>
                  </a:lnTo>
                  <a:cubicBezTo>
                    <a:pt x="1950" y="102"/>
                    <a:pt x="1921" y="45"/>
                    <a:pt x="1878" y="16"/>
                  </a:cubicBezTo>
                  <a:cubicBezTo>
                    <a:pt x="1853" y="5"/>
                    <a:pt x="1828" y="0"/>
                    <a:pt x="180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578250" y="174500"/>
            <a:ext cx="8394300" cy="3307475"/>
            <a:chOff x="-1876650" y="1135100"/>
            <a:chExt cx="8394300" cy="3307475"/>
          </a:xfrm>
          <a:solidFill>
            <a:srgbClr val="002060"/>
          </a:solidFill>
        </p:grpSpPr>
        <p:sp>
          <p:nvSpPr>
            <p:cNvPr id="108" name="Google Shape;108;p2"/>
            <p:cNvSpPr/>
            <p:nvPr/>
          </p:nvSpPr>
          <p:spPr>
            <a:xfrm>
              <a:off x="-1124050" y="3689563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902587" y="3532350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35150" y="1672275"/>
              <a:ext cx="720200" cy="280150"/>
            </a:xfrm>
            <a:custGeom>
              <a:avLst/>
              <a:gdLst/>
              <a:ahLst/>
              <a:cxnLst/>
              <a:rect l="l" t="t" r="r" b="b"/>
              <a:pathLst>
                <a:path w="28808" h="11206" extrusionOk="0">
                  <a:moveTo>
                    <a:pt x="28793" y="0"/>
                  </a:moveTo>
                  <a:cubicBezTo>
                    <a:pt x="11712" y="3949"/>
                    <a:pt x="479" y="9883"/>
                    <a:pt x="372" y="9955"/>
                  </a:cubicBezTo>
                  <a:lnTo>
                    <a:pt x="379" y="9962"/>
                  </a:lnTo>
                  <a:cubicBezTo>
                    <a:pt x="179" y="10069"/>
                    <a:pt x="51" y="10269"/>
                    <a:pt x="29" y="10497"/>
                  </a:cubicBezTo>
                  <a:cubicBezTo>
                    <a:pt x="1" y="10862"/>
                    <a:pt x="279" y="11176"/>
                    <a:pt x="644" y="11204"/>
                  </a:cubicBezTo>
                  <a:cubicBezTo>
                    <a:pt x="656" y="11205"/>
                    <a:pt x="668" y="11205"/>
                    <a:pt x="681" y="11205"/>
                  </a:cubicBezTo>
                  <a:cubicBezTo>
                    <a:pt x="816" y="11205"/>
                    <a:pt x="939" y="11169"/>
                    <a:pt x="1043" y="11097"/>
                  </a:cubicBezTo>
                  <a:cubicBezTo>
                    <a:pt x="1043" y="11097"/>
                    <a:pt x="1058" y="11083"/>
                    <a:pt x="1072" y="11076"/>
                  </a:cubicBezTo>
                  <a:lnTo>
                    <a:pt x="1086" y="11076"/>
                  </a:lnTo>
                  <a:cubicBezTo>
                    <a:pt x="1350" y="10890"/>
                    <a:pt x="4028" y="9162"/>
                    <a:pt x="8491" y="7063"/>
                  </a:cubicBezTo>
                  <a:cubicBezTo>
                    <a:pt x="12840" y="5020"/>
                    <a:pt x="19888" y="2150"/>
                    <a:pt x="28807" y="93"/>
                  </a:cubicBezTo>
                  <a:lnTo>
                    <a:pt x="287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19425" y="2036050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136575" y="3239150"/>
              <a:ext cx="555775" cy="522375"/>
            </a:xfrm>
            <a:custGeom>
              <a:avLst/>
              <a:gdLst/>
              <a:ahLst/>
              <a:cxnLst/>
              <a:rect l="l" t="t" r="r" b="b"/>
              <a:pathLst>
                <a:path w="22231" h="20895" extrusionOk="0">
                  <a:moveTo>
                    <a:pt x="22181" y="1"/>
                  </a:moveTo>
                  <a:lnTo>
                    <a:pt x="15561" y="3128"/>
                  </a:lnTo>
                  <a:lnTo>
                    <a:pt x="7013" y="2264"/>
                  </a:lnTo>
                  <a:lnTo>
                    <a:pt x="30" y="11690"/>
                  </a:lnTo>
                  <a:lnTo>
                    <a:pt x="1" y="11726"/>
                  </a:lnTo>
                  <a:lnTo>
                    <a:pt x="5985" y="20895"/>
                  </a:lnTo>
                  <a:lnTo>
                    <a:pt x="6085" y="20823"/>
                  </a:lnTo>
                  <a:lnTo>
                    <a:pt x="144" y="11726"/>
                  </a:lnTo>
                  <a:lnTo>
                    <a:pt x="7070" y="2386"/>
                  </a:lnTo>
                  <a:lnTo>
                    <a:pt x="15561" y="3243"/>
                  </a:lnTo>
                  <a:lnTo>
                    <a:pt x="15575" y="3243"/>
                  </a:lnTo>
                  <a:lnTo>
                    <a:pt x="22231" y="101"/>
                  </a:lnTo>
                  <a:lnTo>
                    <a:pt x="221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25050" y="3317350"/>
              <a:ext cx="248875" cy="118550"/>
            </a:xfrm>
            <a:custGeom>
              <a:avLst/>
              <a:gdLst/>
              <a:ahLst/>
              <a:cxnLst/>
              <a:rect l="l" t="t" r="r" b="b"/>
              <a:pathLst>
                <a:path w="9955" h="4742" extrusionOk="0">
                  <a:moveTo>
                    <a:pt x="58" y="0"/>
                  </a:moveTo>
                  <a:lnTo>
                    <a:pt x="1" y="107"/>
                  </a:lnTo>
                  <a:lnTo>
                    <a:pt x="9905" y="4742"/>
                  </a:lnTo>
                  <a:lnTo>
                    <a:pt x="9955" y="464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249571" y="23340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"/>
          <p:cNvSpPr/>
          <p:nvPr/>
        </p:nvSpPr>
        <p:spPr>
          <a:xfrm rot="2884128">
            <a:off x="6790055" y="2640014"/>
            <a:ext cx="129598" cy="130252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1506460">
            <a:off x="2876115" y="404637"/>
            <a:ext cx="97199" cy="97682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2"/>
          <p:cNvGrpSpPr/>
          <p:nvPr/>
        </p:nvGrpSpPr>
        <p:grpSpPr>
          <a:xfrm rot="-10036041">
            <a:off x="-536853" y="2436951"/>
            <a:ext cx="1236113" cy="599669"/>
            <a:chOff x="2756875" y="1135100"/>
            <a:chExt cx="1236125" cy="599675"/>
          </a:xfrm>
        </p:grpSpPr>
        <p:sp>
          <p:nvSpPr>
            <p:cNvPr id="143" name="Google Shape;143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6FA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"/>
          <p:cNvSpPr txBox="1">
            <a:spLocks noGrp="1"/>
          </p:cNvSpPr>
          <p:nvPr>
            <p:ph type="title" hasCustomPrompt="1"/>
          </p:nvPr>
        </p:nvSpPr>
        <p:spPr>
          <a:xfrm flipH="1">
            <a:off x="4717850" y="1364171"/>
            <a:ext cx="2410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17925" y="3041696"/>
            <a:ext cx="2410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919250" y="1364171"/>
            <a:ext cx="2410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919350" y="3041696"/>
            <a:ext cx="2410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3231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subTitle" idx="5"/>
          </p:nvPr>
        </p:nvSpPr>
        <p:spPr>
          <a:xfrm flipH="1">
            <a:off x="4717778" y="23231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6"/>
          </p:nvPr>
        </p:nvSpPr>
        <p:spPr>
          <a:xfrm flipH="1">
            <a:off x="1919252" y="41022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7"/>
          </p:nvPr>
        </p:nvSpPr>
        <p:spPr>
          <a:xfrm flipH="1">
            <a:off x="4717778" y="41022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8"/>
          </p:nvPr>
        </p:nvSpPr>
        <p:spPr>
          <a:xfrm>
            <a:off x="1919350" y="2057625"/>
            <a:ext cx="2410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9"/>
          </p:nvPr>
        </p:nvSpPr>
        <p:spPr>
          <a:xfrm>
            <a:off x="4717925" y="2057625"/>
            <a:ext cx="2410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title" idx="13"/>
          </p:nvPr>
        </p:nvSpPr>
        <p:spPr>
          <a:xfrm>
            <a:off x="4717850" y="3808250"/>
            <a:ext cx="2410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14"/>
          </p:nvPr>
        </p:nvSpPr>
        <p:spPr>
          <a:xfrm>
            <a:off x="1919350" y="3808250"/>
            <a:ext cx="2410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title" idx="15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6555118" y="17149"/>
            <a:ext cx="2491355" cy="1568902"/>
          </a:xfrm>
          <a:custGeom>
            <a:avLst/>
            <a:gdLst/>
            <a:ahLst/>
            <a:cxnLst/>
            <a:rect l="l" t="t" r="r" b="b"/>
            <a:pathLst>
              <a:path w="36747" h="23141" extrusionOk="0">
                <a:moveTo>
                  <a:pt x="23204" y="0"/>
                </a:moveTo>
                <a:cubicBezTo>
                  <a:pt x="20851" y="0"/>
                  <a:pt x="18710" y="1314"/>
                  <a:pt x="17606" y="3266"/>
                </a:cubicBezTo>
                <a:cubicBezTo>
                  <a:pt x="16568" y="2228"/>
                  <a:pt x="15033" y="1461"/>
                  <a:pt x="13408" y="1370"/>
                </a:cubicBezTo>
                <a:cubicBezTo>
                  <a:pt x="13273" y="1362"/>
                  <a:pt x="13139" y="1358"/>
                  <a:pt x="13005" y="1358"/>
                </a:cubicBezTo>
                <a:cubicBezTo>
                  <a:pt x="10236" y="1358"/>
                  <a:pt x="7812" y="3118"/>
                  <a:pt x="6908" y="5659"/>
                </a:cubicBezTo>
                <a:cubicBezTo>
                  <a:pt x="6727" y="5614"/>
                  <a:pt x="6547" y="5614"/>
                  <a:pt x="6411" y="5614"/>
                </a:cubicBezTo>
                <a:cubicBezTo>
                  <a:pt x="6330" y="5608"/>
                  <a:pt x="6249" y="5606"/>
                  <a:pt x="6168" y="5606"/>
                </a:cubicBezTo>
                <a:cubicBezTo>
                  <a:pt x="4238" y="5606"/>
                  <a:pt x="2569" y="7140"/>
                  <a:pt x="2439" y="9090"/>
                </a:cubicBezTo>
                <a:cubicBezTo>
                  <a:pt x="2393" y="9586"/>
                  <a:pt x="2484" y="10128"/>
                  <a:pt x="2664" y="10579"/>
                </a:cubicBezTo>
                <a:cubicBezTo>
                  <a:pt x="1265" y="11211"/>
                  <a:pt x="227" y="12701"/>
                  <a:pt x="136" y="14417"/>
                </a:cubicBezTo>
                <a:cubicBezTo>
                  <a:pt x="1" y="16899"/>
                  <a:pt x="1897" y="19021"/>
                  <a:pt x="4425" y="19202"/>
                </a:cubicBezTo>
                <a:cubicBezTo>
                  <a:pt x="4876" y="19202"/>
                  <a:pt x="5328" y="19202"/>
                  <a:pt x="5779" y="19066"/>
                </a:cubicBezTo>
                <a:cubicBezTo>
                  <a:pt x="6682" y="21323"/>
                  <a:pt x="8804" y="23039"/>
                  <a:pt x="11422" y="23129"/>
                </a:cubicBezTo>
                <a:cubicBezTo>
                  <a:pt x="11551" y="23137"/>
                  <a:pt x="11680" y="23140"/>
                  <a:pt x="11808" y="23140"/>
                </a:cubicBezTo>
                <a:cubicBezTo>
                  <a:pt x="13955" y="23140"/>
                  <a:pt x="15874" y="22080"/>
                  <a:pt x="17110" y="20375"/>
                </a:cubicBezTo>
                <a:cubicBezTo>
                  <a:pt x="18238" y="21730"/>
                  <a:pt x="19863" y="22632"/>
                  <a:pt x="21759" y="22768"/>
                </a:cubicBezTo>
                <a:cubicBezTo>
                  <a:pt x="21869" y="22773"/>
                  <a:pt x="21979" y="22776"/>
                  <a:pt x="22088" y="22776"/>
                </a:cubicBezTo>
                <a:cubicBezTo>
                  <a:pt x="24705" y="22776"/>
                  <a:pt x="26992" y="21230"/>
                  <a:pt x="27989" y="18976"/>
                </a:cubicBezTo>
                <a:cubicBezTo>
                  <a:pt x="28576" y="19156"/>
                  <a:pt x="29118" y="19247"/>
                  <a:pt x="29704" y="19292"/>
                </a:cubicBezTo>
                <a:cubicBezTo>
                  <a:pt x="29841" y="19301"/>
                  <a:pt x="29978" y="19305"/>
                  <a:pt x="30113" y="19305"/>
                </a:cubicBezTo>
                <a:cubicBezTo>
                  <a:pt x="33502" y="19305"/>
                  <a:pt x="36347" y="16627"/>
                  <a:pt x="36521" y="13198"/>
                </a:cubicBezTo>
                <a:cubicBezTo>
                  <a:pt x="36747" y="9496"/>
                  <a:pt x="34038" y="6426"/>
                  <a:pt x="30427" y="6291"/>
                </a:cubicBezTo>
                <a:lnTo>
                  <a:pt x="29750" y="6291"/>
                </a:lnTo>
                <a:cubicBezTo>
                  <a:pt x="29659" y="2950"/>
                  <a:pt x="27041" y="197"/>
                  <a:pt x="23655" y="16"/>
                </a:cubicBezTo>
                <a:cubicBezTo>
                  <a:pt x="23504" y="5"/>
                  <a:pt x="23354" y="0"/>
                  <a:pt x="23204" y="0"/>
                </a:cubicBezTo>
                <a:close/>
              </a:path>
            </a:pathLst>
          </a:custGeom>
          <a:solidFill>
            <a:srgbClr val="002060">
              <a:alpha val="1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7665975" y="1496675"/>
            <a:ext cx="679675" cy="386325"/>
          </a:xfrm>
          <a:custGeom>
            <a:avLst/>
            <a:gdLst/>
            <a:ahLst/>
            <a:cxnLst/>
            <a:rect l="l" t="t" r="r" b="b"/>
            <a:pathLst>
              <a:path w="27187" h="15453" extrusionOk="0">
                <a:moveTo>
                  <a:pt x="9604" y="1"/>
                </a:moveTo>
                <a:cubicBezTo>
                  <a:pt x="8783" y="1"/>
                  <a:pt x="7716" y="76"/>
                  <a:pt x="6238" y="242"/>
                </a:cubicBezTo>
                <a:cubicBezTo>
                  <a:pt x="4009" y="493"/>
                  <a:pt x="2497" y="559"/>
                  <a:pt x="1520" y="559"/>
                </a:cubicBezTo>
                <a:cubicBezTo>
                  <a:pt x="422" y="559"/>
                  <a:pt x="1" y="475"/>
                  <a:pt x="1" y="475"/>
                </a:cubicBezTo>
                <a:lnTo>
                  <a:pt x="1" y="475"/>
                </a:lnTo>
                <a:cubicBezTo>
                  <a:pt x="1342" y="1363"/>
                  <a:pt x="3025" y="1555"/>
                  <a:pt x="4821" y="1555"/>
                </a:cubicBezTo>
                <a:cubicBezTo>
                  <a:pt x="6196" y="1555"/>
                  <a:pt x="7637" y="1442"/>
                  <a:pt x="9040" y="1442"/>
                </a:cubicBezTo>
                <a:cubicBezTo>
                  <a:pt x="11709" y="1442"/>
                  <a:pt x="12877" y="2410"/>
                  <a:pt x="14411" y="3477"/>
                </a:cubicBezTo>
                <a:cubicBezTo>
                  <a:pt x="14011" y="4078"/>
                  <a:pt x="14044" y="4511"/>
                  <a:pt x="13310" y="4678"/>
                </a:cubicBezTo>
                <a:cubicBezTo>
                  <a:pt x="11825" y="5002"/>
                  <a:pt x="12460" y="5917"/>
                  <a:pt x="13093" y="5917"/>
                </a:cubicBezTo>
                <a:cubicBezTo>
                  <a:pt x="13241" y="5917"/>
                  <a:pt x="13390" y="5866"/>
                  <a:pt x="13510" y="5746"/>
                </a:cubicBezTo>
                <a:cubicBezTo>
                  <a:pt x="14244" y="4978"/>
                  <a:pt x="14344" y="5279"/>
                  <a:pt x="15512" y="5112"/>
                </a:cubicBezTo>
                <a:cubicBezTo>
                  <a:pt x="15812" y="5078"/>
                  <a:pt x="16146" y="4945"/>
                  <a:pt x="16512" y="4778"/>
                </a:cubicBezTo>
                <a:cubicBezTo>
                  <a:pt x="18881" y="6113"/>
                  <a:pt x="22517" y="7947"/>
                  <a:pt x="23384" y="10382"/>
                </a:cubicBezTo>
                <a:cubicBezTo>
                  <a:pt x="24818" y="14252"/>
                  <a:pt x="26019" y="15453"/>
                  <a:pt x="27187" y="15453"/>
                </a:cubicBezTo>
                <a:cubicBezTo>
                  <a:pt x="24952" y="13851"/>
                  <a:pt x="25252" y="10682"/>
                  <a:pt x="24251" y="9015"/>
                </a:cubicBezTo>
                <a:cubicBezTo>
                  <a:pt x="23317" y="7347"/>
                  <a:pt x="22417" y="6680"/>
                  <a:pt x="20215" y="5245"/>
                </a:cubicBezTo>
                <a:cubicBezTo>
                  <a:pt x="19515" y="4778"/>
                  <a:pt x="18747" y="4278"/>
                  <a:pt x="17980" y="3777"/>
                </a:cubicBezTo>
                <a:cubicBezTo>
                  <a:pt x="18314" y="3444"/>
                  <a:pt x="18581" y="3110"/>
                  <a:pt x="18681" y="2810"/>
                </a:cubicBezTo>
                <a:cubicBezTo>
                  <a:pt x="18883" y="2285"/>
                  <a:pt x="18486" y="1919"/>
                  <a:pt x="17719" y="1919"/>
                </a:cubicBezTo>
                <a:cubicBezTo>
                  <a:pt x="17219" y="1919"/>
                  <a:pt x="16562" y="2075"/>
                  <a:pt x="15812" y="2443"/>
                </a:cubicBezTo>
                <a:cubicBezTo>
                  <a:pt x="14811" y="1876"/>
                  <a:pt x="13877" y="1342"/>
                  <a:pt x="13210" y="975"/>
                </a:cubicBezTo>
                <a:cubicBezTo>
                  <a:pt x="12036" y="377"/>
                  <a:pt x="11434" y="1"/>
                  <a:pt x="9604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3"/>
          <p:cNvSpPr/>
          <p:nvPr/>
        </p:nvSpPr>
        <p:spPr>
          <a:xfrm>
            <a:off x="764275" y="3500574"/>
            <a:ext cx="524970" cy="294957"/>
          </a:xfrm>
          <a:custGeom>
            <a:avLst/>
            <a:gdLst/>
            <a:ahLst/>
            <a:cxnLst/>
            <a:rect l="l" t="t" r="r" b="b"/>
            <a:pathLst>
              <a:path w="22650" h="12726" extrusionOk="0">
                <a:moveTo>
                  <a:pt x="17165" y="1"/>
                </a:moveTo>
                <a:cubicBezTo>
                  <a:pt x="16446" y="1"/>
                  <a:pt x="15777" y="110"/>
                  <a:pt x="15278" y="317"/>
                </a:cubicBezTo>
                <a:cubicBezTo>
                  <a:pt x="14244" y="751"/>
                  <a:pt x="13543" y="3619"/>
                  <a:pt x="12809" y="5020"/>
                </a:cubicBezTo>
                <a:cubicBezTo>
                  <a:pt x="12683" y="4095"/>
                  <a:pt x="12239" y="3687"/>
                  <a:pt x="11769" y="3687"/>
                </a:cubicBezTo>
                <a:cubicBezTo>
                  <a:pt x="11494" y="3687"/>
                  <a:pt x="11209" y="3827"/>
                  <a:pt x="10975" y="4086"/>
                </a:cubicBezTo>
                <a:cubicBezTo>
                  <a:pt x="10675" y="4420"/>
                  <a:pt x="10608" y="4920"/>
                  <a:pt x="10641" y="5387"/>
                </a:cubicBezTo>
                <a:cubicBezTo>
                  <a:pt x="9316" y="4843"/>
                  <a:pt x="7404" y="4047"/>
                  <a:pt x="5749" y="4047"/>
                </a:cubicBezTo>
                <a:cubicBezTo>
                  <a:pt x="5071" y="4047"/>
                  <a:pt x="4436" y="4181"/>
                  <a:pt x="3903" y="4520"/>
                </a:cubicBezTo>
                <a:cubicBezTo>
                  <a:pt x="1401" y="6088"/>
                  <a:pt x="0" y="12726"/>
                  <a:pt x="0" y="12726"/>
                </a:cubicBezTo>
                <a:cubicBezTo>
                  <a:pt x="0" y="12726"/>
                  <a:pt x="2732" y="7530"/>
                  <a:pt x="4581" y="7530"/>
                </a:cubicBezTo>
                <a:cubicBezTo>
                  <a:pt x="4692" y="7530"/>
                  <a:pt x="4800" y="7549"/>
                  <a:pt x="4904" y="7589"/>
                </a:cubicBezTo>
                <a:cubicBezTo>
                  <a:pt x="6944" y="8405"/>
                  <a:pt x="8865" y="9132"/>
                  <a:pt x="10169" y="9132"/>
                </a:cubicBezTo>
                <a:cubicBezTo>
                  <a:pt x="10251" y="9132"/>
                  <a:pt x="10331" y="9129"/>
                  <a:pt x="10408" y="9123"/>
                </a:cubicBezTo>
                <a:lnTo>
                  <a:pt x="10408" y="9123"/>
                </a:lnTo>
                <a:cubicBezTo>
                  <a:pt x="10517" y="10494"/>
                  <a:pt x="10267" y="11707"/>
                  <a:pt x="10766" y="11707"/>
                </a:cubicBezTo>
                <a:cubicBezTo>
                  <a:pt x="10874" y="11707"/>
                  <a:pt x="11018" y="11650"/>
                  <a:pt x="11208" y="11525"/>
                </a:cubicBezTo>
                <a:cubicBezTo>
                  <a:pt x="12242" y="10791"/>
                  <a:pt x="13210" y="9924"/>
                  <a:pt x="13477" y="7789"/>
                </a:cubicBezTo>
                <a:cubicBezTo>
                  <a:pt x="15244" y="6121"/>
                  <a:pt x="15878" y="3152"/>
                  <a:pt x="17780" y="2652"/>
                </a:cubicBezTo>
                <a:cubicBezTo>
                  <a:pt x="18215" y="2536"/>
                  <a:pt x="18619" y="2485"/>
                  <a:pt x="18993" y="2485"/>
                </a:cubicBezTo>
                <a:cubicBezTo>
                  <a:pt x="21511" y="2485"/>
                  <a:pt x="22650" y="4787"/>
                  <a:pt x="22650" y="4787"/>
                </a:cubicBezTo>
                <a:cubicBezTo>
                  <a:pt x="22650" y="4787"/>
                  <a:pt x="22116" y="2085"/>
                  <a:pt x="20748" y="1051"/>
                </a:cubicBezTo>
                <a:cubicBezTo>
                  <a:pt x="19817" y="331"/>
                  <a:pt x="18414" y="1"/>
                  <a:pt x="17165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rgbClr val="F6FAFF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0" name="Google Shape;440;p14"/>
          <p:cNvSpPr txBox="1">
            <a:spLocks noGrp="1"/>
          </p:cNvSpPr>
          <p:nvPr>
            <p:ph type="ctrTitle"/>
          </p:nvPr>
        </p:nvSpPr>
        <p:spPr>
          <a:xfrm flipH="1">
            <a:off x="2693553" y="3698025"/>
            <a:ext cx="3756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41" name="Google Shape;441;p14"/>
          <p:cNvGrpSpPr/>
          <p:nvPr/>
        </p:nvGrpSpPr>
        <p:grpSpPr>
          <a:xfrm rot="5088362" flipH="1">
            <a:off x="6066846" y="3754639"/>
            <a:ext cx="1377756" cy="1034522"/>
            <a:chOff x="2756875" y="1397525"/>
            <a:chExt cx="1236125" cy="928175"/>
          </a:xfrm>
          <a:solidFill>
            <a:srgbClr val="002060"/>
          </a:solidFill>
        </p:grpSpPr>
        <p:sp>
          <p:nvSpPr>
            <p:cNvPr id="442" name="Google Shape;442;p14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4"/>
          <p:cNvGrpSpPr/>
          <p:nvPr/>
        </p:nvGrpSpPr>
        <p:grpSpPr>
          <a:xfrm rot="-10294224" flipH="1">
            <a:off x="1378491" y="3525698"/>
            <a:ext cx="1781539" cy="931373"/>
            <a:chOff x="2394694" y="899195"/>
            <a:chExt cx="1598306" cy="835580"/>
          </a:xfrm>
          <a:solidFill>
            <a:srgbClr val="002060"/>
          </a:solidFill>
        </p:grpSpPr>
        <p:sp>
          <p:nvSpPr>
            <p:cNvPr id="448" name="Google Shape;448;p14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4"/>
          <p:cNvGrpSpPr/>
          <p:nvPr/>
        </p:nvGrpSpPr>
        <p:grpSpPr>
          <a:xfrm rot="-1292964" flipH="1">
            <a:off x="3578752" y="1157129"/>
            <a:ext cx="909557" cy="931346"/>
            <a:chOff x="2394694" y="899195"/>
            <a:chExt cx="816031" cy="835580"/>
          </a:xfrm>
          <a:solidFill>
            <a:srgbClr val="002060"/>
          </a:solidFill>
        </p:grpSpPr>
        <p:sp>
          <p:nvSpPr>
            <p:cNvPr id="454" name="Google Shape;454;p14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4"/>
          <p:cNvGrpSpPr/>
          <p:nvPr/>
        </p:nvGrpSpPr>
        <p:grpSpPr>
          <a:xfrm flipH="1">
            <a:off x="-306165" y="707861"/>
            <a:ext cx="9356287" cy="3686512"/>
            <a:chOff x="-1876650" y="1135100"/>
            <a:chExt cx="8394300" cy="3307475"/>
          </a:xfrm>
          <a:solidFill>
            <a:srgbClr val="002060"/>
          </a:solidFill>
        </p:grpSpPr>
        <p:sp>
          <p:nvSpPr>
            <p:cNvPr id="459" name="Google Shape;459;p14"/>
            <p:cNvSpPr/>
            <p:nvPr/>
          </p:nvSpPr>
          <p:spPr>
            <a:xfrm>
              <a:off x="-1124050" y="3689563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-902587" y="3532350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778183" y="1860482"/>
              <a:ext cx="720200" cy="280150"/>
            </a:xfrm>
            <a:custGeom>
              <a:avLst/>
              <a:gdLst/>
              <a:ahLst/>
              <a:cxnLst/>
              <a:rect l="l" t="t" r="r" b="b"/>
              <a:pathLst>
                <a:path w="28808" h="11206" extrusionOk="0">
                  <a:moveTo>
                    <a:pt x="28793" y="0"/>
                  </a:moveTo>
                  <a:cubicBezTo>
                    <a:pt x="11712" y="3949"/>
                    <a:pt x="479" y="9883"/>
                    <a:pt x="372" y="9955"/>
                  </a:cubicBezTo>
                  <a:lnTo>
                    <a:pt x="379" y="9962"/>
                  </a:lnTo>
                  <a:cubicBezTo>
                    <a:pt x="179" y="10069"/>
                    <a:pt x="51" y="10269"/>
                    <a:pt x="29" y="10497"/>
                  </a:cubicBezTo>
                  <a:cubicBezTo>
                    <a:pt x="1" y="10862"/>
                    <a:pt x="279" y="11176"/>
                    <a:pt x="644" y="11204"/>
                  </a:cubicBezTo>
                  <a:cubicBezTo>
                    <a:pt x="656" y="11205"/>
                    <a:pt x="668" y="11205"/>
                    <a:pt x="681" y="11205"/>
                  </a:cubicBezTo>
                  <a:cubicBezTo>
                    <a:pt x="816" y="11205"/>
                    <a:pt x="939" y="11169"/>
                    <a:pt x="1043" y="11097"/>
                  </a:cubicBezTo>
                  <a:cubicBezTo>
                    <a:pt x="1043" y="11097"/>
                    <a:pt x="1058" y="11083"/>
                    <a:pt x="1072" y="11076"/>
                  </a:cubicBezTo>
                  <a:lnTo>
                    <a:pt x="1086" y="11076"/>
                  </a:lnTo>
                  <a:cubicBezTo>
                    <a:pt x="1350" y="10890"/>
                    <a:pt x="4028" y="9162"/>
                    <a:pt x="8491" y="7063"/>
                  </a:cubicBezTo>
                  <a:cubicBezTo>
                    <a:pt x="12840" y="5020"/>
                    <a:pt x="19888" y="2150"/>
                    <a:pt x="28807" y="93"/>
                  </a:cubicBezTo>
                  <a:lnTo>
                    <a:pt x="287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019425" y="2036050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5136575" y="3239150"/>
              <a:ext cx="555775" cy="522375"/>
            </a:xfrm>
            <a:custGeom>
              <a:avLst/>
              <a:gdLst/>
              <a:ahLst/>
              <a:cxnLst/>
              <a:rect l="l" t="t" r="r" b="b"/>
              <a:pathLst>
                <a:path w="22231" h="20895" extrusionOk="0">
                  <a:moveTo>
                    <a:pt x="22181" y="1"/>
                  </a:moveTo>
                  <a:lnTo>
                    <a:pt x="15561" y="3128"/>
                  </a:lnTo>
                  <a:lnTo>
                    <a:pt x="7013" y="2264"/>
                  </a:lnTo>
                  <a:lnTo>
                    <a:pt x="30" y="11690"/>
                  </a:lnTo>
                  <a:lnTo>
                    <a:pt x="1" y="11726"/>
                  </a:lnTo>
                  <a:lnTo>
                    <a:pt x="5985" y="20895"/>
                  </a:lnTo>
                  <a:lnTo>
                    <a:pt x="6085" y="20823"/>
                  </a:lnTo>
                  <a:lnTo>
                    <a:pt x="144" y="11726"/>
                  </a:lnTo>
                  <a:lnTo>
                    <a:pt x="7070" y="2386"/>
                  </a:lnTo>
                  <a:lnTo>
                    <a:pt x="15561" y="3243"/>
                  </a:lnTo>
                  <a:lnTo>
                    <a:pt x="15575" y="3243"/>
                  </a:lnTo>
                  <a:lnTo>
                    <a:pt x="22231" y="101"/>
                  </a:lnTo>
                  <a:lnTo>
                    <a:pt x="221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5525050" y="3317350"/>
              <a:ext cx="248875" cy="118550"/>
            </a:xfrm>
            <a:custGeom>
              <a:avLst/>
              <a:gdLst/>
              <a:ahLst/>
              <a:cxnLst/>
              <a:rect l="l" t="t" r="r" b="b"/>
              <a:pathLst>
                <a:path w="9955" h="4742" extrusionOk="0">
                  <a:moveTo>
                    <a:pt x="58" y="0"/>
                  </a:moveTo>
                  <a:lnTo>
                    <a:pt x="1" y="107"/>
                  </a:lnTo>
                  <a:lnTo>
                    <a:pt x="9905" y="4742"/>
                  </a:lnTo>
                  <a:lnTo>
                    <a:pt x="9955" y="464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4"/>
          <p:cNvSpPr/>
          <p:nvPr/>
        </p:nvSpPr>
        <p:spPr>
          <a:xfrm rot="-2884325" flipH="1">
            <a:off x="1524637" y="3456045"/>
            <a:ext cx="144451" cy="14518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4"/>
          <p:cNvSpPr/>
          <p:nvPr/>
        </p:nvSpPr>
        <p:spPr>
          <a:xfrm rot="1506311" flipH="1">
            <a:off x="5923351" y="964417"/>
            <a:ext cx="108355" cy="10888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4"/>
          <p:cNvGrpSpPr/>
          <p:nvPr/>
        </p:nvGrpSpPr>
        <p:grpSpPr>
          <a:xfrm>
            <a:off x="7400350" y="390425"/>
            <a:ext cx="1092600" cy="1053250"/>
            <a:chOff x="2437675" y="2369450"/>
            <a:chExt cx="1092600" cy="1053250"/>
          </a:xfrm>
          <a:solidFill>
            <a:srgbClr val="002060"/>
          </a:solidFill>
        </p:grpSpPr>
        <p:sp>
          <p:nvSpPr>
            <p:cNvPr id="494" name="Google Shape;494;p14"/>
            <p:cNvSpPr/>
            <p:nvPr/>
          </p:nvSpPr>
          <p:spPr>
            <a:xfrm>
              <a:off x="2556750" y="32295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87" y="0"/>
                    <a:pt x="158" y="71"/>
                    <a:pt x="94" y="186"/>
                  </a:cubicBezTo>
                  <a:cubicBezTo>
                    <a:pt x="1" y="364"/>
                    <a:pt x="58" y="578"/>
                    <a:pt x="237" y="664"/>
                  </a:cubicBezTo>
                  <a:cubicBezTo>
                    <a:pt x="294" y="693"/>
                    <a:pt x="344" y="714"/>
                    <a:pt x="408" y="714"/>
                  </a:cubicBezTo>
                  <a:cubicBezTo>
                    <a:pt x="536" y="714"/>
                    <a:pt x="658" y="650"/>
                    <a:pt x="722" y="521"/>
                  </a:cubicBezTo>
                  <a:cubicBezTo>
                    <a:pt x="751" y="471"/>
                    <a:pt x="765" y="414"/>
                    <a:pt x="765" y="357"/>
                  </a:cubicBezTo>
                  <a:cubicBezTo>
                    <a:pt x="765" y="229"/>
                    <a:pt x="694" y="107"/>
                    <a:pt x="579" y="43"/>
                  </a:cubicBezTo>
                  <a:cubicBezTo>
                    <a:pt x="522" y="14"/>
                    <a:pt x="472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542300" y="32563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79" y="0"/>
                    <a:pt x="158" y="72"/>
                    <a:pt x="93" y="186"/>
                  </a:cubicBezTo>
                  <a:cubicBezTo>
                    <a:pt x="1" y="357"/>
                    <a:pt x="65" y="564"/>
                    <a:pt x="236" y="664"/>
                  </a:cubicBezTo>
                  <a:cubicBezTo>
                    <a:pt x="293" y="693"/>
                    <a:pt x="350" y="714"/>
                    <a:pt x="408" y="714"/>
                  </a:cubicBezTo>
                  <a:cubicBezTo>
                    <a:pt x="529" y="714"/>
                    <a:pt x="657" y="650"/>
                    <a:pt x="722" y="521"/>
                  </a:cubicBezTo>
                  <a:cubicBezTo>
                    <a:pt x="743" y="471"/>
                    <a:pt x="765" y="414"/>
                    <a:pt x="765" y="357"/>
                  </a:cubicBezTo>
                  <a:cubicBezTo>
                    <a:pt x="765" y="229"/>
                    <a:pt x="693" y="107"/>
                    <a:pt x="579" y="43"/>
                  </a:cubicBezTo>
                  <a:cubicBezTo>
                    <a:pt x="522" y="14"/>
                    <a:pt x="472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657100" y="30433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9" y="0"/>
                    <a:pt x="150" y="72"/>
                    <a:pt x="93" y="186"/>
                  </a:cubicBezTo>
                  <a:cubicBezTo>
                    <a:pt x="0" y="357"/>
                    <a:pt x="64" y="571"/>
                    <a:pt x="229" y="671"/>
                  </a:cubicBezTo>
                  <a:cubicBezTo>
                    <a:pt x="286" y="693"/>
                    <a:pt x="343" y="714"/>
                    <a:pt x="400" y="714"/>
                  </a:cubicBezTo>
                  <a:cubicBezTo>
                    <a:pt x="529" y="714"/>
                    <a:pt x="650" y="643"/>
                    <a:pt x="714" y="529"/>
                  </a:cubicBezTo>
                  <a:cubicBezTo>
                    <a:pt x="743" y="471"/>
                    <a:pt x="757" y="421"/>
                    <a:pt x="757" y="357"/>
                  </a:cubicBezTo>
                  <a:cubicBezTo>
                    <a:pt x="757" y="229"/>
                    <a:pt x="686" y="107"/>
                    <a:pt x="571" y="43"/>
                  </a:cubicBezTo>
                  <a:cubicBezTo>
                    <a:pt x="521" y="22"/>
                    <a:pt x="464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2599600" y="31497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79" y="0"/>
                    <a:pt x="158" y="72"/>
                    <a:pt x="94" y="186"/>
                  </a:cubicBezTo>
                  <a:cubicBezTo>
                    <a:pt x="1" y="357"/>
                    <a:pt x="72" y="571"/>
                    <a:pt x="236" y="671"/>
                  </a:cubicBezTo>
                  <a:cubicBezTo>
                    <a:pt x="294" y="700"/>
                    <a:pt x="344" y="714"/>
                    <a:pt x="408" y="714"/>
                  </a:cubicBezTo>
                  <a:cubicBezTo>
                    <a:pt x="536" y="714"/>
                    <a:pt x="658" y="643"/>
                    <a:pt x="722" y="529"/>
                  </a:cubicBezTo>
                  <a:cubicBezTo>
                    <a:pt x="743" y="479"/>
                    <a:pt x="765" y="421"/>
                    <a:pt x="765" y="357"/>
                  </a:cubicBezTo>
                  <a:cubicBezTo>
                    <a:pt x="765" y="236"/>
                    <a:pt x="693" y="107"/>
                    <a:pt x="579" y="50"/>
                  </a:cubicBezTo>
                  <a:cubicBezTo>
                    <a:pt x="522" y="22"/>
                    <a:pt x="472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628350" y="309632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272" y="1"/>
                    <a:pt x="150" y="72"/>
                    <a:pt x="86" y="194"/>
                  </a:cubicBezTo>
                  <a:cubicBezTo>
                    <a:pt x="0" y="358"/>
                    <a:pt x="65" y="572"/>
                    <a:pt x="229" y="672"/>
                  </a:cubicBezTo>
                  <a:cubicBezTo>
                    <a:pt x="286" y="701"/>
                    <a:pt x="336" y="715"/>
                    <a:pt x="400" y="715"/>
                  </a:cubicBezTo>
                  <a:cubicBezTo>
                    <a:pt x="536" y="715"/>
                    <a:pt x="650" y="658"/>
                    <a:pt x="715" y="529"/>
                  </a:cubicBezTo>
                  <a:cubicBezTo>
                    <a:pt x="736" y="479"/>
                    <a:pt x="757" y="422"/>
                    <a:pt x="757" y="358"/>
                  </a:cubicBezTo>
                  <a:cubicBezTo>
                    <a:pt x="757" y="237"/>
                    <a:pt x="686" y="115"/>
                    <a:pt x="572" y="51"/>
                  </a:cubicBezTo>
                  <a:cubicBezTo>
                    <a:pt x="515" y="22"/>
                    <a:pt x="465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614075" y="31231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9" y="0"/>
                    <a:pt x="150" y="72"/>
                    <a:pt x="86" y="193"/>
                  </a:cubicBezTo>
                  <a:cubicBezTo>
                    <a:pt x="0" y="357"/>
                    <a:pt x="64" y="579"/>
                    <a:pt x="229" y="671"/>
                  </a:cubicBezTo>
                  <a:cubicBezTo>
                    <a:pt x="286" y="700"/>
                    <a:pt x="336" y="714"/>
                    <a:pt x="400" y="714"/>
                  </a:cubicBezTo>
                  <a:cubicBezTo>
                    <a:pt x="529" y="714"/>
                    <a:pt x="650" y="657"/>
                    <a:pt x="714" y="529"/>
                  </a:cubicBezTo>
                  <a:cubicBezTo>
                    <a:pt x="743" y="479"/>
                    <a:pt x="757" y="421"/>
                    <a:pt x="757" y="357"/>
                  </a:cubicBezTo>
                  <a:cubicBezTo>
                    <a:pt x="757" y="236"/>
                    <a:pt x="686" y="114"/>
                    <a:pt x="571" y="50"/>
                  </a:cubicBezTo>
                  <a:cubicBezTo>
                    <a:pt x="514" y="22"/>
                    <a:pt x="464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642625" y="30699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86" y="0"/>
                    <a:pt x="158" y="72"/>
                    <a:pt x="101" y="186"/>
                  </a:cubicBezTo>
                  <a:cubicBezTo>
                    <a:pt x="1" y="364"/>
                    <a:pt x="65" y="579"/>
                    <a:pt x="243" y="671"/>
                  </a:cubicBezTo>
                  <a:cubicBezTo>
                    <a:pt x="293" y="693"/>
                    <a:pt x="351" y="714"/>
                    <a:pt x="408" y="714"/>
                  </a:cubicBezTo>
                  <a:cubicBezTo>
                    <a:pt x="536" y="714"/>
                    <a:pt x="658" y="650"/>
                    <a:pt x="722" y="529"/>
                  </a:cubicBezTo>
                  <a:cubicBezTo>
                    <a:pt x="750" y="471"/>
                    <a:pt x="765" y="421"/>
                    <a:pt x="765" y="357"/>
                  </a:cubicBezTo>
                  <a:cubicBezTo>
                    <a:pt x="765" y="229"/>
                    <a:pt x="693" y="107"/>
                    <a:pt x="579" y="43"/>
                  </a:cubicBezTo>
                  <a:cubicBezTo>
                    <a:pt x="529" y="14"/>
                    <a:pt x="472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571050" y="32029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279" y="0"/>
                    <a:pt x="157" y="71"/>
                    <a:pt x="93" y="186"/>
                  </a:cubicBezTo>
                  <a:cubicBezTo>
                    <a:pt x="0" y="364"/>
                    <a:pt x="57" y="578"/>
                    <a:pt x="236" y="671"/>
                  </a:cubicBezTo>
                  <a:cubicBezTo>
                    <a:pt x="293" y="693"/>
                    <a:pt x="343" y="714"/>
                    <a:pt x="407" y="714"/>
                  </a:cubicBezTo>
                  <a:cubicBezTo>
                    <a:pt x="536" y="714"/>
                    <a:pt x="657" y="650"/>
                    <a:pt x="721" y="529"/>
                  </a:cubicBezTo>
                  <a:cubicBezTo>
                    <a:pt x="750" y="471"/>
                    <a:pt x="764" y="421"/>
                    <a:pt x="764" y="357"/>
                  </a:cubicBezTo>
                  <a:cubicBezTo>
                    <a:pt x="764" y="229"/>
                    <a:pt x="693" y="107"/>
                    <a:pt x="579" y="43"/>
                  </a:cubicBezTo>
                  <a:cubicBezTo>
                    <a:pt x="521" y="14"/>
                    <a:pt x="472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585325" y="31763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86" y="0"/>
                    <a:pt x="158" y="71"/>
                    <a:pt x="93" y="186"/>
                  </a:cubicBezTo>
                  <a:cubicBezTo>
                    <a:pt x="0" y="364"/>
                    <a:pt x="65" y="579"/>
                    <a:pt x="236" y="671"/>
                  </a:cubicBezTo>
                  <a:cubicBezTo>
                    <a:pt x="293" y="700"/>
                    <a:pt x="343" y="714"/>
                    <a:pt x="408" y="714"/>
                  </a:cubicBezTo>
                  <a:cubicBezTo>
                    <a:pt x="536" y="714"/>
                    <a:pt x="657" y="650"/>
                    <a:pt x="722" y="529"/>
                  </a:cubicBezTo>
                  <a:cubicBezTo>
                    <a:pt x="750" y="471"/>
                    <a:pt x="765" y="421"/>
                    <a:pt x="765" y="357"/>
                  </a:cubicBezTo>
                  <a:cubicBezTo>
                    <a:pt x="765" y="236"/>
                    <a:pt x="693" y="107"/>
                    <a:pt x="579" y="43"/>
                  </a:cubicBezTo>
                  <a:cubicBezTo>
                    <a:pt x="522" y="22"/>
                    <a:pt x="472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188725" y="28465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1" y="1"/>
                    <a:pt x="329" y="8"/>
                    <a:pt x="293" y="15"/>
                  </a:cubicBezTo>
                  <a:cubicBezTo>
                    <a:pt x="108" y="72"/>
                    <a:pt x="1" y="265"/>
                    <a:pt x="51" y="451"/>
                  </a:cubicBezTo>
                  <a:cubicBezTo>
                    <a:pt x="94" y="608"/>
                    <a:pt x="236" y="715"/>
                    <a:pt x="393" y="715"/>
                  </a:cubicBezTo>
                  <a:cubicBezTo>
                    <a:pt x="415" y="715"/>
                    <a:pt x="451" y="701"/>
                    <a:pt x="486" y="694"/>
                  </a:cubicBezTo>
                  <a:cubicBezTo>
                    <a:pt x="651" y="651"/>
                    <a:pt x="750" y="508"/>
                    <a:pt x="750" y="358"/>
                  </a:cubicBezTo>
                  <a:cubicBezTo>
                    <a:pt x="750" y="322"/>
                    <a:pt x="736" y="294"/>
                    <a:pt x="729" y="258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104825" y="28703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0" y="1"/>
                    <a:pt x="329" y="15"/>
                    <a:pt x="293" y="22"/>
                  </a:cubicBezTo>
                  <a:cubicBezTo>
                    <a:pt x="108" y="72"/>
                    <a:pt x="0" y="272"/>
                    <a:pt x="50" y="458"/>
                  </a:cubicBezTo>
                  <a:cubicBezTo>
                    <a:pt x="93" y="608"/>
                    <a:pt x="236" y="715"/>
                    <a:pt x="393" y="715"/>
                  </a:cubicBezTo>
                  <a:cubicBezTo>
                    <a:pt x="429" y="715"/>
                    <a:pt x="465" y="708"/>
                    <a:pt x="486" y="700"/>
                  </a:cubicBezTo>
                  <a:cubicBezTo>
                    <a:pt x="643" y="658"/>
                    <a:pt x="750" y="515"/>
                    <a:pt x="750" y="358"/>
                  </a:cubicBezTo>
                  <a:cubicBezTo>
                    <a:pt x="750" y="322"/>
                    <a:pt x="736" y="301"/>
                    <a:pt x="729" y="265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2797775" y="295835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57" y="0"/>
                    <a:pt x="329" y="7"/>
                    <a:pt x="293" y="14"/>
                  </a:cubicBezTo>
                  <a:cubicBezTo>
                    <a:pt x="107" y="72"/>
                    <a:pt x="0" y="264"/>
                    <a:pt x="50" y="457"/>
                  </a:cubicBezTo>
                  <a:cubicBezTo>
                    <a:pt x="93" y="607"/>
                    <a:pt x="236" y="714"/>
                    <a:pt x="393" y="714"/>
                  </a:cubicBezTo>
                  <a:cubicBezTo>
                    <a:pt x="414" y="714"/>
                    <a:pt x="450" y="707"/>
                    <a:pt x="486" y="693"/>
                  </a:cubicBezTo>
                  <a:cubicBezTo>
                    <a:pt x="643" y="650"/>
                    <a:pt x="750" y="507"/>
                    <a:pt x="750" y="357"/>
                  </a:cubicBezTo>
                  <a:cubicBezTo>
                    <a:pt x="750" y="329"/>
                    <a:pt x="736" y="293"/>
                    <a:pt x="729" y="257"/>
                  </a:cubicBezTo>
                  <a:cubicBezTo>
                    <a:pt x="686" y="107"/>
                    <a:pt x="54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2741900" y="297422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1"/>
                  </a:moveTo>
                  <a:cubicBezTo>
                    <a:pt x="357" y="1"/>
                    <a:pt x="329" y="8"/>
                    <a:pt x="293" y="15"/>
                  </a:cubicBezTo>
                  <a:cubicBezTo>
                    <a:pt x="107" y="65"/>
                    <a:pt x="0" y="265"/>
                    <a:pt x="57" y="451"/>
                  </a:cubicBezTo>
                  <a:cubicBezTo>
                    <a:pt x="100" y="608"/>
                    <a:pt x="243" y="715"/>
                    <a:pt x="393" y="715"/>
                  </a:cubicBezTo>
                  <a:cubicBezTo>
                    <a:pt x="421" y="715"/>
                    <a:pt x="457" y="700"/>
                    <a:pt x="493" y="693"/>
                  </a:cubicBezTo>
                  <a:cubicBezTo>
                    <a:pt x="643" y="650"/>
                    <a:pt x="750" y="508"/>
                    <a:pt x="750" y="358"/>
                  </a:cubicBezTo>
                  <a:cubicBezTo>
                    <a:pt x="743" y="329"/>
                    <a:pt x="743" y="293"/>
                    <a:pt x="736" y="258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769750" y="29663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57" y="0"/>
                    <a:pt x="336" y="8"/>
                    <a:pt x="300" y="15"/>
                  </a:cubicBezTo>
                  <a:cubicBezTo>
                    <a:pt x="107" y="72"/>
                    <a:pt x="0" y="265"/>
                    <a:pt x="57" y="457"/>
                  </a:cubicBezTo>
                  <a:cubicBezTo>
                    <a:pt x="100" y="607"/>
                    <a:pt x="243" y="715"/>
                    <a:pt x="393" y="715"/>
                  </a:cubicBezTo>
                  <a:cubicBezTo>
                    <a:pt x="428" y="715"/>
                    <a:pt x="457" y="707"/>
                    <a:pt x="493" y="707"/>
                  </a:cubicBezTo>
                  <a:cubicBezTo>
                    <a:pt x="643" y="657"/>
                    <a:pt x="750" y="515"/>
                    <a:pt x="750" y="365"/>
                  </a:cubicBezTo>
                  <a:cubicBezTo>
                    <a:pt x="743" y="322"/>
                    <a:pt x="743" y="286"/>
                    <a:pt x="736" y="258"/>
                  </a:cubicBezTo>
                  <a:cubicBezTo>
                    <a:pt x="693" y="108"/>
                    <a:pt x="55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2881325" y="293442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57" y="0"/>
                    <a:pt x="336" y="7"/>
                    <a:pt x="300" y="22"/>
                  </a:cubicBezTo>
                  <a:cubicBezTo>
                    <a:pt x="107" y="72"/>
                    <a:pt x="0" y="272"/>
                    <a:pt x="57" y="457"/>
                  </a:cubicBezTo>
                  <a:cubicBezTo>
                    <a:pt x="100" y="607"/>
                    <a:pt x="243" y="714"/>
                    <a:pt x="393" y="714"/>
                  </a:cubicBezTo>
                  <a:cubicBezTo>
                    <a:pt x="429" y="714"/>
                    <a:pt x="457" y="707"/>
                    <a:pt x="493" y="707"/>
                  </a:cubicBezTo>
                  <a:cubicBezTo>
                    <a:pt x="643" y="664"/>
                    <a:pt x="750" y="522"/>
                    <a:pt x="750" y="364"/>
                  </a:cubicBezTo>
                  <a:cubicBezTo>
                    <a:pt x="750" y="329"/>
                    <a:pt x="743" y="307"/>
                    <a:pt x="736" y="272"/>
                  </a:cubicBezTo>
                  <a:cubicBezTo>
                    <a:pt x="700" y="100"/>
                    <a:pt x="557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021100" y="28942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7" y="1"/>
                    <a:pt x="329" y="8"/>
                    <a:pt x="293" y="22"/>
                  </a:cubicBezTo>
                  <a:cubicBezTo>
                    <a:pt x="108" y="72"/>
                    <a:pt x="0" y="272"/>
                    <a:pt x="50" y="458"/>
                  </a:cubicBezTo>
                  <a:cubicBezTo>
                    <a:pt x="100" y="615"/>
                    <a:pt x="243" y="715"/>
                    <a:pt x="393" y="715"/>
                  </a:cubicBezTo>
                  <a:cubicBezTo>
                    <a:pt x="422" y="715"/>
                    <a:pt x="457" y="707"/>
                    <a:pt x="486" y="700"/>
                  </a:cubicBezTo>
                  <a:cubicBezTo>
                    <a:pt x="643" y="650"/>
                    <a:pt x="750" y="508"/>
                    <a:pt x="750" y="358"/>
                  </a:cubicBezTo>
                  <a:cubicBezTo>
                    <a:pt x="750" y="322"/>
                    <a:pt x="743" y="293"/>
                    <a:pt x="729" y="258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993250" y="29022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0" y="1"/>
                    <a:pt x="329" y="8"/>
                    <a:pt x="293" y="22"/>
                  </a:cubicBezTo>
                  <a:cubicBezTo>
                    <a:pt x="108" y="72"/>
                    <a:pt x="0" y="272"/>
                    <a:pt x="50" y="458"/>
                  </a:cubicBezTo>
                  <a:cubicBezTo>
                    <a:pt x="93" y="615"/>
                    <a:pt x="236" y="715"/>
                    <a:pt x="393" y="715"/>
                  </a:cubicBezTo>
                  <a:cubicBezTo>
                    <a:pt x="429" y="715"/>
                    <a:pt x="450" y="708"/>
                    <a:pt x="486" y="694"/>
                  </a:cubicBezTo>
                  <a:cubicBezTo>
                    <a:pt x="643" y="651"/>
                    <a:pt x="750" y="508"/>
                    <a:pt x="750" y="358"/>
                  </a:cubicBezTo>
                  <a:cubicBezTo>
                    <a:pt x="750" y="322"/>
                    <a:pt x="736" y="294"/>
                    <a:pt x="729" y="258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965225" y="291032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93" y="0"/>
                  </a:moveTo>
                  <a:cubicBezTo>
                    <a:pt x="372" y="0"/>
                    <a:pt x="336" y="7"/>
                    <a:pt x="300" y="22"/>
                  </a:cubicBezTo>
                  <a:cubicBezTo>
                    <a:pt x="107" y="72"/>
                    <a:pt x="0" y="272"/>
                    <a:pt x="50" y="457"/>
                  </a:cubicBezTo>
                  <a:cubicBezTo>
                    <a:pt x="93" y="607"/>
                    <a:pt x="236" y="714"/>
                    <a:pt x="386" y="714"/>
                  </a:cubicBezTo>
                  <a:cubicBezTo>
                    <a:pt x="414" y="714"/>
                    <a:pt x="450" y="707"/>
                    <a:pt x="486" y="700"/>
                  </a:cubicBezTo>
                  <a:cubicBezTo>
                    <a:pt x="636" y="650"/>
                    <a:pt x="743" y="507"/>
                    <a:pt x="743" y="357"/>
                  </a:cubicBezTo>
                  <a:cubicBezTo>
                    <a:pt x="743" y="329"/>
                    <a:pt x="736" y="293"/>
                    <a:pt x="729" y="257"/>
                  </a:cubicBezTo>
                  <a:cubicBezTo>
                    <a:pt x="693" y="107"/>
                    <a:pt x="55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937375" y="29183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7" y="1"/>
                    <a:pt x="329" y="8"/>
                    <a:pt x="293" y="22"/>
                  </a:cubicBezTo>
                  <a:cubicBezTo>
                    <a:pt x="107" y="72"/>
                    <a:pt x="0" y="272"/>
                    <a:pt x="57" y="458"/>
                  </a:cubicBezTo>
                  <a:cubicBezTo>
                    <a:pt x="100" y="608"/>
                    <a:pt x="243" y="715"/>
                    <a:pt x="393" y="715"/>
                  </a:cubicBezTo>
                  <a:cubicBezTo>
                    <a:pt x="429" y="715"/>
                    <a:pt x="457" y="707"/>
                    <a:pt x="493" y="700"/>
                  </a:cubicBezTo>
                  <a:cubicBezTo>
                    <a:pt x="643" y="650"/>
                    <a:pt x="750" y="508"/>
                    <a:pt x="750" y="358"/>
                  </a:cubicBezTo>
                  <a:cubicBezTo>
                    <a:pt x="750" y="322"/>
                    <a:pt x="743" y="293"/>
                    <a:pt x="736" y="258"/>
                  </a:cubicBezTo>
                  <a:cubicBezTo>
                    <a:pt x="686" y="101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909525" y="29263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57" y="1"/>
                    <a:pt x="329" y="8"/>
                    <a:pt x="293" y="22"/>
                  </a:cubicBezTo>
                  <a:cubicBezTo>
                    <a:pt x="107" y="72"/>
                    <a:pt x="0" y="272"/>
                    <a:pt x="50" y="458"/>
                  </a:cubicBezTo>
                  <a:cubicBezTo>
                    <a:pt x="100" y="608"/>
                    <a:pt x="243" y="715"/>
                    <a:pt x="393" y="715"/>
                  </a:cubicBezTo>
                  <a:cubicBezTo>
                    <a:pt x="422" y="715"/>
                    <a:pt x="457" y="708"/>
                    <a:pt x="486" y="701"/>
                  </a:cubicBezTo>
                  <a:cubicBezTo>
                    <a:pt x="643" y="651"/>
                    <a:pt x="750" y="508"/>
                    <a:pt x="750" y="358"/>
                  </a:cubicBezTo>
                  <a:cubicBezTo>
                    <a:pt x="750" y="322"/>
                    <a:pt x="743" y="294"/>
                    <a:pt x="729" y="258"/>
                  </a:cubicBezTo>
                  <a:cubicBezTo>
                    <a:pt x="686" y="101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160700" y="28546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358" y="0"/>
                    <a:pt x="336" y="7"/>
                    <a:pt x="300" y="15"/>
                  </a:cubicBezTo>
                  <a:cubicBezTo>
                    <a:pt x="108" y="72"/>
                    <a:pt x="1" y="264"/>
                    <a:pt x="58" y="450"/>
                  </a:cubicBezTo>
                  <a:cubicBezTo>
                    <a:pt x="101" y="607"/>
                    <a:pt x="243" y="714"/>
                    <a:pt x="393" y="714"/>
                  </a:cubicBezTo>
                  <a:cubicBezTo>
                    <a:pt x="429" y="714"/>
                    <a:pt x="458" y="700"/>
                    <a:pt x="493" y="693"/>
                  </a:cubicBezTo>
                  <a:cubicBezTo>
                    <a:pt x="643" y="650"/>
                    <a:pt x="750" y="507"/>
                    <a:pt x="750" y="357"/>
                  </a:cubicBezTo>
                  <a:cubicBezTo>
                    <a:pt x="750" y="322"/>
                    <a:pt x="743" y="293"/>
                    <a:pt x="736" y="257"/>
                  </a:cubicBezTo>
                  <a:cubicBezTo>
                    <a:pt x="693" y="93"/>
                    <a:pt x="55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3048950" y="28862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357" y="0"/>
                    <a:pt x="329" y="7"/>
                    <a:pt x="293" y="22"/>
                  </a:cubicBezTo>
                  <a:cubicBezTo>
                    <a:pt x="107" y="72"/>
                    <a:pt x="0" y="272"/>
                    <a:pt x="58" y="457"/>
                  </a:cubicBezTo>
                  <a:cubicBezTo>
                    <a:pt x="100" y="614"/>
                    <a:pt x="243" y="714"/>
                    <a:pt x="393" y="714"/>
                  </a:cubicBezTo>
                  <a:cubicBezTo>
                    <a:pt x="429" y="714"/>
                    <a:pt x="457" y="707"/>
                    <a:pt x="493" y="700"/>
                  </a:cubicBezTo>
                  <a:cubicBezTo>
                    <a:pt x="643" y="650"/>
                    <a:pt x="750" y="507"/>
                    <a:pt x="750" y="357"/>
                  </a:cubicBezTo>
                  <a:cubicBezTo>
                    <a:pt x="750" y="322"/>
                    <a:pt x="743" y="293"/>
                    <a:pt x="736" y="257"/>
                  </a:cubicBezTo>
                  <a:cubicBezTo>
                    <a:pt x="686" y="107"/>
                    <a:pt x="54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3077150" y="2878350"/>
              <a:ext cx="18600" cy="17900"/>
            </a:xfrm>
            <a:custGeom>
              <a:avLst/>
              <a:gdLst/>
              <a:ahLst/>
              <a:cxnLst/>
              <a:rect l="l" t="t" r="r" b="b"/>
              <a:pathLst>
                <a:path w="744" h="716" extrusionOk="0">
                  <a:moveTo>
                    <a:pt x="386" y="1"/>
                  </a:moveTo>
                  <a:cubicBezTo>
                    <a:pt x="351" y="1"/>
                    <a:pt x="329" y="15"/>
                    <a:pt x="293" y="22"/>
                  </a:cubicBezTo>
                  <a:cubicBezTo>
                    <a:pt x="108" y="72"/>
                    <a:pt x="1" y="272"/>
                    <a:pt x="51" y="458"/>
                  </a:cubicBezTo>
                  <a:cubicBezTo>
                    <a:pt x="86" y="608"/>
                    <a:pt x="229" y="715"/>
                    <a:pt x="386" y="715"/>
                  </a:cubicBezTo>
                  <a:cubicBezTo>
                    <a:pt x="415" y="715"/>
                    <a:pt x="451" y="708"/>
                    <a:pt x="486" y="701"/>
                  </a:cubicBezTo>
                  <a:cubicBezTo>
                    <a:pt x="636" y="658"/>
                    <a:pt x="743" y="508"/>
                    <a:pt x="743" y="358"/>
                  </a:cubicBezTo>
                  <a:cubicBezTo>
                    <a:pt x="743" y="337"/>
                    <a:pt x="736" y="301"/>
                    <a:pt x="729" y="265"/>
                  </a:cubicBezTo>
                  <a:cubicBezTo>
                    <a:pt x="686" y="108"/>
                    <a:pt x="543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132850" y="28623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365" y="0"/>
                    <a:pt x="329" y="15"/>
                    <a:pt x="293" y="22"/>
                  </a:cubicBezTo>
                  <a:cubicBezTo>
                    <a:pt x="108" y="72"/>
                    <a:pt x="1" y="272"/>
                    <a:pt x="58" y="457"/>
                  </a:cubicBezTo>
                  <a:cubicBezTo>
                    <a:pt x="93" y="622"/>
                    <a:pt x="236" y="714"/>
                    <a:pt x="393" y="714"/>
                  </a:cubicBezTo>
                  <a:cubicBezTo>
                    <a:pt x="422" y="714"/>
                    <a:pt x="458" y="707"/>
                    <a:pt x="493" y="700"/>
                  </a:cubicBezTo>
                  <a:cubicBezTo>
                    <a:pt x="643" y="657"/>
                    <a:pt x="750" y="514"/>
                    <a:pt x="750" y="357"/>
                  </a:cubicBezTo>
                  <a:cubicBezTo>
                    <a:pt x="750" y="322"/>
                    <a:pt x="743" y="300"/>
                    <a:pt x="729" y="265"/>
                  </a:cubicBezTo>
                  <a:cubicBezTo>
                    <a:pt x="686" y="107"/>
                    <a:pt x="54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2853475" y="29422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64" y="0"/>
                    <a:pt x="329" y="8"/>
                    <a:pt x="293" y="15"/>
                  </a:cubicBezTo>
                  <a:cubicBezTo>
                    <a:pt x="107" y="72"/>
                    <a:pt x="0" y="265"/>
                    <a:pt x="43" y="457"/>
                  </a:cubicBezTo>
                  <a:cubicBezTo>
                    <a:pt x="100" y="607"/>
                    <a:pt x="243" y="715"/>
                    <a:pt x="393" y="715"/>
                  </a:cubicBezTo>
                  <a:cubicBezTo>
                    <a:pt x="421" y="715"/>
                    <a:pt x="457" y="707"/>
                    <a:pt x="493" y="693"/>
                  </a:cubicBezTo>
                  <a:cubicBezTo>
                    <a:pt x="643" y="650"/>
                    <a:pt x="750" y="507"/>
                    <a:pt x="750" y="357"/>
                  </a:cubicBezTo>
                  <a:cubicBezTo>
                    <a:pt x="750" y="322"/>
                    <a:pt x="743" y="293"/>
                    <a:pt x="736" y="257"/>
                  </a:cubicBezTo>
                  <a:cubicBezTo>
                    <a:pt x="686" y="108"/>
                    <a:pt x="54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825625" y="295030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1"/>
                  </a:moveTo>
                  <a:cubicBezTo>
                    <a:pt x="357" y="1"/>
                    <a:pt x="329" y="8"/>
                    <a:pt x="293" y="15"/>
                  </a:cubicBezTo>
                  <a:cubicBezTo>
                    <a:pt x="107" y="72"/>
                    <a:pt x="0" y="265"/>
                    <a:pt x="50" y="458"/>
                  </a:cubicBezTo>
                  <a:cubicBezTo>
                    <a:pt x="93" y="608"/>
                    <a:pt x="243" y="715"/>
                    <a:pt x="393" y="715"/>
                  </a:cubicBezTo>
                  <a:cubicBezTo>
                    <a:pt x="429" y="715"/>
                    <a:pt x="457" y="708"/>
                    <a:pt x="493" y="693"/>
                  </a:cubicBezTo>
                  <a:cubicBezTo>
                    <a:pt x="643" y="651"/>
                    <a:pt x="750" y="508"/>
                    <a:pt x="750" y="358"/>
                  </a:cubicBezTo>
                  <a:cubicBezTo>
                    <a:pt x="750" y="322"/>
                    <a:pt x="743" y="294"/>
                    <a:pt x="728" y="258"/>
                  </a:cubicBezTo>
                  <a:cubicBezTo>
                    <a:pt x="686" y="108"/>
                    <a:pt x="54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3341900" y="2896925"/>
              <a:ext cx="18775" cy="17725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408" y="1"/>
                  </a:moveTo>
                  <a:cubicBezTo>
                    <a:pt x="286" y="1"/>
                    <a:pt x="179" y="58"/>
                    <a:pt x="108" y="151"/>
                  </a:cubicBezTo>
                  <a:cubicBezTo>
                    <a:pt x="1" y="315"/>
                    <a:pt x="36" y="536"/>
                    <a:pt x="201" y="643"/>
                  </a:cubicBezTo>
                  <a:cubicBezTo>
                    <a:pt x="265" y="686"/>
                    <a:pt x="336" y="708"/>
                    <a:pt x="393" y="708"/>
                  </a:cubicBezTo>
                  <a:cubicBezTo>
                    <a:pt x="400" y="708"/>
                    <a:pt x="407" y="708"/>
                    <a:pt x="414" y="708"/>
                  </a:cubicBezTo>
                  <a:cubicBezTo>
                    <a:pt x="527" y="708"/>
                    <a:pt x="633" y="652"/>
                    <a:pt x="693" y="565"/>
                  </a:cubicBezTo>
                  <a:cubicBezTo>
                    <a:pt x="736" y="500"/>
                    <a:pt x="750" y="429"/>
                    <a:pt x="750" y="358"/>
                  </a:cubicBezTo>
                  <a:cubicBezTo>
                    <a:pt x="750" y="243"/>
                    <a:pt x="700" y="136"/>
                    <a:pt x="600" y="65"/>
                  </a:cubicBezTo>
                  <a:cubicBezTo>
                    <a:pt x="536" y="22"/>
                    <a:pt x="465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3317450" y="28806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286" y="1"/>
                    <a:pt x="179" y="51"/>
                    <a:pt x="107" y="151"/>
                  </a:cubicBezTo>
                  <a:cubicBezTo>
                    <a:pt x="0" y="308"/>
                    <a:pt x="36" y="536"/>
                    <a:pt x="207" y="643"/>
                  </a:cubicBezTo>
                  <a:cubicBezTo>
                    <a:pt x="264" y="679"/>
                    <a:pt x="329" y="708"/>
                    <a:pt x="400" y="708"/>
                  </a:cubicBezTo>
                  <a:cubicBezTo>
                    <a:pt x="514" y="708"/>
                    <a:pt x="622" y="651"/>
                    <a:pt x="693" y="551"/>
                  </a:cubicBezTo>
                  <a:cubicBezTo>
                    <a:pt x="743" y="486"/>
                    <a:pt x="757" y="415"/>
                    <a:pt x="757" y="358"/>
                  </a:cubicBezTo>
                  <a:cubicBezTo>
                    <a:pt x="757" y="236"/>
                    <a:pt x="707" y="129"/>
                    <a:pt x="607" y="58"/>
                  </a:cubicBezTo>
                  <a:cubicBezTo>
                    <a:pt x="543" y="15"/>
                    <a:pt x="472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294425" y="2863900"/>
              <a:ext cx="17700" cy="17875"/>
            </a:xfrm>
            <a:custGeom>
              <a:avLst/>
              <a:gdLst/>
              <a:ahLst/>
              <a:cxnLst/>
              <a:rect l="l" t="t" r="r" b="b"/>
              <a:pathLst>
                <a:path w="708" h="715" extrusionOk="0">
                  <a:moveTo>
                    <a:pt x="350" y="1"/>
                  </a:moveTo>
                  <a:cubicBezTo>
                    <a:pt x="314" y="1"/>
                    <a:pt x="279" y="8"/>
                    <a:pt x="236" y="22"/>
                  </a:cubicBezTo>
                  <a:cubicBezTo>
                    <a:pt x="250" y="201"/>
                    <a:pt x="150" y="358"/>
                    <a:pt x="0" y="436"/>
                  </a:cubicBezTo>
                  <a:cubicBezTo>
                    <a:pt x="22" y="522"/>
                    <a:pt x="72" y="600"/>
                    <a:pt x="143" y="650"/>
                  </a:cubicBezTo>
                  <a:cubicBezTo>
                    <a:pt x="207" y="700"/>
                    <a:pt x="279" y="715"/>
                    <a:pt x="350" y="715"/>
                  </a:cubicBezTo>
                  <a:cubicBezTo>
                    <a:pt x="457" y="715"/>
                    <a:pt x="571" y="665"/>
                    <a:pt x="643" y="565"/>
                  </a:cubicBezTo>
                  <a:cubicBezTo>
                    <a:pt x="686" y="500"/>
                    <a:pt x="707" y="429"/>
                    <a:pt x="707" y="365"/>
                  </a:cubicBezTo>
                  <a:cubicBezTo>
                    <a:pt x="707" y="243"/>
                    <a:pt x="650" y="129"/>
                    <a:pt x="543" y="65"/>
                  </a:cubicBezTo>
                  <a:cubicBezTo>
                    <a:pt x="486" y="22"/>
                    <a:pt x="414" y="1"/>
                    <a:pt x="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3440625" y="3189350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0"/>
                  </a:moveTo>
                  <a:cubicBezTo>
                    <a:pt x="158" y="0"/>
                    <a:pt x="0" y="157"/>
                    <a:pt x="0" y="357"/>
                  </a:cubicBezTo>
                  <a:cubicBezTo>
                    <a:pt x="0" y="550"/>
                    <a:pt x="158" y="714"/>
                    <a:pt x="358" y="714"/>
                  </a:cubicBezTo>
                  <a:cubicBezTo>
                    <a:pt x="550" y="714"/>
                    <a:pt x="715" y="550"/>
                    <a:pt x="715" y="357"/>
                  </a:cubicBezTo>
                  <a:cubicBezTo>
                    <a:pt x="715" y="157"/>
                    <a:pt x="550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3440625" y="3132750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1"/>
                  </a:moveTo>
                  <a:cubicBezTo>
                    <a:pt x="158" y="1"/>
                    <a:pt x="0" y="165"/>
                    <a:pt x="0" y="358"/>
                  </a:cubicBezTo>
                  <a:cubicBezTo>
                    <a:pt x="0" y="558"/>
                    <a:pt x="158" y="715"/>
                    <a:pt x="358" y="715"/>
                  </a:cubicBezTo>
                  <a:cubicBezTo>
                    <a:pt x="550" y="715"/>
                    <a:pt x="715" y="558"/>
                    <a:pt x="715" y="358"/>
                  </a:cubicBezTo>
                  <a:cubicBezTo>
                    <a:pt x="715" y="165"/>
                    <a:pt x="550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3440625" y="3160950"/>
              <a:ext cx="17875" cy="179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58" y="1"/>
                    <a:pt x="0" y="158"/>
                    <a:pt x="0" y="358"/>
                  </a:cubicBezTo>
                  <a:cubicBezTo>
                    <a:pt x="0" y="551"/>
                    <a:pt x="158" y="715"/>
                    <a:pt x="358" y="715"/>
                  </a:cubicBezTo>
                  <a:cubicBezTo>
                    <a:pt x="550" y="715"/>
                    <a:pt x="715" y="551"/>
                    <a:pt x="715" y="358"/>
                  </a:cubicBezTo>
                  <a:cubicBezTo>
                    <a:pt x="715" y="158"/>
                    <a:pt x="550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3440625" y="3104725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1"/>
                  </a:moveTo>
                  <a:cubicBezTo>
                    <a:pt x="158" y="1"/>
                    <a:pt x="0" y="158"/>
                    <a:pt x="0" y="358"/>
                  </a:cubicBezTo>
                  <a:cubicBezTo>
                    <a:pt x="0" y="543"/>
                    <a:pt x="158" y="715"/>
                    <a:pt x="358" y="715"/>
                  </a:cubicBezTo>
                  <a:cubicBezTo>
                    <a:pt x="550" y="715"/>
                    <a:pt x="715" y="550"/>
                    <a:pt x="715" y="358"/>
                  </a:cubicBezTo>
                  <a:cubicBezTo>
                    <a:pt x="715" y="158"/>
                    <a:pt x="550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3440625" y="3076350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0"/>
                  </a:moveTo>
                  <a:cubicBezTo>
                    <a:pt x="158" y="0"/>
                    <a:pt x="0" y="157"/>
                    <a:pt x="0" y="357"/>
                  </a:cubicBezTo>
                  <a:cubicBezTo>
                    <a:pt x="0" y="557"/>
                    <a:pt x="158" y="714"/>
                    <a:pt x="358" y="714"/>
                  </a:cubicBezTo>
                  <a:cubicBezTo>
                    <a:pt x="550" y="714"/>
                    <a:pt x="715" y="557"/>
                    <a:pt x="715" y="357"/>
                  </a:cubicBezTo>
                  <a:cubicBezTo>
                    <a:pt x="715" y="157"/>
                    <a:pt x="550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3440625" y="3217375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0"/>
                  </a:moveTo>
                  <a:cubicBezTo>
                    <a:pt x="158" y="0"/>
                    <a:pt x="0" y="158"/>
                    <a:pt x="0" y="358"/>
                  </a:cubicBezTo>
                  <a:cubicBezTo>
                    <a:pt x="0" y="557"/>
                    <a:pt x="158" y="715"/>
                    <a:pt x="358" y="715"/>
                  </a:cubicBezTo>
                  <a:cubicBezTo>
                    <a:pt x="550" y="715"/>
                    <a:pt x="715" y="557"/>
                    <a:pt x="715" y="358"/>
                  </a:cubicBezTo>
                  <a:cubicBezTo>
                    <a:pt x="715" y="158"/>
                    <a:pt x="550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614425" y="3305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72" y="1"/>
                    <a:pt x="329" y="1"/>
                    <a:pt x="307" y="8"/>
                  </a:cubicBezTo>
                  <a:cubicBezTo>
                    <a:pt x="122" y="65"/>
                    <a:pt x="0" y="258"/>
                    <a:pt x="58" y="451"/>
                  </a:cubicBezTo>
                  <a:cubicBezTo>
                    <a:pt x="100" y="608"/>
                    <a:pt x="243" y="708"/>
                    <a:pt x="393" y="708"/>
                  </a:cubicBezTo>
                  <a:cubicBezTo>
                    <a:pt x="422" y="708"/>
                    <a:pt x="457" y="700"/>
                    <a:pt x="493" y="693"/>
                  </a:cubicBezTo>
                  <a:cubicBezTo>
                    <a:pt x="650" y="643"/>
                    <a:pt x="750" y="515"/>
                    <a:pt x="750" y="351"/>
                  </a:cubicBezTo>
                  <a:cubicBezTo>
                    <a:pt x="750" y="322"/>
                    <a:pt x="750" y="286"/>
                    <a:pt x="743" y="251"/>
                  </a:cubicBezTo>
                  <a:cubicBezTo>
                    <a:pt x="700" y="101"/>
                    <a:pt x="557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729400" y="3273800"/>
              <a:ext cx="18750" cy="17500"/>
            </a:xfrm>
            <a:custGeom>
              <a:avLst/>
              <a:gdLst/>
              <a:ahLst/>
              <a:cxnLst/>
              <a:rect l="l" t="t" r="r" b="b"/>
              <a:pathLst>
                <a:path w="750" h="700" extrusionOk="0">
                  <a:moveTo>
                    <a:pt x="400" y="0"/>
                  </a:moveTo>
                  <a:cubicBezTo>
                    <a:pt x="379" y="0"/>
                    <a:pt x="343" y="0"/>
                    <a:pt x="307" y="7"/>
                  </a:cubicBezTo>
                  <a:cubicBezTo>
                    <a:pt x="114" y="64"/>
                    <a:pt x="0" y="257"/>
                    <a:pt x="57" y="436"/>
                  </a:cubicBezTo>
                  <a:cubicBezTo>
                    <a:pt x="100" y="600"/>
                    <a:pt x="243" y="700"/>
                    <a:pt x="393" y="700"/>
                  </a:cubicBezTo>
                  <a:cubicBezTo>
                    <a:pt x="421" y="700"/>
                    <a:pt x="457" y="700"/>
                    <a:pt x="493" y="693"/>
                  </a:cubicBezTo>
                  <a:cubicBezTo>
                    <a:pt x="643" y="643"/>
                    <a:pt x="750" y="500"/>
                    <a:pt x="750" y="350"/>
                  </a:cubicBezTo>
                  <a:cubicBezTo>
                    <a:pt x="750" y="321"/>
                    <a:pt x="750" y="286"/>
                    <a:pt x="743" y="264"/>
                  </a:cubicBezTo>
                  <a:cubicBezTo>
                    <a:pt x="700" y="107"/>
                    <a:pt x="550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758125" y="3265925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1"/>
                  </a:moveTo>
                  <a:cubicBezTo>
                    <a:pt x="372" y="1"/>
                    <a:pt x="336" y="1"/>
                    <a:pt x="308" y="15"/>
                  </a:cubicBezTo>
                  <a:cubicBezTo>
                    <a:pt x="122" y="65"/>
                    <a:pt x="1" y="265"/>
                    <a:pt x="58" y="451"/>
                  </a:cubicBezTo>
                  <a:cubicBezTo>
                    <a:pt x="101" y="608"/>
                    <a:pt x="244" y="708"/>
                    <a:pt x="394" y="708"/>
                  </a:cubicBezTo>
                  <a:cubicBezTo>
                    <a:pt x="422" y="708"/>
                    <a:pt x="458" y="701"/>
                    <a:pt x="486" y="701"/>
                  </a:cubicBezTo>
                  <a:cubicBezTo>
                    <a:pt x="644" y="658"/>
                    <a:pt x="744" y="515"/>
                    <a:pt x="744" y="365"/>
                  </a:cubicBezTo>
                  <a:cubicBezTo>
                    <a:pt x="744" y="336"/>
                    <a:pt x="744" y="301"/>
                    <a:pt x="736" y="272"/>
                  </a:cubicBezTo>
                  <a:cubicBezTo>
                    <a:pt x="701" y="115"/>
                    <a:pt x="558" y="1"/>
                    <a:pt x="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700825" y="32816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65" y="0"/>
                    <a:pt x="329" y="0"/>
                    <a:pt x="308" y="7"/>
                  </a:cubicBezTo>
                  <a:cubicBezTo>
                    <a:pt x="115" y="64"/>
                    <a:pt x="1" y="257"/>
                    <a:pt x="58" y="443"/>
                  </a:cubicBezTo>
                  <a:cubicBezTo>
                    <a:pt x="101" y="607"/>
                    <a:pt x="243" y="707"/>
                    <a:pt x="393" y="707"/>
                  </a:cubicBezTo>
                  <a:cubicBezTo>
                    <a:pt x="422" y="707"/>
                    <a:pt x="458" y="700"/>
                    <a:pt x="493" y="700"/>
                  </a:cubicBezTo>
                  <a:cubicBezTo>
                    <a:pt x="650" y="650"/>
                    <a:pt x="750" y="507"/>
                    <a:pt x="750" y="357"/>
                  </a:cubicBezTo>
                  <a:cubicBezTo>
                    <a:pt x="750" y="329"/>
                    <a:pt x="750" y="293"/>
                    <a:pt x="743" y="257"/>
                  </a:cubicBezTo>
                  <a:cubicBezTo>
                    <a:pt x="686" y="107"/>
                    <a:pt x="54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3053950" y="3257000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7" y="1"/>
                  </a:moveTo>
                  <a:cubicBezTo>
                    <a:pt x="165" y="1"/>
                    <a:pt x="7" y="158"/>
                    <a:pt x="7" y="344"/>
                  </a:cubicBezTo>
                  <a:cubicBezTo>
                    <a:pt x="0" y="536"/>
                    <a:pt x="150" y="708"/>
                    <a:pt x="343" y="715"/>
                  </a:cubicBezTo>
                  <a:lnTo>
                    <a:pt x="365" y="715"/>
                  </a:lnTo>
                  <a:cubicBezTo>
                    <a:pt x="550" y="715"/>
                    <a:pt x="714" y="565"/>
                    <a:pt x="714" y="379"/>
                  </a:cubicBezTo>
                  <a:lnTo>
                    <a:pt x="714" y="358"/>
                  </a:lnTo>
                  <a:cubicBezTo>
                    <a:pt x="714" y="172"/>
                    <a:pt x="572" y="22"/>
                    <a:pt x="372" y="15"/>
                  </a:cubicBezTo>
                  <a:lnTo>
                    <a:pt x="357" y="15"/>
                  </a:lnTo>
                  <a:lnTo>
                    <a:pt x="3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2586750" y="3312700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58" y="1"/>
                  </a:moveTo>
                  <a:cubicBezTo>
                    <a:pt x="336" y="1"/>
                    <a:pt x="301" y="8"/>
                    <a:pt x="272" y="8"/>
                  </a:cubicBezTo>
                  <a:cubicBezTo>
                    <a:pt x="172" y="36"/>
                    <a:pt x="101" y="94"/>
                    <a:pt x="58" y="179"/>
                  </a:cubicBezTo>
                  <a:lnTo>
                    <a:pt x="22" y="272"/>
                  </a:lnTo>
                  <a:cubicBezTo>
                    <a:pt x="1" y="329"/>
                    <a:pt x="1" y="386"/>
                    <a:pt x="22" y="443"/>
                  </a:cubicBezTo>
                  <a:cubicBezTo>
                    <a:pt x="65" y="608"/>
                    <a:pt x="208" y="708"/>
                    <a:pt x="358" y="708"/>
                  </a:cubicBezTo>
                  <a:cubicBezTo>
                    <a:pt x="386" y="708"/>
                    <a:pt x="422" y="693"/>
                    <a:pt x="458" y="693"/>
                  </a:cubicBezTo>
                  <a:cubicBezTo>
                    <a:pt x="615" y="651"/>
                    <a:pt x="715" y="508"/>
                    <a:pt x="715" y="358"/>
                  </a:cubicBezTo>
                  <a:cubicBezTo>
                    <a:pt x="715" y="329"/>
                    <a:pt x="715" y="293"/>
                    <a:pt x="708" y="258"/>
                  </a:cubicBezTo>
                  <a:cubicBezTo>
                    <a:pt x="658" y="108"/>
                    <a:pt x="515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672075" y="32895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65" y="0"/>
                    <a:pt x="329" y="8"/>
                    <a:pt x="301" y="8"/>
                  </a:cubicBezTo>
                  <a:cubicBezTo>
                    <a:pt x="115" y="58"/>
                    <a:pt x="1" y="257"/>
                    <a:pt x="51" y="443"/>
                  </a:cubicBezTo>
                  <a:cubicBezTo>
                    <a:pt x="101" y="607"/>
                    <a:pt x="237" y="707"/>
                    <a:pt x="394" y="707"/>
                  </a:cubicBezTo>
                  <a:cubicBezTo>
                    <a:pt x="415" y="707"/>
                    <a:pt x="458" y="693"/>
                    <a:pt x="487" y="693"/>
                  </a:cubicBezTo>
                  <a:cubicBezTo>
                    <a:pt x="651" y="650"/>
                    <a:pt x="751" y="507"/>
                    <a:pt x="751" y="357"/>
                  </a:cubicBezTo>
                  <a:cubicBezTo>
                    <a:pt x="751" y="329"/>
                    <a:pt x="751" y="293"/>
                    <a:pt x="744" y="257"/>
                  </a:cubicBezTo>
                  <a:cubicBezTo>
                    <a:pt x="694" y="100"/>
                    <a:pt x="544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642975" y="32971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408" y="0"/>
                  </a:moveTo>
                  <a:cubicBezTo>
                    <a:pt x="379" y="0"/>
                    <a:pt x="344" y="0"/>
                    <a:pt x="308" y="15"/>
                  </a:cubicBezTo>
                  <a:cubicBezTo>
                    <a:pt x="122" y="65"/>
                    <a:pt x="1" y="250"/>
                    <a:pt x="58" y="443"/>
                  </a:cubicBezTo>
                  <a:cubicBezTo>
                    <a:pt x="101" y="600"/>
                    <a:pt x="244" y="700"/>
                    <a:pt x="394" y="700"/>
                  </a:cubicBezTo>
                  <a:cubicBezTo>
                    <a:pt x="422" y="700"/>
                    <a:pt x="458" y="700"/>
                    <a:pt x="494" y="693"/>
                  </a:cubicBezTo>
                  <a:cubicBezTo>
                    <a:pt x="658" y="650"/>
                    <a:pt x="751" y="507"/>
                    <a:pt x="751" y="350"/>
                  </a:cubicBezTo>
                  <a:cubicBezTo>
                    <a:pt x="751" y="329"/>
                    <a:pt x="751" y="293"/>
                    <a:pt x="744" y="258"/>
                  </a:cubicBezTo>
                  <a:cubicBezTo>
                    <a:pt x="708" y="100"/>
                    <a:pt x="56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3143200" y="3261125"/>
              <a:ext cx="18050" cy="17675"/>
            </a:xfrm>
            <a:custGeom>
              <a:avLst/>
              <a:gdLst/>
              <a:ahLst/>
              <a:cxnLst/>
              <a:rect l="l" t="t" r="r" b="b"/>
              <a:pathLst>
                <a:path w="722" h="707" extrusionOk="0">
                  <a:moveTo>
                    <a:pt x="365" y="0"/>
                  </a:moveTo>
                  <a:cubicBezTo>
                    <a:pt x="179" y="0"/>
                    <a:pt x="15" y="143"/>
                    <a:pt x="8" y="336"/>
                  </a:cubicBezTo>
                  <a:cubicBezTo>
                    <a:pt x="1" y="536"/>
                    <a:pt x="151" y="700"/>
                    <a:pt x="344" y="707"/>
                  </a:cubicBezTo>
                  <a:lnTo>
                    <a:pt x="365" y="707"/>
                  </a:lnTo>
                  <a:cubicBezTo>
                    <a:pt x="551" y="707"/>
                    <a:pt x="715" y="550"/>
                    <a:pt x="722" y="364"/>
                  </a:cubicBezTo>
                  <a:lnTo>
                    <a:pt x="722" y="350"/>
                  </a:lnTo>
                  <a:cubicBezTo>
                    <a:pt x="722" y="164"/>
                    <a:pt x="57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3261925" y="3265925"/>
              <a:ext cx="18050" cy="17875"/>
            </a:xfrm>
            <a:custGeom>
              <a:avLst/>
              <a:gdLst/>
              <a:ahLst/>
              <a:cxnLst/>
              <a:rect l="l" t="t" r="r" b="b"/>
              <a:pathLst>
                <a:path w="722" h="715" extrusionOk="0">
                  <a:moveTo>
                    <a:pt x="365" y="1"/>
                  </a:moveTo>
                  <a:cubicBezTo>
                    <a:pt x="179" y="1"/>
                    <a:pt x="15" y="158"/>
                    <a:pt x="8" y="344"/>
                  </a:cubicBezTo>
                  <a:cubicBezTo>
                    <a:pt x="0" y="536"/>
                    <a:pt x="150" y="708"/>
                    <a:pt x="343" y="715"/>
                  </a:cubicBezTo>
                  <a:lnTo>
                    <a:pt x="365" y="715"/>
                  </a:lnTo>
                  <a:cubicBezTo>
                    <a:pt x="550" y="715"/>
                    <a:pt x="715" y="565"/>
                    <a:pt x="722" y="379"/>
                  </a:cubicBezTo>
                  <a:lnTo>
                    <a:pt x="722" y="358"/>
                  </a:lnTo>
                  <a:cubicBezTo>
                    <a:pt x="722" y="172"/>
                    <a:pt x="572" y="15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3083750" y="3258425"/>
              <a:ext cx="18075" cy="17875"/>
            </a:xfrm>
            <a:custGeom>
              <a:avLst/>
              <a:gdLst/>
              <a:ahLst/>
              <a:cxnLst/>
              <a:rect l="l" t="t" r="r" b="b"/>
              <a:pathLst>
                <a:path w="723" h="715" extrusionOk="0">
                  <a:moveTo>
                    <a:pt x="358" y="1"/>
                  </a:moveTo>
                  <a:cubicBezTo>
                    <a:pt x="172" y="1"/>
                    <a:pt x="8" y="144"/>
                    <a:pt x="8" y="344"/>
                  </a:cubicBezTo>
                  <a:cubicBezTo>
                    <a:pt x="1" y="536"/>
                    <a:pt x="151" y="708"/>
                    <a:pt x="351" y="715"/>
                  </a:cubicBezTo>
                  <a:lnTo>
                    <a:pt x="365" y="715"/>
                  </a:lnTo>
                  <a:cubicBezTo>
                    <a:pt x="551" y="715"/>
                    <a:pt x="715" y="565"/>
                    <a:pt x="722" y="379"/>
                  </a:cubicBezTo>
                  <a:lnTo>
                    <a:pt x="722" y="358"/>
                  </a:lnTo>
                  <a:cubicBezTo>
                    <a:pt x="715" y="172"/>
                    <a:pt x="565" y="8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3202475" y="3263250"/>
              <a:ext cx="18050" cy="17875"/>
            </a:xfrm>
            <a:custGeom>
              <a:avLst/>
              <a:gdLst/>
              <a:ahLst/>
              <a:cxnLst/>
              <a:rect l="l" t="t" r="r" b="b"/>
              <a:pathLst>
                <a:path w="722" h="715" extrusionOk="0">
                  <a:moveTo>
                    <a:pt x="365" y="1"/>
                  </a:moveTo>
                  <a:cubicBezTo>
                    <a:pt x="179" y="15"/>
                    <a:pt x="22" y="165"/>
                    <a:pt x="8" y="351"/>
                  </a:cubicBezTo>
                  <a:cubicBezTo>
                    <a:pt x="1" y="551"/>
                    <a:pt x="151" y="708"/>
                    <a:pt x="350" y="715"/>
                  </a:cubicBezTo>
                  <a:lnTo>
                    <a:pt x="365" y="715"/>
                  </a:lnTo>
                  <a:cubicBezTo>
                    <a:pt x="558" y="715"/>
                    <a:pt x="715" y="565"/>
                    <a:pt x="722" y="379"/>
                  </a:cubicBezTo>
                  <a:lnTo>
                    <a:pt x="722" y="358"/>
                  </a:lnTo>
                  <a:cubicBezTo>
                    <a:pt x="722" y="172"/>
                    <a:pt x="579" y="15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3231925" y="3264850"/>
              <a:ext cx="18075" cy="17900"/>
            </a:xfrm>
            <a:custGeom>
              <a:avLst/>
              <a:gdLst/>
              <a:ahLst/>
              <a:cxnLst/>
              <a:rect l="l" t="t" r="r" b="b"/>
              <a:pathLst>
                <a:path w="723" h="716" extrusionOk="0">
                  <a:moveTo>
                    <a:pt x="365" y="1"/>
                  </a:moveTo>
                  <a:cubicBezTo>
                    <a:pt x="179" y="1"/>
                    <a:pt x="22" y="158"/>
                    <a:pt x="8" y="344"/>
                  </a:cubicBezTo>
                  <a:cubicBezTo>
                    <a:pt x="1" y="537"/>
                    <a:pt x="151" y="708"/>
                    <a:pt x="351" y="715"/>
                  </a:cubicBezTo>
                  <a:lnTo>
                    <a:pt x="379" y="715"/>
                  </a:lnTo>
                  <a:lnTo>
                    <a:pt x="379" y="708"/>
                  </a:lnTo>
                  <a:cubicBezTo>
                    <a:pt x="565" y="708"/>
                    <a:pt x="722" y="558"/>
                    <a:pt x="722" y="372"/>
                  </a:cubicBezTo>
                  <a:lnTo>
                    <a:pt x="722" y="351"/>
                  </a:lnTo>
                  <a:cubicBezTo>
                    <a:pt x="722" y="165"/>
                    <a:pt x="572" y="15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3113225" y="3259875"/>
              <a:ext cx="17875" cy="17500"/>
            </a:xfrm>
            <a:custGeom>
              <a:avLst/>
              <a:gdLst/>
              <a:ahLst/>
              <a:cxnLst/>
              <a:rect l="l" t="t" r="r" b="b"/>
              <a:pathLst>
                <a:path w="715" h="700" extrusionOk="0">
                  <a:moveTo>
                    <a:pt x="357" y="0"/>
                  </a:moveTo>
                  <a:cubicBezTo>
                    <a:pt x="171" y="0"/>
                    <a:pt x="7" y="136"/>
                    <a:pt x="7" y="336"/>
                  </a:cubicBezTo>
                  <a:cubicBezTo>
                    <a:pt x="0" y="536"/>
                    <a:pt x="150" y="700"/>
                    <a:pt x="350" y="700"/>
                  </a:cubicBezTo>
                  <a:lnTo>
                    <a:pt x="364" y="700"/>
                  </a:lnTo>
                  <a:cubicBezTo>
                    <a:pt x="550" y="700"/>
                    <a:pt x="714" y="550"/>
                    <a:pt x="714" y="364"/>
                  </a:cubicBezTo>
                  <a:lnTo>
                    <a:pt x="714" y="343"/>
                  </a:lnTo>
                  <a:cubicBezTo>
                    <a:pt x="714" y="157"/>
                    <a:pt x="57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3172675" y="326217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4" y="1"/>
                  </a:moveTo>
                  <a:cubicBezTo>
                    <a:pt x="179" y="1"/>
                    <a:pt x="14" y="158"/>
                    <a:pt x="7" y="344"/>
                  </a:cubicBezTo>
                  <a:cubicBezTo>
                    <a:pt x="0" y="536"/>
                    <a:pt x="150" y="701"/>
                    <a:pt x="343" y="708"/>
                  </a:cubicBezTo>
                  <a:lnTo>
                    <a:pt x="364" y="708"/>
                  </a:lnTo>
                  <a:cubicBezTo>
                    <a:pt x="550" y="708"/>
                    <a:pt x="714" y="558"/>
                    <a:pt x="721" y="372"/>
                  </a:cubicBezTo>
                  <a:lnTo>
                    <a:pt x="721" y="351"/>
                  </a:lnTo>
                  <a:cubicBezTo>
                    <a:pt x="721" y="172"/>
                    <a:pt x="578" y="15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351375" y="3270050"/>
              <a:ext cx="18050" cy="17675"/>
            </a:xfrm>
            <a:custGeom>
              <a:avLst/>
              <a:gdLst/>
              <a:ahLst/>
              <a:cxnLst/>
              <a:rect l="l" t="t" r="r" b="b"/>
              <a:pathLst>
                <a:path w="722" h="707" extrusionOk="0">
                  <a:moveTo>
                    <a:pt x="357" y="0"/>
                  </a:moveTo>
                  <a:cubicBezTo>
                    <a:pt x="171" y="0"/>
                    <a:pt x="14" y="143"/>
                    <a:pt x="7" y="343"/>
                  </a:cubicBezTo>
                  <a:cubicBezTo>
                    <a:pt x="0" y="536"/>
                    <a:pt x="150" y="707"/>
                    <a:pt x="343" y="707"/>
                  </a:cubicBezTo>
                  <a:lnTo>
                    <a:pt x="364" y="707"/>
                  </a:lnTo>
                  <a:cubicBezTo>
                    <a:pt x="550" y="707"/>
                    <a:pt x="714" y="564"/>
                    <a:pt x="721" y="364"/>
                  </a:cubicBezTo>
                  <a:lnTo>
                    <a:pt x="721" y="350"/>
                  </a:lnTo>
                  <a:cubicBezTo>
                    <a:pt x="714" y="171"/>
                    <a:pt x="564" y="7"/>
                    <a:pt x="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2786875" y="32584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72" y="1"/>
                    <a:pt x="336" y="1"/>
                    <a:pt x="308" y="8"/>
                  </a:cubicBezTo>
                  <a:cubicBezTo>
                    <a:pt x="122" y="65"/>
                    <a:pt x="1" y="258"/>
                    <a:pt x="58" y="451"/>
                  </a:cubicBezTo>
                  <a:cubicBezTo>
                    <a:pt x="101" y="608"/>
                    <a:pt x="243" y="708"/>
                    <a:pt x="393" y="708"/>
                  </a:cubicBezTo>
                  <a:cubicBezTo>
                    <a:pt x="422" y="708"/>
                    <a:pt x="458" y="701"/>
                    <a:pt x="493" y="686"/>
                  </a:cubicBezTo>
                  <a:cubicBezTo>
                    <a:pt x="643" y="644"/>
                    <a:pt x="750" y="501"/>
                    <a:pt x="750" y="351"/>
                  </a:cubicBezTo>
                  <a:cubicBezTo>
                    <a:pt x="750" y="322"/>
                    <a:pt x="750" y="287"/>
                    <a:pt x="743" y="258"/>
                  </a:cubicBezTo>
                  <a:cubicBezTo>
                    <a:pt x="700" y="101"/>
                    <a:pt x="558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3291550" y="3267550"/>
              <a:ext cx="18075" cy="17875"/>
            </a:xfrm>
            <a:custGeom>
              <a:avLst/>
              <a:gdLst/>
              <a:ahLst/>
              <a:cxnLst/>
              <a:rect l="l" t="t" r="r" b="b"/>
              <a:pathLst>
                <a:path w="723" h="715" extrusionOk="0">
                  <a:moveTo>
                    <a:pt x="365" y="0"/>
                  </a:moveTo>
                  <a:cubicBezTo>
                    <a:pt x="179" y="0"/>
                    <a:pt x="15" y="143"/>
                    <a:pt x="8" y="343"/>
                  </a:cubicBezTo>
                  <a:cubicBezTo>
                    <a:pt x="1" y="536"/>
                    <a:pt x="151" y="707"/>
                    <a:pt x="344" y="714"/>
                  </a:cubicBezTo>
                  <a:lnTo>
                    <a:pt x="365" y="714"/>
                  </a:lnTo>
                  <a:cubicBezTo>
                    <a:pt x="551" y="714"/>
                    <a:pt x="715" y="564"/>
                    <a:pt x="722" y="379"/>
                  </a:cubicBezTo>
                  <a:lnTo>
                    <a:pt x="722" y="357"/>
                  </a:lnTo>
                  <a:cubicBezTo>
                    <a:pt x="722" y="164"/>
                    <a:pt x="572" y="14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3321375" y="3268800"/>
              <a:ext cx="18225" cy="17875"/>
            </a:xfrm>
            <a:custGeom>
              <a:avLst/>
              <a:gdLst/>
              <a:ahLst/>
              <a:cxnLst/>
              <a:rect l="l" t="t" r="r" b="b"/>
              <a:pathLst>
                <a:path w="729" h="715" extrusionOk="0">
                  <a:moveTo>
                    <a:pt x="357" y="0"/>
                  </a:moveTo>
                  <a:cubicBezTo>
                    <a:pt x="172" y="0"/>
                    <a:pt x="22" y="136"/>
                    <a:pt x="15" y="336"/>
                  </a:cubicBezTo>
                  <a:cubicBezTo>
                    <a:pt x="0" y="536"/>
                    <a:pt x="157" y="700"/>
                    <a:pt x="350" y="714"/>
                  </a:cubicBezTo>
                  <a:lnTo>
                    <a:pt x="372" y="714"/>
                  </a:lnTo>
                  <a:cubicBezTo>
                    <a:pt x="557" y="714"/>
                    <a:pt x="714" y="557"/>
                    <a:pt x="729" y="371"/>
                  </a:cubicBezTo>
                  <a:lnTo>
                    <a:pt x="729" y="357"/>
                  </a:lnTo>
                  <a:cubicBezTo>
                    <a:pt x="714" y="164"/>
                    <a:pt x="572" y="7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905050" y="3250575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65" y="1"/>
                  </a:moveTo>
                  <a:cubicBezTo>
                    <a:pt x="301" y="1"/>
                    <a:pt x="244" y="22"/>
                    <a:pt x="186" y="51"/>
                  </a:cubicBezTo>
                  <a:cubicBezTo>
                    <a:pt x="158" y="94"/>
                    <a:pt x="136" y="136"/>
                    <a:pt x="87" y="172"/>
                  </a:cubicBezTo>
                  <a:lnTo>
                    <a:pt x="44" y="208"/>
                  </a:lnTo>
                  <a:cubicBezTo>
                    <a:pt x="29" y="251"/>
                    <a:pt x="15" y="301"/>
                    <a:pt x="8" y="343"/>
                  </a:cubicBezTo>
                  <a:cubicBezTo>
                    <a:pt x="1" y="536"/>
                    <a:pt x="151" y="708"/>
                    <a:pt x="351" y="708"/>
                  </a:cubicBezTo>
                  <a:lnTo>
                    <a:pt x="365" y="708"/>
                  </a:lnTo>
                  <a:cubicBezTo>
                    <a:pt x="551" y="708"/>
                    <a:pt x="715" y="558"/>
                    <a:pt x="722" y="372"/>
                  </a:cubicBezTo>
                  <a:lnTo>
                    <a:pt x="722" y="351"/>
                  </a:lnTo>
                  <a:cubicBezTo>
                    <a:pt x="722" y="172"/>
                    <a:pt x="579" y="15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2934875" y="3252000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57" y="1"/>
                  </a:moveTo>
                  <a:cubicBezTo>
                    <a:pt x="172" y="1"/>
                    <a:pt x="22" y="144"/>
                    <a:pt x="7" y="336"/>
                  </a:cubicBezTo>
                  <a:cubicBezTo>
                    <a:pt x="0" y="536"/>
                    <a:pt x="150" y="701"/>
                    <a:pt x="350" y="701"/>
                  </a:cubicBezTo>
                  <a:lnTo>
                    <a:pt x="365" y="701"/>
                  </a:lnTo>
                  <a:cubicBezTo>
                    <a:pt x="557" y="701"/>
                    <a:pt x="714" y="551"/>
                    <a:pt x="722" y="365"/>
                  </a:cubicBezTo>
                  <a:lnTo>
                    <a:pt x="722" y="344"/>
                  </a:lnTo>
                  <a:cubicBezTo>
                    <a:pt x="722" y="172"/>
                    <a:pt x="572" y="8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2964675" y="3253250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65" y="1"/>
                  </a:moveTo>
                  <a:cubicBezTo>
                    <a:pt x="179" y="1"/>
                    <a:pt x="15" y="158"/>
                    <a:pt x="8" y="344"/>
                  </a:cubicBezTo>
                  <a:cubicBezTo>
                    <a:pt x="1" y="536"/>
                    <a:pt x="151" y="701"/>
                    <a:pt x="344" y="708"/>
                  </a:cubicBezTo>
                  <a:lnTo>
                    <a:pt x="365" y="708"/>
                  </a:lnTo>
                  <a:cubicBezTo>
                    <a:pt x="551" y="708"/>
                    <a:pt x="715" y="558"/>
                    <a:pt x="722" y="372"/>
                  </a:cubicBezTo>
                  <a:lnTo>
                    <a:pt x="722" y="351"/>
                  </a:lnTo>
                  <a:cubicBezTo>
                    <a:pt x="722" y="172"/>
                    <a:pt x="572" y="15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3024125" y="3255925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1"/>
                  </a:moveTo>
                  <a:cubicBezTo>
                    <a:pt x="172" y="1"/>
                    <a:pt x="8" y="158"/>
                    <a:pt x="8" y="344"/>
                  </a:cubicBezTo>
                  <a:cubicBezTo>
                    <a:pt x="1" y="536"/>
                    <a:pt x="151" y="708"/>
                    <a:pt x="351" y="715"/>
                  </a:cubicBezTo>
                  <a:lnTo>
                    <a:pt x="365" y="715"/>
                  </a:lnTo>
                  <a:cubicBezTo>
                    <a:pt x="558" y="708"/>
                    <a:pt x="708" y="558"/>
                    <a:pt x="715" y="372"/>
                  </a:cubicBezTo>
                  <a:lnTo>
                    <a:pt x="715" y="351"/>
                  </a:lnTo>
                  <a:cubicBezTo>
                    <a:pt x="715" y="165"/>
                    <a:pt x="572" y="15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994325" y="3254675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64" y="1"/>
                  </a:moveTo>
                  <a:cubicBezTo>
                    <a:pt x="179" y="1"/>
                    <a:pt x="15" y="151"/>
                    <a:pt x="7" y="337"/>
                  </a:cubicBezTo>
                  <a:cubicBezTo>
                    <a:pt x="0" y="536"/>
                    <a:pt x="150" y="694"/>
                    <a:pt x="350" y="701"/>
                  </a:cubicBezTo>
                  <a:lnTo>
                    <a:pt x="364" y="701"/>
                  </a:lnTo>
                  <a:cubicBezTo>
                    <a:pt x="550" y="701"/>
                    <a:pt x="714" y="551"/>
                    <a:pt x="721" y="365"/>
                  </a:cubicBezTo>
                  <a:lnTo>
                    <a:pt x="721" y="344"/>
                  </a:lnTo>
                  <a:cubicBezTo>
                    <a:pt x="721" y="158"/>
                    <a:pt x="572" y="8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196950" y="27537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36" y="1"/>
                    <a:pt x="279" y="15"/>
                    <a:pt x="214" y="51"/>
                  </a:cubicBezTo>
                  <a:cubicBezTo>
                    <a:pt x="43" y="158"/>
                    <a:pt x="0" y="372"/>
                    <a:pt x="100" y="543"/>
                  </a:cubicBezTo>
                  <a:cubicBezTo>
                    <a:pt x="157" y="650"/>
                    <a:pt x="279" y="715"/>
                    <a:pt x="400" y="715"/>
                  </a:cubicBezTo>
                  <a:cubicBezTo>
                    <a:pt x="464" y="715"/>
                    <a:pt x="529" y="693"/>
                    <a:pt x="586" y="658"/>
                  </a:cubicBezTo>
                  <a:cubicBezTo>
                    <a:pt x="693" y="593"/>
                    <a:pt x="757" y="479"/>
                    <a:pt x="757" y="358"/>
                  </a:cubicBezTo>
                  <a:cubicBezTo>
                    <a:pt x="757" y="293"/>
                    <a:pt x="743" y="229"/>
                    <a:pt x="707" y="165"/>
                  </a:cubicBezTo>
                  <a:cubicBezTo>
                    <a:pt x="643" y="58"/>
                    <a:pt x="529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3165525" y="27023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36" y="0"/>
                    <a:pt x="265" y="22"/>
                    <a:pt x="215" y="57"/>
                  </a:cubicBezTo>
                  <a:cubicBezTo>
                    <a:pt x="50" y="164"/>
                    <a:pt x="0" y="386"/>
                    <a:pt x="93" y="543"/>
                  </a:cubicBezTo>
                  <a:cubicBezTo>
                    <a:pt x="157" y="650"/>
                    <a:pt x="272" y="714"/>
                    <a:pt x="400" y="714"/>
                  </a:cubicBezTo>
                  <a:cubicBezTo>
                    <a:pt x="465" y="714"/>
                    <a:pt x="522" y="700"/>
                    <a:pt x="586" y="664"/>
                  </a:cubicBezTo>
                  <a:cubicBezTo>
                    <a:pt x="693" y="600"/>
                    <a:pt x="757" y="486"/>
                    <a:pt x="757" y="357"/>
                  </a:cubicBezTo>
                  <a:cubicBezTo>
                    <a:pt x="757" y="293"/>
                    <a:pt x="736" y="221"/>
                    <a:pt x="700" y="171"/>
                  </a:cubicBezTo>
                  <a:cubicBezTo>
                    <a:pt x="643" y="64"/>
                    <a:pt x="522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149450" y="26770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343" y="0"/>
                    <a:pt x="286" y="14"/>
                    <a:pt x="222" y="50"/>
                  </a:cubicBezTo>
                  <a:cubicBezTo>
                    <a:pt x="51" y="157"/>
                    <a:pt x="1" y="371"/>
                    <a:pt x="108" y="543"/>
                  </a:cubicBezTo>
                  <a:cubicBezTo>
                    <a:pt x="165" y="650"/>
                    <a:pt x="293" y="714"/>
                    <a:pt x="408" y="714"/>
                  </a:cubicBezTo>
                  <a:cubicBezTo>
                    <a:pt x="472" y="714"/>
                    <a:pt x="536" y="693"/>
                    <a:pt x="593" y="657"/>
                  </a:cubicBezTo>
                  <a:cubicBezTo>
                    <a:pt x="701" y="586"/>
                    <a:pt x="765" y="471"/>
                    <a:pt x="765" y="357"/>
                  </a:cubicBezTo>
                  <a:cubicBezTo>
                    <a:pt x="765" y="293"/>
                    <a:pt x="750" y="229"/>
                    <a:pt x="715" y="164"/>
                  </a:cubicBezTo>
                  <a:cubicBezTo>
                    <a:pt x="651" y="57"/>
                    <a:pt x="529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3133925" y="26512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1"/>
                  </a:moveTo>
                  <a:cubicBezTo>
                    <a:pt x="343" y="1"/>
                    <a:pt x="279" y="15"/>
                    <a:pt x="215" y="51"/>
                  </a:cubicBezTo>
                  <a:cubicBezTo>
                    <a:pt x="43" y="158"/>
                    <a:pt x="0" y="372"/>
                    <a:pt x="100" y="544"/>
                  </a:cubicBezTo>
                  <a:cubicBezTo>
                    <a:pt x="172" y="651"/>
                    <a:pt x="286" y="715"/>
                    <a:pt x="407" y="715"/>
                  </a:cubicBezTo>
                  <a:cubicBezTo>
                    <a:pt x="465" y="715"/>
                    <a:pt x="529" y="693"/>
                    <a:pt x="593" y="658"/>
                  </a:cubicBezTo>
                  <a:cubicBezTo>
                    <a:pt x="700" y="586"/>
                    <a:pt x="765" y="472"/>
                    <a:pt x="765" y="358"/>
                  </a:cubicBezTo>
                  <a:cubicBezTo>
                    <a:pt x="765" y="294"/>
                    <a:pt x="743" y="229"/>
                    <a:pt x="707" y="172"/>
                  </a:cubicBezTo>
                  <a:cubicBezTo>
                    <a:pt x="636" y="65"/>
                    <a:pt x="522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212825" y="27792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401" y="1"/>
                  </a:moveTo>
                  <a:cubicBezTo>
                    <a:pt x="336" y="1"/>
                    <a:pt x="265" y="22"/>
                    <a:pt x="215" y="58"/>
                  </a:cubicBezTo>
                  <a:cubicBezTo>
                    <a:pt x="51" y="165"/>
                    <a:pt x="1" y="379"/>
                    <a:pt x="94" y="551"/>
                  </a:cubicBezTo>
                  <a:cubicBezTo>
                    <a:pt x="158" y="658"/>
                    <a:pt x="272" y="715"/>
                    <a:pt x="401" y="715"/>
                  </a:cubicBezTo>
                  <a:cubicBezTo>
                    <a:pt x="465" y="715"/>
                    <a:pt x="522" y="701"/>
                    <a:pt x="586" y="665"/>
                  </a:cubicBezTo>
                  <a:cubicBezTo>
                    <a:pt x="622" y="643"/>
                    <a:pt x="651" y="622"/>
                    <a:pt x="679" y="593"/>
                  </a:cubicBezTo>
                  <a:lnTo>
                    <a:pt x="715" y="394"/>
                  </a:lnTo>
                  <a:cubicBezTo>
                    <a:pt x="722" y="358"/>
                    <a:pt x="729" y="322"/>
                    <a:pt x="751" y="286"/>
                  </a:cubicBezTo>
                  <a:cubicBezTo>
                    <a:pt x="736" y="251"/>
                    <a:pt x="722" y="208"/>
                    <a:pt x="701" y="172"/>
                  </a:cubicBezTo>
                  <a:cubicBezTo>
                    <a:pt x="643" y="65"/>
                    <a:pt x="522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3181225" y="27282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44" y="1"/>
                    <a:pt x="279" y="22"/>
                    <a:pt x="215" y="58"/>
                  </a:cubicBezTo>
                  <a:cubicBezTo>
                    <a:pt x="51" y="150"/>
                    <a:pt x="1" y="379"/>
                    <a:pt x="101" y="543"/>
                  </a:cubicBezTo>
                  <a:cubicBezTo>
                    <a:pt x="172" y="650"/>
                    <a:pt x="286" y="715"/>
                    <a:pt x="408" y="715"/>
                  </a:cubicBezTo>
                  <a:cubicBezTo>
                    <a:pt x="465" y="715"/>
                    <a:pt x="529" y="700"/>
                    <a:pt x="593" y="665"/>
                  </a:cubicBezTo>
                  <a:cubicBezTo>
                    <a:pt x="701" y="593"/>
                    <a:pt x="765" y="472"/>
                    <a:pt x="765" y="358"/>
                  </a:cubicBezTo>
                  <a:cubicBezTo>
                    <a:pt x="765" y="293"/>
                    <a:pt x="743" y="236"/>
                    <a:pt x="708" y="172"/>
                  </a:cubicBezTo>
                  <a:cubicBezTo>
                    <a:pt x="636" y="58"/>
                    <a:pt x="522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3289600" y="24579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29" y="0"/>
                    <a:pt x="250" y="22"/>
                    <a:pt x="186" y="72"/>
                  </a:cubicBezTo>
                  <a:cubicBezTo>
                    <a:pt x="36" y="186"/>
                    <a:pt x="0" y="414"/>
                    <a:pt x="115" y="572"/>
                  </a:cubicBezTo>
                  <a:cubicBezTo>
                    <a:pt x="186" y="671"/>
                    <a:pt x="293" y="714"/>
                    <a:pt x="400" y="714"/>
                  </a:cubicBezTo>
                  <a:cubicBezTo>
                    <a:pt x="472" y="714"/>
                    <a:pt x="550" y="693"/>
                    <a:pt x="614" y="643"/>
                  </a:cubicBezTo>
                  <a:cubicBezTo>
                    <a:pt x="700" y="572"/>
                    <a:pt x="757" y="464"/>
                    <a:pt x="757" y="357"/>
                  </a:cubicBezTo>
                  <a:cubicBezTo>
                    <a:pt x="757" y="286"/>
                    <a:pt x="736" y="207"/>
                    <a:pt x="686" y="143"/>
                  </a:cubicBezTo>
                  <a:cubicBezTo>
                    <a:pt x="614" y="57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3219250" y="25113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1" y="22"/>
                    <a:pt x="186" y="72"/>
                  </a:cubicBezTo>
                  <a:cubicBezTo>
                    <a:pt x="36" y="186"/>
                    <a:pt x="1" y="407"/>
                    <a:pt x="115" y="572"/>
                  </a:cubicBezTo>
                  <a:cubicBezTo>
                    <a:pt x="194" y="664"/>
                    <a:pt x="301" y="714"/>
                    <a:pt x="401" y="714"/>
                  </a:cubicBezTo>
                  <a:cubicBezTo>
                    <a:pt x="472" y="714"/>
                    <a:pt x="551" y="686"/>
                    <a:pt x="615" y="643"/>
                  </a:cubicBezTo>
                  <a:cubicBezTo>
                    <a:pt x="708" y="572"/>
                    <a:pt x="758" y="465"/>
                    <a:pt x="758" y="357"/>
                  </a:cubicBezTo>
                  <a:cubicBezTo>
                    <a:pt x="758" y="286"/>
                    <a:pt x="743" y="207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3242650" y="24934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29" y="0"/>
                    <a:pt x="250" y="22"/>
                    <a:pt x="186" y="72"/>
                  </a:cubicBezTo>
                  <a:cubicBezTo>
                    <a:pt x="36" y="186"/>
                    <a:pt x="0" y="407"/>
                    <a:pt x="114" y="572"/>
                  </a:cubicBezTo>
                  <a:cubicBezTo>
                    <a:pt x="186" y="672"/>
                    <a:pt x="293" y="714"/>
                    <a:pt x="400" y="714"/>
                  </a:cubicBezTo>
                  <a:cubicBezTo>
                    <a:pt x="472" y="714"/>
                    <a:pt x="557" y="686"/>
                    <a:pt x="614" y="643"/>
                  </a:cubicBezTo>
                  <a:cubicBezTo>
                    <a:pt x="707" y="572"/>
                    <a:pt x="757" y="464"/>
                    <a:pt x="757" y="357"/>
                  </a:cubicBezTo>
                  <a:cubicBezTo>
                    <a:pt x="757" y="286"/>
                    <a:pt x="743" y="207"/>
                    <a:pt x="686" y="143"/>
                  </a:cubicBezTo>
                  <a:cubicBezTo>
                    <a:pt x="614" y="57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3196050" y="25290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29" y="0"/>
                    <a:pt x="250" y="22"/>
                    <a:pt x="186" y="72"/>
                  </a:cubicBezTo>
                  <a:cubicBezTo>
                    <a:pt x="36" y="186"/>
                    <a:pt x="0" y="407"/>
                    <a:pt x="115" y="572"/>
                  </a:cubicBezTo>
                  <a:cubicBezTo>
                    <a:pt x="186" y="672"/>
                    <a:pt x="293" y="714"/>
                    <a:pt x="400" y="714"/>
                  </a:cubicBezTo>
                  <a:cubicBezTo>
                    <a:pt x="472" y="714"/>
                    <a:pt x="550" y="686"/>
                    <a:pt x="615" y="643"/>
                  </a:cubicBezTo>
                  <a:cubicBezTo>
                    <a:pt x="707" y="572"/>
                    <a:pt x="757" y="464"/>
                    <a:pt x="757" y="357"/>
                  </a:cubicBezTo>
                  <a:cubicBezTo>
                    <a:pt x="757" y="286"/>
                    <a:pt x="743" y="200"/>
                    <a:pt x="686" y="143"/>
                  </a:cubicBezTo>
                  <a:cubicBezTo>
                    <a:pt x="615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3266025" y="24758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336" y="0"/>
                    <a:pt x="251" y="29"/>
                    <a:pt x="194" y="72"/>
                  </a:cubicBezTo>
                  <a:cubicBezTo>
                    <a:pt x="36" y="186"/>
                    <a:pt x="1" y="415"/>
                    <a:pt x="122" y="572"/>
                  </a:cubicBezTo>
                  <a:cubicBezTo>
                    <a:pt x="194" y="664"/>
                    <a:pt x="301" y="714"/>
                    <a:pt x="408" y="714"/>
                  </a:cubicBezTo>
                  <a:cubicBezTo>
                    <a:pt x="479" y="714"/>
                    <a:pt x="558" y="693"/>
                    <a:pt x="622" y="643"/>
                  </a:cubicBezTo>
                  <a:cubicBezTo>
                    <a:pt x="708" y="572"/>
                    <a:pt x="765" y="464"/>
                    <a:pt x="765" y="357"/>
                  </a:cubicBezTo>
                  <a:cubicBezTo>
                    <a:pt x="765" y="286"/>
                    <a:pt x="743" y="207"/>
                    <a:pt x="693" y="143"/>
                  </a:cubicBezTo>
                  <a:cubicBezTo>
                    <a:pt x="622" y="57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3172675" y="2546850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28" y="0"/>
                    <a:pt x="250" y="15"/>
                    <a:pt x="186" y="72"/>
                  </a:cubicBezTo>
                  <a:cubicBezTo>
                    <a:pt x="36" y="186"/>
                    <a:pt x="0" y="407"/>
                    <a:pt x="121" y="572"/>
                  </a:cubicBezTo>
                  <a:cubicBezTo>
                    <a:pt x="186" y="657"/>
                    <a:pt x="293" y="714"/>
                    <a:pt x="400" y="714"/>
                  </a:cubicBezTo>
                  <a:cubicBezTo>
                    <a:pt x="471" y="714"/>
                    <a:pt x="550" y="686"/>
                    <a:pt x="614" y="643"/>
                  </a:cubicBezTo>
                  <a:cubicBezTo>
                    <a:pt x="700" y="572"/>
                    <a:pt x="757" y="465"/>
                    <a:pt x="757" y="357"/>
                  </a:cubicBezTo>
                  <a:cubicBezTo>
                    <a:pt x="757" y="286"/>
                    <a:pt x="728" y="200"/>
                    <a:pt x="686" y="143"/>
                  </a:cubicBezTo>
                  <a:cubicBezTo>
                    <a:pt x="614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3149100" y="256452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336" y="0"/>
                    <a:pt x="250" y="15"/>
                    <a:pt x="186" y="72"/>
                  </a:cubicBezTo>
                  <a:cubicBezTo>
                    <a:pt x="36" y="186"/>
                    <a:pt x="0" y="407"/>
                    <a:pt x="122" y="572"/>
                  </a:cubicBezTo>
                  <a:cubicBezTo>
                    <a:pt x="186" y="664"/>
                    <a:pt x="300" y="714"/>
                    <a:pt x="407" y="714"/>
                  </a:cubicBezTo>
                  <a:cubicBezTo>
                    <a:pt x="479" y="714"/>
                    <a:pt x="557" y="686"/>
                    <a:pt x="622" y="643"/>
                  </a:cubicBezTo>
                  <a:cubicBezTo>
                    <a:pt x="707" y="572"/>
                    <a:pt x="764" y="464"/>
                    <a:pt x="764" y="357"/>
                  </a:cubicBezTo>
                  <a:cubicBezTo>
                    <a:pt x="764" y="286"/>
                    <a:pt x="743" y="200"/>
                    <a:pt x="693" y="143"/>
                  </a:cubicBezTo>
                  <a:cubicBezTo>
                    <a:pt x="622" y="50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3312800" y="24402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1" y="0"/>
                  </a:moveTo>
                  <a:cubicBezTo>
                    <a:pt x="329" y="0"/>
                    <a:pt x="251" y="22"/>
                    <a:pt x="186" y="72"/>
                  </a:cubicBezTo>
                  <a:cubicBezTo>
                    <a:pt x="29" y="193"/>
                    <a:pt x="1" y="414"/>
                    <a:pt x="115" y="572"/>
                  </a:cubicBezTo>
                  <a:cubicBezTo>
                    <a:pt x="186" y="664"/>
                    <a:pt x="293" y="714"/>
                    <a:pt x="401" y="714"/>
                  </a:cubicBezTo>
                  <a:cubicBezTo>
                    <a:pt x="409" y="715"/>
                    <a:pt x="417" y="715"/>
                    <a:pt x="425" y="715"/>
                  </a:cubicBezTo>
                  <a:cubicBezTo>
                    <a:pt x="494" y="715"/>
                    <a:pt x="557" y="689"/>
                    <a:pt x="615" y="650"/>
                  </a:cubicBezTo>
                  <a:cubicBezTo>
                    <a:pt x="700" y="579"/>
                    <a:pt x="758" y="472"/>
                    <a:pt x="758" y="357"/>
                  </a:cubicBezTo>
                  <a:cubicBezTo>
                    <a:pt x="758" y="293"/>
                    <a:pt x="729" y="207"/>
                    <a:pt x="686" y="150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3390650" y="2458300"/>
              <a:ext cx="18925" cy="17525"/>
            </a:xfrm>
            <a:custGeom>
              <a:avLst/>
              <a:gdLst/>
              <a:ahLst/>
              <a:cxnLst/>
              <a:rect l="l" t="t" r="r" b="b"/>
              <a:pathLst>
                <a:path w="757" h="701" extrusionOk="0">
                  <a:moveTo>
                    <a:pt x="400" y="1"/>
                  </a:moveTo>
                  <a:cubicBezTo>
                    <a:pt x="336" y="1"/>
                    <a:pt x="279" y="15"/>
                    <a:pt x="221" y="43"/>
                  </a:cubicBezTo>
                  <a:cubicBezTo>
                    <a:pt x="50" y="143"/>
                    <a:pt x="0" y="358"/>
                    <a:pt x="100" y="522"/>
                  </a:cubicBezTo>
                  <a:cubicBezTo>
                    <a:pt x="157" y="643"/>
                    <a:pt x="286" y="700"/>
                    <a:pt x="400" y="700"/>
                  </a:cubicBezTo>
                  <a:cubicBezTo>
                    <a:pt x="464" y="700"/>
                    <a:pt x="528" y="686"/>
                    <a:pt x="578" y="657"/>
                  </a:cubicBezTo>
                  <a:cubicBezTo>
                    <a:pt x="693" y="593"/>
                    <a:pt x="757" y="472"/>
                    <a:pt x="757" y="358"/>
                  </a:cubicBezTo>
                  <a:cubicBezTo>
                    <a:pt x="757" y="293"/>
                    <a:pt x="743" y="229"/>
                    <a:pt x="707" y="179"/>
                  </a:cubicBezTo>
                  <a:cubicBezTo>
                    <a:pt x="643" y="58"/>
                    <a:pt x="52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421700" y="25115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336" y="1"/>
                    <a:pt x="272" y="22"/>
                    <a:pt x="222" y="58"/>
                  </a:cubicBezTo>
                  <a:cubicBezTo>
                    <a:pt x="51" y="143"/>
                    <a:pt x="1" y="358"/>
                    <a:pt x="93" y="529"/>
                  </a:cubicBezTo>
                  <a:cubicBezTo>
                    <a:pt x="158" y="643"/>
                    <a:pt x="286" y="707"/>
                    <a:pt x="400" y="707"/>
                  </a:cubicBezTo>
                  <a:cubicBezTo>
                    <a:pt x="465" y="707"/>
                    <a:pt x="522" y="693"/>
                    <a:pt x="579" y="665"/>
                  </a:cubicBezTo>
                  <a:cubicBezTo>
                    <a:pt x="693" y="600"/>
                    <a:pt x="757" y="479"/>
                    <a:pt x="757" y="358"/>
                  </a:cubicBezTo>
                  <a:cubicBezTo>
                    <a:pt x="757" y="300"/>
                    <a:pt x="736" y="236"/>
                    <a:pt x="700" y="179"/>
                  </a:cubicBezTo>
                  <a:cubicBezTo>
                    <a:pt x="643" y="65"/>
                    <a:pt x="515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3406000" y="2485075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14" y="1"/>
                  </a:moveTo>
                  <a:cubicBezTo>
                    <a:pt x="350" y="1"/>
                    <a:pt x="286" y="15"/>
                    <a:pt x="236" y="51"/>
                  </a:cubicBezTo>
                  <a:cubicBezTo>
                    <a:pt x="64" y="129"/>
                    <a:pt x="0" y="358"/>
                    <a:pt x="100" y="522"/>
                  </a:cubicBezTo>
                  <a:cubicBezTo>
                    <a:pt x="164" y="643"/>
                    <a:pt x="286" y="700"/>
                    <a:pt x="400" y="700"/>
                  </a:cubicBezTo>
                  <a:cubicBezTo>
                    <a:pt x="464" y="700"/>
                    <a:pt x="529" y="686"/>
                    <a:pt x="579" y="658"/>
                  </a:cubicBezTo>
                  <a:cubicBezTo>
                    <a:pt x="700" y="593"/>
                    <a:pt x="757" y="472"/>
                    <a:pt x="757" y="358"/>
                  </a:cubicBezTo>
                  <a:cubicBezTo>
                    <a:pt x="757" y="293"/>
                    <a:pt x="743" y="229"/>
                    <a:pt x="714" y="179"/>
                  </a:cubicBezTo>
                  <a:cubicBezTo>
                    <a:pt x="650" y="58"/>
                    <a:pt x="529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3437050" y="25381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8" y="0"/>
                  </a:moveTo>
                  <a:cubicBezTo>
                    <a:pt x="351" y="0"/>
                    <a:pt x="286" y="22"/>
                    <a:pt x="229" y="58"/>
                  </a:cubicBezTo>
                  <a:cubicBezTo>
                    <a:pt x="65" y="143"/>
                    <a:pt x="1" y="358"/>
                    <a:pt x="101" y="529"/>
                  </a:cubicBezTo>
                  <a:cubicBezTo>
                    <a:pt x="158" y="643"/>
                    <a:pt x="286" y="707"/>
                    <a:pt x="401" y="707"/>
                  </a:cubicBezTo>
                  <a:cubicBezTo>
                    <a:pt x="465" y="707"/>
                    <a:pt x="529" y="686"/>
                    <a:pt x="579" y="665"/>
                  </a:cubicBezTo>
                  <a:cubicBezTo>
                    <a:pt x="693" y="600"/>
                    <a:pt x="758" y="472"/>
                    <a:pt x="758" y="358"/>
                  </a:cubicBezTo>
                  <a:cubicBezTo>
                    <a:pt x="758" y="293"/>
                    <a:pt x="743" y="236"/>
                    <a:pt x="715" y="179"/>
                  </a:cubicBezTo>
                  <a:cubicBezTo>
                    <a:pt x="651" y="65"/>
                    <a:pt x="529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3452575" y="2564875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8" y="1"/>
                  </a:moveTo>
                  <a:cubicBezTo>
                    <a:pt x="344" y="1"/>
                    <a:pt x="279" y="22"/>
                    <a:pt x="229" y="58"/>
                  </a:cubicBezTo>
                  <a:cubicBezTo>
                    <a:pt x="58" y="136"/>
                    <a:pt x="1" y="351"/>
                    <a:pt x="101" y="529"/>
                  </a:cubicBezTo>
                  <a:cubicBezTo>
                    <a:pt x="165" y="643"/>
                    <a:pt x="287" y="708"/>
                    <a:pt x="408" y="708"/>
                  </a:cubicBezTo>
                  <a:cubicBezTo>
                    <a:pt x="465" y="708"/>
                    <a:pt x="529" y="686"/>
                    <a:pt x="586" y="665"/>
                  </a:cubicBezTo>
                  <a:cubicBezTo>
                    <a:pt x="701" y="600"/>
                    <a:pt x="765" y="472"/>
                    <a:pt x="765" y="358"/>
                  </a:cubicBezTo>
                  <a:cubicBezTo>
                    <a:pt x="765" y="293"/>
                    <a:pt x="744" y="236"/>
                    <a:pt x="708" y="179"/>
                  </a:cubicBezTo>
                  <a:cubicBezTo>
                    <a:pt x="644" y="65"/>
                    <a:pt x="522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468125" y="25914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7" y="1"/>
                  </a:moveTo>
                  <a:cubicBezTo>
                    <a:pt x="343" y="1"/>
                    <a:pt x="286" y="15"/>
                    <a:pt x="229" y="51"/>
                  </a:cubicBezTo>
                  <a:cubicBezTo>
                    <a:pt x="57" y="136"/>
                    <a:pt x="0" y="358"/>
                    <a:pt x="93" y="529"/>
                  </a:cubicBezTo>
                  <a:cubicBezTo>
                    <a:pt x="157" y="643"/>
                    <a:pt x="286" y="708"/>
                    <a:pt x="400" y="708"/>
                  </a:cubicBezTo>
                  <a:cubicBezTo>
                    <a:pt x="464" y="708"/>
                    <a:pt x="521" y="686"/>
                    <a:pt x="579" y="658"/>
                  </a:cubicBezTo>
                  <a:cubicBezTo>
                    <a:pt x="693" y="600"/>
                    <a:pt x="757" y="472"/>
                    <a:pt x="757" y="358"/>
                  </a:cubicBezTo>
                  <a:cubicBezTo>
                    <a:pt x="757" y="293"/>
                    <a:pt x="736" y="229"/>
                    <a:pt x="714" y="179"/>
                  </a:cubicBezTo>
                  <a:cubicBezTo>
                    <a:pt x="650" y="65"/>
                    <a:pt x="521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371725" y="2891450"/>
              <a:ext cx="154800" cy="153375"/>
            </a:xfrm>
            <a:custGeom>
              <a:avLst/>
              <a:gdLst/>
              <a:ahLst/>
              <a:cxnLst/>
              <a:rect l="l" t="t" r="r" b="b"/>
              <a:pathLst>
                <a:path w="6192" h="6135" extrusionOk="0">
                  <a:moveTo>
                    <a:pt x="4334" y="1"/>
                  </a:moveTo>
                  <a:cubicBezTo>
                    <a:pt x="4258" y="1"/>
                    <a:pt x="4182" y="25"/>
                    <a:pt x="4120" y="70"/>
                  </a:cubicBezTo>
                  <a:lnTo>
                    <a:pt x="2714" y="1077"/>
                  </a:lnTo>
                  <a:lnTo>
                    <a:pt x="1078" y="491"/>
                  </a:lnTo>
                  <a:cubicBezTo>
                    <a:pt x="1037" y="475"/>
                    <a:pt x="994" y="467"/>
                    <a:pt x="952" y="467"/>
                  </a:cubicBezTo>
                  <a:cubicBezTo>
                    <a:pt x="863" y="467"/>
                    <a:pt x="777" y="502"/>
                    <a:pt x="714" y="570"/>
                  </a:cubicBezTo>
                  <a:cubicBezTo>
                    <a:pt x="614" y="655"/>
                    <a:pt x="579" y="798"/>
                    <a:pt x="621" y="934"/>
                  </a:cubicBezTo>
                  <a:lnTo>
                    <a:pt x="871" y="1712"/>
                  </a:lnTo>
                  <a:lnTo>
                    <a:pt x="1050" y="2255"/>
                  </a:lnTo>
                  <a:lnTo>
                    <a:pt x="1157" y="2583"/>
                  </a:lnTo>
                  <a:lnTo>
                    <a:pt x="93" y="3961"/>
                  </a:lnTo>
                  <a:cubicBezTo>
                    <a:pt x="14" y="4069"/>
                    <a:pt x="0" y="4211"/>
                    <a:pt x="57" y="4333"/>
                  </a:cubicBezTo>
                  <a:cubicBezTo>
                    <a:pt x="122" y="4461"/>
                    <a:pt x="236" y="4533"/>
                    <a:pt x="371" y="4533"/>
                  </a:cubicBezTo>
                  <a:lnTo>
                    <a:pt x="2107" y="4540"/>
                  </a:lnTo>
                  <a:lnTo>
                    <a:pt x="2756" y="5497"/>
                  </a:lnTo>
                  <a:lnTo>
                    <a:pt x="2985" y="5847"/>
                  </a:lnTo>
                  <a:lnTo>
                    <a:pt x="3078" y="5975"/>
                  </a:lnTo>
                  <a:cubicBezTo>
                    <a:pt x="3143" y="6072"/>
                    <a:pt x="3254" y="6134"/>
                    <a:pt x="3376" y="6134"/>
                  </a:cubicBezTo>
                  <a:cubicBezTo>
                    <a:pt x="3388" y="6134"/>
                    <a:pt x="3401" y="6134"/>
                    <a:pt x="3413" y="6132"/>
                  </a:cubicBezTo>
                  <a:cubicBezTo>
                    <a:pt x="3549" y="6111"/>
                    <a:pt x="3663" y="6025"/>
                    <a:pt x="3699" y="5889"/>
                  </a:cubicBezTo>
                  <a:lnTo>
                    <a:pt x="4242" y="4247"/>
                  </a:lnTo>
                  <a:lnTo>
                    <a:pt x="5906" y="3754"/>
                  </a:lnTo>
                  <a:cubicBezTo>
                    <a:pt x="5977" y="3733"/>
                    <a:pt x="6027" y="3690"/>
                    <a:pt x="6077" y="3640"/>
                  </a:cubicBezTo>
                  <a:cubicBezTo>
                    <a:pt x="6120" y="3597"/>
                    <a:pt x="6134" y="3540"/>
                    <a:pt x="6156" y="3476"/>
                  </a:cubicBezTo>
                  <a:cubicBezTo>
                    <a:pt x="6191" y="3333"/>
                    <a:pt x="6141" y="3190"/>
                    <a:pt x="6034" y="3119"/>
                  </a:cubicBezTo>
                  <a:lnTo>
                    <a:pt x="4627" y="2098"/>
                  </a:lnTo>
                  <a:lnTo>
                    <a:pt x="4685" y="362"/>
                  </a:lnTo>
                  <a:cubicBezTo>
                    <a:pt x="4685" y="227"/>
                    <a:pt x="4613" y="105"/>
                    <a:pt x="4499" y="41"/>
                  </a:cubicBezTo>
                  <a:cubicBezTo>
                    <a:pt x="4447" y="14"/>
                    <a:pt x="4390" y="1"/>
                    <a:pt x="4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2437675" y="3268375"/>
              <a:ext cx="153375" cy="154325"/>
            </a:xfrm>
            <a:custGeom>
              <a:avLst/>
              <a:gdLst/>
              <a:ahLst/>
              <a:cxnLst/>
              <a:rect l="l" t="t" r="r" b="b"/>
              <a:pathLst>
                <a:path w="6135" h="6173" extrusionOk="0">
                  <a:moveTo>
                    <a:pt x="2025" y="0"/>
                  </a:moveTo>
                  <a:cubicBezTo>
                    <a:pt x="1972" y="0"/>
                    <a:pt x="1917" y="11"/>
                    <a:pt x="1865" y="31"/>
                  </a:cubicBezTo>
                  <a:cubicBezTo>
                    <a:pt x="1743" y="88"/>
                    <a:pt x="1665" y="210"/>
                    <a:pt x="1665" y="346"/>
                  </a:cubicBezTo>
                  <a:lnTo>
                    <a:pt x="1629" y="2074"/>
                  </a:lnTo>
                  <a:lnTo>
                    <a:pt x="179" y="3031"/>
                  </a:lnTo>
                  <a:cubicBezTo>
                    <a:pt x="65" y="3102"/>
                    <a:pt x="1" y="3238"/>
                    <a:pt x="22" y="3373"/>
                  </a:cubicBezTo>
                  <a:cubicBezTo>
                    <a:pt x="37" y="3502"/>
                    <a:pt x="129" y="3623"/>
                    <a:pt x="251" y="3666"/>
                  </a:cubicBezTo>
                  <a:lnTo>
                    <a:pt x="1886" y="4237"/>
                  </a:lnTo>
                  <a:lnTo>
                    <a:pt x="2343" y="5915"/>
                  </a:lnTo>
                  <a:cubicBezTo>
                    <a:pt x="2379" y="6051"/>
                    <a:pt x="2486" y="6137"/>
                    <a:pt x="2622" y="6165"/>
                  </a:cubicBezTo>
                  <a:cubicBezTo>
                    <a:pt x="2644" y="6170"/>
                    <a:pt x="2666" y="6173"/>
                    <a:pt x="2689" y="6173"/>
                  </a:cubicBezTo>
                  <a:cubicBezTo>
                    <a:pt x="2795" y="6173"/>
                    <a:pt x="2899" y="6118"/>
                    <a:pt x="2964" y="6030"/>
                  </a:cubicBezTo>
                  <a:lnTo>
                    <a:pt x="4007" y="4644"/>
                  </a:lnTo>
                  <a:lnTo>
                    <a:pt x="5742" y="4730"/>
                  </a:lnTo>
                  <a:cubicBezTo>
                    <a:pt x="5814" y="4730"/>
                    <a:pt x="5885" y="4709"/>
                    <a:pt x="5949" y="4673"/>
                  </a:cubicBezTo>
                  <a:cubicBezTo>
                    <a:pt x="5999" y="4644"/>
                    <a:pt x="6042" y="4601"/>
                    <a:pt x="6071" y="4537"/>
                  </a:cubicBezTo>
                  <a:cubicBezTo>
                    <a:pt x="6135" y="4423"/>
                    <a:pt x="6128" y="4280"/>
                    <a:pt x="6056" y="4166"/>
                  </a:cubicBezTo>
                  <a:lnTo>
                    <a:pt x="5121" y="2788"/>
                  </a:lnTo>
                  <a:lnTo>
                    <a:pt x="5092" y="2745"/>
                  </a:lnTo>
                  <a:lnTo>
                    <a:pt x="5321" y="2124"/>
                  </a:lnTo>
                  <a:lnTo>
                    <a:pt x="5699" y="1124"/>
                  </a:lnTo>
                  <a:cubicBezTo>
                    <a:pt x="5742" y="995"/>
                    <a:pt x="5714" y="853"/>
                    <a:pt x="5628" y="753"/>
                  </a:cubicBezTo>
                  <a:cubicBezTo>
                    <a:pt x="5559" y="684"/>
                    <a:pt x="5462" y="646"/>
                    <a:pt x="5364" y="646"/>
                  </a:cubicBezTo>
                  <a:cubicBezTo>
                    <a:pt x="5331" y="646"/>
                    <a:pt x="5297" y="651"/>
                    <a:pt x="5264" y="660"/>
                  </a:cubicBezTo>
                  <a:lnTo>
                    <a:pt x="4378" y="924"/>
                  </a:lnTo>
                  <a:lnTo>
                    <a:pt x="3729" y="1124"/>
                  </a:lnTo>
                  <a:lnTo>
                    <a:pt x="3600" y="1160"/>
                  </a:lnTo>
                  <a:lnTo>
                    <a:pt x="2243" y="74"/>
                  </a:lnTo>
                  <a:cubicBezTo>
                    <a:pt x="2180" y="23"/>
                    <a:pt x="2103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812575" y="3210925"/>
              <a:ext cx="88400" cy="86375"/>
            </a:xfrm>
            <a:custGeom>
              <a:avLst/>
              <a:gdLst/>
              <a:ahLst/>
              <a:cxnLst/>
              <a:rect l="l" t="t" r="r" b="b"/>
              <a:pathLst>
                <a:path w="3536" h="3455" extrusionOk="0">
                  <a:moveTo>
                    <a:pt x="1861" y="1"/>
                  </a:moveTo>
                  <a:cubicBezTo>
                    <a:pt x="1793" y="1"/>
                    <a:pt x="1719" y="36"/>
                    <a:pt x="1686" y="101"/>
                  </a:cubicBezTo>
                  <a:lnTo>
                    <a:pt x="1179" y="937"/>
                  </a:lnTo>
                  <a:lnTo>
                    <a:pt x="201" y="994"/>
                  </a:lnTo>
                  <a:cubicBezTo>
                    <a:pt x="129" y="994"/>
                    <a:pt x="58" y="1044"/>
                    <a:pt x="29" y="1115"/>
                  </a:cubicBezTo>
                  <a:cubicBezTo>
                    <a:pt x="1" y="1187"/>
                    <a:pt x="8" y="1265"/>
                    <a:pt x="58" y="1322"/>
                  </a:cubicBezTo>
                  <a:lnTo>
                    <a:pt x="344" y="1651"/>
                  </a:lnTo>
                  <a:lnTo>
                    <a:pt x="701" y="2072"/>
                  </a:lnTo>
                  <a:lnTo>
                    <a:pt x="644" y="2286"/>
                  </a:lnTo>
                  <a:lnTo>
                    <a:pt x="451" y="3015"/>
                  </a:lnTo>
                  <a:cubicBezTo>
                    <a:pt x="436" y="3065"/>
                    <a:pt x="436" y="3101"/>
                    <a:pt x="458" y="3136"/>
                  </a:cubicBezTo>
                  <a:cubicBezTo>
                    <a:pt x="465" y="3158"/>
                    <a:pt x="486" y="3193"/>
                    <a:pt x="508" y="3222"/>
                  </a:cubicBezTo>
                  <a:cubicBezTo>
                    <a:pt x="548" y="3258"/>
                    <a:pt x="594" y="3274"/>
                    <a:pt x="640" y="3274"/>
                  </a:cubicBezTo>
                  <a:cubicBezTo>
                    <a:pt x="668" y="3274"/>
                    <a:pt x="695" y="3268"/>
                    <a:pt x="722" y="3258"/>
                  </a:cubicBezTo>
                  <a:lnTo>
                    <a:pt x="1629" y="2886"/>
                  </a:lnTo>
                  <a:lnTo>
                    <a:pt x="2450" y="3422"/>
                  </a:lnTo>
                  <a:cubicBezTo>
                    <a:pt x="2480" y="3444"/>
                    <a:pt x="2518" y="3455"/>
                    <a:pt x="2557" y="3455"/>
                  </a:cubicBezTo>
                  <a:cubicBezTo>
                    <a:pt x="2593" y="3455"/>
                    <a:pt x="2630" y="3446"/>
                    <a:pt x="2664" y="3429"/>
                  </a:cubicBezTo>
                  <a:cubicBezTo>
                    <a:pt x="2722" y="3393"/>
                    <a:pt x="2771" y="3322"/>
                    <a:pt x="2757" y="3243"/>
                  </a:cubicBezTo>
                  <a:lnTo>
                    <a:pt x="2679" y="2265"/>
                  </a:lnTo>
                  <a:lnTo>
                    <a:pt x="2722" y="2229"/>
                  </a:lnTo>
                  <a:lnTo>
                    <a:pt x="3236" y="1822"/>
                  </a:lnTo>
                  <a:lnTo>
                    <a:pt x="3450" y="1651"/>
                  </a:lnTo>
                  <a:cubicBezTo>
                    <a:pt x="3507" y="1601"/>
                    <a:pt x="3536" y="1530"/>
                    <a:pt x="3521" y="1444"/>
                  </a:cubicBezTo>
                  <a:cubicBezTo>
                    <a:pt x="3486" y="1351"/>
                    <a:pt x="3421" y="1287"/>
                    <a:pt x="3350" y="1280"/>
                  </a:cubicBezTo>
                  <a:lnTo>
                    <a:pt x="2393" y="1044"/>
                  </a:lnTo>
                  <a:lnTo>
                    <a:pt x="2043" y="123"/>
                  </a:lnTo>
                  <a:cubicBezTo>
                    <a:pt x="2022" y="51"/>
                    <a:pt x="1957" y="1"/>
                    <a:pt x="1879" y="1"/>
                  </a:cubicBezTo>
                  <a:cubicBezTo>
                    <a:pt x="1873" y="1"/>
                    <a:pt x="1867" y="1"/>
                    <a:pt x="1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3317275" y="2369450"/>
              <a:ext cx="85875" cy="88400"/>
            </a:xfrm>
            <a:custGeom>
              <a:avLst/>
              <a:gdLst/>
              <a:ahLst/>
              <a:cxnLst/>
              <a:rect l="l" t="t" r="r" b="b"/>
              <a:pathLst>
                <a:path w="3435" h="3536" extrusionOk="0">
                  <a:moveTo>
                    <a:pt x="1414" y="0"/>
                  </a:moveTo>
                  <a:cubicBezTo>
                    <a:pt x="1397" y="0"/>
                    <a:pt x="1380" y="2"/>
                    <a:pt x="1364" y="6"/>
                  </a:cubicBezTo>
                  <a:cubicBezTo>
                    <a:pt x="1293" y="27"/>
                    <a:pt x="1228" y="84"/>
                    <a:pt x="1221" y="155"/>
                  </a:cubicBezTo>
                  <a:lnTo>
                    <a:pt x="1036" y="1119"/>
                  </a:lnTo>
                  <a:lnTo>
                    <a:pt x="129" y="1512"/>
                  </a:lnTo>
                  <a:cubicBezTo>
                    <a:pt x="57" y="1541"/>
                    <a:pt x="14" y="1612"/>
                    <a:pt x="7" y="1684"/>
                  </a:cubicBezTo>
                  <a:cubicBezTo>
                    <a:pt x="0" y="1755"/>
                    <a:pt x="43" y="1834"/>
                    <a:pt x="107" y="1869"/>
                  </a:cubicBezTo>
                  <a:lnTo>
                    <a:pt x="843" y="2283"/>
                  </a:lnTo>
                  <a:lnTo>
                    <a:pt x="964" y="2348"/>
                  </a:lnTo>
                  <a:lnTo>
                    <a:pt x="1007" y="2776"/>
                  </a:lnTo>
                  <a:lnTo>
                    <a:pt x="1057" y="3319"/>
                  </a:lnTo>
                  <a:cubicBezTo>
                    <a:pt x="1071" y="3426"/>
                    <a:pt x="1121" y="3490"/>
                    <a:pt x="1193" y="3526"/>
                  </a:cubicBezTo>
                  <a:cubicBezTo>
                    <a:pt x="1214" y="3532"/>
                    <a:pt x="1236" y="3536"/>
                    <a:pt x="1258" y="3536"/>
                  </a:cubicBezTo>
                  <a:cubicBezTo>
                    <a:pt x="1309" y="3536"/>
                    <a:pt x="1360" y="3518"/>
                    <a:pt x="1400" y="3483"/>
                  </a:cubicBezTo>
                  <a:lnTo>
                    <a:pt x="2121" y="2812"/>
                  </a:lnTo>
                  <a:lnTo>
                    <a:pt x="2364" y="2862"/>
                  </a:lnTo>
                  <a:lnTo>
                    <a:pt x="3021" y="3005"/>
                  </a:lnTo>
                  <a:lnTo>
                    <a:pt x="3078" y="3019"/>
                  </a:lnTo>
                  <a:cubicBezTo>
                    <a:pt x="3094" y="3022"/>
                    <a:pt x="3108" y="3023"/>
                    <a:pt x="3122" y="3023"/>
                  </a:cubicBezTo>
                  <a:cubicBezTo>
                    <a:pt x="3147" y="3023"/>
                    <a:pt x="3169" y="3018"/>
                    <a:pt x="3192" y="3005"/>
                  </a:cubicBezTo>
                  <a:cubicBezTo>
                    <a:pt x="3228" y="2998"/>
                    <a:pt x="3256" y="2969"/>
                    <a:pt x="3271" y="2948"/>
                  </a:cubicBezTo>
                  <a:cubicBezTo>
                    <a:pt x="3328" y="2883"/>
                    <a:pt x="3335" y="2805"/>
                    <a:pt x="3299" y="2733"/>
                  </a:cubicBezTo>
                  <a:lnTo>
                    <a:pt x="2892" y="1841"/>
                  </a:lnTo>
                  <a:lnTo>
                    <a:pt x="3392" y="991"/>
                  </a:lnTo>
                  <a:cubicBezTo>
                    <a:pt x="3435" y="927"/>
                    <a:pt x="3428" y="841"/>
                    <a:pt x="3378" y="777"/>
                  </a:cubicBezTo>
                  <a:cubicBezTo>
                    <a:pt x="3339" y="718"/>
                    <a:pt x="3275" y="683"/>
                    <a:pt x="3210" y="683"/>
                  </a:cubicBezTo>
                  <a:cubicBezTo>
                    <a:pt x="3204" y="683"/>
                    <a:pt x="3198" y="683"/>
                    <a:pt x="3192" y="684"/>
                  </a:cubicBezTo>
                  <a:lnTo>
                    <a:pt x="2221" y="805"/>
                  </a:lnTo>
                  <a:lnTo>
                    <a:pt x="1571" y="70"/>
                  </a:lnTo>
                  <a:cubicBezTo>
                    <a:pt x="1527" y="20"/>
                    <a:pt x="1470" y="0"/>
                    <a:pt x="1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3207300" y="2791250"/>
              <a:ext cx="85525" cy="88175"/>
            </a:xfrm>
            <a:custGeom>
              <a:avLst/>
              <a:gdLst/>
              <a:ahLst/>
              <a:cxnLst/>
              <a:rect l="l" t="t" r="r" b="b"/>
              <a:pathLst>
                <a:path w="3421" h="3527" extrusionOk="0">
                  <a:moveTo>
                    <a:pt x="1416" y="0"/>
                  </a:moveTo>
                  <a:cubicBezTo>
                    <a:pt x="1399" y="0"/>
                    <a:pt x="1382" y="3"/>
                    <a:pt x="1364" y="7"/>
                  </a:cubicBezTo>
                  <a:cubicBezTo>
                    <a:pt x="1293" y="22"/>
                    <a:pt x="1236" y="86"/>
                    <a:pt x="1221" y="157"/>
                  </a:cubicBezTo>
                  <a:lnTo>
                    <a:pt x="1136" y="557"/>
                  </a:lnTo>
                  <a:lnTo>
                    <a:pt x="1029" y="1121"/>
                  </a:lnTo>
                  <a:lnTo>
                    <a:pt x="993" y="1143"/>
                  </a:lnTo>
                  <a:lnTo>
                    <a:pt x="129" y="1514"/>
                  </a:lnTo>
                  <a:cubicBezTo>
                    <a:pt x="57" y="1543"/>
                    <a:pt x="15" y="1614"/>
                    <a:pt x="0" y="1693"/>
                  </a:cubicBezTo>
                  <a:cubicBezTo>
                    <a:pt x="0" y="1764"/>
                    <a:pt x="36" y="1843"/>
                    <a:pt x="107" y="1878"/>
                  </a:cubicBezTo>
                  <a:lnTo>
                    <a:pt x="457" y="2078"/>
                  </a:lnTo>
                  <a:lnTo>
                    <a:pt x="972" y="2364"/>
                  </a:lnTo>
                  <a:lnTo>
                    <a:pt x="986" y="2535"/>
                  </a:lnTo>
                  <a:lnTo>
                    <a:pt x="1057" y="3342"/>
                  </a:lnTo>
                  <a:cubicBezTo>
                    <a:pt x="1064" y="3414"/>
                    <a:pt x="1107" y="3485"/>
                    <a:pt x="1186" y="3514"/>
                  </a:cubicBezTo>
                  <a:cubicBezTo>
                    <a:pt x="1208" y="3522"/>
                    <a:pt x="1230" y="3526"/>
                    <a:pt x="1252" y="3526"/>
                  </a:cubicBezTo>
                  <a:cubicBezTo>
                    <a:pt x="1303" y="3526"/>
                    <a:pt x="1351" y="3505"/>
                    <a:pt x="1386" y="3471"/>
                  </a:cubicBezTo>
                  <a:lnTo>
                    <a:pt x="2107" y="2799"/>
                  </a:lnTo>
                  <a:lnTo>
                    <a:pt x="3064" y="3014"/>
                  </a:lnTo>
                  <a:cubicBezTo>
                    <a:pt x="3084" y="3017"/>
                    <a:pt x="3103" y="3018"/>
                    <a:pt x="3119" y="3018"/>
                  </a:cubicBezTo>
                  <a:cubicBezTo>
                    <a:pt x="3142" y="3018"/>
                    <a:pt x="3161" y="3015"/>
                    <a:pt x="3178" y="3007"/>
                  </a:cubicBezTo>
                  <a:cubicBezTo>
                    <a:pt x="3207" y="2999"/>
                    <a:pt x="3242" y="2971"/>
                    <a:pt x="3264" y="2942"/>
                  </a:cubicBezTo>
                  <a:cubicBezTo>
                    <a:pt x="3307" y="2878"/>
                    <a:pt x="3328" y="2799"/>
                    <a:pt x="3292" y="2728"/>
                  </a:cubicBezTo>
                  <a:lnTo>
                    <a:pt x="3207" y="2535"/>
                  </a:lnTo>
                  <a:cubicBezTo>
                    <a:pt x="3199" y="2471"/>
                    <a:pt x="3171" y="2414"/>
                    <a:pt x="3128" y="2364"/>
                  </a:cubicBezTo>
                  <a:lnTo>
                    <a:pt x="2885" y="1835"/>
                  </a:lnTo>
                  <a:lnTo>
                    <a:pt x="3385" y="1000"/>
                  </a:lnTo>
                  <a:cubicBezTo>
                    <a:pt x="3421" y="936"/>
                    <a:pt x="3421" y="843"/>
                    <a:pt x="3378" y="786"/>
                  </a:cubicBezTo>
                  <a:cubicBezTo>
                    <a:pt x="3339" y="727"/>
                    <a:pt x="3276" y="692"/>
                    <a:pt x="3210" y="692"/>
                  </a:cubicBezTo>
                  <a:cubicBezTo>
                    <a:pt x="3204" y="692"/>
                    <a:pt x="3198" y="692"/>
                    <a:pt x="3192" y="693"/>
                  </a:cubicBezTo>
                  <a:lnTo>
                    <a:pt x="2221" y="807"/>
                  </a:lnTo>
                  <a:lnTo>
                    <a:pt x="1564" y="72"/>
                  </a:lnTo>
                  <a:cubicBezTo>
                    <a:pt x="1525" y="27"/>
                    <a:pt x="1474" y="0"/>
                    <a:pt x="1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3083925" y="2572550"/>
              <a:ext cx="63225" cy="60900"/>
            </a:xfrm>
            <a:custGeom>
              <a:avLst/>
              <a:gdLst/>
              <a:ahLst/>
              <a:cxnLst/>
              <a:rect l="l" t="t" r="r" b="b"/>
              <a:pathLst>
                <a:path w="2529" h="2436" extrusionOk="0">
                  <a:moveTo>
                    <a:pt x="1208" y="1"/>
                  </a:moveTo>
                  <a:cubicBezTo>
                    <a:pt x="1158" y="8"/>
                    <a:pt x="1108" y="36"/>
                    <a:pt x="1079" y="86"/>
                  </a:cubicBezTo>
                  <a:lnTo>
                    <a:pt x="815" y="736"/>
                  </a:lnTo>
                  <a:lnTo>
                    <a:pt x="130" y="879"/>
                  </a:lnTo>
                  <a:cubicBezTo>
                    <a:pt x="72" y="893"/>
                    <a:pt x="30" y="936"/>
                    <a:pt x="22" y="986"/>
                  </a:cubicBezTo>
                  <a:cubicBezTo>
                    <a:pt x="1" y="1043"/>
                    <a:pt x="30" y="1093"/>
                    <a:pt x="65" y="1129"/>
                  </a:cubicBezTo>
                  <a:lnTo>
                    <a:pt x="601" y="1586"/>
                  </a:lnTo>
                  <a:lnTo>
                    <a:pt x="529" y="2286"/>
                  </a:lnTo>
                  <a:cubicBezTo>
                    <a:pt x="522" y="2336"/>
                    <a:pt x="544" y="2393"/>
                    <a:pt x="594" y="2414"/>
                  </a:cubicBezTo>
                  <a:cubicBezTo>
                    <a:pt x="615" y="2429"/>
                    <a:pt x="642" y="2436"/>
                    <a:pt x="669" y="2436"/>
                  </a:cubicBezTo>
                  <a:cubicBezTo>
                    <a:pt x="695" y="2436"/>
                    <a:pt x="722" y="2429"/>
                    <a:pt x="744" y="2414"/>
                  </a:cubicBezTo>
                  <a:lnTo>
                    <a:pt x="1343" y="2050"/>
                  </a:lnTo>
                  <a:lnTo>
                    <a:pt x="1593" y="2179"/>
                  </a:lnTo>
                  <a:lnTo>
                    <a:pt x="1986" y="2357"/>
                  </a:lnTo>
                  <a:cubicBezTo>
                    <a:pt x="2006" y="2362"/>
                    <a:pt x="2023" y="2367"/>
                    <a:pt x="2041" y="2367"/>
                  </a:cubicBezTo>
                  <a:cubicBezTo>
                    <a:pt x="2049" y="2367"/>
                    <a:pt x="2056" y="2366"/>
                    <a:pt x="2065" y="2364"/>
                  </a:cubicBezTo>
                  <a:cubicBezTo>
                    <a:pt x="2072" y="2364"/>
                    <a:pt x="2086" y="2357"/>
                    <a:pt x="2093" y="2357"/>
                  </a:cubicBezTo>
                  <a:cubicBezTo>
                    <a:pt x="2100" y="2343"/>
                    <a:pt x="2122" y="2336"/>
                    <a:pt x="2129" y="2329"/>
                  </a:cubicBezTo>
                  <a:cubicBezTo>
                    <a:pt x="2172" y="2293"/>
                    <a:pt x="2193" y="2236"/>
                    <a:pt x="2172" y="2186"/>
                  </a:cubicBezTo>
                  <a:lnTo>
                    <a:pt x="2015" y="1500"/>
                  </a:lnTo>
                  <a:lnTo>
                    <a:pt x="2486" y="979"/>
                  </a:lnTo>
                  <a:cubicBezTo>
                    <a:pt x="2522" y="936"/>
                    <a:pt x="2529" y="879"/>
                    <a:pt x="2515" y="829"/>
                  </a:cubicBezTo>
                  <a:cubicBezTo>
                    <a:pt x="2493" y="786"/>
                    <a:pt x="2457" y="758"/>
                    <a:pt x="2422" y="736"/>
                  </a:cubicBezTo>
                  <a:cubicBezTo>
                    <a:pt x="2415" y="729"/>
                    <a:pt x="2407" y="729"/>
                    <a:pt x="2386" y="729"/>
                  </a:cubicBezTo>
                  <a:lnTo>
                    <a:pt x="1715" y="679"/>
                  </a:lnTo>
                  <a:lnTo>
                    <a:pt x="1693" y="679"/>
                  </a:lnTo>
                  <a:lnTo>
                    <a:pt x="1343" y="72"/>
                  </a:lnTo>
                  <a:cubicBezTo>
                    <a:pt x="1315" y="22"/>
                    <a:pt x="1258" y="1"/>
                    <a:pt x="1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2663525" y="2975725"/>
              <a:ext cx="64100" cy="60650"/>
            </a:xfrm>
            <a:custGeom>
              <a:avLst/>
              <a:gdLst/>
              <a:ahLst/>
              <a:cxnLst/>
              <a:rect l="l" t="t" r="r" b="b"/>
              <a:pathLst>
                <a:path w="2564" h="2426" extrusionOk="0">
                  <a:moveTo>
                    <a:pt x="1908" y="1"/>
                  </a:moveTo>
                  <a:cubicBezTo>
                    <a:pt x="1884" y="1"/>
                    <a:pt x="1861" y="7"/>
                    <a:pt x="1843" y="19"/>
                  </a:cubicBezTo>
                  <a:lnTo>
                    <a:pt x="1236" y="369"/>
                  </a:lnTo>
                  <a:lnTo>
                    <a:pt x="600" y="62"/>
                  </a:lnTo>
                  <a:cubicBezTo>
                    <a:pt x="582" y="52"/>
                    <a:pt x="562" y="47"/>
                    <a:pt x="543" y="47"/>
                  </a:cubicBezTo>
                  <a:cubicBezTo>
                    <a:pt x="510" y="47"/>
                    <a:pt x="477" y="61"/>
                    <a:pt x="450" y="83"/>
                  </a:cubicBezTo>
                  <a:cubicBezTo>
                    <a:pt x="407" y="119"/>
                    <a:pt x="386" y="169"/>
                    <a:pt x="393" y="226"/>
                  </a:cubicBezTo>
                  <a:lnTo>
                    <a:pt x="536" y="912"/>
                  </a:lnTo>
                  <a:lnTo>
                    <a:pt x="57" y="1419"/>
                  </a:lnTo>
                  <a:cubicBezTo>
                    <a:pt x="22" y="1454"/>
                    <a:pt x="0" y="1519"/>
                    <a:pt x="29" y="1569"/>
                  </a:cubicBezTo>
                  <a:cubicBezTo>
                    <a:pt x="50" y="1626"/>
                    <a:pt x="93" y="1662"/>
                    <a:pt x="157" y="1662"/>
                  </a:cubicBezTo>
                  <a:lnTo>
                    <a:pt x="521" y="1697"/>
                  </a:lnTo>
                  <a:lnTo>
                    <a:pt x="857" y="1733"/>
                  </a:lnTo>
                  <a:lnTo>
                    <a:pt x="1064" y="2097"/>
                  </a:lnTo>
                  <a:lnTo>
                    <a:pt x="1200" y="2347"/>
                  </a:lnTo>
                  <a:cubicBezTo>
                    <a:pt x="1207" y="2376"/>
                    <a:pt x="1236" y="2390"/>
                    <a:pt x="1264" y="2411"/>
                  </a:cubicBezTo>
                  <a:cubicBezTo>
                    <a:pt x="1278" y="2419"/>
                    <a:pt x="1307" y="2426"/>
                    <a:pt x="1336" y="2426"/>
                  </a:cubicBezTo>
                  <a:cubicBezTo>
                    <a:pt x="1386" y="2426"/>
                    <a:pt x="1443" y="2390"/>
                    <a:pt x="1457" y="2340"/>
                  </a:cubicBezTo>
                  <a:lnTo>
                    <a:pt x="1743" y="1697"/>
                  </a:lnTo>
                  <a:lnTo>
                    <a:pt x="2428" y="1562"/>
                  </a:lnTo>
                  <a:cubicBezTo>
                    <a:pt x="2485" y="1554"/>
                    <a:pt x="2528" y="1512"/>
                    <a:pt x="2549" y="1462"/>
                  </a:cubicBezTo>
                  <a:cubicBezTo>
                    <a:pt x="2564" y="1412"/>
                    <a:pt x="2549" y="1355"/>
                    <a:pt x="2499" y="1319"/>
                  </a:cubicBezTo>
                  <a:lnTo>
                    <a:pt x="1964" y="855"/>
                  </a:lnTo>
                  <a:lnTo>
                    <a:pt x="2057" y="162"/>
                  </a:lnTo>
                  <a:cubicBezTo>
                    <a:pt x="2064" y="105"/>
                    <a:pt x="2035" y="55"/>
                    <a:pt x="1992" y="26"/>
                  </a:cubicBezTo>
                  <a:cubicBezTo>
                    <a:pt x="1968" y="10"/>
                    <a:pt x="1938" y="1"/>
                    <a:pt x="1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3390650" y="3233575"/>
              <a:ext cx="86775" cy="87275"/>
            </a:xfrm>
            <a:custGeom>
              <a:avLst/>
              <a:gdLst/>
              <a:ahLst/>
              <a:cxnLst/>
              <a:rect l="l" t="t" r="r" b="b"/>
              <a:pathLst>
                <a:path w="3471" h="3491" extrusionOk="0">
                  <a:moveTo>
                    <a:pt x="1130" y="1"/>
                  </a:moveTo>
                  <a:cubicBezTo>
                    <a:pt x="1099" y="1"/>
                    <a:pt x="1066" y="8"/>
                    <a:pt x="1035" y="24"/>
                  </a:cubicBezTo>
                  <a:cubicBezTo>
                    <a:pt x="964" y="59"/>
                    <a:pt x="928" y="124"/>
                    <a:pt x="928" y="202"/>
                  </a:cubicBezTo>
                  <a:lnTo>
                    <a:pt x="921" y="1181"/>
                  </a:lnTo>
                  <a:lnTo>
                    <a:pt x="229" y="1645"/>
                  </a:lnTo>
                  <a:lnTo>
                    <a:pt x="100" y="1738"/>
                  </a:lnTo>
                  <a:cubicBezTo>
                    <a:pt x="36" y="1780"/>
                    <a:pt x="0" y="1852"/>
                    <a:pt x="7" y="1930"/>
                  </a:cubicBezTo>
                  <a:cubicBezTo>
                    <a:pt x="14" y="2016"/>
                    <a:pt x="71" y="2073"/>
                    <a:pt x="143" y="2095"/>
                  </a:cubicBezTo>
                  <a:lnTo>
                    <a:pt x="214" y="2123"/>
                  </a:lnTo>
                  <a:lnTo>
                    <a:pt x="1071" y="2409"/>
                  </a:lnTo>
                  <a:lnTo>
                    <a:pt x="1335" y="3344"/>
                  </a:lnTo>
                  <a:cubicBezTo>
                    <a:pt x="1343" y="3380"/>
                    <a:pt x="1371" y="3416"/>
                    <a:pt x="1400" y="3444"/>
                  </a:cubicBezTo>
                  <a:cubicBezTo>
                    <a:pt x="1428" y="3466"/>
                    <a:pt x="1450" y="3480"/>
                    <a:pt x="1492" y="3487"/>
                  </a:cubicBezTo>
                  <a:cubicBezTo>
                    <a:pt x="1502" y="3489"/>
                    <a:pt x="1512" y="3490"/>
                    <a:pt x="1522" y="3490"/>
                  </a:cubicBezTo>
                  <a:cubicBezTo>
                    <a:pt x="1581" y="3490"/>
                    <a:pt x="1649" y="3457"/>
                    <a:pt x="1685" y="3409"/>
                  </a:cubicBezTo>
                  <a:lnTo>
                    <a:pt x="2264" y="2623"/>
                  </a:lnTo>
                  <a:lnTo>
                    <a:pt x="3249" y="2659"/>
                  </a:lnTo>
                  <a:cubicBezTo>
                    <a:pt x="3321" y="2659"/>
                    <a:pt x="3392" y="2609"/>
                    <a:pt x="3435" y="2552"/>
                  </a:cubicBezTo>
                  <a:cubicBezTo>
                    <a:pt x="3471" y="2480"/>
                    <a:pt x="3463" y="2395"/>
                    <a:pt x="3413" y="2337"/>
                  </a:cubicBezTo>
                  <a:lnTo>
                    <a:pt x="2871" y="1523"/>
                  </a:lnTo>
                  <a:lnTo>
                    <a:pt x="3206" y="602"/>
                  </a:lnTo>
                  <a:cubicBezTo>
                    <a:pt x="3228" y="531"/>
                    <a:pt x="3213" y="452"/>
                    <a:pt x="3156" y="395"/>
                  </a:cubicBezTo>
                  <a:cubicBezTo>
                    <a:pt x="3119" y="358"/>
                    <a:pt x="3067" y="337"/>
                    <a:pt x="3013" y="337"/>
                  </a:cubicBezTo>
                  <a:cubicBezTo>
                    <a:pt x="2994" y="337"/>
                    <a:pt x="2975" y="339"/>
                    <a:pt x="2956" y="345"/>
                  </a:cubicBezTo>
                  <a:lnTo>
                    <a:pt x="2442" y="502"/>
                  </a:lnTo>
                  <a:lnTo>
                    <a:pt x="2071" y="631"/>
                  </a:lnTo>
                  <a:lnTo>
                    <a:pt x="2028" y="645"/>
                  </a:lnTo>
                  <a:lnTo>
                    <a:pt x="1250" y="38"/>
                  </a:lnTo>
                  <a:cubicBezTo>
                    <a:pt x="1213" y="14"/>
                    <a:pt x="1172" y="1"/>
                    <a:pt x="1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469200" y="2614875"/>
              <a:ext cx="61075" cy="59450"/>
            </a:xfrm>
            <a:custGeom>
              <a:avLst/>
              <a:gdLst/>
              <a:ahLst/>
              <a:cxnLst/>
              <a:rect l="l" t="t" r="r" b="b"/>
              <a:pathLst>
                <a:path w="2443" h="2378" extrusionOk="0">
                  <a:moveTo>
                    <a:pt x="1809" y="0"/>
                  </a:moveTo>
                  <a:cubicBezTo>
                    <a:pt x="1783" y="0"/>
                    <a:pt x="1757" y="7"/>
                    <a:pt x="1728" y="21"/>
                  </a:cubicBezTo>
                  <a:lnTo>
                    <a:pt x="1285" y="286"/>
                  </a:lnTo>
                  <a:lnTo>
                    <a:pt x="1143" y="379"/>
                  </a:lnTo>
                  <a:lnTo>
                    <a:pt x="757" y="207"/>
                  </a:lnTo>
                  <a:lnTo>
                    <a:pt x="528" y="100"/>
                  </a:lnTo>
                  <a:cubicBezTo>
                    <a:pt x="507" y="91"/>
                    <a:pt x="483" y="85"/>
                    <a:pt x="461" y="85"/>
                  </a:cubicBezTo>
                  <a:cubicBezTo>
                    <a:pt x="433" y="85"/>
                    <a:pt x="406" y="94"/>
                    <a:pt x="386" y="114"/>
                  </a:cubicBezTo>
                  <a:cubicBezTo>
                    <a:pt x="336" y="150"/>
                    <a:pt x="321" y="207"/>
                    <a:pt x="336" y="257"/>
                  </a:cubicBezTo>
                  <a:lnTo>
                    <a:pt x="500" y="921"/>
                  </a:lnTo>
                  <a:lnTo>
                    <a:pt x="43" y="1428"/>
                  </a:lnTo>
                  <a:cubicBezTo>
                    <a:pt x="7" y="1471"/>
                    <a:pt x="0" y="1528"/>
                    <a:pt x="14" y="1571"/>
                  </a:cubicBezTo>
                  <a:cubicBezTo>
                    <a:pt x="36" y="1628"/>
                    <a:pt x="79" y="1664"/>
                    <a:pt x="136" y="1664"/>
                  </a:cubicBezTo>
                  <a:lnTo>
                    <a:pt x="814" y="1714"/>
                  </a:lnTo>
                  <a:lnTo>
                    <a:pt x="1150" y="2307"/>
                  </a:lnTo>
                  <a:cubicBezTo>
                    <a:pt x="1171" y="2328"/>
                    <a:pt x="1185" y="2349"/>
                    <a:pt x="1214" y="2357"/>
                  </a:cubicBezTo>
                  <a:cubicBezTo>
                    <a:pt x="1228" y="2364"/>
                    <a:pt x="1257" y="2378"/>
                    <a:pt x="1285" y="2378"/>
                  </a:cubicBezTo>
                  <a:cubicBezTo>
                    <a:pt x="1335" y="2378"/>
                    <a:pt x="1385" y="2342"/>
                    <a:pt x="1400" y="2285"/>
                  </a:cubicBezTo>
                  <a:lnTo>
                    <a:pt x="1657" y="1650"/>
                  </a:lnTo>
                  <a:lnTo>
                    <a:pt x="2328" y="1507"/>
                  </a:lnTo>
                  <a:cubicBezTo>
                    <a:pt x="2385" y="1500"/>
                    <a:pt x="2421" y="1457"/>
                    <a:pt x="2435" y="1414"/>
                  </a:cubicBezTo>
                  <a:cubicBezTo>
                    <a:pt x="2442" y="1364"/>
                    <a:pt x="2428" y="1314"/>
                    <a:pt x="2392" y="1278"/>
                  </a:cubicBezTo>
                  <a:lnTo>
                    <a:pt x="1871" y="828"/>
                  </a:lnTo>
                  <a:lnTo>
                    <a:pt x="1942" y="150"/>
                  </a:lnTo>
                  <a:cubicBezTo>
                    <a:pt x="1957" y="100"/>
                    <a:pt x="1928" y="43"/>
                    <a:pt x="1885" y="21"/>
                  </a:cubicBezTo>
                  <a:cubicBezTo>
                    <a:pt x="1860" y="7"/>
                    <a:pt x="1835" y="0"/>
                    <a:pt x="18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9280594" flipH="1">
            <a:off x="6503255" y="2320428"/>
            <a:ext cx="2437427" cy="579008"/>
            <a:chOff x="2775975" y="1203650"/>
            <a:chExt cx="2187025" cy="519525"/>
          </a:xfrm>
          <a:solidFill>
            <a:srgbClr val="002060"/>
          </a:solidFill>
        </p:grpSpPr>
        <p:sp>
          <p:nvSpPr>
            <p:cNvPr id="583" name="Google Shape;583;p14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rgbClr val="F6FAFF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5"/>
          <p:cNvSpPr/>
          <p:nvPr/>
        </p:nvSpPr>
        <p:spPr>
          <a:xfrm>
            <a:off x="4390600" y="4167451"/>
            <a:ext cx="2299868" cy="972610"/>
          </a:xfrm>
          <a:custGeom>
            <a:avLst/>
            <a:gdLst/>
            <a:ahLst/>
            <a:cxnLst/>
            <a:rect l="l" t="t" r="r" b="b"/>
            <a:pathLst>
              <a:path w="20456" h="8651" extrusionOk="0">
                <a:moveTo>
                  <a:pt x="12097" y="0"/>
                </a:moveTo>
                <a:cubicBezTo>
                  <a:pt x="10490" y="0"/>
                  <a:pt x="9105" y="978"/>
                  <a:pt x="8511" y="2364"/>
                </a:cubicBezTo>
                <a:cubicBezTo>
                  <a:pt x="8115" y="2212"/>
                  <a:pt x="7696" y="2131"/>
                  <a:pt x="7242" y="2131"/>
                </a:cubicBezTo>
                <a:cubicBezTo>
                  <a:pt x="5519" y="2131"/>
                  <a:pt x="4087" y="3377"/>
                  <a:pt x="3807" y="5018"/>
                </a:cubicBezTo>
                <a:cubicBezTo>
                  <a:pt x="3528" y="4937"/>
                  <a:pt x="3237" y="4890"/>
                  <a:pt x="2934" y="4890"/>
                </a:cubicBezTo>
                <a:cubicBezTo>
                  <a:pt x="1316" y="4890"/>
                  <a:pt x="0" y="6206"/>
                  <a:pt x="0" y="7836"/>
                </a:cubicBezTo>
                <a:cubicBezTo>
                  <a:pt x="0" y="8103"/>
                  <a:pt x="35" y="8383"/>
                  <a:pt x="117" y="8651"/>
                </a:cubicBezTo>
                <a:lnTo>
                  <a:pt x="19664" y="8651"/>
                </a:lnTo>
                <a:cubicBezTo>
                  <a:pt x="20153" y="8092"/>
                  <a:pt x="20456" y="7370"/>
                  <a:pt x="20456" y="6567"/>
                </a:cubicBezTo>
                <a:cubicBezTo>
                  <a:pt x="20456" y="4832"/>
                  <a:pt x="19059" y="3435"/>
                  <a:pt x="17336" y="3435"/>
                </a:cubicBezTo>
                <a:cubicBezTo>
                  <a:pt x="16847" y="3435"/>
                  <a:pt x="16404" y="3551"/>
                  <a:pt x="15997" y="3738"/>
                </a:cubicBezTo>
                <a:cubicBezTo>
                  <a:pt x="15904" y="1665"/>
                  <a:pt x="14204" y="0"/>
                  <a:pt x="12097" y="0"/>
                </a:cubicBezTo>
                <a:close/>
              </a:path>
            </a:pathLst>
          </a:custGeom>
          <a:solidFill>
            <a:srgbClr val="002060">
              <a:alpha val="1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5486746" y="4075448"/>
            <a:ext cx="3570219" cy="1069960"/>
          </a:xfrm>
          <a:custGeom>
            <a:avLst/>
            <a:gdLst/>
            <a:ahLst/>
            <a:cxnLst/>
            <a:rect l="l" t="t" r="r" b="b"/>
            <a:pathLst>
              <a:path w="43240" h="12959" extrusionOk="0">
                <a:moveTo>
                  <a:pt x="31714" y="0"/>
                </a:moveTo>
                <a:cubicBezTo>
                  <a:pt x="29455" y="0"/>
                  <a:pt x="27523" y="1351"/>
                  <a:pt x="26661" y="3283"/>
                </a:cubicBezTo>
                <a:cubicBezTo>
                  <a:pt x="26125" y="2934"/>
                  <a:pt x="25497" y="2736"/>
                  <a:pt x="24810" y="2736"/>
                </a:cubicBezTo>
                <a:cubicBezTo>
                  <a:pt x="23098" y="2736"/>
                  <a:pt x="21666" y="4017"/>
                  <a:pt x="21434" y="5670"/>
                </a:cubicBezTo>
                <a:cubicBezTo>
                  <a:pt x="20921" y="5274"/>
                  <a:pt x="20304" y="5041"/>
                  <a:pt x="19617" y="5041"/>
                </a:cubicBezTo>
                <a:cubicBezTo>
                  <a:pt x="17953" y="5041"/>
                  <a:pt x="16614" y="6380"/>
                  <a:pt x="16614" y="8045"/>
                </a:cubicBezTo>
                <a:cubicBezTo>
                  <a:pt x="16614" y="8231"/>
                  <a:pt x="16637" y="8418"/>
                  <a:pt x="16672" y="8616"/>
                </a:cubicBezTo>
                <a:cubicBezTo>
                  <a:pt x="16230" y="8767"/>
                  <a:pt x="15822" y="9035"/>
                  <a:pt x="15496" y="9372"/>
                </a:cubicBezTo>
                <a:cubicBezTo>
                  <a:pt x="14961" y="8569"/>
                  <a:pt x="14041" y="8045"/>
                  <a:pt x="13005" y="8045"/>
                </a:cubicBezTo>
                <a:cubicBezTo>
                  <a:pt x="12655" y="8045"/>
                  <a:pt x="12306" y="8103"/>
                  <a:pt x="11992" y="8220"/>
                </a:cubicBezTo>
                <a:cubicBezTo>
                  <a:pt x="11875" y="6660"/>
                  <a:pt x="10583" y="5437"/>
                  <a:pt x="9011" y="5437"/>
                </a:cubicBezTo>
                <a:cubicBezTo>
                  <a:pt x="8080" y="5437"/>
                  <a:pt x="7265" y="5856"/>
                  <a:pt x="6706" y="6520"/>
                </a:cubicBezTo>
                <a:cubicBezTo>
                  <a:pt x="6275" y="6264"/>
                  <a:pt x="5763" y="6124"/>
                  <a:pt x="5228" y="6124"/>
                </a:cubicBezTo>
                <a:cubicBezTo>
                  <a:pt x="3679" y="6124"/>
                  <a:pt x="2410" y="7288"/>
                  <a:pt x="2236" y="8790"/>
                </a:cubicBezTo>
                <a:cubicBezTo>
                  <a:pt x="955" y="9116"/>
                  <a:pt x="0" y="10304"/>
                  <a:pt x="0" y="11678"/>
                </a:cubicBezTo>
                <a:cubicBezTo>
                  <a:pt x="0" y="12132"/>
                  <a:pt x="105" y="12551"/>
                  <a:pt x="280" y="12935"/>
                </a:cubicBezTo>
                <a:lnTo>
                  <a:pt x="43123" y="12935"/>
                </a:lnTo>
                <a:lnTo>
                  <a:pt x="43123" y="12958"/>
                </a:lnTo>
                <a:cubicBezTo>
                  <a:pt x="43193" y="12702"/>
                  <a:pt x="43240" y="12434"/>
                  <a:pt x="43240" y="12143"/>
                </a:cubicBezTo>
                <a:cubicBezTo>
                  <a:pt x="43240" y="10804"/>
                  <a:pt x="42355" y="9675"/>
                  <a:pt x="41144" y="9279"/>
                </a:cubicBezTo>
                <a:cubicBezTo>
                  <a:pt x="41284" y="8907"/>
                  <a:pt x="41354" y="8499"/>
                  <a:pt x="41354" y="8057"/>
                </a:cubicBezTo>
                <a:cubicBezTo>
                  <a:pt x="41354" y="6182"/>
                  <a:pt x="39828" y="4657"/>
                  <a:pt x="37954" y="4657"/>
                </a:cubicBezTo>
                <a:cubicBezTo>
                  <a:pt x="37686" y="4657"/>
                  <a:pt x="37430" y="4680"/>
                  <a:pt x="37162" y="4739"/>
                </a:cubicBezTo>
                <a:cubicBezTo>
                  <a:pt x="36790" y="2061"/>
                  <a:pt x="34485" y="0"/>
                  <a:pt x="31714" y="0"/>
                </a:cubicBezTo>
                <a:close/>
              </a:path>
            </a:pathLst>
          </a:custGeom>
          <a:solidFill>
            <a:srgbClr val="002060">
              <a:alpha val="1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129815" y="4075448"/>
            <a:ext cx="7120485" cy="1069936"/>
          </a:xfrm>
          <a:custGeom>
            <a:avLst/>
            <a:gdLst/>
            <a:ahLst/>
            <a:cxnLst/>
            <a:rect l="l" t="t" r="r" b="b"/>
            <a:pathLst>
              <a:path w="76398" h="11480" extrusionOk="0">
                <a:moveTo>
                  <a:pt x="12539" y="0"/>
                </a:moveTo>
                <a:cubicBezTo>
                  <a:pt x="11084" y="0"/>
                  <a:pt x="9862" y="978"/>
                  <a:pt x="9454" y="2305"/>
                </a:cubicBezTo>
                <a:cubicBezTo>
                  <a:pt x="9082" y="2131"/>
                  <a:pt x="8639" y="2026"/>
                  <a:pt x="8185" y="2026"/>
                </a:cubicBezTo>
                <a:cubicBezTo>
                  <a:pt x="6614" y="2026"/>
                  <a:pt x="5321" y="3202"/>
                  <a:pt x="5123" y="4727"/>
                </a:cubicBezTo>
                <a:cubicBezTo>
                  <a:pt x="5042" y="4727"/>
                  <a:pt x="4972" y="4715"/>
                  <a:pt x="4890" y="4715"/>
                </a:cubicBezTo>
                <a:cubicBezTo>
                  <a:pt x="3063" y="4715"/>
                  <a:pt x="1596" y="6182"/>
                  <a:pt x="1596" y="8010"/>
                </a:cubicBezTo>
                <a:cubicBezTo>
                  <a:pt x="1596" y="8301"/>
                  <a:pt x="1642" y="8569"/>
                  <a:pt x="1712" y="8848"/>
                </a:cubicBezTo>
                <a:cubicBezTo>
                  <a:pt x="723" y="9186"/>
                  <a:pt x="1" y="10117"/>
                  <a:pt x="1" y="11223"/>
                </a:cubicBezTo>
                <a:cubicBezTo>
                  <a:pt x="1" y="11305"/>
                  <a:pt x="1" y="11398"/>
                  <a:pt x="12" y="11479"/>
                </a:cubicBezTo>
                <a:lnTo>
                  <a:pt x="76397" y="11479"/>
                </a:lnTo>
                <a:cubicBezTo>
                  <a:pt x="76165" y="9407"/>
                  <a:pt x="74407" y="7789"/>
                  <a:pt x="72264" y="7789"/>
                </a:cubicBezTo>
                <a:cubicBezTo>
                  <a:pt x="72008" y="7789"/>
                  <a:pt x="71752" y="7812"/>
                  <a:pt x="71508" y="7859"/>
                </a:cubicBezTo>
                <a:cubicBezTo>
                  <a:pt x="71100" y="7416"/>
                  <a:pt x="70588" y="7067"/>
                  <a:pt x="70029" y="6857"/>
                </a:cubicBezTo>
                <a:cubicBezTo>
                  <a:pt x="70052" y="6660"/>
                  <a:pt x="70064" y="6462"/>
                  <a:pt x="70064" y="6252"/>
                </a:cubicBezTo>
                <a:cubicBezTo>
                  <a:pt x="70064" y="3959"/>
                  <a:pt x="68201" y="2096"/>
                  <a:pt x="65908" y="2096"/>
                </a:cubicBezTo>
                <a:cubicBezTo>
                  <a:pt x="64476" y="2096"/>
                  <a:pt x="63218" y="2829"/>
                  <a:pt x="62473" y="3912"/>
                </a:cubicBezTo>
                <a:cubicBezTo>
                  <a:pt x="62008" y="3737"/>
                  <a:pt x="61495" y="3633"/>
                  <a:pt x="60960" y="3633"/>
                </a:cubicBezTo>
                <a:cubicBezTo>
                  <a:pt x="59458" y="3633"/>
                  <a:pt x="58154" y="4424"/>
                  <a:pt x="57409" y="5612"/>
                </a:cubicBezTo>
                <a:cubicBezTo>
                  <a:pt x="57188" y="5693"/>
                  <a:pt x="56990" y="5775"/>
                  <a:pt x="56780" y="5891"/>
                </a:cubicBezTo>
                <a:cubicBezTo>
                  <a:pt x="56303" y="5088"/>
                  <a:pt x="55558" y="4447"/>
                  <a:pt x="54661" y="4122"/>
                </a:cubicBezTo>
                <a:cubicBezTo>
                  <a:pt x="53928" y="2911"/>
                  <a:pt x="52601" y="2107"/>
                  <a:pt x="51087" y="2107"/>
                </a:cubicBezTo>
                <a:cubicBezTo>
                  <a:pt x="49911" y="2107"/>
                  <a:pt x="48852" y="2608"/>
                  <a:pt x="48095" y="3388"/>
                </a:cubicBezTo>
                <a:cubicBezTo>
                  <a:pt x="47734" y="3283"/>
                  <a:pt x="47338" y="3237"/>
                  <a:pt x="46931" y="3237"/>
                </a:cubicBezTo>
                <a:cubicBezTo>
                  <a:pt x="45580" y="3237"/>
                  <a:pt x="44381" y="3877"/>
                  <a:pt x="43624" y="4867"/>
                </a:cubicBezTo>
                <a:cubicBezTo>
                  <a:pt x="42937" y="4366"/>
                  <a:pt x="42099" y="4063"/>
                  <a:pt x="41179" y="4063"/>
                </a:cubicBezTo>
                <a:cubicBezTo>
                  <a:pt x="40842" y="4063"/>
                  <a:pt x="40528" y="4110"/>
                  <a:pt x="40202" y="4180"/>
                </a:cubicBezTo>
                <a:cubicBezTo>
                  <a:pt x="39445" y="3272"/>
                  <a:pt x="38304" y="2690"/>
                  <a:pt x="37023" y="2690"/>
                </a:cubicBezTo>
                <a:cubicBezTo>
                  <a:pt x="35219" y="2690"/>
                  <a:pt x="33682" y="3842"/>
                  <a:pt x="33100" y="5449"/>
                </a:cubicBezTo>
                <a:cubicBezTo>
                  <a:pt x="32133" y="4645"/>
                  <a:pt x="30876" y="4168"/>
                  <a:pt x="29526" y="4168"/>
                </a:cubicBezTo>
                <a:cubicBezTo>
                  <a:pt x="27127" y="4168"/>
                  <a:pt x="25067" y="5658"/>
                  <a:pt x="24240" y="7754"/>
                </a:cubicBezTo>
                <a:cubicBezTo>
                  <a:pt x="24054" y="6438"/>
                  <a:pt x="22913" y="5402"/>
                  <a:pt x="21539" y="5402"/>
                </a:cubicBezTo>
                <a:cubicBezTo>
                  <a:pt x="21283" y="5402"/>
                  <a:pt x="21050" y="5425"/>
                  <a:pt x="20840" y="5484"/>
                </a:cubicBezTo>
                <a:lnTo>
                  <a:pt x="20840" y="5402"/>
                </a:lnTo>
                <a:cubicBezTo>
                  <a:pt x="20840" y="3877"/>
                  <a:pt x="19583" y="2620"/>
                  <a:pt x="18058" y="2620"/>
                </a:cubicBezTo>
                <a:cubicBezTo>
                  <a:pt x="17196" y="2620"/>
                  <a:pt x="16428" y="3015"/>
                  <a:pt x="15916" y="3621"/>
                </a:cubicBezTo>
                <a:lnTo>
                  <a:pt x="15741" y="3539"/>
                </a:lnTo>
                <a:cubicBezTo>
                  <a:pt x="15753" y="3435"/>
                  <a:pt x="15753" y="3330"/>
                  <a:pt x="15753" y="3213"/>
                </a:cubicBezTo>
                <a:cubicBezTo>
                  <a:pt x="15753" y="1444"/>
                  <a:pt x="14321" y="0"/>
                  <a:pt x="12539" y="0"/>
                </a:cubicBezTo>
                <a:close/>
              </a:path>
            </a:pathLst>
          </a:custGeom>
          <a:solidFill>
            <a:srgbClr val="002060">
              <a:alpha val="1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 txBox="1">
            <a:spLocks noGrp="1"/>
          </p:cNvSpPr>
          <p:nvPr userDrawn="1">
            <p:ph type="ctrTitle"/>
          </p:nvPr>
        </p:nvSpPr>
        <p:spPr>
          <a:xfrm flipH="1">
            <a:off x="1336212" y="2607475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 userDrawn="1">
            <p:ph type="subTitle" idx="1"/>
          </p:nvPr>
        </p:nvSpPr>
        <p:spPr>
          <a:xfrm flipH="1">
            <a:off x="1336200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 userDrawn="1">
            <p:ph type="ctrTitle" idx="2"/>
          </p:nvPr>
        </p:nvSpPr>
        <p:spPr>
          <a:xfrm flipH="1">
            <a:off x="3599612" y="2607475"/>
            <a:ext cx="191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97" name="Google Shape;597;p15"/>
          <p:cNvSpPr txBox="1">
            <a:spLocks noGrp="1"/>
          </p:cNvSpPr>
          <p:nvPr userDrawn="1">
            <p:ph type="subTitle" idx="3"/>
          </p:nvPr>
        </p:nvSpPr>
        <p:spPr>
          <a:xfrm flipH="1">
            <a:off x="3584325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8" name="Google Shape;598;p15"/>
          <p:cNvSpPr txBox="1">
            <a:spLocks noGrp="1"/>
          </p:cNvSpPr>
          <p:nvPr userDrawn="1">
            <p:ph type="ctrTitle" idx="4"/>
          </p:nvPr>
        </p:nvSpPr>
        <p:spPr>
          <a:xfrm flipH="1">
            <a:off x="5820037" y="2607475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99" name="Google Shape;599;p15"/>
          <p:cNvSpPr txBox="1">
            <a:spLocks noGrp="1"/>
          </p:cNvSpPr>
          <p:nvPr userDrawn="1">
            <p:ph type="subTitle" idx="5"/>
          </p:nvPr>
        </p:nvSpPr>
        <p:spPr>
          <a:xfrm flipH="1">
            <a:off x="5820025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0" name="Google Shape;600;p15"/>
          <p:cNvSpPr txBox="1">
            <a:spLocks noGrp="1"/>
          </p:cNvSpPr>
          <p:nvPr userDrawn="1">
            <p:ph type="title" idx="6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5"/>
          <p:cNvSpPr/>
          <p:nvPr userDrawn="1"/>
        </p:nvSpPr>
        <p:spPr>
          <a:xfrm>
            <a:off x="8290075" y="3398750"/>
            <a:ext cx="526075" cy="169550"/>
          </a:xfrm>
          <a:custGeom>
            <a:avLst/>
            <a:gdLst/>
            <a:ahLst/>
            <a:cxnLst/>
            <a:rect l="l" t="t" r="r" b="b"/>
            <a:pathLst>
              <a:path w="21043" h="6782" extrusionOk="0">
                <a:moveTo>
                  <a:pt x="20649" y="1"/>
                </a:moveTo>
                <a:cubicBezTo>
                  <a:pt x="20639" y="1"/>
                  <a:pt x="20628" y="2"/>
                  <a:pt x="20615" y="3"/>
                </a:cubicBezTo>
                <a:cubicBezTo>
                  <a:pt x="20015" y="37"/>
                  <a:pt x="16179" y="604"/>
                  <a:pt x="14310" y="1071"/>
                </a:cubicBezTo>
                <a:cubicBezTo>
                  <a:pt x="12442" y="1538"/>
                  <a:pt x="10474" y="4106"/>
                  <a:pt x="10007" y="4240"/>
                </a:cubicBezTo>
                <a:cubicBezTo>
                  <a:pt x="9932" y="4263"/>
                  <a:pt x="9802" y="4273"/>
                  <a:pt x="9631" y="4273"/>
                </a:cubicBezTo>
                <a:cubicBezTo>
                  <a:pt x="8823" y="4273"/>
                  <a:pt x="7073" y="4049"/>
                  <a:pt x="5504" y="3939"/>
                </a:cubicBezTo>
                <a:cubicBezTo>
                  <a:pt x="5433" y="3933"/>
                  <a:pt x="5359" y="3930"/>
                  <a:pt x="5283" y="3930"/>
                </a:cubicBezTo>
                <a:cubicBezTo>
                  <a:pt x="3364" y="3930"/>
                  <a:pt x="0" y="5874"/>
                  <a:pt x="0" y="5874"/>
                </a:cubicBezTo>
                <a:cubicBezTo>
                  <a:pt x="0" y="6069"/>
                  <a:pt x="217" y="6143"/>
                  <a:pt x="564" y="6143"/>
                </a:cubicBezTo>
                <a:cubicBezTo>
                  <a:pt x="1644" y="6143"/>
                  <a:pt x="3978" y="5424"/>
                  <a:pt x="4937" y="5374"/>
                </a:cubicBezTo>
                <a:cubicBezTo>
                  <a:pt x="5067" y="5364"/>
                  <a:pt x="5203" y="5359"/>
                  <a:pt x="5345" y="5359"/>
                </a:cubicBezTo>
                <a:cubicBezTo>
                  <a:pt x="6621" y="5359"/>
                  <a:pt x="8279" y="5741"/>
                  <a:pt x="8640" y="6041"/>
                </a:cubicBezTo>
                <a:cubicBezTo>
                  <a:pt x="9045" y="6353"/>
                  <a:pt x="9742" y="6781"/>
                  <a:pt x="10376" y="6781"/>
                </a:cubicBezTo>
                <a:cubicBezTo>
                  <a:pt x="10420" y="6781"/>
                  <a:pt x="10464" y="6779"/>
                  <a:pt x="10508" y="6775"/>
                </a:cubicBezTo>
                <a:cubicBezTo>
                  <a:pt x="11175" y="6741"/>
                  <a:pt x="13110" y="5407"/>
                  <a:pt x="13310" y="5107"/>
                </a:cubicBezTo>
                <a:cubicBezTo>
                  <a:pt x="13510" y="4873"/>
                  <a:pt x="12509" y="4740"/>
                  <a:pt x="12509" y="4740"/>
                </a:cubicBezTo>
                <a:lnTo>
                  <a:pt x="13443" y="3606"/>
                </a:lnTo>
                <a:cubicBezTo>
                  <a:pt x="14344" y="2505"/>
                  <a:pt x="16345" y="1938"/>
                  <a:pt x="17646" y="1604"/>
                </a:cubicBezTo>
                <a:cubicBezTo>
                  <a:pt x="18916" y="1279"/>
                  <a:pt x="21042" y="1"/>
                  <a:pt x="2064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 userDrawn="1"/>
        </p:nvSpPr>
        <p:spPr>
          <a:xfrm>
            <a:off x="541225" y="3408650"/>
            <a:ext cx="357550" cy="350300"/>
          </a:xfrm>
          <a:custGeom>
            <a:avLst/>
            <a:gdLst/>
            <a:ahLst/>
            <a:cxnLst/>
            <a:rect l="l" t="t" r="r" b="b"/>
            <a:pathLst>
              <a:path w="14302" h="14012" extrusionOk="0">
                <a:moveTo>
                  <a:pt x="182" y="1"/>
                </a:moveTo>
                <a:lnTo>
                  <a:pt x="182" y="1"/>
                </a:lnTo>
                <a:cubicBezTo>
                  <a:pt x="0" y="1"/>
                  <a:pt x="3056" y="5943"/>
                  <a:pt x="4453" y="7506"/>
                </a:cubicBezTo>
                <a:lnTo>
                  <a:pt x="4686" y="7773"/>
                </a:lnTo>
                <a:cubicBezTo>
                  <a:pt x="4358" y="7910"/>
                  <a:pt x="4030" y="8024"/>
                  <a:pt x="3720" y="8024"/>
                </a:cubicBezTo>
                <a:cubicBezTo>
                  <a:pt x="3652" y="8024"/>
                  <a:pt x="3585" y="8018"/>
                  <a:pt x="3519" y="8006"/>
                </a:cubicBezTo>
                <a:cubicBezTo>
                  <a:pt x="2891" y="7956"/>
                  <a:pt x="2376" y="7603"/>
                  <a:pt x="2003" y="7603"/>
                </a:cubicBezTo>
                <a:cubicBezTo>
                  <a:pt x="1882" y="7603"/>
                  <a:pt x="1775" y="7641"/>
                  <a:pt x="1684" y="7740"/>
                </a:cubicBezTo>
                <a:cubicBezTo>
                  <a:pt x="1484" y="8107"/>
                  <a:pt x="1818" y="9975"/>
                  <a:pt x="2051" y="10075"/>
                </a:cubicBezTo>
                <a:cubicBezTo>
                  <a:pt x="2126" y="10093"/>
                  <a:pt x="2264" y="10104"/>
                  <a:pt x="2434" y="10104"/>
                </a:cubicBezTo>
                <a:cubicBezTo>
                  <a:pt x="2870" y="10104"/>
                  <a:pt x="3517" y="10033"/>
                  <a:pt x="3853" y="9841"/>
                </a:cubicBezTo>
                <a:cubicBezTo>
                  <a:pt x="4037" y="9749"/>
                  <a:pt x="4233" y="9724"/>
                  <a:pt x="4511" y="9724"/>
                </a:cubicBezTo>
                <a:cubicBezTo>
                  <a:pt x="4824" y="9724"/>
                  <a:pt x="5244" y="9755"/>
                  <a:pt x="5873" y="9755"/>
                </a:cubicBezTo>
                <a:cubicBezTo>
                  <a:pt x="6095" y="9755"/>
                  <a:pt x="6343" y="9752"/>
                  <a:pt x="6621" y="9741"/>
                </a:cubicBezTo>
                <a:cubicBezTo>
                  <a:pt x="6688" y="9741"/>
                  <a:pt x="6821" y="9674"/>
                  <a:pt x="6888" y="9674"/>
                </a:cubicBezTo>
                <a:cubicBezTo>
                  <a:pt x="9156" y="11442"/>
                  <a:pt x="12025" y="13344"/>
                  <a:pt x="12392" y="13477"/>
                </a:cubicBezTo>
                <a:cubicBezTo>
                  <a:pt x="12837" y="13625"/>
                  <a:pt x="13685" y="14012"/>
                  <a:pt x="14081" y="14012"/>
                </a:cubicBezTo>
                <a:cubicBezTo>
                  <a:pt x="14219" y="14012"/>
                  <a:pt x="14302" y="13965"/>
                  <a:pt x="14293" y="13844"/>
                </a:cubicBezTo>
                <a:cubicBezTo>
                  <a:pt x="14293" y="13477"/>
                  <a:pt x="10891" y="10075"/>
                  <a:pt x="9356" y="8440"/>
                </a:cubicBezTo>
                <a:cubicBezTo>
                  <a:pt x="9457" y="8407"/>
                  <a:pt x="9490" y="8340"/>
                  <a:pt x="9523" y="8307"/>
                </a:cubicBezTo>
                <a:cubicBezTo>
                  <a:pt x="9885" y="8065"/>
                  <a:pt x="10055" y="7964"/>
                  <a:pt x="10424" y="7964"/>
                </a:cubicBezTo>
                <a:cubicBezTo>
                  <a:pt x="10565" y="7964"/>
                  <a:pt x="10736" y="7979"/>
                  <a:pt x="10958" y="8006"/>
                </a:cubicBezTo>
                <a:cubicBezTo>
                  <a:pt x="11251" y="8057"/>
                  <a:pt x="11519" y="8079"/>
                  <a:pt x="11751" y="8079"/>
                </a:cubicBezTo>
                <a:cubicBezTo>
                  <a:pt x="12125" y="8079"/>
                  <a:pt x="12402" y="8022"/>
                  <a:pt x="12525" y="7940"/>
                </a:cubicBezTo>
                <a:cubicBezTo>
                  <a:pt x="12959" y="7740"/>
                  <a:pt x="13126" y="7573"/>
                  <a:pt x="12525" y="7506"/>
                </a:cubicBezTo>
                <a:cubicBezTo>
                  <a:pt x="11792" y="7439"/>
                  <a:pt x="11858" y="6939"/>
                  <a:pt x="11124" y="6806"/>
                </a:cubicBezTo>
                <a:cubicBezTo>
                  <a:pt x="11045" y="6792"/>
                  <a:pt x="10974" y="6786"/>
                  <a:pt x="10908" y="6786"/>
                </a:cubicBezTo>
                <a:cubicBezTo>
                  <a:pt x="10338" y="6786"/>
                  <a:pt x="10232" y="7263"/>
                  <a:pt x="9723" y="7473"/>
                </a:cubicBezTo>
                <a:cubicBezTo>
                  <a:pt x="9607" y="7539"/>
                  <a:pt x="9457" y="7564"/>
                  <a:pt x="9273" y="7564"/>
                </a:cubicBezTo>
                <a:cubicBezTo>
                  <a:pt x="9090" y="7564"/>
                  <a:pt x="8873" y="7539"/>
                  <a:pt x="8623" y="7506"/>
                </a:cubicBezTo>
                <a:cubicBezTo>
                  <a:pt x="8056" y="6906"/>
                  <a:pt x="5821" y="4337"/>
                  <a:pt x="4953" y="3503"/>
                </a:cubicBezTo>
                <a:cubicBezTo>
                  <a:pt x="3953" y="2603"/>
                  <a:pt x="383" y="67"/>
                  <a:pt x="183" y="1"/>
                </a:cubicBezTo>
                <a:cubicBezTo>
                  <a:pt x="183" y="1"/>
                  <a:pt x="182" y="1"/>
                  <a:pt x="182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solidFill>
          <a:srgbClr val="F6FAFF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6"/>
          <p:cNvSpPr txBox="1">
            <a:spLocks noGrp="1"/>
          </p:cNvSpPr>
          <p:nvPr>
            <p:ph type="subTitle" idx="1"/>
          </p:nvPr>
        </p:nvSpPr>
        <p:spPr>
          <a:xfrm>
            <a:off x="3008104" y="12839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5" name="Google Shape;605;p16"/>
          <p:cNvSpPr txBox="1">
            <a:spLocks noGrp="1"/>
          </p:cNvSpPr>
          <p:nvPr>
            <p:ph type="title" hasCustomPrompt="1"/>
          </p:nvPr>
        </p:nvSpPr>
        <p:spPr>
          <a:xfrm>
            <a:off x="3008099" y="7588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6"/>
          <p:cNvSpPr txBox="1">
            <a:spLocks noGrp="1"/>
          </p:cNvSpPr>
          <p:nvPr>
            <p:ph type="subTitle" idx="2"/>
          </p:nvPr>
        </p:nvSpPr>
        <p:spPr>
          <a:xfrm>
            <a:off x="3008104" y="2555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7" name="Google Shape;607;p16"/>
          <p:cNvSpPr txBox="1">
            <a:spLocks noGrp="1"/>
          </p:cNvSpPr>
          <p:nvPr>
            <p:ph type="title" idx="3" hasCustomPrompt="1"/>
          </p:nvPr>
        </p:nvSpPr>
        <p:spPr>
          <a:xfrm>
            <a:off x="3008099" y="2030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8" name="Google Shape;608;p16"/>
          <p:cNvSpPr txBox="1">
            <a:spLocks noGrp="1"/>
          </p:cNvSpPr>
          <p:nvPr>
            <p:ph type="subTitle" idx="4"/>
          </p:nvPr>
        </p:nvSpPr>
        <p:spPr>
          <a:xfrm>
            <a:off x="3008104" y="3827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9" name="Google Shape;609;p16"/>
          <p:cNvSpPr txBox="1">
            <a:spLocks noGrp="1"/>
          </p:cNvSpPr>
          <p:nvPr>
            <p:ph type="title" idx="5" hasCustomPrompt="1"/>
          </p:nvPr>
        </p:nvSpPr>
        <p:spPr>
          <a:xfrm>
            <a:off x="3008099" y="3302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6"/>
          <p:cNvSpPr/>
          <p:nvPr/>
        </p:nvSpPr>
        <p:spPr>
          <a:xfrm>
            <a:off x="0" y="430613"/>
            <a:ext cx="2176768" cy="1369664"/>
          </a:xfrm>
          <a:custGeom>
            <a:avLst/>
            <a:gdLst/>
            <a:ahLst/>
            <a:cxnLst/>
            <a:rect l="l" t="t" r="r" b="b"/>
            <a:pathLst>
              <a:path w="23553" h="14820" extrusionOk="0">
                <a:moveTo>
                  <a:pt x="11981" y="1"/>
                </a:moveTo>
                <a:cubicBezTo>
                  <a:pt x="11888" y="1"/>
                  <a:pt x="11795" y="4"/>
                  <a:pt x="11701" y="10"/>
                </a:cubicBezTo>
                <a:cubicBezTo>
                  <a:pt x="10362" y="92"/>
                  <a:pt x="9233" y="802"/>
                  <a:pt x="8522" y="1826"/>
                </a:cubicBezTo>
                <a:cubicBezTo>
                  <a:pt x="8124" y="1694"/>
                  <a:pt x="7703" y="1630"/>
                  <a:pt x="7270" y="1630"/>
                </a:cubicBezTo>
                <a:cubicBezTo>
                  <a:pt x="7172" y="1630"/>
                  <a:pt x="7073" y="1634"/>
                  <a:pt x="6974" y="1640"/>
                </a:cubicBezTo>
                <a:cubicBezTo>
                  <a:pt x="5006" y="1768"/>
                  <a:pt x="3446" y="3235"/>
                  <a:pt x="3120" y="5086"/>
                </a:cubicBezTo>
                <a:cubicBezTo>
                  <a:pt x="1327" y="5307"/>
                  <a:pt x="0" y="6902"/>
                  <a:pt x="117" y="8719"/>
                </a:cubicBezTo>
                <a:cubicBezTo>
                  <a:pt x="233" y="10337"/>
                  <a:pt x="1444" y="11606"/>
                  <a:pt x="2969" y="11862"/>
                </a:cubicBezTo>
                <a:cubicBezTo>
                  <a:pt x="3575" y="12898"/>
                  <a:pt x="4694" y="13580"/>
                  <a:pt x="5957" y="13580"/>
                </a:cubicBezTo>
                <a:cubicBezTo>
                  <a:pt x="6028" y="13580"/>
                  <a:pt x="6099" y="13578"/>
                  <a:pt x="6171" y="13573"/>
                </a:cubicBezTo>
                <a:cubicBezTo>
                  <a:pt x="6590" y="13539"/>
                  <a:pt x="6986" y="13445"/>
                  <a:pt x="7347" y="13282"/>
                </a:cubicBezTo>
                <a:cubicBezTo>
                  <a:pt x="8123" y="14221"/>
                  <a:pt x="9299" y="14819"/>
                  <a:pt x="10587" y="14819"/>
                </a:cubicBezTo>
                <a:cubicBezTo>
                  <a:pt x="10690" y="14819"/>
                  <a:pt x="10793" y="14815"/>
                  <a:pt x="10897" y="14808"/>
                </a:cubicBezTo>
                <a:cubicBezTo>
                  <a:pt x="12213" y="14714"/>
                  <a:pt x="13342" y="14039"/>
                  <a:pt x="14064" y="13026"/>
                </a:cubicBezTo>
                <a:cubicBezTo>
                  <a:pt x="14689" y="13792"/>
                  <a:pt x="15634" y="14258"/>
                  <a:pt x="16677" y="14258"/>
                </a:cubicBezTo>
                <a:cubicBezTo>
                  <a:pt x="16760" y="14258"/>
                  <a:pt x="16844" y="14255"/>
                  <a:pt x="16928" y="14249"/>
                </a:cubicBezTo>
                <a:cubicBezTo>
                  <a:pt x="18220" y="14167"/>
                  <a:pt x="19280" y="13376"/>
                  <a:pt x="19804" y="12269"/>
                </a:cubicBezTo>
                <a:cubicBezTo>
                  <a:pt x="19879" y="12281"/>
                  <a:pt x="19949" y="12287"/>
                  <a:pt x="20018" y="12287"/>
                </a:cubicBezTo>
                <a:cubicBezTo>
                  <a:pt x="20086" y="12287"/>
                  <a:pt x="20153" y="12281"/>
                  <a:pt x="20223" y="12269"/>
                </a:cubicBezTo>
                <a:cubicBezTo>
                  <a:pt x="22121" y="12141"/>
                  <a:pt x="23553" y="10512"/>
                  <a:pt x="23413" y="8625"/>
                </a:cubicBezTo>
                <a:cubicBezTo>
                  <a:pt x="23262" y="6867"/>
                  <a:pt x="21830" y="5505"/>
                  <a:pt x="20095" y="5435"/>
                </a:cubicBezTo>
                <a:cubicBezTo>
                  <a:pt x="20118" y="5272"/>
                  <a:pt x="20118" y="5121"/>
                  <a:pt x="20095" y="4958"/>
                </a:cubicBezTo>
                <a:cubicBezTo>
                  <a:pt x="19972" y="3140"/>
                  <a:pt x="18471" y="1760"/>
                  <a:pt x="16677" y="1760"/>
                </a:cubicBezTo>
                <a:cubicBezTo>
                  <a:pt x="16598" y="1760"/>
                  <a:pt x="16519" y="1763"/>
                  <a:pt x="16439" y="1768"/>
                </a:cubicBezTo>
                <a:cubicBezTo>
                  <a:pt x="16125" y="1780"/>
                  <a:pt x="15834" y="1850"/>
                  <a:pt x="15543" y="1954"/>
                </a:cubicBezTo>
                <a:cubicBezTo>
                  <a:pt x="14787" y="772"/>
                  <a:pt x="13454" y="1"/>
                  <a:pt x="11981" y="1"/>
                </a:cubicBezTo>
                <a:close/>
              </a:path>
            </a:pathLst>
          </a:custGeom>
          <a:solidFill>
            <a:srgbClr val="002060">
              <a:alpha val="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16"/>
          <p:cNvGrpSpPr/>
          <p:nvPr/>
        </p:nvGrpSpPr>
        <p:grpSpPr>
          <a:xfrm>
            <a:off x="6135899" y="853526"/>
            <a:ext cx="3018011" cy="4062700"/>
            <a:chOff x="1691877" y="2204329"/>
            <a:chExt cx="1388293" cy="1868853"/>
          </a:xfrm>
          <a:solidFill>
            <a:srgbClr val="002060">
              <a:alpha val="4000"/>
            </a:srgbClr>
          </a:solidFill>
        </p:grpSpPr>
        <p:sp>
          <p:nvSpPr>
            <p:cNvPr id="620" name="Google Shape;620;p16"/>
            <p:cNvSpPr/>
            <p:nvPr/>
          </p:nvSpPr>
          <p:spPr>
            <a:xfrm>
              <a:off x="1972617" y="2204329"/>
              <a:ext cx="1107553" cy="731686"/>
            </a:xfrm>
            <a:custGeom>
              <a:avLst/>
              <a:gdLst/>
              <a:ahLst/>
              <a:cxnLst/>
              <a:rect l="l" t="t" r="r" b="b"/>
              <a:pathLst>
                <a:path w="24973" h="16498" extrusionOk="0">
                  <a:moveTo>
                    <a:pt x="12725" y="0"/>
                  </a:moveTo>
                  <a:cubicBezTo>
                    <a:pt x="10641" y="0"/>
                    <a:pt x="8906" y="1421"/>
                    <a:pt x="8429" y="3365"/>
                  </a:cubicBezTo>
                  <a:cubicBezTo>
                    <a:pt x="8068" y="3248"/>
                    <a:pt x="7684" y="3190"/>
                    <a:pt x="7288" y="3190"/>
                  </a:cubicBezTo>
                  <a:cubicBezTo>
                    <a:pt x="5414" y="3190"/>
                    <a:pt x="3854" y="4564"/>
                    <a:pt x="3586" y="6357"/>
                  </a:cubicBezTo>
                  <a:lnTo>
                    <a:pt x="3423" y="6357"/>
                  </a:lnTo>
                  <a:cubicBezTo>
                    <a:pt x="1525" y="6357"/>
                    <a:pt x="0" y="7882"/>
                    <a:pt x="0" y="9780"/>
                  </a:cubicBezTo>
                  <a:cubicBezTo>
                    <a:pt x="0" y="11666"/>
                    <a:pt x="1525" y="13203"/>
                    <a:pt x="3423" y="13203"/>
                  </a:cubicBezTo>
                  <a:cubicBezTo>
                    <a:pt x="3563" y="13203"/>
                    <a:pt x="3714" y="13179"/>
                    <a:pt x="3854" y="13168"/>
                  </a:cubicBezTo>
                  <a:cubicBezTo>
                    <a:pt x="4319" y="14623"/>
                    <a:pt x="5682" y="15671"/>
                    <a:pt x="7277" y="15671"/>
                  </a:cubicBezTo>
                  <a:cubicBezTo>
                    <a:pt x="7917" y="15671"/>
                    <a:pt x="8534" y="15496"/>
                    <a:pt x="9058" y="15205"/>
                  </a:cubicBezTo>
                  <a:cubicBezTo>
                    <a:pt x="10059" y="16020"/>
                    <a:pt x="11328" y="16497"/>
                    <a:pt x="12702" y="16497"/>
                  </a:cubicBezTo>
                  <a:cubicBezTo>
                    <a:pt x="14250" y="16497"/>
                    <a:pt x="15659" y="15892"/>
                    <a:pt x="16707" y="14914"/>
                  </a:cubicBezTo>
                  <a:cubicBezTo>
                    <a:pt x="17231" y="15263"/>
                    <a:pt x="17859" y="15450"/>
                    <a:pt x="18546" y="15450"/>
                  </a:cubicBezTo>
                  <a:cubicBezTo>
                    <a:pt x="20409" y="15450"/>
                    <a:pt x="21922" y="13936"/>
                    <a:pt x="21922" y="12073"/>
                  </a:cubicBezTo>
                  <a:lnTo>
                    <a:pt x="21934" y="12073"/>
                  </a:lnTo>
                  <a:cubicBezTo>
                    <a:pt x="23611" y="12073"/>
                    <a:pt x="24961" y="10723"/>
                    <a:pt x="24961" y="9046"/>
                  </a:cubicBezTo>
                  <a:cubicBezTo>
                    <a:pt x="24973" y="7416"/>
                    <a:pt x="23622" y="6066"/>
                    <a:pt x="21946" y="6066"/>
                  </a:cubicBezTo>
                  <a:lnTo>
                    <a:pt x="21829" y="6066"/>
                  </a:lnTo>
                  <a:cubicBezTo>
                    <a:pt x="21422" y="4424"/>
                    <a:pt x="19943" y="3190"/>
                    <a:pt x="18150" y="3190"/>
                  </a:cubicBezTo>
                  <a:cubicBezTo>
                    <a:pt x="17755" y="3190"/>
                    <a:pt x="17359" y="3248"/>
                    <a:pt x="17009" y="3365"/>
                  </a:cubicBezTo>
                  <a:cubicBezTo>
                    <a:pt x="16532" y="1421"/>
                    <a:pt x="14797" y="0"/>
                    <a:pt x="12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1691877" y="3431478"/>
              <a:ext cx="1017022" cy="641704"/>
            </a:xfrm>
            <a:custGeom>
              <a:avLst/>
              <a:gdLst/>
              <a:ahLst/>
              <a:cxnLst/>
              <a:rect l="l" t="t" r="r" b="b"/>
              <a:pathLst>
                <a:path w="24927" h="15729" extrusionOk="0">
                  <a:moveTo>
                    <a:pt x="9571" y="0"/>
                  </a:moveTo>
                  <a:cubicBezTo>
                    <a:pt x="7219" y="0"/>
                    <a:pt x="5310" y="1909"/>
                    <a:pt x="5310" y="4261"/>
                  </a:cubicBezTo>
                  <a:lnTo>
                    <a:pt x="5310" y="4331"/>
                  </a:lnTo>
                  <a:cubicBezTo>
                    <a:pt x="5065" y="4296"/>
                    <a:pt x="4821" y="4261"/>
                    <a:pt x="4553" y="4261"/>
                  </a:cubicBezTo>
                  <a:cubicBezTo>
                    <a:pt x="2038" y="4261"/>
                    <a:pt x="1" y="6299"/>
                    <a:pt x="1" y="8813"/>
                  </a:cubicBezTo>
                  <a:cubicBezTo>
                    <a:pt x="1" y="11340"/>
                    <a:pt x="2038" y="13377"/>
                    <a:pt x="4553" y="13377"/>
                  </a:cubicBezTo>
                  <a:cubicBezTo>
                    <a:pt x="4949" y="13377"/>
                    <a:pt x="5310" y="13319"/>
                    <a:pt x="5671" y="13226"/>
                  </a:cubicBezTo>
                  <a:cubicBezTo>
                    <a:pt x="6334" y="14716"/>
                    <a:pt x="7813" y="15729"/>
                    <a:pt x="9548" y="15729"/>
                  </a:cubicBezTo>
                  <a:cubicBezTo>
                    <a:pt x="10677" y="15729"/>
                    <a:pt x="11713" y="15275"/>
                    <a:pt x="12470" y="14553"/>
                  </a:cubicBezTo>
                  <a:cubicBezTo>
                    <a:pt x="13296" y="15275"/>
                    <a:pt x="14391" y="15729"/>
                    <a:pt x="15602" y="15729"/>
                  </a:cubicBezTo>
                  <a:cubicBezTo>
                    <a:pt x="17476" y="15729"/>
                    <a:pt x="19106" y="14635"/>
                    <a:pt x="19874" y="13051"/>
                  </a:cubicBezTo>
                  <a:cubicBezTo>
                    <a:pt x="20328" y="13249"/>
                    <a:pt x="20829" y="13377"/>
                    <a:pt x="21353" y="13377"/>
                  </a:cubicBezTo>
                  <a:cubicBezTo>
                    <a:pt x="23332" y="13377"/>
                    <a:pt x="24927" y="11771"/>
                    <a:pt x="24927" y="9791"/>
                  </a:cubicBezTo>
                  <a:cubicBezTo>
                    <a:pt x="24904" y="7824"/>
                    <a:pt x="23297" y="6229"/>
                    <a:pt x="21341" y="6229"/>
                  </a:cubicBezTo>
                  <a:cubicBezTo>
                    <a:pt x="20794" y="6229"/>
                    <a:pt x="20270" y="6357"/>
                    <a:pt x="19828" y="6566"/>
                  </a:cubicBezTo>
                  <a:cubicBezTo>
                    <a:pt x="19839" y="6450"/>
                    <a:pt x="19839" y="6334"/>
                    <a:pt x="19839" y="6229"/>
                  </a:cubicBezTo>
                  <a:cubicBezTo>
                    <a:pt x="19839" y="4191"/>
                    <a:pt x="18174" y="2527"/>
                    <a:pt x="16137" y="2527"/>
                  </a:cubicBezTo>
                  <a:cubicBezTo>
                    <a:pt x="15217" y="2527"/>
                    <a:pt x="14391" y="2864"/>
                    <a:pt x="13750" y="3423"/>
                  </a:cubicBezTo>
                  <a:cubicBezTo>
                    <a:pt x="13355" y="1467"/>
                    <a:pt x="11643" y="0"/>
                    <a:pt x="9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6"/>
          <p:cNvGrpSpPr/>
          <p:nvPr/>
        </p:nvGrpSpPr>
        <p:grpSpPr>
          <a:xfrm>
            <a:off x="7012350" y="1612950"/>
            <a:ext cx="1327625" cy="1513850"/>
            <a:chOff x="13848400" y="3615075"/>
            <a:chExt cx="1327625" cy="1513850"/>
          </a:xfrm>
          <a:solidFill>
            <a:srgbClr val="002060"/>
          </a:solidFill>
        </p:grpSpPr>
        <p:sp>
          <p:nvSpPr>
            <p:cNvPr id="623" name="Google Shape;623;p16"/>
            <p:cNvSpPr/>
            <p:nvPr/>
          </p:nvSpPr>
          <p:spPr>
            <a:xfrm>
              <a:off x="13975150" y="4993175"/>
              <a:ext cx="306075" cy="135750"/>
            </a:xfrm>
            <a:custGeom>
              <a:avLst/>
              <a:gdLst/>
              <a:ahLst/>
              <a:cxnLst/>
              <a:rect l="l" t="t" r="r" b="b"/>
              <a:pathLst>
                <a:path w="12243" h="5430" extrusionOk="0">
                  <a:moveTo>
                    <a:pt x="1" y="1"/>
                  </a:moveTo>
                  <a:lnTo>
                    <a:pt x="1" y="1"/>
                  </a:lnTo>
                  <a:cubicBezTo>
                    <a:pt x="734" y="334"/>
                    <a:pt x="3136" y="2269"/>
                    <a:pt x="3837" y="3337"/>
                  </a:cubicBezTo>
                  <a:cubicBezTo>
                    <a:pt x="4170" y="3904"/>
                    <a:pt x="4470" y="4271"/>
                    <a:pt x="4837" y="4504"/>
                  </a:cubicBezTo>
                  <a:cubicBezTo>
                    <a:pt x="4671" y="4671"/>
                    <a:pt x="4570" y="4771"/>
                    <a:pt x="4470" y="4771"/>
                  </a:cubicBezTo>
                  <a:cubicBezTo>
                    <a:pt x="4662" y="5177"/>
                    <a:pt x="5092" y="5429"/>
                    <a:pt x="5603" y="5429"/>
                  </a:cubicBezTo>
                  <a:cubicBezTo>
                    <a:pt x="5806" y="5429"/>
                    <a:pt x="6021" y="5390"/>
                    <a:pt x="6238" y="5305"/>
                  </a:cubicBezTo>
                  <a:cubicBezTo>
                    <a:pt x="6238" y="5305"/>
                    <a:pt x="6072" y="5104"/>
                    <a:pt x="5971" y="4738"/>
                  </a:cubicBezTo>
                  <a:cubicBezTo>
                    <a:pt x="6338" y="4704"/>
                    <a:pt x="6772" y="4604"/>
                    <a:pt x="7306" y="4471"/>
                  </a:cubicBezTo>
                  <a:cubicBezTo>
                    <a:pt x="7602" y="4385"/>
                    <a:pt x="8031" y="4352"/>
                    <a:pt x="8513" y="4352"/>
                  </a:cubicBezTo>
                  <a:cubicBezTo>
                    <a:pt x="10090" y="4352"/>
                    <a:pt x="12243" y="4704"/>
                    <a:pt x="12243" y="4704"/>
                  </a:cubicBezTo>
                  <a:cubicBezTo>
                    <a:pt x="11068" y="3931"/>
                    <a:pt x="9234" y="3359"/>
                    <a:pt x="8043" y="3359"/>
                  </a:cubicBezTo>
                  <a:cubicBezTo>
                    <a:pt x="7948" y="3359"/>
                    <a:pt x="7858" y="3363"/>
                    <a:pt x="7773" y="3370"/>
                  </a:cubicBezTo>
                  <a:cubicBezTo>
                    <a:pt x="7439" y="3387"/>
                    <a:pt x="7147" y="3412"/>
                    <a:pt x="6864" y="3412"/>
                  </a:cubicBezTo>
                  <a:cubicBezTo>
                    <a:pt x="6580" y="3412"/>
                    <a:pt x="6305" y="3387"/>
                    <a:pt x="6005" y="3303"/>
                  </a:cubicBezTo>
                  <a:cubicBezTo>
                    <a:pt x="6205" y="2536"/>
                    <a:pt x="6505" y="1635"/>
                    <a:pt x="5871" y="1368"/>
                  </a:cubicBezTo>
                  <a:cubicBezTo>
                    <a:pt x="5817" y="1338"/>
                    <a:pt x="5762" y="1323"/>
                    <a:pt x="5708" y="1323"/>
                  </a:cubicBezTo>
                  <a:cubicBezTo>
                    <a:pt x="5463" y="1323"/>
                    <a:pt x="5244" y="1629"/>
                    <a:pt x="5271" y="2202"/>
                  </a:cubicBezTo>
                  <a:cubicBezTo>
                    <a:pt x="5304" y="2469"/>
                    <a:pt x="5304" y="2736"/>
                    <a:pt x="5338" y="2970"/>
                  </a:cubicBezTo>
                  <a:cubicBezTo>
                    <a:pt x="5037" y="2803"/>
                    <a:pt x="4771" y="2569"/>
                    <a:pt x="4404" y="2236"/>
                  </a:cubicBezTo>
                  <a:cubicBezTo>
                    <a:pt x="2936" y="90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14233675" y="4389350"/>
              <a:ext cx="526075" cy="169550"/>
            </a:xfrm>
            <a:custGeom>
              <a:avLst/>
              <a:gdLst/>
              <a:ahLst/>
              <a:cxnLst/>
              <a:rect l="l" t="t" r="r" b="b"/>
              <a:pathLst>
                <a:path w="21043" h="6782" extrusionOk="0">
                  <a:moveTo>
                    <a:pt x="20649" y="1"/>
                  </a:moveTo>
                  <a:cubicBezTo>
                    <a:pt x="20639" y="1"/>
                    <a:pt x="20628" y="2"/>
                    <a:pt x="20615" y="3"/>
                  </a:cubicBezTo>
                  <a:cubicBezTo>
                    <a:pt x="20015" y="37"/>
                    <a:pt x="16179" y="604"/>
                    <a:pt x="14310" y="1071"/>
                  </a:cubicBezTo>
                  <a:cubicBezTo>
                    <a:pt x="12442" y="1538"/>
                    <a:pt x="10474" y="4106"/>
                    <a:pt x="10007" y="4240"/>
                  </a:cubicBezTo>
                  <a:cubicBezTo>
                    <a:pt x="9932" y="4263"/>
                    <a:pt x="9802" y="4273"/>
                    <a:pt x="9631" y="4273"/>
                  </a:cubicBezTo>
                  <a:cubicBezTo>
                    <a:pt x="8823" y="4273"/>
                    <a:pt x="7073" y="4049"/>
                    <a:pt x="5504" y="3939"/>
                  </a:cubicBezTo>
                  <a:cubicBezTo>
                    <a:pt x="5433" y="3933"/>
                    <a:pt x="5359" y="3930"/>
                    <a:pt x="5283" y="3930"/>
                  </a:cubicBezTo>
                  <a:cubicBezTo>
                    <a:pt x="3364" y="3930"/>
                    <a:pt x="0" y="5874"/>
                    <a:pt x="0" y="5874"/>
                  </a:cubicBezTo>
                  <a:cubicBezTo>
                    <a:pt x="0" y="6069"/>
                    <a:pt x="217" y="6143"/>
                    <a:pt x="564" y="6143"/>
                  </a:cubicBezTo>
                  <a:cubicBezTo>
                    <a:pt x="1644" y="6143"/>
                    <a:pt x="3978" y="5424"/>
                    <a:pt x="4937" y="5374"/>
                  </a:cubicBezTo>
                  <a:cubicBezTo>
                    <a:pt x="5067" y="5364"/>
                    <a:pt x="5203" y="5359"/>
                    <a:pt x="5345" y="5359"/>
                  </a:cubicBezTo>
                  <a:cubicBezTo>
                    <a:pt x="6621" y="5359"/>
                    <a:pt x="8279" y="5741"/>
                    <a:pt x="8640" y="6041"/>
                  </a:cubicBezTo>
                  <a:cubicBezTo>
                    <a:pt x="9045" y="6353"/>
                    <a:pt x="9742" y="6781"/>
                    <a:pt x="10376" y="6781"/>
                  </a:cubicBezTo>
                  <a:cubicBezTo>
                    <a:pt x="10420" y="6781"/>
                    <a:pt x="10464" y="6779"/>
                    <a:pt x="10508" y="6775"/>
                  </a:cubicBezTo>
                  <a:cubicBezTo>
                    <a:pt x="11175" y="6741"/>
                    <a:pt x="13110" y="5407"/>
                    <a:pt x="13310" y="5107"/>
                  </a:cubicBezTo>
                  <a:cubicBezTo>
                    <a:pt x="13510" y="4873"/>
                    <a:pt x="12509" y="4740"/>
                    <a:pt x="12509" y="4740"/>
                  </a:cubicBezTo>
                  <a:lnTo>
                    <a:pt x="13443" y="3606"/>
                  </a:lnTo>
                  <a:cubicBezTo>
                    <a:pt x="14344" y="2505"/>
                    <a:pt x="16345" y="1938"/>
                    <a:pt x="17646" y="1604"/>
                  </a:cubicBezTo>
                  <a:cubicBezTo>
                    <a:pt x="18916" y="1279"/>
                    <a:pt x="21042" y="1"/>
                    <a:pt x="206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14858675" y="3615075"/>
              <a:ext cx="317350" cy="251950"/>
            </a:xfrm>
            <a:custGeom>
              <a:avLst/>
              <a:gdLst/>
              <a:ahLst/>
              <a:cxnLst/>
              <a:rect l="l" t="t" r="r" b="b"/>
              <a:pathLst>
                <a:path w="12694" h="10078" extrusionOk="0">
                  <a:moveTo>
                    <a:pt x="12633" y="0"/>
                  </a:moveTo>
                  <a:cubicBezTo>
                    <a:pt x="12435" y="0"/>
                    <a:pt x="11235" y="929"/>
                    <a:pt x="10092" y="1887"/>
                  </a:cubicBezTo>
                  <a:cubicBezTo>
                    <a:pt x="8824" y="2887"/>
                    <a:pt x="7524" y="4789"/>
                    <a:pt x="6423" y="5723"/>
                  </a:cubicBezTo>
                  <a:cubicBezTo>
                    <a:pt x="6189" y="5956"/>
                    <a:pt x="5989" y="6123"/>
                    <a:pt x="5789" y="6223"/>
                  </a:cubicBezTo>
                  <a:cubicBezTo>
                    <a:pt x="5580" y="6145"/>
                    <a:pt x="5391" y="6026"/>
                    <a:pt x="5175" y="6026"/>
                  </a:cubicBezTo>
                  <a:cubicBezTo>
                    <a:pt x="5115" y="6026"/>
                    <a:pt x="5053" y="6035"/>
                    <a:pt x="4988" y="6056"/>
                  </a:cubicBezTo>
                  <a:cubicBezTo>
                    <a:pt x="4755" y="6156"/>
                    <a:pt x="4621" y="6290"/>
                    <a:pt x="4555" y="6390"/>
                  </a:cubicBezTo>
                  <a:cubicBezTo>
                    <a:pt x="4488" y="6490"/>
                    <a:pt x="4388" y="6557"/>
                    <a:pt x="4154" y="6657"/>
                  </a:cubicBezTo>
                  <a:cubicBezTo>
                    <a:pt x="3921" y="6690"/>
                    <a:pt x="3988" y="6824"/>
                    <a:pt x="4288" y="6824"/>
                  </a:cubicBezTo>
                  <a:cubicBezTo>
                    <a:pt x="4455" y="6824"/>
                    <a:pt x="4655" y="6857"/>
                    <a:pt x="4855" y="6890"/>
                  </a:cubicBezTo>
                  <a:cubicBezTo>
                    <a:pt x="4421" y="7191"/>
                    <a:pt x="3854" y="7524"/>
                    <a:pt x="3087" y="8024"/>
                  </a:cubicBezTo>
                  <a:cubicBezTo>
                    <a:pt x="1453" y="9125"/>
                    <a:pt x="252" y="9692"/>
                    <a:pt x="18" y="10026"/>
                  </a:cubicBezTo>
                  <a:cubicBezTo>
                    <a:pt x="1" y="10061"/>
                    <a:pt x="18" y="10077"/>
                    <a:pt x="67" y="10077"/>
                  </a:cubicBezTo>
                  <a:cubicBezTo>
                    <a:pt x="298" y="10077"/>
                    <a:pt x="1243" y="9704"/>
                    <a:pt x="2620" y="9125"/>
                  </a:cubicBezTo>
                  <a:cubicBezTo>
                    <a:pt x="3754" y="8658"/>
                    <a:pt x="5656" y="7891"/>
                    <a:pt x="6990" y="7291"/>
                  </a:cubicBezTo>
                  <a:cubicBezTo>
                    <a:pt x="7279" y="7291"/>
                    <a:pt x="7568" y="7261"/>
                    <a:pt x="7778" y="7261"/>
                  </a:cubicBezTo>
                  <a:cubicBezTo>
                    <a:pt x="7883" y="7261"/>
                    <a:pt x="7968" y="7268"/>
                    <a:pt x="8024" y="7291"/>
                  </a:cubicBezTo>
                  <a:cubicBezTo>
                    <a:pt x="8283" y="7323"/>
                    <a:pt x="8259" y="7826"/>
                    <a:pt x="8410" y="7826"/>
                  </a:cubicBezTo>
                  <a:cubicBezTo>
                    <a:pt x="8414" y="7826"/>
                    <a:pt x="8419" y="7825"/>
                    <a:pt x="8424" y="7824"/>
                  </a:cubicBezTo>
                  <a:cubicBezTo>
                    <a:pt x="8591" y="7791"/>
                    <a:pt x="9425" y="7491"/>
                    <a:pt x="9658" y="7291"/>
                  </a:cubicBezTo>
                  <a:cubicBezTo>
                    <a:pt x="10159" y="6824"/>
                    <a:pt x="10426" y="6023"/>
                    <a:pt x="10192" y="5990"/>
                  </a:cubicBezTo>
                  <a:cubicBezTo>
                    <a:pt x="10091" y="5969"/>
                    <a:pt x="9915" y="5937"/>
                    <a:pt x="9644" y="5937"/>
                  </a:cubicBezTo>
                  <a:cubicBezTo>
                    <a:pt x="9469" y="5937"/>
                    <a:pt x="9253" y="5950"/>
                    <a:pt x="8991" y="5990"/>
                  </a:cubicBezTo>
                  <a:cubicBezTo>
                    <a:pt x="8925" y="5990"/>
                    <a:pt x="8791" y="6023"/>
                    <a:pt x="8691" y="6023"/>
                  </a:cubicBezTo>
                  <a:cubicBezTo>
                    <a:pt x="9425" y="5056"/>
                    <a:pt x="10392" y="3288"/>
                    <a:pt x="11093" y="2387"/>
                  </a:cubicBezTo>
                  <a:cubicBezTo>
                    <a:pt x="11860" y="1320"/>
                    <a:pt x="12694" y="219"/>
                    <a:pt x="12661" y="19"/>
                  </a:cubicBezTo>
                  <a:cubicBezTo>
                    <a:pt x="12658" y="6"/>
                    <a:pt x="12649" y="0"/>
                    <a:pt x="12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13848400" y="4120900"/>
              <a:ext cx="393625" cy="108125"/>
            </a:xfrm>
            <a:custGeom>
              <a:avLst/>
              <a:gdLst/>
              <a:ahLst/>
              <a:cxnLst/>
              <a:rect l="l" t="t" r="r" b="b"/>
              <a:pathLst>
                <a:path w="15745" h="4325" extrusionOk="0">
                  <a:moveTo>
                    <a:pt x="15745" y="0"/>
                  </a:moveTo>
                  <a:lnTo>
                    <a:pt x="15745" y="0"/>
                  </a:lnTo>
                  <a:cubicBezTo>
                    <a:pt x="15011" y="601"/>
                    <a:pt x="11008" y="1435"/>
                    <a:pt x="8873" y="2002"/>
                  </a:cubicBezTo>
                  <a:cubicBezTo>
                    <a:pt x="8840" y="2102"/>
                    <a:pt x="8740" y="2102"/>
                    <a:pt x="8673" y="2135"/>
                  </a:cubicBezTo>
                  <a:cubicBezTo>
                    <a:pt x="8468" y="2033"/>
                    <a:pt x="8204" y="1891"/>
                    <a:pt x="7957" y="1891"/>
                  </a:cubicBezTo>
                  <a:cubicBezTo>
                    <a:pt x="7882" y="1891"/>
                    <a:pt x="7809" y="1904"/>
                    <a:pt x="7739" y="1935"/>
                  </a:cubicBezTo>
                  <a:cubicBezTo>
                    <a:pt x="7572" y="2002"/>
                    <a:pt x="7572" y="2268"/>
                    <a:pt x="7572" y="2435"/>
                  </a:cubicBezTo>
                  <a:cubicBezTo>
                    <a:pt x="6071" y="2902"/>
                    <a:pt x="4837" y="3336"/>
                    <a:pt x="3369" y="3770"/>
                  </a:cubicBezTo>
                  <a:cubicBezTo>
                    <a:pt x="2583" y="3994"/>
                    <a:pt x="1926" y="4059"/>
                    <a:pt x="1430" y="4059"/>
                  </a:cubicBezTo>
                  <a:cubicBezTo>
                    <a:pt x="747" y="4059"/>
                    <a:pt x="367" y="3936"/>
                    <a:pt x="367" y="3936"/>
                  </a:cubicBezTo>
                  <a:lnTo>
                    <a:pt x="367" y="3936"/>
                  </a:lnTo>
                  <a:cubicBezTo>
                    <a:pt x="367" y="3936"/>
                    <a:pt x="1" y="4103"/>
                    <a:pt x="1902" y="4303"/>
                  </a:cubicBezTo>
                  <a:cubicBezTo>
                    <a:pt x="2040" y="4318"/>
                    <a:pt x="2185" y="4324"/>
                    <a:pt x="2335" y="4324"/>
                  </a:cubicBezTo>
                  <a:cubicBezTo>
                    <a:pt x="4285" y="4324"/>
                    <a:pt x="7110" y="3202"/>
                    <a:pt x="7606" y="3202"/>
                  </a:cubicBezTo>
                  <a:cubicBezTo>
                    <a:pt x="7624" y="3201"/>
                    <a:pt x="7642" y="3201"/>
                    <a:pt x="7659" y="3201"/>
                  </a:cubicBezTo>
                  <a:cubicBezTo>
                    <a:pt x="8188" y="3201"/>
                    <a:pt x="8427" y="3673"/>
                    <a:pt x="9040" y="3770"/>
                  </a:cubicBezTo>
                  <a:cubicBezTo>
                    <a:pt x="9088" y="3775"/>
                    <a:pt x="9135" y="3777"/>
                    <a:pt x="9182" y="3777"/>
                  </a:cubicBezTo>
                  <a:cubicBezTo>
                    <a:pt x="9756" y="3777"/>
                    <a:pt x="10236" y="3418"/>
                    <a:pt x="10174" y="3202"/>
                  </a:cubicBezTo>
                  <a:cubicBezTo>
                    <a:pt x="10074" y="3002"/>
                    <a:pt x="9974" y="2135"/>
                    <a:pt x="12476" y="1668"/>
                  </a:cubicBezTo>
                  <a:cubicBezTo>
                    <a:pt x="14977" y="1201"/>
                    <a:pt x="15745" y="1"/>
                    <a:pt x="157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16"/>
          <p:cNvSpPr/>
          <p:nvPr/>
        </p:nvSpPr>
        <p:spPr>
          <a:xfrm>
            <a:off x="79449" y="1047775"/>
            <a:ext cx="2262597" cy="1228920"/>
          </a:xfrm>
          <a:custGeom>
            <a:avLst/>
            <a:gdLst/>
            <a:ahLst/>
            <a:cxnLst/>
            <a:rect l="l" t="t" r="r" b="b"/>
            <a:pathLst>
              <a:path w="27523" h="14949" extrusionOk="0">
                <a:moveTo>
                  <a:pt x="17976" y="0"/>
                </a:moveTo>
                <a:cubicBezTo>
                  <a:pt x="16078" y="0"/>
                  <a:pt x="14506" y="1339"/>
                  <a:pt x="14146" y="3120"/>
                </a:cubicBezTo>
                <a:cubicBezTo>
                  <a:pt x="13866" y="3051"/>
                  <a:pt x="13563" y="3004"/>
                  <a:pt x="13261" y="3004"/>
                </a:cubicBezTo>
                <a:cubicBezTo>
                  <a:pt x="12795" y="3004"/>
                  <a:pt x="12341" y="3109"/>
                  <a:pt x="11934" y="3260"/>
                </a:cubicBezTo>
                <a:cubicBezTo>
                  <a:pt x="11317" y="2294"/>
                  <a:pt x="10245" y="1653"/>
                  <a:pt x="9023" y="1653"/>
                </a:cubicBezTo>
                <a:cubicBezTo>
                  <a:pt x="7114" y="1653"/>
                  <a:pt x="5565" y="3190"/>
                  <a:pt x="5565" y="5100"/>
                </a:cubicBezTo>
                <a:cubicBezTo>
                  <a:pt x="5565" y="5239"/>
                  <a:pt x="5588" y="5391"/>
                  <a:pt x="5600" y="5530"/>
                </a:cubicBezTo>
                <a:lnTo>
                  <a:pt x="5565" y="5530"/>
                </a:lnTo>
                <a:cubicBezTo>
                  <a:pt x="4459" y="5530"/>
                  <a:pt x="3505" y="6194"/>
                  <a:pt x="3050" y="7137"/>
                </a:cubicBezTo>
                <a:cubicBezTo>
                  <a:pt x="2969" y="7125"/>
                  <a:pt x="2876" y="7125"/>
                  <a:pt x="2783" y="7125"/>
                </a:cubicBezTo>
                <a:cubicBezTo>
                  <a:pt x="1234" y="7125"/>
                  <a:pt x="0" y="8371"/>
                  <a:pt x="0" y="9896"/>
                </a:cubicBezTo>
                <a:cubicBezTo>
                  <a:pt x="0" y="11445"/>
                  <a:pt x="1246" y="12679"/>
                  <a:pt x="2783" y="12679"/>
                </a:cubicBezTo>
                <a:cubicBezTo>
                  <a:pt x="3202" y="12679"/>
                  <a:pt x="3598" y="12597"/>
                  <a:pt x="3947" y="12423"/>
                </a:cubicBezTo>
                <a:cubicBezTo>
                  <a:pt x="4448" y="13133"/>
                  <a:pt x="5286" y="13610"/>
                  <a:pt x="6229" y="13610"/>
                </a:cubicBezTo>
                <a:cubicBezTo>
                  <a:pt x="6648" y="13610"/>
                  <a:pt x="7044" y="13529"/>
                  <a:pt x="7393" y="13354"/>
                </a:cubicBezTo>
                <a:cubicBezTo>
                  <a:pt x="7905" y="14064"/>
                  <a:pt x="8732" y="14542"/>
                  <a:pt x="9675" y="14542"/>
                </a:cubicBezTo>
                <a:cubicBezTo>
                  <a:pt x="10665" y="14542"/>
                  <a:pt x="11538" y="14018"/>
                  <a:pt x="12038" y="13238"/>
                </a:cubicBezTo>
                <a:cubicBezTo>
                  <a:pt x="12632" y="14262"/>
                  <a:pt x="13750" y="14949"/>
                  <a:pt x="15019" y="14949"/>
                </a:cubicBezTo>
                <a:cubicBezTo>
                  <a:pt x="16381" y="14949"/>
                  <a:pt x="17568" y="14146"/>
                  <a:pt x="18127" y="13005"/>
                </a:cubicBezTo>
                <a:cubicBezTo>
                  <a:pt x="18768" y="13773"/>
                  <a:pt x="19734" y="14285"/>
                  <a:pt x="20805" y="14285"/>
                </a:cubicBezTo>
                <a:cubicBezTo>
                  <a:pt x="21876" y="14285"/>
                  <a:pt x="22831" y="13796"/>
                  <a:pt x="23471" y="13028"/>
                </a:cubicBezTo>
                <a:cubicBezTo>
                  <a:pt x="23739" y="13086"/>
                  <a:pt x="23995" y="13133"/>
                  <a:pt x="24274" y="13133"/>
                </a:cubicBezTo>
                <a:cubicBezTo>
                  <a:pt x="26067" y="13133"/>
                  <a:pt x="27523" y="11677"/>
                  <a:pt x="27523" y="9885"/>
                </a:cubicBezTo>
                <a:cubicBezTo>
                  <a:pt x="27523" y="8185"/>
                  <a:pt x="26149" y="6776"/>
                  <a:pt x="24449" y="6671"/>
                </a:cubicBezTo>
                <a:cubicBezTo>
                  <a:pt x="23902" y="5693"/>
                  <a:pt x="22924" y="5006"/>
                  <a:pt x="21771" y="4890"/>
                </a:cubicBezTo>
                <a:cubicBezTo>
                  <a:pt x="21841" y="4587"/>
                  <a:pt x="21888" y="4250"/>
                  <a:pt x="21888" y="3924"/>
                </a:cubicBezTo>
                <a:cubicBezTo>
                  <a:pt x="21888" y="1770"/>
                  <a:pt x="20141" y="0"/>
                  <a:pt x="17976" y="0"/>
                </a:cubicBezTo>
                <a:close/>
              </a:path>
            </a:pathLst>
          </a:custGeom>
          <a:solidFill>
            <a:srgbClr val="002060">
              <a:alpha val="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>
            <a:off x="777050" y="1213863"/>
            <a:ext cx="1248713" cy="2329639"/>
            <a:chOff x="12655600" y="-278525"/>
            <a:chExt cx="1248713" cy="2329639"/>
          </a:xfrm>
          <a:solidFill>
            <a:srgbClr val="002060"/>
          </a:solidFill>
        </p:grpSpPr>
        <p:sp>
          <p:nvSpPr>
            <p:cNvPr id="632" name="Google Shape;632;p16"/>
            <p:cNvSpPr/>
            <p:nvPr/>
          </p:nvSpPr>
          <p:spPr>
            <a:xfrm>
              <a:off x="12655600" y="1392488"/>
              <a:ext cx="466200" cy="143850"/>
            </a:xfrm>
            <a:custGeom>
              <a:avLst/>
              <a:gdLst/>
              <a:ahLst/>
              <a:cxnLst/>
              <a:rect l="l" t="t" r="r" b="b"/>
              <a:pathLst>
                <a:path w="18648" h="5754" extrusionOk="0">
                  <a:moveTo>
                    <a:pt x="8407" y="0"/>
                  </a:moveTo>
                  <a:cubicBezTo>
                    <a:pt x="7906" y="0"/>
                    <a:pt x="7673" y="634"/>
                    <a:pt x="8140" y="1468"/>
                  </a:cubicBezTo>
                  <a:cubicBezTo>
                    <a:pt x="8340" y="1802"/>
                    <a:pt x="8507" y="2135"/>
                    <a:pt x="8673" y="2469"/>
                  </a:cubicBezTo>
                  <a:cubicBezTo>
                    <a:pt x="8206" y="2435"/>
                    <a:pt x="7673" y="2302"/>
                    <a:pt x="7006" y="2068"/>
                  </a:cubicBezTo>
                  <a:cubicBezTo>
                    <a:pt x="5893" y="1684"/>
                    <a:pt x="4509" y="1571"/>
                    <a:pt x="3266" y="1571"/>
                  </a:cubicBezTo>
                  <a:cubicBezTo>
                    <a:pt x="1489" y="1571"/>
                    <a:pt x="1" y="1802"/>
                    <a:pt x="1" y="1802"/>
                  </a:cubicBezTo>
                  <a:cubicBezTo>
                    <a:pt x="1068" y="1802"/>
                    <a:pt x="5404" y="2802"/>
                    <a:pt x="6972" y="3836"/>
                  </a:cubicBezTo>
                  <a:cubicBezTo>
                    <a:pt x="7706" y="4337"/>
                    <a:pt x="8340" y="4670"/>
                    <a:pt x="8974" y="4770"/>
                  </a:cubicBezTo>
                  <a:cubicBezTo>
                    <a:pt x="8840" y="5104"/>
                    <a:pt x="8707" y="5271"/>
                    <a:pt x="8573" y="5404"/>
                  </a:cubicBezTo>
                  <a:cubicBezTo>
                    <a:pt x="8876" y="5638"/>
                    <a:pt x="9236" y="5753"/>
                    <a:pt x="9613" y="5753"/>
                  </a:cubicBezTo>
                  <a:cubicBezTo>
                    <a:pt x="10149" y="5753"/>
                    <a:pt x="10719" y="5521"/>
                    <a:pt x="11209" y="5071"/>
                  </a:cubicBezTo>
                  <a:cubicBezTo>
                    <a:pt x="11209" y="5071"/>
                    <a:pt x="10875" y="4837"/>
                    <a:pt x="10541" y="4470"/>
                  </a:cubicBezTo>
                  <a:cubicBezTo>
                    <a:pt x="11008" y="4237"/>
                    <a:pt x="11509" y="3836"/>
                    <a:pt x="12143" y="3303"/>
                  </a:cubicBezTo>
                  <a:cubicBezTo>
                    <a:pt x="13544" y="2102"/>
                    <a:pt x="18647" y="601"/>
                    <a:pt x="18647" y="601"/>
                  </a:cubicBezTo>
                  <a:cubicBezTo>
                    <a:pt x="18149" y="531"/>
                    <a:pt x="17605" y="497"/>
                    <a:pt x="17043" y="497"/>
                  </a:cubicBezTo>
                  <a:cubicBezTo>
                    <a:pt x="15196" y="497"/>
                    <a:pt x="13168" y="862"/>
                    <a:pt x="12042" y="1501"/>
                  </a:cubicBezTo>
                  <a:cubicBezTo>
                    <a:pt x="11209" y="1968"/>
                    <a:pt x="10575" y="2402"/>
                    <a:pt x="9707" y="2469"/>
                  </a:cubicBezTo>
                  <a:cubicBezTo>
                    <a:pt x="9507" y="1335"/>
                    <a:pt x="9341" y="0"/>
                    <a:pt x="8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13428263" y="-278525"/>
              <a:ext cx="401975" cy="174325"/>
            </a:xfrm>
            <a:custGeom>
              <a:avLst/>
              <a:gdLst/>
              <a:ahLst/>
              <a:cxnLst/>
              <a:rect l="l" t="t" r="r" b="b"/>
              <a:pathLst>
                <a:path w="16079" h="6973" extrusionOk="0">
                  <a:moveTo>
                    <a:pt x="7806" y="1"/>
                  </a:moveTo>
                  <a:cubicBezTo>
                    <a:pt x="7305" y="1"/>
                    <a:pt x="7072" y="635"/>
                    <a:pt x="7506" y="1469"/>
                  </a:cubicBezTo>
                  <a:cubicBezTo>
                    <a:pt x="7672" y="1735"/>
                    <a:pt x="7839" y="2002"/>
                    <a:pt x="7973" y="2303"/>
                  </a:cubicBezTo>
                  <a:cubicBezTo>
                    <a:pt x="7572" y="2202"/>
                    <a:pt x="7105" y="2136"/>
                    <a:pt x="6538" y="1902"/>
                  </a:cubicBezTo>
                  <a:cubicBezTo>
                    <a:pt x="5991" y="1729"/>
                    <a:pt x="5444" y="1482"/>
                    <a:pt x="4725" y="1482"/>
                  </a:cubicBezTo>
                  <a:cubicBezTo>
                    <a:pt x="4611" y="1482"/>
                    <a:pt x="4493" y="1488"/>
                    <a:pt x="4370" y="1502"/>
                  </a:cubicBezTo>
                  <a:cubicBezTo>
                    <a:pt x="2002" y="1802"/>
                    <a:pt x="0" y="6973"/>
                    <a:pt x="0" y="6973"/>
                  </a:cubicBezTo>
                  <a:cubicBezTo>
                    <a:pt x="1053" y="6973"/>
                    <a:pt x="3691" y="3984"/>
                    <a:pt x="4912" y="3984"/>
                  </a:cubicBezTo>
                  <a:cubicBezTo>
                    <a:pt x="4968" y="3984"/>
                    <a:pt x="5021" y="3991"/>
                    <a:pt x="5071" y="4004"/>
                  </a:cubicBezTo>
                  <a:cubicBezTo>
                    <a:pt x="6605" y="4404"/>
                    <a:pt x="7572" y="4704"/>
                    <a:pt x="8306" y="4804"/>
                  </a:cubicBezTo>
                  <a:cubicBezTo>
                    <a:pt x="8206" y="5138"/>
                    <a:pt x="8073" y="5305"/>
                    <a:pt x="7973" y="5371"/>
                  </a:cubicBezTo>
                  <a:cubicBezTo>
                    <a:pt x="8265" y="5622"/>
                    <a:pt x="8626" y="5745"/>
                    <a:pt x="9009" y="5745"/>
                  </a:cubicBezTo>
                  <a:cubicBezTo>
                    <a:pt x="9545" y="5745"/>
                    <a:pt x="10122" y="5505"/>
                    <a:pt x="10608" y="5038"/>
                  </a:cubicBezTo>
                  <a:cubicBezTo>
                    <a:pt x="10608" y="5038"/>
                    <a:pt x="10341" y="4871"/>
                    <a:pt x="10074" y="4571"/>
                  </a:cubicBezTo>
                  <a:cubicBezTo>
                    <a:pt x="10508" y="4371"/>
                    <a:pt x="11075" y="4070"/>
                    <a:pt x="11742" y="3637"/>
                  </a:cubicBezTo>
                  <a:cubicBezTo>
                    <a:pt x="11997" y="3469"/>
                    <a:pt x="12307" y="3401"/>
                    <a:pt x="12643" y="3401"/>
                  </a:cubicBezTo>
                  <a:cubicBezTo>
                    <a:pt x="14112" y="3401"/>
                    <a:pt x="16078" y="4704"/>
                    <a:pt x="16078" y="4704"/>
                  </a:cubicBezTo>
                  <a:cubicBezTo>
                    <a:pt x="15408" y="3392"/>
                    <a:pt x="13616" y="1189"/>
                    <a:pt x="12195" y="1189"/>
                  </a:cubicBezTo>
                  <a:cubicBezTo>
                    <a:pt x="11991" y="1189"/>
                    <a:pt x="11793" y="1234"/>
                    <a:pt x="11609" y="1335"/>
                  </a:cubicBezTo>
                  <a:cubicBezTo>
                    <a:pt x="10741" y="1836"/>
                    <a:pt x="10074" y="2236"/>
                    <a:pt x="9107" y="2336"/>
                  </a:cubicBezTo>
                  <a:cubicBezTo>
                    <a:pt x="8907" y="1235"/>
                    <a:pt x="8740" y="1"/>
                    <a:pt x="78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-953088">
              <a:off x="13371974" y="1782729"/>
              <a:ext cx="514543" cy="201822"/>
            </a:xfrm>
            <a:custGeom>
              <a:avLst/>
              <a:gdLst/>
              <a:ahLst/>
              <a:cxnLst/>
              <a:rect l="l" t="t" r="r" b="b"/>
              <a:pathLst>
                <a:path w="20582" h="8073" extrusionOk="0">
                  <a:moveTo>
                    <a:pt x="1" y="0"/>
                  </a:moveTo>
                  <a:cubicBezTo>
                    <a:pt x="1" y="1"/>
                    <a:pt x="902" y="1735"/>
                    <a:pt x="4237" y="2802"/>
                  </a:cubicBezTo>
                  <a:cubicBezTo>
                    <a:pt x="7573" y="3803"/>
                    <a:pt x="7172" y="5004"/>
                    <a:pt x="7072" y="5237"/>
                  </a:cubicBezTo>
                  <a:cubicBezTo>
                    <a:pt x="6939" y="5504"/>
                    <a:pt x="7639" y="6138"/>
                    <a:pt x="8473" y="6138"/>
                  </a:cubicBezTo>
                  <a:cubicBezTo>
                    <a:pt x="9224" y="6138"/>
                    <a:pt x="9677" y="5652"/>
                    <a:pt x="10271" y="5652"/>
                  </a:cubicBezTo>
                  <a:cubicBezTo>
                    <a:pt x="10337" y="5652"/>
                    <a:pt x="10405" y="5658"/>
                    <a:pt x="10475" y="5671"/>
                  </a:cubicBezTo>
                  <a:cubicBezTo>
                    <a:pt x="11175" y="5804"/>
                    <a:pt x="15345" y="8073"/>
                    <a:pt x="17980" y="8073"/>
                  </a:cubicBezTo>
                  <a:cubicBezTo>
                    <a:pt x="20582" y="8073"/>
                    <a:pt x="20115" y="7839"/>
                    <a:pt x="20115" y="7839"/>
                  </a:cubicBezTo>
                  <a:lnTo>
                    <a:pt x="20115" y="7839"/>
                  </a:lnTo>
                  <a:cubicBezTo>
                    <a:pt x="20115" y="7839"/>
                    <a:pt x="19907" y="7878"/>
                    <a:pt x="19530" y="7878"/>
                  </a:cubicBezTo>
                  <a:cubicBezTo>
                    <a:pt x="18858" y="7878"/>
                    <a:pt x="17649" y="7755"/>
                    <a:pt x="16112" y="7072"/>
                  </a:cubicBezTo>
                  <a:cubicBezTo>
                    <a:pt x="14177" y="6238"/>
                    <a:pt x="12610" y="5404"/>
                    <a:pt x="10642" y="4537"/>
                  </a:cubicBezTo>
                  <a:cubicBezTo>
                    <a:pt x="10708" y="4303"/>
                    <a:pt x="10742" y="3970"/>
                    <a:pt x="10541" y="3836"/>
                  </a:cubicBezTo>
                  <a:cubicBezTo>
                    <a:pt x="10440" y="3776"/>
                    <a:pt x="10317" y="3752"/>
                    <a:pt x="10185" y="3752"/>
                  </a:cubicBezTo>
                  <a:cubicBezTo>
                    <a:pt x="9882" y="3752"/>
                    <a:pt x="9529" y="3877"/>
                    <a:pt x="9274" y="3970"/>
                  </a:cubicBezTo>
                  <a:cubicBezTo>
                    <a:pt x="9140" y="3903"/>
                    <a:pt x="9040" y="3870"/>
                    <a:pt x="8940" y="3870"/>
                  </a:cubicBezTo>
                  <a:cubicBezTo>
                    <a:pt x="6172" y="2702"/>
                    <a:pt x="935" y="90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16"/>
          <p:cNvSpPr/>
          <p:nvPr/>
        </p:nvSpPr>
        <p:spPr>
          <a:xfrm>
            <a:off x="1819225" y="2608425"/>
            <a:ext cx="357550" cy="350300"/>
          </a:xfrm>
          <a:custGeom>
            <a:avLst/>
            <a:gdLst/>
            <a:ahLst/>
            <a:cxnLst/>
            <a:rect l="l" t="t" r="r" b="b"/>
            <a:pathLst>
              <a:path w="14302" h="14012" extrusionOk="0">
                <a:moveTo>
                  <a:pt x="182" y="1"/>
                </a:moveTo>
                <a:lnTo>
                  <a:pt x="182" y="1"/>
                </a:lnTo>
                <a:cubicBezTo>
                  <a:pt x="0" y="1"/>
                  <a:pt x="3056" y="5943"/>
                  <a:pt x="4453" y="7506"/>
                </a:cubicBezTo>
                <a:lnTo>
                  <a:pt x="4686" y="7773"/>
                </a:lnTo>
                <a:cubicBezTo>
                  <a:pt x="4358" y="7910"/>
                  <a:pt x="4030" y="8024"/>
                  <a:pt x="3720" y="8024"/>
                </a:cubicBezTo>
                <a:cubicBezTo>
                  <a:pt x="3652" y="8024"/>
                  <a:pt x="3585" y="8018"/>
                  <a:pt x="3519" y="8006"/>
                </a:cubicBezTo>
                <a:cubicBezTo>
                  <a:pt x="2891" y="7956"/>
                  <a:pt x="2376" y="7603"/>
                  <a:pt x="2003" y="7603"/>
                </a:cubicBezTo>
                <a:cubicBezTo>
                  <a:pt x="1882" y="7603"/>
                  <a:pt x="1775" y="7641"/>
                  <a:pt x="1684" y="7740"/>
                </a:cubicBezTo>
                <a:cubicBezTo>
                  <a:pt x="1484" y="8107"/>
                  <a:pt x="1818" y="9975"/>
                  <a:pt x="2051" y="10075"/>
                </a:cubicBezTo>
                <a:cubicBezTo>
                  <a:pt x="2126" y="10093"/>
                  <a:pt x="2264" y="10104"/>
                  <a:pt x="2434" y="10104"/>
                </a:cubicBezTo>
                <a:cubicBezTo>
                  <a:pt x="2870" y="10104"/>
                  <a:pt x="3517" y="10033"/>
                  <a:pt x="3853" y="9841"/>
                </a:cubicBezTo>
                <a:cubicBezTo>
                  <a:pt x="4037" y="9749"/>
                  <a:pt x="4233" y="9724"/>
                  <a:pt x="4511" y="9724"/>
                </a:cubicBezTo>
                <a:cubicBezTo>
                  <a:pt x="4824" y="9724"/>
                  <a:pt x="5244" y="9755"/>
                  <a:pt x="5873" y="9755"/>
                </a:cubicBezTo>
                <a:cubicBezTo>
                  <a:pt x="6095" y="9755"/>
                  <a:pt x="6343" y="9752"/>
                  <a:pt x="6621" y="9741"/>
                </a:cubicBezTo>
                <a:cubicBezTo>
                  <a:pt x="6688" y="9741"/>
                  <a:pt x="6821" y="9674"/>
                  <a:pt x="6888" y="9674"/>
                </a:cubicBezTo>
                <a:cubicBezTo>
                  <a:pt x="9156" y="11442"/>
                  <a:pt x="12025" y="13344"/>
                  <a:pt x="12392" y="13477"/>
                </a:cubicBezTo>
                <a:cubicBezTo>
                  <a:pt x="12837" y="13625"/>
                  <a:pt x="13685" y="14012"/>
                  <a:pt x="14081" y="14012"/>
                </a:cubicBezTo>
                <a:cubicBezTo>
                  <a:pt x="14219" y="14012"/>
                  <a:pt x="14302" y="13965"/>
                  <a:pt x="14293" y="13844"/>
                </a:cubicBezTo>
                <a:cubicBezTo>
                  <a:pt x="14293" y="13477"/>
                  <a:pt x="10891" y="10075"/>
                  <a:pt x="9356" y="8440"/>
                </a:cubicBezTo>
                <a:cubicBezTo>
                  <a:pt x="9457" y="8407"/>
                  <a:pt x="9490" y="8340"/>
                  <a:pt x="9523" y="8307"/>
                </a:cubicBezTo>
                <a:cubicBezTo>
                  <a:pt x="9885" y="8065"/>
                  <a:pt x="10055" y="7964"/>
                  <a:pt x="10424" y="7964"/>
                </a:cubicBezTo>
                <a:cubicBezTo>
                  <a:pt x="10565" y="7964"/>
                  <a:pt x="10736" y="7979"/>
                  <a:pt x="10958" y="8006"/>
                </a:cubicBezTo>
                <a:cubicBezTo>
                  <a:pt x="11251" y="8057"/>
                  <a:pt x="11519" y="8079"/>
                  <a:pt x="11751" y="8079"/>
                </a:cubicBezTo>
                <a:cubicBezTo>
                  <a:pt x="12125" y="8079"/>
                  <a:pt x="12402" y="8022"/>
                  <a:pt x="12525" y="7940"/>
                </a:cubicBezTo>
                <a:cubicBezTo>
                  <a:pt x="12959" y="7740"/>
                  <a:pt x="13126" y="7573"/>
                  <a:pt x="12525" y="7506"/>
                </a:cubicBezTo>
                <a:cubicBezTo>
                  <a:pt x="11792" y="7439"/>
                  <a:pt x="11858" y="6939"/>
                  <a:pt x="11124" y="6806"/>
                </a:cubicBezTo>
                <a:cubicBezTo>
                  <a:pt x="11045" y="6792"/>
                  <a:pt x="10974" y="6786"/>
                  <a:pt x="10908" y="6786"/>
                </a:cubicBezTo>
                <a:cubicBezTo>
                  <a:pt x="10338" y="6786"/>
                  <a:pt x="10232" y="7263"/>
                  <a:pt x="9723" y="7473"/>
                </a:cubicBezTo>
                <a:cubicBezTo>
                  <a:pt x="9607" y="7539"/>
                  <a:pt x="9457" y="7564"/>
                  <a:pt x="9273" y="7564"/>
                </a:cubicBezTo>
                <a:cubicBezTo>
                  <a:pt x="9090" y="7564"/>
                  <a:pt x="8873" y="7539"/>
                  <a:pt x="8623" y="7506"/>
                </a:cubicBezTo>
                <a:cubicBezTo>
                  <a:pt x="8056" y="6906"/>
                  <a:pt x="5821" y="4337"/>
                  <a:pt x="4953" y="3503"/>
                </a:cubicBezTo>
                <a:cubicBezTo>
                  <a:pt x="3953" y="2603"/>
                  <a:pt x="383" y="67"/>
                  <a:pt x="183" y="1"/>
                </a:cubicBezTo>
                <a:cubicBezTo>
                  <a:pt x="183" y="1"/>
                  <a:pt x="182" y="1"/>
                  <a:pt x="182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13;p16">
            <a:extLst>
              <a:ext uri="{FF2B5EF4-FFF2-40B4-BE49-F238E27FC236}">
                <a16:creationId xmlns:a16="http://schemas.microsoft.com/office/drawing/2014/main" id="{2CFE2184-09DE-4EF9-A9EF-2C3DBE9468AD}"/>
              </a:ext>
            </a:extLst>
          </p:cNvPr>
          <p:cNvSpPr/>
          <p:nvPr userDrawn="1"/>
        </p:nvSpPr>
        <p:spPr>
          <a:xfrm flipH="1">
            <a:off x="6801952" y="495382"/>
            <a:ext cx="2137461" cy="1344931"/>
          </a:xfrm>
          <a:custGeom>
            <a:avLst/>
            <a:gdLst/>
            <a:ahLst/>
            <a:cxnLst/>
            <a:rect l="l" t="t" r="r" b="b"/>
            <a:pathLst>
              <a:path w="23553" h="14820" extrusionOk="0">
                <a:moveTo>
                  <a:pt x="11981" y="1"/>
                </a:moveTo>
                <a:cubicBezTo>
                  <a:pt x="11888" y="1"/>
                  <a:pt x="11795" y="4"/>
                  <a:pt x="11701" y="10"/>
                </a:cubicBezTo>
                <a:cubicBezTo>
                  <a:pt x="10362" y="92"/>
                  <a:pt x="9233" y="802"/>
                  <a:pt x="8522" y="1826"/>
                </a:cubicBezTo>
                <a:cubicBezTo>
                  <a:pt x="8124" y="1694"/>
                  <a:pt x="7703" y="1630"/>
                  <a:pt x="7270" y="1630"/>
                </a:cubicBezTo>
                <a:cubicBezTo>
                  <a:pt x="7172" y="1630"/>
                  <a:pt x="7073" y="1634"/>
                  <a:pt x="6974" y="1640"/>
                </a:cubicBezTo>
                <a:cubicBezTo>
                  <a:pt x="5006" y="1768"/>
                  <a:pt x="3446" y="3235"/>
                  <a:pt x="3120" y="5086"/>
                </a:cubicBezTo>
                <a:cubicBezTo>
                  <a:pt x="1327" y="5307"/>
                  <a:pt x="0" y="6902"/>
                  <a:pt x="117" y="8719"/>
                </a:cubicBezTo>
                <a:cubicBezTo>
                  <a:pt x="233" y="10337"/>
                  <a:pt x="1444" y="11606"/>
                  <a:pt x="2969" y="11862"/>
                </a:cubicBezTo>
                <a:cubicBezTo>
                  <a:pt x="3575" y="12898"/>
                  <a:pt x="4694" y="13580"/>
                  <a:pt x="5957" y="13580"/>
                </a:cubicBezTo>
                <a:cubicBezTo>
                  <a:pt x="6028" y="13580"/>
                  <a:pt x="6099" y="13578"/>
                  <a:pt x="6171" y="13573"/>
                </a:cubicBezTo>
                <a:cubicBezTo>
                  <a:pt x="6590" y="13539"/>
                  <a:pt x="6986" y="13445"/>
                  <a:pt x="7347" y="13282"/>
                </a:cubicBezTo>
                <a:cubicBezTo>
                  <a:pt x="8123" y="14221"/>
                  <a:pt x="9299" y="14819"/>
                  <a:pt x="10587" y="14819"/>
                </a:cubicBezTo>
                <a:cubicBezTo>
                  <a:pt x="10690" y="14819"/>
                  <a:pt x="10793" y="14815"/>
                  <a:pt x="10897" y="14808"/>
                </a:cubicBezTo>
                <a:cubicBezTo>
                  <a:pt x="12213" y="14714"/>
                  <a:pt x="13342" y="14039"/>
                  <a:pt x="14064" y="13026"/>
                </a:cubicBezTo>
                <a:cubicBezTo>
                  <a:pt x="14689" y="13792"/>
                  <a:pt x="15634" y="14258"/>
                  <a:pt x="16677" y="14258"/>
                </a:cubicBezTo>
                <a:cubicBezTo>
                  <a:pt x="16760" y="14258"/>
                  <a:pt x="16844" y="14255"/>
                  <a:pt x="16928" y="14249"/>
                </a:cubicBezTo>
                <a:cubicBezTo>
                  <a:pt x="18220" y="14167"/>
                  <a:pt x="19280" y="13376"/>
                  <a:pt x="19804" y="12269"/>
                </a:cubicBezTo>
                <a:cubicBezTo>
                  <a:pt x="19879" y="12281"/>
                  <a:pt x="19949" y="12287"/>
                  <a:pt x="20018" y="12287"/>
                </a:cubicBezTo>
                <a:cubicBezTo>
                  <a:pt x="20086" y="12287"/>
                  <a:pt x="20153" y="12281"/>
                  <a:pt x="20223" y="12269"/>
                </a:cubicBezTo>
                <a:cubicBezTo>
                  <a:pt x="22121" y="12141"/>
                  <a:pt x="23553" y="10512"/>
                  <a:pt x="23413" y="8625"/>
                </a:cubicBezTo>
                <a:cubicBezTo>
                  <a:pt x="23262" y="6867"/>
                  <a:pt x="21830" y="5505"/>
                  <a:pt x="20095" y="5435"/>
                </a:cubicBezTo>
                <a:cubicBezTo>
                  <a:pt x="20118" y="5272"/>
                  <a:pt x="20118" y="5121"/>
                  <a:pt x="20095" y="4958"/>
                </a:cubicBezTo>
                <a:cubicBezTo>
                  <a:pt x="19972" y="3140"/>
                  <a:pt x="18471" y="1760"/>
                  <a:pt x="16677" y="1760"/>
                </a:cubicBezTo>
                <a:cubicBezTo>
                  <a:pt x="16598" y="1760"/>
                  <a:pt x="16519" y="1763"/>
                  <a:pt x="16439" y="1768"/>
                </a:cubicBezTo>
                <a:cubicBezTo>
                  <a:pt x="16125" y="1780"/>
                  <a:pt x="15834" y="1850"/>
                  <a:pt x="15543" y="1954"/>
                </a:cubicBezTo>
                <a:cubicBezTo>
                  <a:pt x="14787" y="772"/>
                  <a:pt x="13454" y="1"/>
                  <a:pt x="11981" y="1"/>
                </a:cubicBezTo>
                <a:close/>
              </a:path>
            </a:pathLst>
          </a:custGeom>
          <a:solidFill>
            <a:srgbClr val="002060">
              <a:alpha val="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29;p16">
            <a:extLst>
              <a:ext uri="{FF2B5EF4-FFF2-40B4-BE49-F238E27FC236}">
                <a16:creationId xmlns:a16="http://schemas.microsoft.com/office/drawing/2014/main" id="{CFE01DF4-C5F7-4191-B62A-6F9C2A8DF618}"/>
              </a:ext>
            </a:extLst>
          </p:cNvPr>
          <p:cNvSpPr/>
          <p:nvPr userDrawn="1"/>
        </p:nvSpPr>
        <p:spPr>
          <a:xfrm flipH="1">
            <a:off x="6797121" y="1110002"/>
            <a:ext cx="2221741" cy="1206729"/>
          </a:xfrm>
          <a:custGeom>
            <a:avLst/>
            <a:gdLst/>
            <a:ahLst/>
            <a:cxnLst/>
            <a:rect l="l" t="t" r="r" b="b"/>
            <a:pathLst>
              <a:path w="27523" h="14949" extrusionOk="0">
                <a:moveTo>
                  <a:pt x="17976" y="0"/>
                </a:moveTo>
                <a:cubicBezTo>
                  <a:pt x="16078" y="0"/>
                  <a:pt x="14506" y="1339"/>
                  <a:pt x="14146" y="3120"/>
                </a:cubicBezTo>
                <a:cubicBezTo>
                  <a:pt x="13866" y="3051"/>
                  <a:pt x="13563" y="3004"/>
                  <a:pt x="13261" y="3004"/>
                </a:cubicBezTo>
                <a:cubicBezTo>
                  <a:pt x="12795" y="3004"/>
                  <a:pt x="12341" y="3109"/>
                  <a:pt x="11934" y="3260"/>
                </a:cubicBezTo>
                <a:cubicBezTo>
                  <a:pt x="11317" y="2294"/>
                  <a:pt x="10245" y="1653"/>
                  <a:pt x="9023" y="1653"/>
                </a:cubicBezTo>
                <a:cubicBezTo>
                  <a:pt x="7114" y="1653"/>
                  <a:pt x="5565" y="3190"/>
                  <a:pt x="5565" y="5100"/>
                </a:cubicBezTo>
                <a:cubicBezTo>
                  <a:pt x="5565" y="5239"/>
                  <a:pt x="5588" y="5391"/>
                  <a:pt x="5600" y="5530"/>
                </a:cubicBezTo>
                <a:lnTo>
                  <a:pt x="5565" y="5530"/>
                </a:lnTo>
                <a:cubicBezTo>
                  <a:pt x="4459" y="5530"/>
                  <a:pt x="3505" y="6194"/>
                  <a:pt x="3050" y="7137"/>
                </a:cubicBezTo>
                <a:cubicBezTo>
                  <a:pt x="2969" y="7125"/>
                  <a:pt x="2876" y="7125"/>
                  <a:pt x="2783" y="7125"/>
                </a:cubicBezTo>
                <a:cubicBezTo>
                  <a:pt x="1234" y="7125"/>
                  <a:pt x="0" y="8371"/>
                  <a:pt x="0" y="9896"/>
                </a:cubicBezTo>
                <a:cubicBezTo>
                  <a:pt x="0" y="11445"/>
                  <a:pt x="1246" y="12679"/>
                  <a:pt x="2783" y="12679"/>
                </a:cubicBezTo>
                <a:cubicBezTo>
                  <a:pt x="3202" y="12679"/>
                  <a:pt x="3598" y="12597"/>
                  <a:pt x="3947" y="12423"/>
                </a:cubicBezTo>
                <a:cubicBezTo>
                  <a:pt x="4448" y="13133"/>
                  <a:pt x="5286" y="13610"/>
                  <a:pt x="6229" y="13610"/>
                </a:cubicBezTo>
                <a:cubicBezTo>
                  <a:pt x="6648" y="13610"/>
                  <a:pt x="7044" y="13529"/>
                  <a:pt x="7393" y="13354"/>
                </a:cubicBezTo>
                <a:cubicBezTo>
                  <a:pt x="7905" y="14064"/>
                  <a:pt x="8732" y="14542"/>
                  <a:pt x="9675" y="14542"/>
                </a:cubicBezTo>
                <a:cubicBezTo>
                  <a:pt x="10665" y="14542"/>
                  <a:pt x="11538" y="14018"/>
                  <a:pt x="12038" y="13238"/>
                </a:cubicBezTo>
                <a:cubicBezTo>
                  <a:pt x="12632" y="14262"/>
                  <a:pt x="13750" y="14949"/>
                  <a:pt x="15019" y="14949"/>
                </a:cubicBezTo>
                <a:cubicBezTo>
                  <a:pt x="16381" y="14949"/>
                  <a:pt x="17568" y="14146"/>
                  <a:pt x="18127" y="13005"/>
                </a:cubicBezTo>
                <a:cubicBezTo>
                  <a:pt x="18768" y="13773"/>
                  <a:pt x="19734" y="14285"/>
                  <a:pt x="20805" y="14285"/>
                </a:cubicBezTo>
                <a:cubicBezTo>
                  <a:pt x="21876" y="14285"/>
                  <a:pt x="22831" y="13796"/>
                  <a:pt x="23471" y="13028"/>
                </a:cubicBezTo>
                <a:cubicBezTo>
                  <a:pt x="23739" y="13086"/>
                  <a:pt x="23995" y="13133"/>
                  <a:pt x="24274" y="13133"/>
                </a:cubicBezTo>
                <a:cubicBezTo>
                  <a:pt x="26067" y="13133"/>
                  <a:pt x="27523" y="11677"/>
                  <a:pt x="27523" y="9885"/>
                </a:cubicBezTo>
                <a:cubicBezTo>
                  <a:pt x="27523" y="8185"/>
                  <a:pt x="26149" y="6776"/>
                  <a:pt x="24449" y="6671"/>
                </a:cubicBezTo>
                <a:cubicBezTo>
                  <a:pt x="23902" y="5693"/>
                  <a:pt x="22924" y="5006"/>
                  <a:pt x="21771" y="4890"/>
                </a:cubicBezTo>
                <a:cubicBezTo>
                  <a:pt x="21841" y="4587"/>
                  <a:pt x="21888" y="4250"/>
                  <a:pt x="21888" y="3924"/>
                </a:cubicBezTo>
                <a:cubicBezTo>
                  <a:pt x="21888" y="1770"/>
                  <a:pt x="20141" y="0"/>
                  <a:pt x="17976" y="0"/>
                </a:cubicBezTo>
                <a:close/>
              </a:path>
            </a:pathLst>
          </a:custGeom>
          <a:solidFill>
            <a:srgbClr val="002060">
              <a:alpha val="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21;p16">
            <a:extLst>
              <a:ext uri="{FF2B5EF4-FFF2-40B4-BE49-F238E27FC236}">
                <a16:creationId xmlns:a16="http://schemas.microsoft.com/office/drawing/2014/main" id="{E26D9A1E-D96C-45AB-8229-C5E6446C2AC3}"/>
              </a:ext>
            </a:extLst>
          </p:cNvPr>
          <p:cNvSpPr/>
          <p:nvPr userDrawn="1"/>
        </p:nvSpPr>
        <p:spPr>
          <a:xfrm flipH="1">
            <a:off x="797194" y="3409679"/>
            <a:ext cx="2252706" cy="1421375"/>
          </a:xfrm>
          <a:custGeom>
            <a:avLst/>
            <a:gdLst/>
            <a:ahLst/>
            <a:cxnLst/>
            <a:rect l="l" t="t" r="r" b="b"/>
            <a:pathLst>
              <a:path w="24927" h="15729" extrusionOk="0">
                <a:moveTo>
                  <a:pt x="9571" y="0"/>
                </a:moveTo>
                <a:cubicBezTo>
                  <a:pt x="7219" y="0"/>
                  <a:pt x="5310" y="1909"/>
                  <a:pt x="5310" y="4261"/>
                </a:cubicBezTo>
                <a:lnTo>
                  <a:pt x="5310" y="4331"/>
                </a:lnTo>
                <a:cubicBezTo>
                  <a:pt x="5065" y="4296"/>
                  <a:pt x="4821" y="4261"/>
                  <a:pt x="4553" y="4261"/>
                </a:cubicBezTo>
                <a:cubicBezTo>
                  <a:pt x="2038" y="4261"/>
                  <a:pt x="1" y="6299"/>
                  <a:pt x="1" y="8813"/>
                </a:cubicBezTo>
                <a:cubicBezTo>
                  <a:pt x="1" y="11340"/>
                  <a:pt x="2038" y="13377"/>
                  <a:pt x="4553" y="13377"/>
                </a:cubicBezTo>
                <a:cubicBezTo>
                  <a:pt x="4949" y="13377"/>
                  <a:pt x="5310" y="13319"/>
                  <a:pt x="5671" y="13226"/>
                </a:cubicBezTo>
                <a:cubicBezTo>
                  <a:pt x="6334" y="14716"/>
                  <a:pt x="7813" y="15729"/>
                  <a:pt x="9548" y="15729"/>
                </a:cubicBezTo>
                <a:cubicBezTo>
                  <a:pt x="10677" y="15729"/>
                  <a:pt x="11713" y="15275"/>
                  <a:pt x="12470" y="14553"/>
                </a:cubicBezTo>
                <a:cubicBezTo>
                  <a:pt x="13296" y="15275"/>
                  <a:pt x="14391" y="15729"/>
                  <a:pt x="15602" y="15729"/>
                </a:cubicBezTo>
                <a:cubicBezTo>
                  <a:pt x="17476" y="15729"/>
                  <a:pt x="19106" y="14635"/>
                  <a:pt x="19874" y="13051"/>
                </a:cubicBezTo>
                <a:cubicBezTo>
                  <a:pt x="20328" y="13249"/>
                  <a:pt x="20829" y="13377"/>
                  <a:pt x="21353" y="13377"/>
                </a:cubicBezTo>
                <a:cubicBezTo>
                  <a:pt x="23332" y="13377"/>
                  <a:pt x="24927" y="11771"/>
                  <a:pt x="24927" y="9791"/>
                </a:cubicBezTo>
                <a:cubicBezTo>
                  <a:pt x="24904" y="7824"/>
                  <a:pt x="23297" y="6229"/>
                  <a:pt x="21341" y="6229"/>
                </a:cubicBezTo>
                <a:cubicBezTo>
                  <a:pt x="20794" y="6229"/>
                  <a:pt x="20270" y="6357"/>
                  <a:pt x="19828" y="6566"/>
                </a:cubicBezTo>
                <a:cubicBezTo>
                  <a:pt x="19839" y="6450"/>
                  <a:pt x="19839" y="6334"/>
                  <a:pt x="19839" y="6229"/>
                </a:cubicBezTo>
                <a:cubicBezTo>
                  <a:pt x="19839" y="4191"/>
                  <a:pt x="18174" y="2527"/>
                  <a:pt x="16137" y="2527"/>
                </a:cubicBezTo>
                <a:cubicBezTo>
                  <a:pt x="15217" y="2527"/>
                  <a:pt x="14391" y="2864"/>
                  <a:pt x="13750" y="3423"/>
                </a:cubicBezTo>
                <a:cubicBezTo>
                  <a:pt x="13355" y="1467"/>
                  <a:pt x="11643" y="0"/>
                  <a:pt x="9571" y="0"/>
                </a:cubicBezTo>
                <a:close/>
              </a:path>
            </a:pathLst>
          </a:custGeom>
          <a:solidFill>
            <a:srgbClr val="002060">
              <a:alpha val="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bg>
      <p:bgPr>
        <a:solidFill>
          <a:schemeClr val="accent3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7"/>
          <p:cNvSpPr txBox="1">
            <a:spLocks noGrp="1"/>
          </p:cNvSpPr>
          <p:nvPr>
            <p:ph type="body" idx="1"/>
          </p:nvPr>
        </p:nvSpPr>
        <p:spPr>
          <a:xfrm>
            <a:off x="4419300" y="17620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8" name="Google Shape;638;p17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bg>
      <p:bgPr>
        <a:solidFill>
          <a:schemeClr val="accent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8"/>
          <p:cNvSpPr txBox="1">
            <a:spLocks noGrp="1"/>
          </p:cNvSpPr>
          <p:nvPr>
            <p:ph type="ctrTitle"/>
          </p:nvPr>
        </p:nvSpPr>
        <p:spPr>
          <a:xfrm flipH="1">
            <a:off x="1158900" y="1971707"/>
            <a:ext cx="2538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18"/>
          <p:cNvSpPr txBox="1">
            <a:spLocks noGrp="1"/>
          </p:cNvSpPr>
          <p:nvPr>
            <p:ph type="subTitle" idx="1"/>
          </p:nvPr>
        </p:nvSpPr>
        <p:spPr>
          <a:xfrm flipH="1">
            <a:off x="1158950" y="2908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42" name="Google Shape;642;p18"/>
          <p:cNvGrpSpPr/>
          <p:nvPr/>
        </p:nvGrpSpPr>
        <p:grpSpPr>
          <a:xfrm rot="10800000">
            <a:off x="431406" y="204273"/>
            <a:ext cx="6729880" cy="3462926"/>
            <a:chOff x="89875" y="1135100"/>
            <a:chExt cx="6427775" cy="3307475"/>
          </a:xfrm>
          <a:solidFill>
            <a:srgbClr val="002060"/>
          </a:solidFill>
        </p:grpSpPr>
        <p:sp>
          <p:nvSpPr>
            <p:cNvPr id="643" name="Google Shape;643;p18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18"/>
          <p:cNvSpPr/>
          <p:nvPr/>
        </p:nvSpPr>
        <p:spPr>
          <a:xfrm>
            <a:off x="248314" y="3667200"/>
            <a:ext cx="2407987" cy="1307888"/>
          </a:xfrm>
          <a:custGeom>
            <a:avLst/>
            <a:gdLst/>
            <a:ahLst/>
            <a:cxnLst/>
            <a:rect l="l" t="t" r="r" b="b"/>
            <a:pathLst>
              <a:path w="27523" h="14949" extrusionOk="0">
                <a:moveTo>
                  <a:pt x="17976" y="0"/>
                </a:moveTo>
                <a:cubicBezTo>
                  <a:pt x="16078" y="0"/>
                  <a:pt x="14506" y="1339"/>
                  <a:pt x="14146" y="3120"/>
                </a:cubicBezTo>
                <a:cubicBezTo>
                  <a:pt x="13866" y="3051"/>
                  <a:pt x="13563" y="3004"/>
                  <a:pt x="13261" y="3004"/>
                </a:cubicBezTo>
                <a:cubicBezTo>
                  <a:pt x="12795" y="3004"/>
                  <a:pt x="12341" y="3109"/>
                  <a:pt x="11934" y="3260"/>
                </a:cubicBezTo>
                <a:cubicBezTo>
                  <a:pt x="11317" y="2294"/>
                  <a:pt x="10245" y="1653"/>
                  <a:pt x="9023" y="1653"/>
                </a:cubicBezTo>
                <a:cubicBezTo>
                  <a:pt x="7114" y="1653"/>
                  <a:pt x="5565" y="3190"/>
                  <a:pt x="5565" y="5100"/>
                </a:cubicBezTo>
                <a:cubicBezTo>
                  <a:pt x="5565" y="5239"/>
                  <a:pt x="5588" y="5391"/>
                  <a:pt x="5600" y="5530"/>
                </a:cubicBezTo>
                <a:lnTo>
                  <a:pt x="5565" y="5530"/>
                </a:lnTo>
                <a:cubicBezTo>
                  <a:pt x="4459" y="5530"/>
                  <a:pt x="3505" y="6194"/>
                  <a:pt x="3050" y="7137"/>
                </a:cubicBezTo>
                <a:cubicBezTo>
                  <a:pt x="2969" y="7125"/>
                  <a:pt x="2876" y="7125"/>
                  <a:pt x="2783" y="7125"/>
                </a:cubicBezTo>
                <a:cubicBezTo>
                  <a:pt x="1234" y="7125"/>
                  <a:pt x="0" y="8371"/>
                  <a:pt x="0" y="9896"/>
                </a:cubicBezTo>
                <a:cubicBezTo>
                  <a:pt x="0" y="11445"/>
                  <a:pt x="1246" y="12679"/>
                  <a:pt x="2783" y="12679"/>
                </a:cubicBezTo>
                <a:cubicBezTo>
                  <a:pt x="3202" y="12679"/>
                  <a:pt x="3598" y="12597"/>
                  <a:pt x="3947" y="12423"/>
                </a:cubicBezTo>
                <a:cubicBezTo>
                  <a:pt x="4448" y="13133"/>
                  <a:pt x="5286" y="13610"/>
                  <a:pt x="6229" y="13610"/>
                </a:cubicBezTo>
                <a:cubicBezTo>
                  <a:pt x="6648" y="13610"/>
                  <a:pt x="7044" y="13529"/>
                  <a:pt x="7393" y="13354"/>
                </a:cubicBezTo>
                <a:cubicBezTo>
                  <a:pt x="7905" y="14064"/>
                  <a:pt x="8732" y="14542"/>
                  <a:pt x="9675" y="14542"/>
                </a:cubicBezTo>
                <a:cubicBezTo>
                  <a:pt x="10665" y="14542"/>
                  <a:pt x="11538" y="14018"/>
                  <a:pt x="12038" y="13238"/>
                </a:cubicBezTo>
                <a:cubicBezTo>
                  <a:pt x="12632" y="14262"/>
                  <a:pt x="13750" y="14949"/>
                  <a:pt x="15019" y="14949"/>
                </a:cubicBezTo>
                <a:cubicBezTo>
                  <a:pt x="16381" y="14949"/>
                  <a:pt x="17568" y="14146"/>
                  <a:pt x="18127" y="13005"/>
                </a:cubicBezTo>
                <a:cubicBezTo>
                  <a:pt x="18768" y="13773"/>
                  <a:pt x="19734" y="14285"/>
                  <a:pt x="20805" y="14285"/>
                </a:cubicBezTo>
                <a:cubicBezTo>
                  <a:pt x="21876" y="14285"/>
                  <a:pt x="22831" y="13796"/>
                  <a:pt x="23471" y="13028"/>
                </a:cubicBezTo>
                <a:cubicBezTo>
                  <a:pt x="23739" y="13086"/>
                  <a:pt x="23995" y="13133"/>
                  <a:pt x="24274" y="13133"/>
                </a:cubicBezTo>
                <a:cubicBezTo>
                  <a:pt x="26067" y="13133"/>
                  <a:pt x="27523" y="11677"/>
                  <a:pt x="27523" y="9885"/>
                </a:cubicBezTo>
                <a:cubicBezTo>
                  <a:pt x="27523" y="8185"/>
                  <a:pt x="26149" y="6776"/>
                  <a:pt x="24449" y="6671"/>
                </a:cubicBezTo>
                <a:cubicBezTo>
                  <a:pt x="23902" y="5693"/>
                  <a:pt x="22924" y="5006"/>
                  <a:pt x="21771" y="4890"/>
                </a:cubicBezTo>
                <a:cubicBezTo>
                  <a:pt x="21841" y="4587"/>
                  <a:pt x="21888" y="4250"/>
                  <a:pt x="21888" y="3924"/>
                </a:cubicBezTo>
                <a:cubicBezTo>
                  <a:pt x="21888" y="1770"/>
                  <a:pt x="20141" y="0"/>
                  <a:pt x="17976" y="0"/>
                </a:cubicBezTo>
                <a:close/>
              </a:path>
            </a:pathLst>
          </a:custGeom>
          <a:solidFill>
            <a:srgbClr val="002060">
              <a:alpha val="1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8"/>
          <p:cNvSpPr/>
          <p:nvPr/>
        </p:nvSpPr>
        <p:spPr>
          <a:xfrm>
            <a:off x="3179675" y="251425"/>
            <a:ext cx="1453410" cy="1008828"/>
          </a:xfrm>
          <a:custGeom>
            <a:avLst/>
            <a:gdLst/>
            <a:ahLst/>
            <a:cxnLst/>
            <a:rect l="l" t="t" r="r" b="b"/>
            <a:pathLst>
              <a:path w="24741" h="17173" extrusionOk="0">
                <a:moveTo>
                  <a:pt x="9768" y="0"/>
                </a:moveTo>
                <a:cubicBezTo>
                  <a:pt x="7452" y="0"/>
                  <a:pt x="5577" y="1875"/>
                  <a:pt x="5577" y="4192"/>
                </a:cubicBezTo>
                <a:cubicBezTo>
                  <a:pt x="2504" y="4192"/>
                  <a:pt x="1" y="6683"/>
                  <a:pt x="1" y="9768"/>
                </a:cubicBezTo>
                <a:cubicBezTo>
                  <a:pt x="1" y="12842"/>
                  <a:pt x="2492" y="15345"/>
                  <a:pt x="5577" y="15345"/>
                </a:cubicBezTo>
                <a:cubicBezTo>
                  <a:pt x="6159" y="15345"/>
                  <a:pt x="6706" y="15252"/>
                  <a:pt x="7230" y="15089"/>
                </a:cubicBezTo>
                <a:cubicBezTo>
                  <a:pt x="8173" y="16358"/>
                  <a:pt x="9675" y="17173"/>
                  <a:pt x="11375" y="17173"/>
                </a:cubicBezTo>
                <a:cubicBezTo>
                  <a:pt x="13028" y="17173"/>
                  <a:pt x="14484" y="16416"/>
                  <a:pt x="15427" y="15217"/>
                </a:cubicBezTo>
                <a:cubicBezTo>
                  <a:pt x="15787" y="15322"/>
                  <a:pt x="16148" y="15380"/>
                  <a:pt x="16544" y="15380"/>
                </a:cubicBezTo>
                <a:cubicBezTo>
                  <a:pt x="17289" y="15380"/>
                  <a:pt x="17988" y="15182"/>
                  <a:pt x="18593" y="14833"/>
                </a:cubicBezTo>
                <a:cubicBezTo>
                  <a:pt x="19199" y="15182"/>
                  <a:pt x="19897" y="15380"/>
                  <a:pt x="20654" y="15380"/>
                </a:cubicBezTo>
                <a:cubicBezTo>
                  <a:pt x="22901" y="15380"/>
                  <a:pt x="24740" y="13552"/>
                  <a:pt x="24740" y="11293"/>
                </a:cubicBezTo>
                <a:cubicBezTo>
                  <a:pt x="24717" y="9058"/>
                  <a:pt x="22889" y="7219"/>
                  <a:pt x="20619" y="7219"/>
                </a:cubicBezTo>
                <a:lnTo>
                  <a:pt x="20514" y="7219"/>
                </a:lnTo>
                <a:cubicBezTo>
                  <a:pt x="19979" y="4902"/>
                  <a:pt x="17918" y="3179"/>
                  <a:pt x="15427" y="3179"/>
                </a:cubicBezTo>
                <a:cubicBezTo>
                  <a:pt x="14891" y="3179"/>
                  <a:pt x="14367" y="3260"/>
                  <a:pt x="13878" y="3412"/>
                </a:cubicBezTo>
                <a:cubicBezTo>
                  <a:pt x="13517" y="1467"/>
                  <a:pt x="11817" y="0"/>
                  <a:pt x="9768" y="0"/>
                </a:cubicBezTo>
                <a:close/>
              </a:path>
            </a:pathLst>
          </a:custGeom>
          <a:solidFill>
            <a:srgbClr val="002060">
              <a:alpha val="1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8"/>
          <p:cNvSpPr/>
          <p:nvPr/>
        </p:nvSpPr>
        <p:spPr>
          <a:xfrm>
            <a:off x="4530850" y="425813"/>
            <a:ext cx="511225" cy="228375"/>
          </a:xfrm>
          <a:custGeom>
            <a:avLst/>
            <a:gdLst/>
            <a:ahLst/>
            <a:cxnLst/>
            <a:rect l="l" t="t" r="r" b="b"/>
            <a:pathLst>
              <a:path w="20449" h="9135" extrusionOk="0">
                <a:moveTo>
                  <a:pt x="0" y="0"/>
                </a:moveTo>
                <a:cubicBezTo>
                  <a:pt x="1168" y="568"/>
                  <a:pt x="5304" y="3770"/>
                  <a:pt x="6438" y="5604"/>
                </a:cubicBezTo>
                <a:cubicBezTo>
                  <a:pt x="6972" y="6505"/>
                  <a:pt x="7472" y="7139"/>
                  <a:pt x="8106" y="7573"/>
                </a:cubicBezTo>
                <a:cubicBezTo>
                  <a:pt x="7839" y="7839"/>
                  <a:pt x="7606" y="7939"/>
                  <a:pt x="7439" y="8006"/>
                </a:cubicBezTo>
                <a:cubicBezTo>
                  <a:pt x="7751" y="8725"/>
                  <a:pt x="8476" y="9134"/>
                  <a:pt x="9329" y="9134"/>
                </a:cubicBezTo>
                <a:cubicBezTo>
                  <a:pt x="9664" y="9134"/>
                  <a:pt x="10018" y="9072"/>
                  <a:pt x="10374" y="8940"/>
                </a:cubicBezTo>
                <a:cubicBezTo>
                  <a:pt x="10374" y="8940"/>
                  <a:pt x="10141" y="8573"/>
                  <a:pt x="9974" y="7973"/>
                </a:cubicBezTo>
                <a:cubicBezTo>
                  <a:pt x="10608" y="7939"/>
                  <a:pt x="11308" y="7806"/>
                  <a:pt x="12209" y="7506"/>
                </a:cubicBezTo>
                <a:cubicBezTo>
                  <a:pt x="12734" y="7356"/>
                  <a:pt x="13512" y="7299"/>
                  <a:pt x="14383" y="7299"/>
                </a:cubicBezTo>
                <a:cubicBezTo>
                  <a:pt x="16996" y="7299"/>
                  <a:pt x="20448" y="7806"/>
                  <a:pt x="20448" y="7806"/>
                </a:cubicBezTo>
                <a:cubicBezTo>
                  <a:pt x="18466" y="6536"/>
                  <a:pt x="15418" y="5553"/>
                  <a:pt x="13418" y="5553"/>
                </a:cubicBezTo>
                <a:cubicBezTo>
                  <a:pt x="13264" y="5553"/>
                  <a:pt x="13117" y="5559"/>
                  <a:pt x="12976" y="5571"/>
                </a:cubicBezTo>
                <a:cubicBezTo>
                  <a:pt x="12402" y="5606"/>
                  <a:pt x="11891" y="5659"/>
                  <a:pt x="11391" y="5659"/>
                </a:cubicBezTo>
                <a:cubicBezTo>
                  <a:pt x="10934" y="5659"/>
                  <a:pt x="10486" y="5615"/>
                  <a:pt x="10007" y="5471"/>
                </a:cubicBezTo>
                <a:cubicBezTo>
                  <a:pt x="10341" y="4170"/>
                  <a:pt x="10841" y="2669"/>
                  <a:pt x="9841" y="2235"/>
                </a:cubicBezTo>
                <a:cubicBezTo>
                  <a:pt x="9750" y="2190"/>
                  <a:pt x="9657" y="2168"/>
                  <a:pt x="9566" y="2168"/>
                </a:cubicBezTo>
                <a:cubicBezTo>
                  <a:pt x="9123" y="2168"/>
                  <a:pt x="8724" y="2695"/>
                  <a:pt x="8807" y="3636"/>
                </a:cubicBezTo>
                <a:cubicBezTo>
                  <a:pt x="8840" y="4103"/>
                  <a:pt x="8873" y="4570"/>
                  <a:pt x="8940" y="4971"/>
                </a:cubicBezTo>
                <a:cubicBezTo>
                  <a:pt x="8473" y="4670"/>
                  <a:pt x="7939" y="4270"/>
                  <a:pt x="7339" y="3736"/>
                </a:cubicBezTo>
                <a:cubicBezTo>
                  <a:pt x="4937" y="1435"/>
                  <a:pt x="1" y="1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">
    <p:bg>
      <p:bgPr>
        <a:solidFill>
          <a:schemeClr val="accent3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9"/>
          <p:cNvSpPr txBox="1">
            <a:spLocks noGrp="1"/>
          </p:cNvSpPr>
          <p:nvPr>
            <p:ph type="subTitle" idx="1"/>
          </p:nvPr>
        </p:nvSpPr>
        <p:spPr>
          <a:xfrm flipH="1">
            <a:off x="4876599" y="28851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19"/>
          <p:cNvSpPr/>
          <p:nvPr/>
        </p:nvSpPr>
        <p:spPr>
          <a:xfrm flipH="1">
            <a:off x="2974398" y="3894527"/>
            <a:ext cx="2763796" cy="670498"/>
          </a:xfrm>
          <a:custGeom>
            <a:avLst/>
            <a:gdLst/>
            <a:ahLst/>
            <a:cxnLst/>
            <a:rect l="l" t="t" r="r" b="b"/>
            <a:pathLst>
              <a:path w="41995" h="10188" extrusionOk="0">
                <a:moveTo>
                  <a:pt x="7125" y="0"/>
                </a:moveTo>
                <a:cubicBezTo>
                  <a:pt x="3202" y="0"/>
                  <a:pt x="0" y="3190"/>
                  <a:pt x="0" y="7137"/>
                </a:cubicBezTo>
                <a:cubicBezTo>
                  <a:pt x="0" y="8231"/>
                  <a:pt x="245" y="9279"/>
                  <a:pt x="687" y="10187"/>
                </a:cubicBezTo>
                <a:lnTo>
                  <a:pt x="41854" y="10187"/>
                </a:lnTo>
                <a:lnTo>
                  <a:pt x="41854" y="10176"/>
                </a:lnTo>
                <a:cubicBezTo>
                  <a:pt x="41936" y="9850"/>
                  <a:pt x="41994" y="9500"/>
                  <a:pt x="41994" y="9151"/>
                </a:cubicBezTo>
                <a:cubicBezTo>
                  <a:pt x="41994" y="7486"/>
                  <a:pt x="40946" y="6078"/>
                  <a:pt x="39491" y="5519"/>
                </a:cubicBezTo>
                <a:cubicBezTo>
                  <a:pt x="39072" y="3831"/>
                  <a:pt x="37547" y="2585"/>
                  <a:pt x="35731" y="2585"/>
                </a:cubicBezTo>
                <a:cubicBezTo>
                  <a:pt x="33961" y="2585"/>
                  <a:pt x="32482" y="3761"/>
                  <a:pt x="31993" y="5367"/>
                </a:cubicBezTo>
                <a:cubicBezTo>
                  <a:pt x="31726" y="5309"/>
                  <a:pt x="31435" y="5263"/>
                  <a:pt x="31144" y="5263"/>
                </a:cubicBezTo>
                <a:cubicBezTo>
                  <a:pt x="30643" y="5263"/>
                  <a:pt x="30166" y="5344"/>
                  <a:pt x="29723" y="5519"/>
                </a:cubicBezTo>
                <a:cubicBezTo>
                  <a:pt x="29118" y="4168"/>
                  <a:pt x="27767" y="3237"/>
                  <a:pt x="26196" y="3237"/>
                </a:cubicBezTo>
                <a:cubicBezTo>
                  <a:pt x="24635" y="3237"/>
                  <a:pt x="23285" y="4157"/>
                  <a:pt x="22668" y="5495"/>
                </a:cubicBezTo>
                <a:cubicBezTo>
                  <a:pt x="22086" y="5146"/>
                  <a:pt x="21399" y="4937"/>
                  <a:pt x="20689" y="4937"/>
                </a:cubicBezTo>
                <a:cubicBezTo>
                  <a:pt x="19862" y="4937"/>
                  <a:pt x="19105" y="5204"/>
                  <a:pt x="18477" y="5635"/>
                </a:cubicBezTo>
                <a:cubicBezTo>
                  <a:pt x="17871" y="4296"/>
                  <a:pt x="16509" y="3365"/>
                  <a:pt x="14937" y="3365"/>
                </a:cubicBezTo>
                <a:cubicBezTo>
                  <a:pt x="14379" y="3365"/>
                  <a:pt x="13855" y="3481"/>
                  <a:pt x="13366" y="3703"/>
                </a:cubicBezTo>
                <a:cubicBezTo>
                  <a:pt x="12167" y="1491"/>
                  <a:pt x="9827" y="0"/>
                  <a:pt x="7125" y="0"/>
                </a:cubicBezTo>
                <a:close/>
              </a:path>
            </a:pathLst>
          </a:custGeom>
          <a:solidFill>
            <a:srgbClr val="002060">
              <a:alpha val="1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9"/>
          <p:cNvSpPr/>
          <p:nvPr/>
        </p:nvSpPr>
        <p:spPr>
          <a:xfrm>
            <a:off x="720000" y="1186714"/>
            <a:ext cx="1013743" cy="399367"/>
          </a:xfrm>
          <a:custGeom>
            <a:avLst/>
            <a:gdLst/>
            <a:ahLst/>
            <a:cxnLst/>
            <a:rect l="l" t="t" r="r" b="b"/>
            <a:pathLst>
              <a:path w="29968" h="11806" extrusionOk="0">
                <a:moveTo>
                  <a:pt x="15706" y="1"/>
                </a:moveTo>
                <a:cubicBezTo>
                  <a:pt x="14390" y="1"/>
                  <a:pt x="13226" y="583"/>
                  <a:pt x="12446" y="1514"/>
                </a:cubicBezTo>
                <a:cubicBezTo>
                  <a:pt x="11608" y="897"/>
                  <a:pt x="10595" y="536"/>
                  <a:pt x="9501" y="536"/>
                </a:cubicBezTo>
                <a:cubicBezTo>
                  <a:pt x="6928" y="536"/>
                  <a:pt x="4820" y="2504"/>
                  <a:pt x="4588" y="5007"/>
                </a:cubicBezTo>
                <a:lnTo>
                  <a:pt x="4553" y="5007"/>
                </a:lnTo>
                <a:cubicBezTo>
                  <a:pt x="2038" y="5007"/>
                  <a:pt x="0" y="7044"/>
                  <a:pt x="0" y="9559"/>
                </a:cubicBezTo>
                <a:cubicBezTo>
                  <a:pt x="0" y="10374"/>
                  <a:pt x="222" y="11142"/>
                  <a:pt x="594" y="11806"/>
                </a:cubicBezTo>
                <a:lnTo>
                  <a:pt x="29618" y="11806"/>
                </a:lnTo>
                <a:lnTo>
                  <a:pt x="29618" y="11794"/>
                </a:lnTo>
                <a:cubicBezTo>
                  <a:pt x="29828" y="11259"/>
                  <a:pt x="29968" y="10665"/>
                  <a:pt x="29968" y="10048"/>
                </a:cubicBezTo>
                <a:cubicBezTo>
                  <a:pt x="29968" y="7533"/>
                  <a:pt x="27930" y="5496"/>
                  <a:pt x="25404" y="5496"/>
                </a:cubicBezTo>
                <a:cubicBezTo>
                  <a:pt x="25078" y="5496"/>
                  <a:pt x="24752" y="5542"/>
                  <a:pt x="24438" y="5601"/>
                </a:cubicBezTo>
                <a:cubicBezTo>
                  <a:pt x="23692" y="4099"/>
                  <a:pt x="22144" y="3086"/>
                  <a:pt x="20363" y="3086"/>
                </a:cubicBezTo>
                <a:cubicBezTo>
                  <a:pt x="20188" y="3086"/>
                  <a:pt x="20014" y="3098"/>
                  <a:pt x="19839" y="3109"/>
                </a:cubicBezTo>
                <a:cubicBezTo>
                  <a:pt x="19327" y="1328"/>
                  <a:pt x="17662" y="1"/>
                  <a:pt x="15706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9"/>
          <p:cNvSpPr/>
          <p:nvPr/>
        </p:nvSpPr>
        <p:spPr>
          <a:xfrm>
            <a:off x="2821575" y="596875"/>
            <a:ext cx="1667613" cy="609304"/>
          </a:xfrm>
          <a:custGeom>
            <a:avLst/>
            <a:gdLst/>
            <a:ahLst/>
            <a:cxnLst/>
            <a:rect l="l" t="t" r="r" b="b"/>
            <a:pathLst>
              <a:path w="17686" h="5624" extrusionOk="0">
                <a:moveTo>
                  <a:pt x="4052" y="0"/>
                </a:moveTo>
                <a:cubicBezTo>
                  <a:pt x="1829" y="0"/>
                  <a:pt x="1" y="1805"/>
                  <a:pt x="1" y="4052"/>
                </a:cubicBezTo>
                <a:cubicBezTo>
                  <a:pt x="1" y="4599"/>
                  <a:pt x="117" y="5123"/>
                  <a:pt x="327" y="5624"/>
                </a:cubicBezTo>
                <a:lnTo>
                  <a:pt x="17686" y="5624"/>
                </a:lnTo>
                <a:lnTo>
                  <a:pt x="17686" y="5565"/>
                </a:lnTo>
                <a:cubicBezTo>
                  <a:pt x="17686" y="4017"/>
                  <a:pt x="16440" y="2771"/>
                  <a:pt x="14891" y="2771"/>
                </a:cubicBezTo>
                <a:cubicBezTo>
                  <a:pt x="14158" y="2771"/>
                  <a:pt x="13483" y="3062"/>
                  <a:pt x="12982" y="3528"/>
                </a:cubicBezTo>
                <a:cubicBezTo>
                  <a:pt x="12493" y="2375"/>
                  <a:pt x="11341" y="1560"/>
                  <a:pt x="10013" y="1560"/>
                </a:cubicBezTo>
                <a:cubicBezTo>
                  <a:pt x="9140" y="1560"/>
                  <a:pt x="8360" y="1910"/>
                  <a:pt x="7778" y="2469"/>
                </a:cubicBezTo>
                <a:cubicBezTo>
                  <a:pt x="7161" y="1025"/>
                  <a:pt x="5729" y="0"/>
                  <a:pt x="4052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9"/>
          <p:cNvSpPr/>
          <p:nvPr/>
        </p:nvSpPr>
        <p:spPr>
          <a:xfrm>
            <a:off x="1567150" y="540000"/>
            <a:ext cx="944400" cy="944400"/>
          </a:xfrm>
          <a:prstGeom prst="ellipse">
            <a:avLst/>
          </a:pr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9"/>
          <p:cNvSpPr/>
          <p:nvPr/>
        </p:nvSpPr>
        <p:spPr>
          <a:xfrm>
            <a:off x="2273350" y="817200"/>
            <a:ext cx="3582493" cy="538355"/>
          </a:xfrm>
          <a:custGeom>
            <a:avLst/>
            <a:gdLst/>
            <a:ahLst/>
            <a:cxnLst/>
            <a:rect l="l" t="t" r="r" b="b"/>
            <a:pathLst>
              <a:path w="76398" h="11480" extrusionOk="0">
                <a:moveTo>
                  <a:pt x="12539" y="0"/>
                </a:moveTo>
                <a:cubicBezTo>
                  <a:pt x="11084" y="0"/>
                  <a:pt x="9862" y="978"/>
                  <a:pt x="9454" y="2305"/>
                </a:cubicBezTo>
                <a:cubicBezTo>
                  <a:pt x="9082" y="2131"/>
                  <a:pt x="8639" y="2026"/>
                  <a:pt x="8185" y="2026"/>
                </a:cubicBezTo>
                <a:cubicBezTo>
                  <a:pt x="6614" y="2026"/>
                  <a:pt x="5321" y="3202"/>
                  <a:pt x="5123" y="4727"/>
                </a:cubicBezTo>
                <a:cubicBezTo>
                  <a:pt x="5042" y="4727"/>
                  <a:pt x="4972" y="4715"/>
                  <a:pt x="4890" y="4715"/>
                </a:cubicBezTo>
                <a:cubicBezTo>
                  <a:pt x="3063" y="4715"/>
                  <a:pt x="1596" y="6182"/>
                  <a:pt x="1596" y="8010"/>
                </a:cubicBezTo>
                <a:cubicBezTo>
                  <a:pt x="1596" y="8301"/>
                  <a:pt x="1642" y="8569"/>
                  <a:pt x="1712" y="8848"/>
                </a:cubicBezTo>
                <a:cubicBezTo>
                  <a:pt x="723" y="9186"/>
                  <a:pt x="1" y="10117"/>
                  <a:pt x="1" y="11223"/>
                </a:cubicBezTo>
                <a:cubicBezTo>
                  <a:pt x="1" y="11305"/>
                  <a:pt x="1" y="11398"/>
                  <a:pt x="12" y="11479"/>
                </a:cubicBezTo>
                <a:lnTo>
                  <a:pt x="76397" y="11479"/>
                </a:lnTo>
                <a:cubicBezTo>
                  <a:pt x="76165" y="9407"/>
                  <a:pt x="74407" y="7789"/>
                  <a:pt x="72264" y="7789"/>
                </a:cubicBezTo>
                <a:cubicBezTo>
                  <a:pt x="72008" y="7789"/>
                  <a:pt x="71752" y="7812"/>
                  <a:pt x="71508" y="7859"/>
                </a:cubicBezTo>
                <a:cubicBezTo>
                  <a:pt x="71100" y="7416"/>
                  <a:pt x="70588" y="7067"/>
                  <a:pt x="70029" y="6857"/>
                </a:cubicBezTo>
                <a:cubicBezTo>
                  <a:pt x="70052" y="6660"/>
                  <a:pt x="70064" y="6462"/>
                  <a:pt x="70064" y="6252"/>
                </a:cubicBezTo>
                <a:cubicBezTo>
                  <a:pt x="70064" y="3959"/>
                  <a:pt x="68201" y="2096"/>
                  <a:pt x="65908" y="2096"/>
                </a:cubicBezTo>
                <a:cubicBezTo>
                  <a:pt x="64476" y="2096"/>
                  <a:pt x="63218" y="2829"/>
                  <a:pt x="62473" y="3912"/>
                </a:cubicBezTo>
                <a:cubicBezTo>
                  <a:pt x="62008" y="3737"/>
                  <a:pt x="61495" y="3633"/>
                  <a:pt x="60960" y="3633"/>
                </a:cubicBezTo>
                <a:cubicBezTo>
                  <a:pt x="59458" y="3633"/>
                  <a:pt x="58154" y="4424"/>
                  <a:pt x="57409" y="5612"/>
                </a:cubicBezTo>
                <a:cubicBezTo>
                  <a:pt x="57188" y="5693"/>
                  <a:pt x="56990" y="5775"/>
                  <a:pt x="56780" y="5891"/>
                </a:cubicBezTo>
                <a:cubicBezTo>
                  <a:pt x="56303" y="5088"/>
                  <a:pt x="55558" y="4447"/>
                  <a:pt x="54661" y="4122"/>
                </a:cubicBezTo>
                <a:cubicBezTo>
                  <a:pt x="53928" y="2911"/>
                  <a:pt x="52601" y="2107"/>
                  <a:pt x="51087" y="2107"/>
                </a:cubicBezTo>
                <a:cubicBezTo>
                  <a:pt x="49911" y="2107"/>
                  <a:pt x="48852" y="2608"/>
                  <a:pt x="48095" y="3388"/>
                </a:cubicBezTo>
                <a:cubicBezTo>
                  <a:pt x="47734" y="3283"/>
                  <a:pt x="47338" y="3237"/>
                  <a:pt x="46931" y="3237"/>
                </a:cubicBezTo>
                <a:cubicBezTo>
                  <a:pt x="45580" y="3237"/>
                  <a:pt x="44381" y="3877"/>
                  <a:pt x="43624" y="4867"/>
                </a:cubicBezTo>
                <a:cubicBezTo>
                  <a:pt x="42937" y="4366"/>
                  <a:pt x="42099" y="4063"/>
                  <a:pt x="41179" y="4063"/>
                </a:cubicBezTo>
                <a:cubicBezTo>
                  <a:pt x="40842" y="4063"/>
                  <a:pt x="40528" y="4110"/>
                  <a:pt x="40202" y="4180"/>
                </a:cubicBezTo>
                <a:cubicBezTo>
                  <a:pt x="39445" y="3272"/>
                  <a:pt x="38304" y="2690"/>
                  <a:pt x="37023" y="2690"/>
                </a:cubicBezTo>
                <a:cubicBezTo>
                  <a:pt x="35219" y="2690"/>
                  <a:pt x="33682" y="3842"/>
                  <a:pt x="33100" y="5449"/>
                </a:cubicBezTo>
                <a:cubicBezTo>
                  <a:pt x="32133" y="4645"/>
                  <a:pt x="30876" y="4168"/>
                  <a:pt x="29526" y="4168"/>
                </a:cubicBezTo>
                <a:cubicBezTo>
                  <a:pt x="27127" y="4168"/>
                  <a:pt x="25067" y="5658"/>
                  <a:pt x="24240" y="7754"/>
                </a:cubicBezTo>
                <a:cubicBezTo>
                  <a:pt x="24054" y="6438"/>
                  <a:pt x="22913" y="5402"/>
                  <a:pt x="21539" y="5402"/>
                </a:cubicBezTo>
                <a:cubicBezTo>
                  <a:pt x="21283" y="5402"/>
                  <a:pt x="21050" y="5425"/>
                  <a:pt x="20840" y="5484"/>
                </a:cubicBezTo>
                <a:lnTo>
                  <a:pt x="20840" y="5402"/>
                </a:lnTo>
                <a:cubicBezTo>
                  <a:pt x="20840" y="3877"/>
                  <a:pt x="19583" y="2620"/>
                  <a:pt x="18058" y="2620"/>
                </a:cubicBezTo>
                <a:cubicBezTo>
                  <a:pt x="17196" y="2620"/>
                  <a:pt x="16428" y="3015"/>
                  <a:pt x="15916" y="3621"/>
                </a:cubicBezTo>
                <a:lnTo>
                  <a:pt x="15741" y="3539"/>
                </a:lnTo>
                <a:cubicBezTo>
                  <a:pt x="15753" y="3435"/>
                  <a:pt x="15753" y="3330"/>
                  <a:pt x="15753" y="3213"/>
                </a:cubicBezTo>
                <a:cubicBezTo>
                  <a:pt x="15753" y="1444"/>
                  <a:pt x="14321" y="0"/>
                  <a:pt x="12539" y="0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9"/>
          <p:cNvSpPr/>
          <p:nvPr/>
        </p:nvSpPr>
        <p:spPr>
          <a:xfrm>
            <a:off x="409048" y="611094"/>
            <a:ext cx="1566261" cy="469407"/>
          </a:xfrm>
          <a:custGeom>
            <a:avLst/>
            <a:gdLst/>
            <a:ahLst/>
            <a:cxnLst/>
            <a:rect l="l" t="t" r="r" b="b"/>
            <a:pathLst>
              <a:path w="43240" h="12959" extrusionOk="0">
                <a:moveTo>
                  <a:pt x="31714" y="0"/>
                </a:moveTo>
                <a:cubicBezTo>
                  <a:pt x="29455" y="0"/>
                  <a:pt x="27523" y="1351"/>
                  <a:pt x="26661" y="3283"/>
                </a:cubicBezTo>
                <a:cubicBezTo>
                  <a:pt x="26125" y="2934"/>
                  <a:pt x="25497" y="2736"/>
                  <a:pt x="24810" y="2736"/>
                </a:cubicBezTo>
                <a:cubicBezTo>
                  <a:pt x="23098" y="2736"/>
                  <a:pt x="21666" y="4017"/>
                  <a:pt x="21434" y="5670"/>
                </a:cubicBezTo>
                <a:cubicBezTo>
                  <a:pt x="20921" y="5274"/>
                  <a:pt x="20304" y="5041"/>
                  <a:pt x="19617" y="5041"/>
                </a:cubicBezTo>
                <a:cubicBezTo>
                  <a:pt x="17953" y="5041"/>
                  <a:pt x="16614" y="6380"/>
                  <a:pt x="16614" y="8045"/>
                </a:cubicBezTo>
                <a:cubicBezTo>
                  <a:pt x="16614" y="8231"/>
                  <a:pt x="16637" y="8418"/>
                  <a:pt x="16672" y="8616"/>
                </a:cubicBezTo>
                <a:cubicBezTo>
                  <a:pt x="16230" y="8767"/>
                  <a:pt x="15822" y="9035"/>
                  <a:pt x="15496" y="9372"/>
                </a:cubicBezTo>
                <a:cubicBezTo>
                  <a:pt x="14961" y="8569"/>
                  <a:pt x="14041" y="8045"/>
                  <a:pt x="13005" y="8045"/>
                </a:cubicBezTo>
                <a:cubicBezTo>
                  <a:pt x="12655" y="8045"/>
                  <a:pt x="12306" y="8103"/>
                  <a:pt x="11992" y="8220"/>
                </a:cubicBezTo>
                <a:cubicBezTo>
                  <a:pt x="11875" y="6660"/>
                  <a:pt x="10583" y="5437"/>
                  <a:pt x="9011" y="5437"/>
                </a:cubicBezTo>
                <a:cubicBezTo>
                  <a:pt x="8080" y="5437"/>
                  <a:pt x="7265" y="5856"/>
                  <a:pt x="6706" y="6520"/>
                </a:cubicBezTo>
                <a:cubicBezTo>
                  <a:pt x="6275" y="6264"/>
                  <a:pt x="5763" y="6124"/>
                  <a:pt x="5228" y="6124"/>
                </a:cubicBezTo>
                <a:cubicBezTo>
                  <a:pt x="3679" y="6124"/>
                  <a:pt x="2410" y="7288"/>
                  <a:pt x="2236" y="8790"/>
                </a:cubicBezTo>
                <a:cubicBezTo>
                  <a:pt x="955" y="9116"/>
                  <a:pt x="0" y="10304"/>
                  <a:pt x="0" y="11678"/>
                </a:cubicBezTo>
                <a:cubicBezTo>
                  <a:pt x="0" y="12132"/>
                  <a:pt x="105" y="12551"/>
                  <a:pt x="280" y="12935"/>
                </a:cubicBezTo>
                <a:lnTo>
                  <a:pt x="43123" y="12935"/>
                </a:lnTo>
                <a:lnTo>
                  <a:pt x="43123" y="12958"/>
                </a:lnTo>
                <a:cubicBezTo>
                  <a:pt x="43193" y="12702"/>
                  <a:pt x="43240" y="12434"/>
                  <a:pt x="43240" y="12143"/>
                </a:cubicBezTo>
                <a:cubicBezTo>
                  <a:pt x="43240" y="10804"/>
                  <a:pt x="42355" y="9675"/>
                  <a:pt x="41144" y="9279"/>
                </a:cubicBezTo>
                <a:cubicBezTo>
                  <a:pt x="41284" y="8907"/>
                  <a:pt x="41354" y="8499"/>
                  <a:pt x="41354" y="8057"/>
                </a:cubicBezTo>
                <a:cubicBezTo>
                  <a:pt x="41354" y="6182"/>
                  <a:pt x="39828" y="4657"/>
                  <a:pt x="37954" y="4657"/>
                </a:cubicBezTo>
                <a:cubicBezTo>
                  <a:pt x="37686" y="4657"/>
                  <a:pt x="37430" y="4680"/>
                  <a:pt x="37162" y="4739"/>
                </a:cubicBezTo>
                <a:cubicBezTo>
                  <a:pt x="36790" y="2061"/>
                  <a:pt x="34485" y="0"/>
                  <a:pt x="31714" y="0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9"/>
          <p:cNvSpPr/>
          <p:nvPr/>
        </p:nvSpPr>
        <p:spPr>
          <a:xfrm>
            <a:off x="8078750" y="1073400"/>
            <a:ext cx="1191528" cy="469407"/>
          </a:xfrm>
          <a:custGeom>
            <a:avLst/>
            <a:gdLst/>
            <a:ahLst/>
            <a:cxnLst/>
            <a:rect l="l" t="t" r="r" b="b"/>
            <a:pathLst>
              <a:path w="29968" h="11806" extrusionOk="0">
                <a:moveTo>
                  <a:pt x="15706" y="1"/>
                </a:moveTo>
                <a:cubicBezTo>
                  <a:pt x="14390" y="1"/>
                  <a:pt x="13226" y="583"/>
                  <a:pt x="12446" y="1514"/>
                </a:cubicBezTo>
                <a:cubicBezTo>
                  <a:pt x="11608" y="897"/>
                  <a:pt x="10595" y="536"/>
                  <a:pt x="9501" y="536"/>
                </a:cubicBezTo>
                <a:cubicBezTo>
                  <a:pt x="6928" y="536"/>
                  <a:pt x="4820" y="2504"/>
                  <a:pt x="4588" y="5007"/>
                </a:cubicBezTo>
                <a:lnTo>
                  <a:pt x="4553" y="5007"/>
                </a:lnTo>
                <a:cubicBezTo>
                  <a:pt x="2038" y="5007"/>
                  <a:pt x="0" y="7044"/>
                  <a:pt x="0" y="9559"/>
                </a:cubicBezTo>
                <a:cubicBezTo>
                  <a:pt x="0" y="10374"/>
                  <a:pt x="222" y="11142"/>
                  <a:pt x="594" y="11806"/>
                </a:cubicBezTo>
                <a:lnTo>
                  <a:pt x="29618" y="11806"/>
                </a:lnTo>
                <a:lnTo>
                  <a:pt x="29618" y="11794"/>
                </a:lnTo>
                <a:cubicBezTo>
                  <a:pt x="29828" y="11259"/>
                  <a:pt x="29968" y="10665"/>
                  <a:pt x="29968" y="10048"/>
                </a:cubicBezTo>
                <a:cubicBezTo>
                  <a:pt x="29968" y="7533"/>
                  <a:pt x="27930" y="5496"/>
                  <a:pt x="25404" y="5496"/>
                </a:cubicBezTo>
                <a:cubicBezTo>
                  <a:pt x="25078" y="5496"/>
                  <a:pt x="24752" y="5542"/>
                  <a:pt x="24438" y="5601"/>
                </a:cubicBezTo>
                <a:cubicBezTo>
                  <a:pt x="23692" y="4099"/>
                  <a:pt x="22144" y="3086"/>
                  <a:pt x="20363" y="3086"/>
                </a:cubicBezTo>
                <a:cubicBezTo>
                  <a:pt x="20188" y="3086"/>
                  <a:pt x="20014" y="3098"/>
                  <a:pt x="19839" y="3109"/>
                </a:cubicBezTo>
                <a:cubicBezTo>
                  <a:pt x="19327" y="1328"/>
                  <a:pt x="17662" y="1"/>
                  <a:pt x="15706" y="1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9"/>
          <p:cNvSpPr/>
          <p:nvPr/>
        </p:nvSpPr>
        <p:spPr>
          <a:xfrm>
            <a:off x="7479599" y="743037"/>
            <a:ext cx="944413" cy="538338"/>
          </a:xfrm>
          <a:custGeom>
            <a:avLst/>
            <a:gdLst/>
            <a:ahLst/>
            <a:cxnLst/>
            <a:rect l="l" t="t" r="r" b="b"/>
            <a:pathLst>
              <a:path w="14379" h="8197" extrusionOk="0">
                <a:moveTo>
                  <a:pt x="8126" y="0"/>
                </a:moveTo>
                <a:cubicBezTo>
                  <a:pt x="6357" y="0"/>
                  <a:pt x="4890" y="1386"/>
                  <a:pt x="4750" y="3132"/>
                </a:cubicBezTo>
                <a:cubicBezTo>
                  <a:pt x="3900" y="3330"/>
                  <a:pt x="3213" y="3959"/>
                  <a:pt x="2922" y="4774"/>
                </a:cubicBezTo>
                <a:cubicBezTo>
                  <a:pt x="2689" y="4681"/>
                  <a:pt x="2422" y="4622"/>
                  <a:pt x="2154" y="4622"/>
                </a:cubicBezTo>
                <a:cubicBezTo>
                  <a:pt x="966" y="4622"/>
                  <a:pt x="0" y="5589"/>
                  <a:pt x="0" y="6776"/>
                </a:cubicBezTo>
                <a:cubicBezTo>
                  <a:pt x="0" y="7324"/>
                  <a:pt x="198" y="7812"/>
                  <a:pt x="524" y="8197"/>
                </a:cubicBezTo>
                <a:lnTo>
                  <a:pt x="13296" y="8197"/>
                </a:lnTo>
                <a:lnTo>
                  <a:pt x="13296" y="8185"/>
                </a:lnTo>
                <a:cubicBezTo>
                  <a:pt x="13948" y="7615"/>
                  <a:pt x="14378" y="6765"/>
                  <a:pt x="14378" y="5822"/>
                </a:cubicBezTo>
                <a:cubicBezTo>
                  <a:pt x="14378" y="4168"/>
                  <a:pt x="13074" y="2806"/>
                  <a:pt x="11444" y="2713"/>
                </a:cubicBezTo>
                <a:cubicBezTo>
                  <a:pt x="11142" y="1165"/>
                  <a:pt x="9780" y="0"/>
                  <a:pt x="8126" y="0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19"/>
          <p:cNvGrpSpPr/>
          <p:nvPr/>
        </p:nvGrpSpPr>
        <p:grpSpPr>
          <a:xfrm>
            <a:off x="1071621" y="673075"/>
            <a:ext cx="6965666" cy="1112559"/>
            <a:chOff x="7458934" y="1768075"/>
            <a:chExt cx="6965666" cy="1112559"/>
          </a:xfrm>
        </p:grpSpPr>
        <p:sp>
          <p:nvSpPr>
            <p:cNvPr id="680" name="Google Shape;680;p19"/>
            <p:cNvSpPr/>
            <p:nvPr/>
          </p:nvSpPr>
          <p:spPr>
            <a:xfrm>
              <a:off x="14024300" y="2655600"/>
              <a:ext cx="400300" cy="171500"/>
            </a:xfrm>
            <a:custGeom>
              <a:avLst/>
              <a:gdLst/>
              <a:ahLst/>
              <a:cxnLst/>
              <a:rect l="l" t="t" r="r" b="b"/>
              <a:pathLst>
                <a:path w="16012" h="6860" extrusionOk="0">
                  <a:moveTo>
                    <a:pt x="9259" y="0"/>
                  </a:moveTo>
                  <a:cubicBezTo>
                    <a:pt x="8855" y="0"/>
                    <a:pt x="8528" y="492"/>
                    <a:pt x="8707" y="1356"/>
                  </a:cubicBezTo>
                  <a:cubicBezTo>
                    <a:pt x="8773" y="1689"/>
                    <a:pt x="8873" y="1990"/>
                    <a:pt x="8907" y="2290"/>
                  </a:cubicBezTo>
                  <a:cubicBezTo>
                    <a:pt x="8540" y="2123"/>
                    <a:pt x="8106" y="1856"/>
                    <a:pt x="7672" y="1523"/>
                  </a:cubicBezTo>
                  <a:cubicBezTo>
                    <a:pt x="7072" y="1156"/>
                    <a:pt x="6572" y="655"/>
                    <a:pt x="5704" y="522"/>
                  </a:cubicBezTo>
                  <a:cubicBezTo>
                    <a:pt x="5610" y="507"/>
                    <a:pt x="5515" y="500"/>
                    <a:pt x="5417" y="500"/>
                  </a:cubicBezTo>
                  <a:cubicBezTo>
                    <a:pt x="3103" y="500"/>
                    <a:pt x="0" y="4525"/>
                    <a:pt x="0" y="4525"/>
                  </a:cubicBezTo>
                  <a:cubicBezTo>
                    <a:pt x="59" y="4540"/>
                    <a:pt x="126" y="4546"/>
                    <a:pt x="200" y="4546"/>
                  </a:cubicBezTo>
                  <a:cubicBezTo>
                    <a:pt x="1314" y="4546"/>
                    <a:pt x="4016" y="2967"/>
                    <a:pt x="5284" y="2967"/>
                  </a:cubicBezTo>
                  <a:cubicBezTo>
                    <a:pt x="5451" y="2967"/>
                    <a:pt x="5594" y="2994"/>
                    <a:pt x="5704" y="3057"/>
                  </a:cubicBezTo>
                  <a:cubicBezTo>
                    <a:pt x="7072" y="3891"/>
                    <a:pt x="7906" y="4458"/>
                    <a:pt x="8573" y="4725"/>
                  </a:cubicBezTo>
                  <a:cubicBezTo>
                    <a:pt x="8406" y="5025"/>
                    <a:pt x="8206" y="5092"/>
                    <a:pt x="8073" y="5192"/>
                  </a:cubicBezTo>
                  <a:cubicBezTo>
                    <a:pt x="8379" y="5682"/>
                    <a:pt x="8910" y="5934"/>
                    <a:pt x="9513" y="5934"/>
                  </a:cubicBezTo>
                  <a:cubicBezTo>
                    <a:pt x="9895" y="5934"/>
                    <a:pt x="10307" y="5833"/>
                    <a:pt x="10708" y="5626"/>
                  </a:cubicBezTo>
                  <a:cubicBezTo>
                    <a:pt x="10708" y="5626"/>
                    <a:pt x="10508" y="5392"/>
                    <a:pt x="10308" y="5025"/>
                  </a:cubicBezTo>
                  <a:cubicBezTo>
                    <a:pt x="10808" y="4992"/>
                    <a:pt x="11375" y="4825"/>
                    <a:pt x="12176" y="4625"/>
                  </a:cubicBezTo>
                  <a:cubicBezTo>
                    <a:pt x="12298" y="4588"/>
                    <a:pt x="12425" y="4571"/>
                    <a:pt x="12555" y="4571"/>
                  </a:cubicBezTo>
                  <a:cubicBezTo>
                    <a:pt x="14062" y="4571"/>
                    <a:pt x="16012" y="6860"/>
                    <a:pt x="16012" y="6860"/>
                  </a:cubicBezTo>
                  <a:cubicBezTo>
                    <a:pt x="15728" y="5281"/>
                    <a:pt x="14457" y="2328"/>
                    <a:pt x="12936" y="2328"/>
                  </a:cubicBezTo>
                  <a:cubicBezTo>
                    <a:pt x="12850" y="2328"/>
                    <a:pt x="12763" y="2337"/>
                    <a:pt x="12676" y="2357"/>
                  </a:cubicBezTo>
                  <a:cubicBezTo>
                    <a:pt x="11951" y="2507"/>
                    <a:pt x="11319" y="2694"/>
                    <a:pt x="10668" y="2694"/>
                  </a:cubicBezTo>
                  <a:cubicBezTo>
                    <a:pt x="10452" y="2694"/>
                    <a:pt x="10233" y="2673"/>
                    <a:pt x="10007" y="2623"/>
                  </a:cubicBezTo>
                  <a:cubicBezTo>
                    <a:pt x="10108" y="1489"/>
                    <a:pt x="10308" y="288"/>
                    <a:pt x="9407" y="22"/>
                  </a:cubicBezTo>
                  <a:cubicBezTo>
                    <a:pt x="9357" y="7"/>
                    <a:pt x="9308" y="0"/>
                    <a:pt x="9259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7458934" y="1768075"/>
              <a:ext cx="323929" cy="301213"/>
            </a:xfrm>
            <a:custGeom>
              <a:avLst/>
              <a:gdLst/>
              <a:ahLst/>
              <a:cxnLst/>
              <a:rect l="l" t="t" r="r" b="b"/>
              <a:pathLst>
                <a:path w="18681" h="17371" extrusionOk="0">
                  <a:moveTo>
                    <a:pt x="8946" y="0"/>
                  </a:moveTo>
                  <a:cubicBezTo>
                    <a:pt x="8395" y="0"/>
                    <a:pt x="7854" y="106"/>
                    <a:pt x="7339" y="358"/>
                  </a:cubicBezTo>
                  <a:cubicBezTo>
                    <a:pt x="4904" y="1492"/>
                    <a:pt x="1" y="6796"/>
                    <a:pt x="1" y="6796"/>
                  </a:cubicBezTo>
                  <a:cubicBezTo>
                    <a:pt x="1" y="6796"/>
                    <a:pt x="4904" y="2727"/>
                    <a:pt x="6739" y="2026"/>
                  </a:cubicBezTo>
                  <a:cubicBezTo>
                    <a:pt x="7119" y="1884"/>
                    <a:pt x="7503" y="1821"/>
                    <a:pt x="7889" y="1821"/>
                  </a:cubicBezTo>
                  <a:cubicBezTo>
                    <a:pt x="8590" y="1821"/>
                    <a:pt x="9299" y="2025"/>
                    <a:pt x="10008" y="2326"/>
                  </a:cubicBezTo>
                  <a:cubicBezTo>
                    <a:pt x="9808" y="2493"/>
                    <a:pt x="9574" y="2727"/>
                    <a:pt x="9341" y="3160"/>
                  </a:cubicBezTo>
                  <a:cubicBezTo>
                    <a:pt x="8674" y="4228"/>
                    <a:pt x="8874" y="5829"/>
                    <a:pt x="9041" y="5962"/>
                  </a:cubicBezTo>
                  <a:cubicBezTo>
                    <a:pt x="9046" y="5966"/>
                    <a:pt x="9052" y="5968"/>
                    <a:pt x="9058" y="5968"/>
                  </a:cubicBezTo>
                  <a:cubicBezTo>
                    <a:pt x="9200" y="5968"/>
                    <a:pt x="9510" y="4881"/>
                    <a:pt x="10342" y="4561"/>
                  </a:cubicBezTo>
                  <a:cubicBezTo>
                    <a:pt x="10709" y="4394"/>
                    <a:pt x="11843" y="4328"/>
                    <a:pt x="12743" y="4161"/>
                  </a:cubicBezTo>
                  <a:cubicBezTo>
                    <a:pt x="14711" y="5695"/>
                    <a:pt x="16546" y="7196"/>
                    <a:pt x="17046" y="8364"/>
                  </a:cubicBezTo>
                  <a:cubicBezTo>
                    <a:pt x="17580" y="9631"/>
                    <a:pt x="17513" y="17370"/>
                    <a:pt x="17513" y="17370"/>
                  </a:cubicBezTo>
                  <a:cubicBezTo>
                    <a:pt x="18014" y="16536"/>
                    <a:pt x="18681" y="8497"/>
                    <a:pt x="18681" y="7497"/>
                  </a:cubicBezTo>
                  <a:cubicBezTo>
                    <a:pt x="18681" y="6062"/>
                    <a:pt x="16780" y="4061"/>
                    <a:pt x="14878" y="2693"/>
                  </a:cubicBezTo>
                  <a:cubicBezTo>
                    <a:pt x="14945" y="2493"/>
                    <a:pt x="15045" y="2326"/>
                    <a:pt x="15112" y="2226"/>
                  </a:cubicBezTo>
                  <a:cubicBezTo>
                    <a:pt x="15412" y="1959"/>
                    <a:pt x="15912" y="1893"/>
                    <a:pt x="15979" y="1526"/>
                  </a:cubicBezTo>
                  <a:cubicBezTo>
                    <a:pt x="16009" y="1199"/>
                    <a:pt x="15270" y="421"/>
                    <a:pt x="14401" y="421"/>
                  </a:cubicBezTo>
                  <a:cubicBezTo>
                    <a:pt x="14295" y="421"/>
                    <a:pt x="14186" y="433"/>
                    <a:pt x="14078" y="458"/>
                  </a:cubicBezTo>
                  <a:cubicBezTo>
                    <a:pt x="13277" y="625"/>
                    <a:pt x="13410" y="792"/>
                    <a:pt x="12677" y="1192"/>
                  </a:cubicBezTo>
                  <a:cubicBezTo>
                    <a:pt x="11536" y="564"/>
                    <a:pt x="10217" y="0"/>
                    <a:pt x="894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8762285" y="2579400"/>
              <a:ext cx="558330" cy="301234"/>
            </a:xfrm>
            <a:custGeom>
              <a:avLst/>
              <a:gdLst/>
              <a:ahLst/>
              <a:cxnLst/>
              <a:rect l="l" t="t" r="r" b="b"/>
              <a:pathLst>
                <a:path w="28929" h="15608" extrusionOk="0">
                  <a:moveTo>
                    <a:pt x="6975" y="1"/>
                  </a:moveTo>
                  <a:cubicBezTo>
                    <a:pt x="3942" y="1"/>
                    <a:pt x="768" y="321"/>
                    <a:pt x="768" y="321"/>
                  </a:cubicBezTo>
                  <a:cubicBezTo>
                    <a:pt x="1" y="1088"/>
                    <a:pt x="8273" y="1989"/>
                    <a:pt x="9641" y="2423"/>
                  </a:cubicBezTo>
                  <a:cubicBezTo>
                    <a:pt x="11008" y="2823"/>
                    <a:pt x="12343" y="5125"/>
                    <a:pt x="13110" y="6659"/>
                  </a:cubicBezTo>
                  <a:cubicBezTo>
                    <a:pt x="13844" y="8160"/>
                    <a:pt x="13710" y="8894"/>
                    <a:pt x="12810" y="9361"/>
                  </a:cubicBezTo>
                  <a:cubicBezTo>
                    <a:pt x="12592" y="9470"/>
                    <a:pt x="12372" y="9510"/>
                    <a:pt x="12158" y="9510"/>
                  </a:cubicBezTo>
                  <a:cubicBezTo>
                    <a:pt x="11559" y="9510"/>
                    <a:pt x="11018" y="9195"/>
                    <a:pt x="10774" y="9195"/>
                  </a:cubicBezTo>
                  <a:cubicBezTo>
                    <a:pt x="10732" y="9195"/>
                    <a:pt x="10698" y="9205"/>
                    <a:pt x="10675" y="9228"/>
                  </a:cubicBezTo>
                  <a:cubicBezTo>
                    <a:pt x="10475" y="9461"/>
                    <a:pt x="11175" y="10529"/>
                    <a:pt x="12876" y="11062"/>
                  </a:cubicBezTo>
                  <a:cubicBezTo>
                    <a:pt x="13252" y="11185"/>
                    <a:pt x="13627" y="11236"/>
                    <a:pt x="13993" y="11236"/>
                  </a:cubicBezTo>
                  <a:cubicBezTo>
                    <a:pt x="15319" y="11236"/>
                    <a:pt x="16526" y="10568"/>
                    <a:pt x="17180" y="10228"/>
                  </a:cubicBezTo>
                  <a:cubicBezTo>
                    <a:pt x="17634" y="10010"/>
                    <a:pt x="18169" y="9960"/>
                    <a:pt x="18918" y="9960"/>
                  </a:cubicBezTo>
                  <a:cubicBezTo>
                    <a:pt x="19542" y="9960"/>
                    <a:pt x="20315" y="9995"/>
                    <a:pt x="21316" y="9995"/>
                  </a:cubicBezTo>
                  <a:cubicBezTo>
                    <a:pt x="23517" y="9995"/>
                    <a:pt x="24685" y="11629"/>
                    <a:pt x="26520" y="13130"/>
                  </a:cubicBezTo>
                  <a:cubicBezTo>
                    <a:pt x="27905" y="14264"/>
                    <a:pt x="28644" y="15607"/>
                    <a:pt x="28851" y="15607"/>
                  </a:cubicBezTo>
                  <a:cubicBezTo>
                    <a:pt x="28918" y="15607"/>
                    <a:pt x="28929" y="15466"/>
                    <a:pt x="28888" y="15132"/>
                  </a:cubicBezTo>
                  <a:cubicBezTo>
                    <a:pt x="28721" y="13764"/>
                    <a:pt x="25552" y="9261"/>
                    <a:pt x="24518" y="8727"/>
                  </a:cubicBezTo>
                  <a:cubicBezTo>
                    <a:pt x="24169" y="8535"/>
                    <a:pt x="23252" y="8489"/>
                    <a:pt x="22161" y="8489"/>
                  </a:cubicBezTo>
                  <a:cubicBezTo>
                    <a:pt x="21168" y="8489"/>
                    <a:pt x="20032" y="8527"/>
                    <a:pt x="19048" y="8527"/>
                  </a:cubicBezTo>
                  <a:cubicBezTo>
                    <a:pt x="19048" y="7858"/>
                    <a:pt x="18592" y="7670"/>
                    <a:pt x="17875" y="7670"/>
                  </a:cubicBezTo>
                  <a:cubicBezTo>
                    <a:pt x="17412" y="7670"/>
                    <a:pt x="16840" y="7748"/>
                    <a:pt x="16212" y="7827"/>
                  </a:cubicBezTo>
                  <a:cubicBezTo>
                    <a:pt x="15045" y="6326"/>
                    <a:pt x="13510" y="2156"/>
                    <a:pt x="12209" y="855"/>
                  </a:cubicBezTo>
                  <a:cubicBezTo>
                    <a:pt x="11543" y="189"/>
                    <a:pt x="9301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19"/>
          <p:cNvSpPr/>
          <p:nvPr/>
        </p:nvSpPr>
        <p:spPr>
          <a:xfrm>
            <a:off x="6169603" y="4309094"/>
            <a:ext cx="2934767" cy="832111"/>
          </a:xfrm>
          <a:custGeom>
            <a:avLst/>
            <a:gdLst/>
            <a:ahLst/>
            <a:cxnLst/>
            <a:rect l="l" t="t" r="r" b="b"/>
            <a:pathLst>
              <a:path w="46361" h="13145" extrusionOk="0">
                <a:moveTo>
                  <a:pt x="16614" y="0"/>
                </a:moveTo>
                <a:cubicBezTo>
                  <a:pt x="14006" y="0"/>
                  <a:pt x="11794" y="1618"/>
                  <a:pt x="10898" y="3889"/>
                </a:cubicBezTo>
                <a:cubicBezTo>
                  <a:pt x="9745" y="2666"/>
                  <a:pt x="8115" y="1909"/>
                  <a:pt x="6311" y="1909"/>
                </a:cubicBezTo>
                <a:cubicBezTo>
                  <a:pt x="2830" y="1909"/>
                  <a:pt x="12" y="4727"/>
                  <a:pt x="12" y="8208"/>
                </a:cubicBezTo>
                <a:cubicBezTo>
                  <a:pt x="1" y="10222"/>
                  <a:pt x="932" y="11992"/>
                  <a:pt x="2364" y="13144"/>
                </a:cubicBezTo>
                <a:lnTo>
                  <a:pt x="27954" y="13144"/>
                </a:lnTo>
                <a:cubicBezTo>
                  <a:pt x="27989" y="13086"/>
                  <a:pt x="28035" y="13028"/>
                  <a:pt x="28093" y="12958"/>
                </a:cubicBezTo>
                <a:cubicBezTo>
                  <a:pt x="28233" y="13028"/>
                  <a:pt x="28361" y="13086"/>
                  <a:pt x="28489" y="13144"/>
                </a:cubicBezTo>
                <a:lnTo>
                  <a:pt x="45964" y="13144"/>
                </a:lnTo>
                <a:cubicBezTo>
                  <a:pt x="46220" y="12399"/>
                  <a:pt x="46360" y="11619"/>
                  <a:pt x="46360" y="10781"/>
                </a:cubicBezTo>
                <a:cubicBezTo>
                  <a:pt x="46360" y="6718"/>
                  <a:pt x="43077" y="3435"/>
                  <a:pt x="39014" y="3435"/>
                </a:cubicBezTo>
                <a:cubicBezTo>
                  <a:pt x="38106" y="3435"/>
                  <a:pt x="37256" y="3598"/>
                  <a:pt x="36464" y="3889"/>
                </a:cubicBezTo>
                <a:cubicBezTo>
                  <a:pt x="35335" y="2107"/>
                  <a:pt x="33356" y="932"/>
                  <a:pt x="31085" y="932"/>
                </a:cubicBezTo>
                <a:cubicBezTo>
                  <a:pt x="28955" y="932"/>
                  <a:pt x="27080" y="1968"/>
                  <a:pt x="25928" y="3551"/>
                </a:cubicBezTo>
                <a:cubicBezTo>
                  <a:pt x="24996" y="3027"/>
                  <a:pt x="23925" y="2736"/>
                  <a:pt x="22773" y="2736"/>
                </a:cubicBezTo>
                <a:cubicBezTo>
                  <a:pt x="22435" y="2736"/>
                  <a:pt x="22098" y="2771"/>
                  <a:pt x="21783" y="2806"/>
                </a:cubicBezTo>
                <a:cubicBezTo>
                  <a:pt x="20689" y="1118"/>
                  <a:pt x="18780" y="0"/>
                  <a:pt x="16614" y="0"/>
                </a:cubicBezTo>
                <a:close/>
              </a:path>
            </a:pathLst>
          </a:custGeom>
          <a:solidFill>
            <a:srgbClr val="002060">
              <a:alpha val="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0"/>
          <p:cNvSpPr txBox="1">
            <a:spLocks noGrp="1"/>
          </p:cNvSpPr>
          <p:nvPr>
            <p:ph type="ctrTitle"/>
          </p:nvPr>
        </p:nvSpPr>
        <p:spPr>
          <a:xfrm>
            <a:off x="1434412" y="18272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86" name="Google Shape;686;p20"/>
          <p:cNvSpPr txBox="1">
            <a:spLocks noGrp="1"/>
          </p:cNvSpPr>
          <p:nvPr>
            <p:ph type="subTitle" idx="1"/>
          </p:nvPr>
        </p:nvSpPr>
        <p:spPr>
          <a:xfrm>
            <a:off x="1422088" y="22736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7" name="Google Shape;687;p20"/>
          <p:cNvSpPr txBox="1">
            <a:spLocks noGrp="1"/>
          </p:cNvSpPr>
          <p:nvPr>
            <p:ph type="ctrTitle" idx="2"/>
          </p:nvPr>
        </p:nvSpPr>
        <p:spPr>
          <a:xfrm>
            <a:off x="3602350" y="1823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88" name="Google Shape;688;p20"/>
          <p:cNvSpPr txBox="1">
            <a:spLocks noGrp="1"/>
          </p:cNvSpPr>
          <p:nvPr>
            <p:ph type="subTitle" idx="3"/>
          </p:nvPr>
        </p:nvSpPr>
        <p:spPr>
          <a:xfrm>
            <a:off x="3581649" y="22737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9" name="Google Shape;689;p20"/>
          <p:cNvSpPr txBox="1">
            <a:spLocks noGrp="1"/>
          </p:cNvSpPr>
          <p:nvPr>
            <p:ph type="ctrTitle" idx="4"/>
          </p:nvPr>
        </p:nvSpPr>
        <p:spPr>
          <a:xfrm>
            <a:off x="5770300" y="18238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90" name="Google Shape;690;p20"/>
          <p:cNvSpPr txBox="1">
            <a:spLocks noGrp="1"/>
          </p:cNvSpPr>
          <p:nvPr>
            <p:ph type="subTitle" idx="5"/>
          </p:nvPr>
        </p:nvSpPr>
        <p:spPr>
          <a:xfrm>
            <a:off x="5770300" y="22737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1" name="Google Shape;691;p20"/>
          <p:cNvSpPr txBox="1">
            <a:spLocks noGrp="1"/>
          </p:cNvSpPr>
          <p:nvPr>
            <p:ph type="ctrTitle" idx="6"/>
          </p:nvPr>
        </p:nvSpPr>
        <p:spPr>
          <a:xfrm>
            <a:off x="1434412" y="35053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92" name="Google Shape;692;p20"/>
          <p:cNvSpPr txBox="1">
            <a:spLocks noGrp="1"/>
          </p:cNvSpPr>
          <p:nvPr>
            <p:ph type="subTitle" idx="7"/>
          </p:nvPr>
        </p:nvSpPr>
        <p:spPr>
          <a:xfrm>
            <a:off x="1434375" y="40280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3" name="Google Shape;693;p20"/>
          <p:cNvSpPr txBox="1">
            <a:spLocks noGrp="1"/>
          </p:cNvSpPr>
          <p:nvPr>
            <p:ph type="ctrTitle" idx="8"/>
          </p:nvPr>
        </p:nvSpPr>
        <p:spPr>
          <a:xfrm>
            <a:off x="3602350" y="3501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94" name="Google Shape;694;p20"/>
          <p:cNvSpPr txBox="1">
            <a:spLocks noGrp="1"/>
          </p:cNvSpPr>
          <p:nvPr>
            <p:ph type="subTitle" idx="9"/>
          </p:nvPr>
        </p:nvSpPr>
        <p:spPr>
          <a:xfrm>
            <a:off x="3540262" y="40280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5" name="Google Shape;695;p20"/>
          <p:cNvSpPr txBox="1">
            <a:spLocks noGrp="1"/>
          </p:cNvSpPr>
          <p:nvPr>
            <p:ph type="ctrTitle" idx="13"/>
          </p:nvPr>
        </p:nvSpPr>
        <p:spPr>
          <a:xfrm>
            <a:off x="5770300" y="35020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Gaegu"/>
              <a:buNone/>
              <a:defRPr sz="22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696" name="Google Shape;696;p20"/>
          <p:cNvSpPr txBox="1">
            <a:spLocks noGrp="1"/>
          </p:cNvSpPr>
          <p:nvPr>
            <p:ph type="subTitle" idx="14"/>
          </p:nvPr>
        </p:nvSpPr>
        <p:spPr>
          <a:xfrm>
            <a:off x="5728913" y="40280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title" idx="15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8" name="Google Shape;698;p20"/>
          <p:cNvGrpSpPr/>
          <p:nvPr/>
        </p:nvGrpSpPr>
        <p:grpSpPr>
          <a:xfrm flipH="1">
            <a:off x="184354" y="639223"/>
            <a:ext cx="8736218" cy="4284853"/>
            <a:chOff x="-1757057" y="639791"/>
            <a:chExt cx="8063705" cy="4035841"/>
          </a:xfrm>
        </p:grpSpPr>
        <p:sp>
          <p:nvSpPr>
            <p:cNvPr id="699" name="Google Shape;699;p20"/>
            <p:cNvSpPr/>
            <p:nvPr/>
          </p:nvSpPr>
          <p:spPr>
            <a:xfrm>
              <a:off x="-1757057" y="4335508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-1535595" y="4178295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-1442270" y="815931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6207548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-1665648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-1293903" y="639791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5951029" y="2982978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4954500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3440975" y="2237203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bg>
      <p:bgPr>
        <a:solidFill>
          <a:schemeClr val="accent3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1"/>
          <p:cNvSpPr txBox="1">
            <a:spLocks noGrp="1"/>
          </p:cNvSpPr>
          <p:nvPr>
            <p:ph type="title"/>
          </p:nvPr>
        </p:nvSpPr>
        <p:spPr>
          <a:xfrm>
            <a:off x="1884550" y="34440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3" name="Google Shape;723;p21"/>
          <p:cNvSpPr txBox="1">
            <a:spLocks noGrp="1"/>
          </p:cNvSpPr>
          <p:nvPr>
            <p:ph type="subTitle" idx="1"/>
          </p:nvPr>
        </p:nvSpPr>
        <p:spPr>
          <a:xfrm>
            <a:off x="1884551" y="35319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21"/>
          <p:cNvSpPr txBox="1">
            <a:spLocks noGrp="1"/>
          </p:cNvSpPr>
          <p:nvPr>
            <p:ph type="title" idx="2"/>
          </p:nvPr>
        </p:nvSpPr>
        <p:spPr>
          <a:xfrm>
            <a:off x="4679450" y="34440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21"/>
          <p:cNvSpPr txBox="1">
            <a:spLocks noGrp="1"/>
          </p:cNvSpPr>
          <p:nvPr>
            <p:ph type="subTitle" idx="3"/>
          </p:nvPr>
        </p:nvSpPr>
        <p:spPr>
          <a:xfrm>
            <a:off x="4679439" y="35319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1"/>
          <p:cNvSpPr txBox="1">
            <a:spLocks noGrp="1"/>
          </p:cNvSpPr>
          <p:nvPr>
            <p:ph type="title" idx="4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0" name="Google Shape;730;p21"/>
          <p:cNvGrpSpPr/>
          <p:nvPr/>
        </p:nvGrpSpPr>
        <p:grpSpPr>
          <a:xfrm flipH="1">
            <a:off x="285414" y="356673"/>
            <a:ext cx="8655523" cy="4190113"/>
            <a:chOff x="-1828225" y="440557"/>
            <a:chExt cx="8266975" cy="4002018"/>
          </a:xfrm>
        </p:grpSpPr>
        <p:sp>
          <p:nvSpPr>
            <p:cNvPr id="731" name="Google Shape;731;p21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836315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-1202665" y="440557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-1828225" y="1501237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-619800" y="1367537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-1809125" y="985312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-1640400" y="916762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-1388700" y="1179187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-1144125" y="2090637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">
    <p:bg>
      <p:bgPr>
        <a:solidFill>
          <a:schemeClr val="accent3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2"/>
          <p:cNvSpPr txBox="1">
            <a:spLocks noGrp="1"/>
          </p:cNvSpPr>
          <p:nvPr>
            <p:ph type="ctrTitle"/>
          </p:nvPr>
        </p:nvSpPr>
        <p:spPr>
          <a:xfrm flipH="1">
            <a:off x="5324200" y="1785543"/>
            <a:ext cx="2322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1"/>
          </p:nvPr>
        </p:nvSpPr>
        <p:spPr>
          <a:xfrm flipH="1">
            <a:off x="5323900" y="27554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4375200" y="2175818"/>
            <a:ext cx="445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subTitle" idx="1"/>
          </p:nvPr>
        </p:nvSpPr>
        <p:spPr>
          <a:xfrm>
            <a:off x="4375200" y="2921318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idx="2" hasCustomPrompt="1"/>
          </p:nvPr>
        </p:nvSpPr>
        <p:spPr>
          <a:xfrm>
            <a:off x="4375200" y="1665182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bg>
      <p:bgPr>
        <a:solidFill>
          <a:schemeClr val="accent3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4"/>
          <p:cNvSpPr txBox="1">
            <a:spLocks noGrp="1"/>
          </p:cNvSpPr>
          <p:nvPr>
            <p:ph type="ctrTitle"/>
          </p:nvPr>
        </p:nvSpPr>
        <p:spPr>
          <a:xfrm flipH="1">
            <a:off x="643850" y="1683000"/>
            <a:ext cx="377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24"/>
          <p:cNvSpPr txBox="1">
            <a:spLocks noGrp="1"/>
          </p:cNvSpPr>
          <p:nvPr>
            <p:ph type="subTitle" idx="1"/>
          </p:nvPr>
        </p:nvSpPr>
        <p:spPr>
          <a:xfrm flipH="1">
            <a:off x="643800" y="2138000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9_1_1_2">
    <p:bg>
      <p:bgPr>
        <a:solidFill>
          <a:schemeClr val="accent3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"/>
          <p:cNvSpPr txBox="1">
            <a:spLocks noGrp="1"/>
          </p:cNvSpPr>
          <p:nvPr>
            <p:ph type="subTitle" idx="1"/>
          </p:nvPr>
        </p:nvSpPr>
        <p:spPr>
          <a:xfrm flipH="1">
            <a:off x="643800" y="1734850"/>
            <a:ext cx="35916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bg>
      <p:bgPr>
        <a:solidFill>
          <a:schemeClr val="accent3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7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74" name="Google Shape;774;p27"/>
          <p:cNvGrpSpPr/>
          <p:nvPr/>
        </p:nvGrpSpPr>
        <p:grpSpPr>
          <a:xfrm>
            <a:off x="219741" y="707895"/>
            <a:ext cx="8634713" cy="4063784"/>
            <a:chOff x="-1757057" y="848013"/>
            <a:chExt cx="8174490" cy="3827619"/>
          </a:xfrm>
          <a:solidFill>
            <a:srgbClr val="002060"/>
          </a:solidFill>
        </p:grpSpPr>
        <p:sp>
          <p:nvSpPr>
            <p:cNvPr id="775" name="Google Shape;775;p27"/>
            <p:cNvSpPr/>
            <p:nvPr/>
          </p:nvSpPr>
          <p:spPr>
            <a:xfrm>
              <a:off x="-1757057" y="4335508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-1535595" y="4178295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-1586547" y="2897310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6207548" y="4558790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-1665648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-1438180" y="272117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5951029" y="2982978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5714557" y="1432488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4954500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5733657" y="916563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5902382" y="848013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6154082" y="1110438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6398657" y="1950117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bg>
      <p:bgPr>
        <a:solidFill>
          <a:schemeClr val="accent3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8"/>
          <p:cNvSpPr txBox="1">
            <a:spLocks noGrp="1"/>
          </p:cNvSpPr>
          <p:nvPr>
            <p:ph type="title"/>
          </p:nvPr>
        </p:nvSpPr>
        <p:spPr>
          <a:xfrm>
            <a:off x="2549400" y="28855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9" name="Google Shape;799;p28"/>
          <p:cNvSpPr txBox="1">
            <a:spLocks noGrp="1"/>
          </p:cNvSpPr>
          <p:nvPr>
            <p:ph type="subTitle" idx="1"/>
          </p:nvPr>
        </p:nvSpPr>
        <p:spPr>
          <a:xfrm>
            <a:off x="3174750" y="37936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title" idx="2" hasCustomPrompt="1"/>
          </p:nvPr>
        </p:nvSpPr>
        <p:spPr>
          <a:xfrm>
            <a:off x="2549402" y="25183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4">
    <p:bg>
      <p:bgPr>
        <a:solidFill>
          <a:schemeClr val="accent3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9"/>
          <p:cNvSpPr/>
          <p:nvPr/>
        </p:nvSpPr>
        <p:spPr>
          <a:xfrm flipH="1">
            <a:off x="-839597" y="4068836"/>
            <a:ext cx="7120485" cy="1069936"/>
          </a:xfrm>
          <a:custGeom>
            <a:avLst/>
            <a:gdLst/>
            <a:ahLst/>
            <a:cxnLst/>
            <a:rect l="l" t="t" r="r" b="b"/>
            <a:pathLst>
              <a:path w="76398" h="11480" extrusionOk="0">
                <a:moveTo>
                  <a:pt x="12539" y="0"/>
                </a:moveTo>
                <a:cubicBezTo>
                  <a:pt x="11084" y="0"/>
                  <a:pt x="9862" y="978"/>
                  <a:pt x="9454" y="2305"/>
                </a:cubicBezTo>
                <a:cubicBezTo>
                  <a:pt x="9082" y="2131"/>
                  <a:pt x="8639" y="2026"/>
                  <a:pt x="8185" y="2026"/>
                </a:cubicBezTo>
                <a:cubicBezTo>
                  <a:pt x="6614" y="2026"/>
                  <a:pt x="5321" y="3202"/>
                  <a:pt x="5123" y="4727"/>
                </a:cubicBezTo>
                <a:cubicBezTo>
                  <a:pt x="5042" y="4727"/>
                  <a:pt x="4972" y="4715"/>
                  <a:pt x="4890" y="4715"/>
                </a:cubicBezTo>
                <a:cubicBezTo>
                  <a:pt x="3063" y="4715"/>
                  <a:pt x="1596" y="6182"/>
                  <a:pt x="1596" y="8010"/>
                </a:cubicBezTo>
                <a:cubicBezTo>
                  <a:pt x="1596" y="8301"/>
                  <a:pt x="1642" y="8569"/>
                  <a:pt x="1712" y="8848"/>
                </a:cubicBezTo>
                <a:cubicBezTo>
                  <a:pt x="723" y="9186"/>
                  <a:pt x="1" y="10117"/>
                  <a:pt x="1" y="11223"/>
                </a:cubicBezTo>
                <a:cubicBezTo>
                  <a:pt x="1" y="11305"/>
                  <a:pt x="1" y="11398"/>
                  <a:pt x="12" y="11479"/>
                </a:cubicBezTo>
                <a:lnTo>
                  <a:pt x="76397" y="11479"/>
                </a:lnTo>
                <a:cubicBezTo>
                  <a:pt x="76165" y="9407"/>
                  <a:pt x="74407" y="7789"/>
                  <a:pt x="72264" y="7789"/>
                </a:cubicBezTo>
                <a:cubicBezTo>
                  <a:pt x="72008" y="7789"/>
                  <a:pt x="71752" y="7812"/>
                  <a:pt x="71508" y="7859"/>
                </a:cubicBezTo>
                <a:cubicBezTo>
                  <a:pt x="71100" y="7416"/>
                  <a:pt x="70588" y="7067"/>
                  <a:pt x="70029" y="6857"/>
                </a:cubicBezTo>
                <a:cubicBezTo>
                  <a:pt x="70052" y="6660"/>
                  <a:pt x="70064" y="6462"/>
                  <a:pt x="70064" y="6252"/>
                </a:cubicBezTo>
                <a:cubicBezTo>
                  <a:pt x="70064" y="3959"/>
                  <a:pt x="68201" y="2096"/>
                  <a:pt x="65908" y="2096"/>
                </a:cubicBezTo>
                <a:cubicBezTo>
                  <a:pt x="64476" y="2096"/>
                  <a:pt x="63218" y="2829"/>
                  <a:pt x="62473" y="3912"/>
                </a:cubicBezTo>
                <a:cubicBezTo>
                  <a:pt x="62008" y="3737"/>
                  <a:pt x="61495" y="3633"/>
                  <a:pt x="60960" y="3633"/>
                </a:cubicBezTo>
                <a:cubicBezTo>
                  <a:pt x="59458" y="3633"/>
                  <a:pt x="58154" y="4424"/>
                  <a:pt x="57409" y="5612"/>
                </a:cubicBezTo>
                <a:cubicBezTo>
                  <a:pt x="57188" y="5693"/>
                  <a:pt x="56990" y="5775"/>
                  <a:pt x="56780" y="5891"/>
                </a:cubicBezTo>
                <a:cubicBezTo>
                  <a:pt x="56303" y="5088"/>
                  <a:pt x="55558" y="4447"/>
                  <a:pt x="54661" y="4122"/>
                </a:cubicBezTo>
                <a:cubicBezTo>
                  <a:pt x="53928" y="2911"/>
                  <a:pt x="52601" y="2107"/>
                  <a:pt x="51087" y="2107"/>
                </a:cubicBezTo>
                <a:cubicBezTo>
                  <a:pt x="49911" y="2107"/>
                  <a:pt x="48852" y="2608"/>
                  <a:pt x="48095" y="3388"/>
                </a:cubicBezTo>
                <a:cubicBezTo>
                  <a:pt x="47734" y="3283"/>
                  <a:pt x="47338" y="3237"/>
                  <a:pt x="46931" y="3237"/>
                </a:cubicBezTo>
                <a:cubicBezTo>
                  <a:pt x="45580" y="3237"/>
                  <a:pt x="44381" y="3877"/>
                  <a:pt x="43624" y="4867"/>
                </a:cubicBezTo>
                <a:cubicBezTo>
                  <a:pt x="42937" y="4366"/>
                  <a:pt x="42099" y="4063"/>
                  <a:pt x="41179" y="4063"/>
                </a:cubicBezTo>
                <a:cubicBezTo>
                  <a:pt x="40842" y="4063"/>
                  <a:pt x="40528" y="4110"/>
                  <a:pt x="40202" y="4180"/>
                </a:cubicBezTo>
                <a:cubicBezTo>
                  <a:pt x="39445" y="3272"/>
                  <a:pt x="38304" y="2690"/>
                  <a:pt x="37023" y="2690"/>
                </a:cubicBezTo>
                <a:cubicBezTo>
                  <a:pt x="35219" y="2690"/>
                  <a:pt x="33682" y="3842"/>
                  <a:pt x="33100" y="5449"/>
                </a:cubicBezTo>
                <a:cubicBezTo>
                  <a:pt x="32133" y="4645"/>
                  <a:pt x="30876" y="4168"/>
                  <a:pt x="29526" y="4168"/>
                </a:cubicBezTo>
                <a:cubicBezTo>
                  <a:pt x="27127" y="4168"/>
                  <a:pt x="25067" y="5658"/>
                  <a:pt x="24240" y="7754"/>
                </a:cubicBezTo>
                <a:cubicBezTo>
                  <a:pt x="24054" y="6438"/>
                  <a:pt x="22913" y="5402"/>
                  <a:pt x="21539" y="5402"/>
                </a:cubicBezTo>
                <a:cubicBezTo>
                  <a:pt x="21283" y="5402"/>
                  <a:pt x="21050" y="5425"/>
                  <a:pt x="20840" y="5484"/>
                </a:cubicBezTo>
                <a:lnTo>
                  <a:pt x="20840" y="5402"/>
                </a:lnTo>
                <a:cubicBezTo>
                  <a:pt x="20840" y="3877"/>
                  <a:pt x="19583" y="2620"/>
                  <a:pt x="18058" y="2620"/>
                </a:cubicBezTo>
                <a:cubicBezTo>
                  <a:pt x="17196" y="2620"/>
                  <a:pt x="16428" y="3015"/>
                  <a:pt x="15916" y="3621"/>
                </a:cubicBezTo>
                <a:lnTo>
                  <a:pt x="15741" y="3539"/>
                </a:lnTo>
                <a:cubicBezTo>
                  <a:pt x="15753" y="3435"/>
                  <a:pt x="15753" y="3330"/>
                  <a:pt x="15753" y="3213"/>
                </a:cubicBezTo>
                <a:cubicBezTo>
                  <a:pt x="15753" y="1444"/>
                  <a:pt x="14321" y="0"/>
                  <a:pt x="1253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9"/>
          <p:cNvSpPr txBox="1">
            <a:spLocks noGrp="1"/>
          </p:cNvSpPr>
          <p:nvPr>
            <p:ph type="title" idx="2"/>
          </p:nvPr>
        </p:nvSpPr>
        <p:spPr>
          <a:xfrm>
            <a:off x="1041575" y="2605850"/>
            <a:ext cx="14724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subTitle" idx="1"/>
          </p:nvPr>
        </p:nvSpPr>
        <p:spPr>
          <a:xfrm>
            <a:off x="934275" y="2739800"/>
            <a:ext cx="16224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9"/>
          <p:cNvSpPr txBox="1">
            <a:spLocks noGrp="1"/>
          </p:cNvSpPr>
          <p:nvPr>
            <p:ph type="title" idx="3"/>
          </p:nvPr>
        </p:nvSpPr>
        <p:spPr>
          <a:xfrm>
            <a:off x="2890150" y="2605850"/>
            <a:ext cx="1515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7" name="Google Shape;807;p29"/>
          <p:cNvSpPr txBox="1">
            <a:spLocks noGrp="1"/>
          </p:cNvSpPr>
          <p:nvPr>
            <p:ph type="subTitle" idx="4"/>
          </p:nvPr>
        </p:nvSpPr>
        <p:spPr>
          <a:xfrm>
            <a:off x="2890276" y="2739800"/>
            <a:ext cx="1515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9"/>
          <p:cNvSpPr txBox="1">
            <a:spLocks noGrp="1"/>
          </p:cNvSpPr>
          <p:nvPr>
            <p:ph type="title" idx="5"/>
          </p:nvPr>
        </p:nvSpPr>
        <p:spPr>
          <a:xfrm>
            <a:off x="4738875" y="2605850"/>
            <a:ext cx="14724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29"/>
          <p:cNvSpPr txBox="1">
            <a:spLocks noGrp="1"/>
          </p:cNvSpPr>
          <p:nvPr>
            <p:ph type="subTitle" idx="6"/>
          </p:nvPr>
        </p:nvSpPr>
        <p:spPr>
          <a:xfrm>
            <a:off x="4738874" y="2739800"/>
            <a:ext cx="1515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9"/>
          <p:cNvSpPr txBox="1">
            <a:spLocks noGrp="1"/>
          </p:cNvSpPr>
          <p:nvPr>
            <p:ph type="title" idx="7"/>
          </p:nvPr>
        </p:nvSpPr>
        <p:spPr>
          <a:xfrm>
            <a:off x="6587575" y="2605850"/>
            <a:ext cx="1515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1" name="Google Shape;811;p29"/>
          <p:cNvSpPr txBox="1">
            <a:spLocks noGrp="1"/>
          </p:cNvSpPr>
          <p:nvPr>
            <p:ph type="subTitle" idx="8"/>
          </p:nvPr>
        </p:nvSpPr>
        <p:spPr>
          <a:xfrm>
            <a:off x="6587574" y="2739800"/>
            <a:ext cx="1515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9"/>
          <p:cNvGrpSpPr/>
          <p:nvPr/>
        </p:nvGrpSpPr>
        <p:grpSpPr>
          <a:xfrm>
            <a:off x="283387" y="826231"/>
            <a:ext cx="8637185" cy="4225220"/>
            <a:chOff x="-1665648" y="815931"/>
            <a:chExt cx="7972295" cy="3979674"/>
          </a:xfrm>
        </p:grpSpPr>
        <p:sp>
          <p:nvSpPr>
            <p:cNvPr id="813" name="Google Shape;813;p29"/>
            <p:cNvSpPr/>
            <p:nvPr/>
          </p:nvSpPr>
          <p:spPr>
            <a:xfrm>
              <a:off x="4022226" y="4455480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4243688" y="4298268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-1442270" y="815931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207548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-1665648" y="3505661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-1575239" y="3725974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5951029" y="2982978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954500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3440975" y="2237203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29"/>
          <p:cNvSpPr/>
          <p:nvPr/>
        </p:nvSpPr>
        <p:spPr>
          <a:xfrm rot="10800000" flipH="1">
            <a:off x="6901130" y="6"/>
            <a:ext cx="2422089" cy="725898"/>
          </a:xfrm>
          <a:custGeom>
            <a:avLst/>
            <a:gdLst/>
            <a:ahLst/>
            <a:cxnLst/>
            <a:rect l="l" t="t" r="r" b="b"/>
            <a:pathLst>
              <a:path w="43240" h="12959" extrusionOk="0">
                <a:moveTo>
                  <a:pt x="31714" y="0"/>
                </a:moveTo>
                <a:cubicBezTo>
                  <a:pt x="29455" y="0"/>
                  <a:pt x="27523" y="1351"/>
                  <a:pt x="26661" y="3283"/>
                </a:cubicBezTo>
                <a:cubicBezTo>
                  <a:pt x="26125" y="2934"/>
                  <a:pt x="25497" y="2736"/>
                  <a:pt x="24810" y="2736"/>
                </a:cubicBezTo>
                <a:cubicBezTo>
                  <a:pt x="23098" y="2736"/>
                  <a:pt x="21666" y="4017"/>
                  <a:pt x="21434" y="5670"/>
                </a:cubicBezTo>
                <a:cubicBezTo>
                  <a:pt x="20921" y="5274"/>
                  <a:pt x="20304" y="5041"/>
                  <a:pt x="19617" y="5041"/>
                </a:cubicBezTo>
                <a:cubicBezTo>
                  <a:pt x="17953" y="5041"/>
                  <a:pt x="16614" y="6380"/>
                  <a:pt x="16614" y="8045"/>
                </a:cubicBezTo>
                <a:cubicBezTo>
                  <a:pt x="16614" y="8231"/>
                  <a:pt x="16637" y="8418"/>
                  <a:pt x="16672" y="8616"/>
                </a:cubicBezTo>
                <a:cubicBezTo>
                  <a:pt x="16230" y="8767"/>
                  <a:pt x="15822" y="9035"/>
                  <a:pt x="15496" y="9372"/>
                </a:cubicBezTo>
                <a:cubicBezTo>
                  <a:pt x="14961" y="8569"/>
                  <a:pt x="14041" y="8045"/>
                  <a:pt x="13005" y="8045"/>
                </a:cubicBezTo>
                <a:cubicBezTo>
                  <a:pt x="12655" y="8045"/>
                  <a:pt x="12306" y="8103"/>
                  <a:pt x="11992" y="8220"/>
                </a:cubicBezTo>
                <a:cubicBezTo>
                  <a:pt x="11875" y="6660"/>
                  <a:pt x="10583" y="5437"/>
                  <a:pt x="9011" y="5437"/>
                </a:cubicBezTo>
                <a:cubicBezTo>
                  <a:pt x="8080" y="5437"/>
                  <a:pt x="7265" y="5856"/>
                  <a:pt x="6706" y="6520"/>
                </a:cubicBezTo>
                <a:cubicBezTo>
                  <a:pt x="6275" y="6264"/>
                  <a:pt x="5763" y="6124"/>
                  <a:pt x="5228" y="6124"/>
                </a:cubicBezTo>
                <a:cubicBezTo>
                  <a:pt x="3679" y="6124"/>
                  <a:pt x="2410" y="7288"/>
                  <a:pt x="2236" y="8790"/>
                </a:cubicBezTo>
                <a:cubicBezTo>
                  <a:pt x="955" y="9116"/>
                  <a:pt x="0" y="10304"/>
                  <a:pt x="0" y="11678"/>
                </a:cubicBezTo>
                <a:cubicBezTo>
                  <a:pt x="0" y="12132"/>
                  <a:pt x="105" y="12551"/>
                  <a:pt x="280" y="12935"/>
                </a:cubicBezTo>
                <a:lnTo>
                  <a:pt x="43123" y="12935"/>
                </a:lnTo>
                <a:lnTo>
                  <a:pt x="43123" y="12958"/>
                </a:lnTo>
                <a:cubicBezTo>
                  <a:pt x="43193" y="12702"/>
                  <a:pt x="43240" y="12434"/>
                  <a:pt x="43240" y="12143"/>
                </a:cubicBezTo>
                <a:cubicBezTo>
                  <a:pt x="43240" y="10804"/>
                  <a:pt x="42355" y="9675"/>
                  <a:pt x="41144" y="9279"/>
                </a:cubicBezTo>
                <a:cubicBezTo>
                  <a:pt x="41284" y="8907"/>
                  <a:pt x="41354" y="8499"/>
                  <a:pt x="41354" y="8057"/>
                </a:cubicBezTo>
                <a:cubicBezTo>
                  <a:pt x="41354" y="6182"/>
                  <a:pt x="39828" y="4657"/>
                  <a:pt x="37954" y="4657"/>
                </a:cubicBezTo>
                <a:cubicBezTo>
                  <a:pt x="37686" y="4657"/>
                  <a:pt x="37430" y="4680"/>
                  <a:pt x="37162" y="4739"/>
                </a:cubicBezTo>
                <a:cubicBezTo>
                  <a:pt x="36790" y="2061"/>
                  <a:pt x="34485" y="0"/>
                  <a:pt x="31714" y="0"/>
                </a:cubicBezTo>
                <a:close/>
              </a:path>
            </a:pathLst>
          </a:custGeom>
          <a:solidFill>
            <a:srgbClr val="002060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solidFill>
          <a:schemeClr val="accent3"/>
        </a:solid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 txBox="1">
            <a:spLocks noGrp="1"/>
          </p:cNvSpPr>
          <p:nvPr>
            <p:ph type="ctrTitle"/>
          </p:nvPr>
        </p:nvSpPr>
        <p:spPr>
          <a:xfrm flipH="1">
            <a:off x="4289071" y="1666825"/>
            <a:ext cx="3314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40" name="Google Shape;840;p30"/>
          <p:cNvSpPr txBox="1">
            <a:spLocks noGrp="1"/>
          </p:cNvSpPr>
          <p:nvPr>
            <p:ph type="subTitle" idx="1"/>
          </p:nvPr>
        </p:nvSpPr>
        <p:spPr>
          <a:xfrm>
            <a:off x="3525345" y="2244625"/>
            <a:ext cx="48507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1" name="Google Shape;841;p30"/>
          <p:cNvGrpSpPr/>
          <p:nvPr/>
        </p:nvGrpSpPr>
        <p:grpSpPr>
          <a:xfrm>
            <a:off x="336763" y="673833"/>
            <a:ext cx="8517691" cy="4097845"/>
            <a:chOff x="-1757057" y="815931"/>
            <a:chExt cx="8063705" cy="3859701"/>
          </a:xfrm>
          <a:solidFill>
            <a:srgbClr val="002060"/>
          </a:solidFill>
        </p:grpSpPr>
        <p:sp>
          <p:nvSpPr>
            <p:cNvPr id="842" name="Google Shape;842;p30"/>
            <p:cNvSpPr/>
            <p:nvPr/>
          </p:nvSpPr>
          <p:spPr>
            <a:xfrm>
              <a:off x="-1757057" y="4335508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-1535595" y="4178295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-1442270" y="815931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6207548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4954500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3440975" y="2237203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3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1"/>
          <p:cNvGrpSpPr/>
          <p:nvPr/>
        </p:nvGrpSpPr>
        <p:grpSpPr>
          <a:xfrm flipH="1">
            <a:off x="219741" y="486825"/>
            <a:ext cx="8634713" cy="4284853"/>
            <a:chOff x="-1757057" y="639791"/>
            <a:chExt cx="8174490" cy="4035841"/>
          </a:xfrm>
          <a:solidFill>
            <a:srgbClr val="002060"/>
          </a:solidFill>
        </p:grpSpPr>
        <p:sp>
          <p:nvSpPr>
            <p:cNvPr id="870" name="Google Shape;870;p31"/>
            <p:cNvSpPr/>
            <p:nvPr/>
          </p:nvSpPr>
          <p:spPr>
            <a:xfrm>
              <a:off x="-1757057" y="4335508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-1535595" y="4178295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-1442270" y="815931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6207548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-1665648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-1293903" y="639791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5951029" y="2982978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5714557" y="1432488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954500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5733657" y="916563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5902382" y="848013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54082" y="1110438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6398657" y="1950117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accent3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32"/>
          <p:cNvGrpSpPr/>
          <p:nvPr/>
        </p:nvGrpSpPr>
        <p:grpSpPr>
          <a:xfrm rot="-5088423">
            <a:off x="6403416" y="4054512"/>
            <a:ext cx="1297447" cy="974220"/>
            <a:chOff x="2756875" y="1397525"/>
            <a:chExt cx="1236125" cy="928175"/>
          </a:xfrm>
          <a:solidFill>
            <a:srgbClr val="002060"/>
          </a:solidFill>
        </p:grpSpPr>
        <p:sp>
          <p:nvSpPr>
            <p:cNvPr id="894" name="Google Shape;894;p32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2"/>
          <p:cNvGrpSpPr/>
          <p:nvPr/>
        </p:nvGrpSpPr>
        <p:grpSpPr>
          <a:xfrm rot="-9280523">
            <a:off x="6199" y="1692647"/>
            <a:ext cx="2295182" cy="545217"/>
            <a:chOff x="2775975" y="1203650"/>
            <a:chExt cx="2187025" cy="519525"/>
          </a:xfrm>
          <a:solidFill>
            <a:srgbClr val="002060"/>
          </a:solidFill>
        </p:grpSpPr>
        <p:sp>
          <p:nvSpPr>
            <p:cNvPr id="900" name="Google Shape;900;p32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285325" y="174560"/>
            <a:ext cx="8776115" cy="4725305"/>
            <a:chOff x="-1922640" y="1135100"/>
            <a:chExt cx="8361390" cy="4502005"/>
          </a:xfrm>
          <a:solidFill>
            <a:srgbClr val="002060"/>
          </a:solidFill>
        </p:grpSpPr>
        <p:sp>
          <p:nvSpPr>
            <p:cNvPr id="905" name="Google Shape;905;p32"/>
            <p:cNvSpPr/>
            <p:nvPr/>
          </p:nvSpPr>
          <p:spPr>
            <a:xfrm>
              <a:off x="-1922640" y="5214143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1701177" y="5056931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5643344" y="1309280"/>
              <a:ext cx="720200" cy="280150"/>
            </a:xfrm>
            <a:custGeom>
              <a:avLst/>
              <a:gdLst/>
              <a:ahLst/>
              <a:cxnLst/>
              <a:rect l="l" t="t" r="r" b="b"/>
              <a:pathLst>
                <a:path w="28808" h="11206" extrusionOk="0">
                  <a:moveTo>
                    <a:pt x="28793" y="0"/>
                  </a:moveTo>
                  <a:cubicBezTo>
                    <a:pt x="11712" y="3949"/>
                    <a:pt x="479" y="9883"/>
                    <a:pt x="372" y="9955"/>
                  </a:cubicBezTo>
                  <a:lnTo>
                    <a:pt x="379" y="9962"/>
                  </a:lnTo>
                  <a:cubicBezTo>
                    <a:pt x="179" y="10069"/>
                    <a:pt x="51" y="10269"/>
                    <a:pt x="29" y="10497"/>
                  </a:cubicBezTo>
                  <a:cubicBezTo>
                    <a:pt x="1" y="10862"/>
                    <a:pt x="279" y="11176"/>
                    <a:pt x="644" y="11204"/>
                  </a:cubicBezTo>
                  <a:cubicBezTo>
                    <a:pt x="656" y="11205"/>
                    <a:pt x="668" y="11205"/>
                    <a:pt x="681" y="11205"/>
                  </a:cubicBezTo>
                  <a:cubicBezTo>
                    <a:pt x="816" y="11205"/>
                    <a:pt x="939" y="11169"/>
                    <a:pt x="1043" y="11097"/>
                  </a:cubicBezTo>
                  <a:cubicBezTo>
                    <a:pt x="1043" y="11097"/>
                    <a:pt x="1058" y="11083"/>
                    <a:pt x="1072" y="11076"/>
                  </a:cubicBezTo>
                  <a:lnTo>
                    <a:pt x="1086" y="11076"/>
                  </a:lnTo>
                  <a:cubicBezTo>
                    <a:pt x="1350" y="10890"/>
                    <a:pt x="4028" y="9162"/>
                    <a:pt x="8491" y="7063"/>
                  </a:cubicBezTo>
                  <a:cubicBezTo>
                    <a:pt x="12840" y="5020"/>
                    <a:pt x="19888" y="2150"/>
                    <a:pt x="28807" y="93"/>
                  </a:cubicBezTo>
                  <a:lnTo>
                    <a:pt x="287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1019425" y="5593405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6189725" y="5056937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837230" y="403540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5136575" y="3239150"/>
              <a:ext cx="555775" cy="522375"/>
            </a:xfrm>
            <a:custGeom>
              <a:avLst/>
              <a:gdLst/>
              <a:ahLst/>
              <a:cxnLst/>
              <a:rect l="l" t="t" r="r" b="b"/>
              <a:pathLst>
                <a:path w="22231" h="20895" extrusionOk="0">
                  <a:moveTo>
                    <a:pt x="22181" y="1"/>
                  </a:moveTo>
                  <a:lnTo>
                    <a:pt x="15561" y="3128"/>
                  </a:lnTo>
                  <a:lnTo>
                    <a:pt x="7013" y="2264"/>
                  </a:lnTo>
                  <a:lnTo>
                    <a:pt x="30" y="11690"/>
                  </a:lnTo>
                  <a:lnTo>
                    <a:pt x="1" y="11726"/>
                  </a:lnTo>
                  <a:lnTo>
                    <a:pt x="5985" y="20895"/>
                  </a:lnTo>
                  <a:lnTo>
                    <a:pt x="6085" y="20823"/>
                  </a:lnTo>
                  <a:lnTo>
                    <a:pt x="144" y="11726"/>
                  </a:lnTo>
                  <a:lnTo>
                    <a:pt x="7070" y="2386"/>
                  </a:lnTo>
                  <a:lnTo>
                    <a:pt x="15561" y="3243"/>
                  </a:lnTo>
                  <a:lnTo>
                    <a:pt x="15575" y="3243"/>
                  </a:lnTo>
                  <a:lnTo>
                    <a:pt x="22231" y="101"/>
                  </a:lnTo>
                  <a:lnTo>
                    <a:pt x="221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5525050" y="3317350"/>
              <a:ext cx="248875" cy="118550"/>
            </a:xfrm>
            <a:custGeom>
              <a:avLst/>
              <a:gdLst/>
              <a:ahLst/>
              <a:cxnLst/>
              <a:rect l="l" t="t" r="r" b="b"/>
              <a:pathLst>
                <a:path w="9955" h="4742" extrusionOk="0">
                  <a:moveTo>
                    <a:pt x="58" y="0"/>
                  </a:moveTo>
                  <a:lnTo>
                    <a:pt x="1" y="107"/>
                  </a:lnTo>
                  <a:lnTo>
                    <a:pt x="9905" y="4742"/>
                  </a:lnTo>
                  <a:lnTo>
                    <a:pt x="9955" y="464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" name="Google Shape;937;p32"/>
          <p:cNvSpPr/>
          <p:nvPr/>
        </p:nvSpPr>
        <p:spPr>
          <a:xfrm rot="2884488">
            <a:off x="8624891" y="4648308"/>
            <a:ext cx="136025" cy="13670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2"/>
          <p:cNvSpPr/>
          <p:nvPr/>
        </p:nvSpPr>
        <p:spPr>
          <a:xfrm rot="-1506422">
            <a:off x="868984" y="2082907"/>
            <a:ext cx="102014" cy="102522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7" y="98855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353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42358" y="972504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28"/>
            <a:ext cx="1674186" cy="1419104"/>
            <a:chOff x="1476865" y="1865995"/>
            <a:chExt cx="2232248" cy="13378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25" name="Rounded Rectangle 3"/>
          <p:cNvSpPr/>
          <p:nvPr userDrawn="1"/>
        </p:nvSpPr>
        <p:spPr>
          <a:xfrm rot="5400000">
            <a:off x="1948929" y="3912557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49" y="972504"/>
            <a:ext cx="679333" cy="682777"/>
            <a:chOff x="2844390" y="1337313"/>
            <a:chExt cx="905777" cy="910369"/>
          </a:xfrm>
          <a:solidFill>
            <a:schemeClr val="accent3">
              <a:alpha val="32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7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6FA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1884551" y="3111625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3"/>
          </p:nvPr>
        </p:nvSpPr>
        <p:spPr>
          <a:xfrm>
            <a:off x="4679439" y="2898075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title" idx="4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5"/>
          <p:cNvGrpSpPr/>
          <p:nvPr/>
        </p:nvGrpSpPr>
        <p:grpSpPr>
          <a:xfrm flipH="1">
            <a:off x="9550" y="888350"/>
            <a:ext cx="8394300" cy="3307475"/>
            <a:chOff x="-1876650" y="1135100"/>
            <a:chExt cx="8394300" cy="3307475"/>
          </a:xfrm>
        </p:grpSpPr>
        <p:sp>
          <p:nvSpPr>
            <p:cNvPr id="262" name="Google Shape;262;p5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5"/>
          <p:cNvSpPr/>
          <p:nvPr/>
        </p:nvSpPr>
        <p:spPr>
          <a:xfrm>
            <a:off x="796663" y="1340550"/>
            <a:ext cx="1455228" cy="572682"/>
          </a:xfrm>
          <a:custGeom>
            <a:avLst/>
            <a:gdLst/>
            <a:ahLst/>
            <a:cxnLst/>
            <a:rect l="l" t="t" r="r" b="b"/>
            <a:pathLst>
              <a:path w="92734" h="36494" extrusionOk="0">
                <a:moveTo>
                  <a:pt x="87029" y="25152"/>
                </a:moveTo>
                <a:cubicBezTo>
                  <a:pt x="85895" y="25152"/>
                  <a:pt x="84827" y="25485"/>
                  <a:pt x="83960" y="26052"/>
                </a:cubicBezTo>
                <a:cubicBezTo>
                  <a:pt x="83360" y="21482"/>
                  <a:pt x="79490" y="17880"/>
                  <a:pt x="74720" y="17880"/>
                </a:cubicBezTo>
                <a:cubicBezTo>
                  <a:pt x="73753" y="17880"/>
                  <a:pt x="72819" y="18047"/>
                  <a:pt x="71952" y="18314"/>
                </a:cubicBezTo>
                <a:cubicBezTo>
                  <a:pt x="72152" y="17513"/>
                  <a:pt x="72285" y="16679"/>
                  <a:pt x="72285" y="15812"/>
                </a:cubicBezTo>
                <a:cubicBezTo>
                  <a:pt x="72285" y="10675"/>
                  <a:pt x="68116" y="6505"/>
                  <a:pt x="62979" y="6505"/>
                </a:cubicBezTo>
                <a:cubicBezTo>
                  <a:pt x="61111" y="6505"/>
                  <a:pt x="59309" y="7072"/>
                  <a:pt x="57842" y="8039"/>
                </a:cubicBezTo>
                <a:cubicBezTo>
                  <a:pt x="55907" y="5704"/>
                  <a:pt x="53038" y="4237"/>
                  <a:pt x="49802" y="4237"/>
                </a:cubicBezTo>
                <a:cubicBezTo>
                  <a:pt x="47801" y="4237"/>
                  <a:pt x="45900" y="4837"/>
                  <a:pt x="44332" y="5805"/>
                </a:cubicBezTo>
                <a:cubicBezTo>
                  <a:pt x="41663" y="2302"/>
                  <a:pt x="37427" y="0"/>
                  <a:pt x="32657" y="0"/>
                </a:cubicBezTo>
                <a:cubicBezTo>
                  <a:pt x="24518" y="0"/>
                  <a:pt x="17980" y="6572"/>
                  <a:pt x="17980" y="14678"/>
                </a:cubicBezTo>
                <a:cubicBezTo>
                  <a:pt x="17980" y="15812"/>
                  <a:pt x="18113" y="16846"/>
                  <a:pt x="18347" y="17880"/>
                </a:cubicBezTo>
                <a:lnTo>
                  <a:pt x="17980" y="17880"/>
                </a:lnTo>
                <a:cubicBezTo>
                  <a:pt x="13210" y="17880"/>
                  <a:pt x="9307" y="21416"/>
                  <a:pt x="8773" y="26052"/>
                </a:cubicBezTo>
                <a:cubicBezTo>
                  <a:pt x="7873" y="25485"/>
                  <a:pt x="6805" y="25152"/>
                  <a:pt x="5671" y="25152"/>
                </a:cubicBezTo>
                <a:cubicBezTo>
                  <a:pt x="2535" y="25152"/>
                  <a:pt x="0" y="27687"/>
                  <a:pt x="0" y="30822"/>
                </a:cubicBezTo>
                <a:cubicBezTo>
                  <a:pt x="0" y="33958"/>
                  <a:pt x="2535" y="36493"/>
                  <a:pt x="5671" y="36493"/>
                </a:cubicBezTo>
                <a:lnTo>
                  <a:pt x="87062" y="36493"/>
                </a:lnTo>
                <a:cubicBezTo>
                  <a:pt x="90198" y="36493"/>
                  <a:pt x="92733" y="33958"/>
                  <a:pt x="92733" y="30822"/>
                </a:cubicBezTo>
                <a:cubicBezTo>
                  <a:pt x="92700" y="27687"/>
                  <a:pt x="90165" y="25152"/>
                  <a:pt x="87029" y="25152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6FA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9" name="Google Shape;289;p6"/>
          <p:cNvGrpSpPr/>
          <p:nvPr/>
        </p:nvGrpSpPr>
        <p:grpSpPr>
          <a:xfrm flipH="1">
            <a:off x="139934" y="486825"/>
            <a:ext cx="8714520" cy="4591544"/>
            <a:chOff x="-1757057" y="639791"/>
            <a:chExt cx="8250043" cy="4324710"/>
          </a:xfrm>
        </p:grpSpPr>
        <p:sp>
          <p:nvSpPr>
            <p:cNvPr id="290" name="Google Shape;290;p6"/>
            <p:cNvSpPr/>
            <p:nvPr/>
          </p:nvSpPr>
          <p:spPr>
            <a:xfrm>
              <a:off x="-1757057" y="4335508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-1535595" y="4178295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238624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935613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-1099239" y="312526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-1442270" y="815931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207548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-1665648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-1293903" y="639791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951029" y="2982978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514677" y="2930792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-1176139" y="285971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714557" y="4949301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145658" y="1514103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6469411" y="2904637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733657" y="4433376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902382" y="4364826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154082" y="1110438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398657" y="1950117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555732" y="2870827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6FA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59980" y="379157"/>
            <a:ext cx="2249495" cy="885344"/>
          </a:xfrm>
          <a:custGeom>
            <a:avLst/>
            <a:gdLst/>
            <a:ahLst/>
            <a:cxnLst/>
            <a:rect l="l" t="t" r="r" b="b"/>
            <a:pathLst>
              <a:path w="92734" h="36494" extrusionOk="0">
                <a:moveTo>
                  <a:pt x="87029" y="25152"/>
                </a:moveTo>
                <a:cubicBezTo>
                  <a:pt x="85895" y="25152"/>
                  <a:pt x="84827" y="25485"/>
                  <a:pt x="83960" y="26052"/>
                </a:cubicBezTo>
                <a:cubicBezTo>
                  <a:pt x="83360" y="21482"/>
                  <a:pt x="79490" y="17880"/>
                  <a:pt x="74720" y="17880"/>
                </a:cubicBezTo>
                <a:cubicBezTo>
                  <a:pt x="73753" y="17880"/>
                  <a:pt x="72819" y="18047"/>
                  <a:pt x="71952" y="18314"/>
                </a:cubicBezTo>
                <a:cubicBezTo>
                  <a:pt x="72152" y="17513"/>
                  <a:pt x="72285" y="16679"/>
                  <a:pt x="72285" y="15812"/>
                </a:cubicBezTo>
                <a:cubicBezTo>
                  <a:pt x="72285" y="10675"/>
                  <a:pt x="68116" y="6505"/>
                  <a:pt x="62979" y="6505"/>
                </a:cubicBezTo>
                <a:cubicBezTo>
                  <a:pt x="61111" y="6505"/>
                  <a:pt x="59309" y="7072"/>
                  <a:pt x="57842" y="8039"/>
                </a:cubicBezTo>
                <a:cubicBezTo>
                  <a:pt x="55907" y="5704"/>
                  <a:pt x="53038" y="4237"/>
                  <a:pt x="49802" y="4237"/>
                </a:cubicBezTo>
                <a:cubicBezTo>
                  <a:pt x="47801" y="4237"/>
                  <a:pt x="45900" y="4837"/>
                  <a:pt x="44332" y="5805"/>
                </a:cubicBezTo>
                <a:cubicBezTo>
                  <a:pt x="41663" y="2302"/>
                  <a:pt x="37427" y="0"/>
                  <a:pt x="32657" y="0"/>
                </a:cubicBezTo>
                <a:cubicBezTo>
                  <a:pt x="24518" y="0"/>
                  <a:pt x="17980" y="6572"/>
                  <a:pt x="17980" y="14678"/>
                </a:cubicBezTo>
                <a:cubicBezTo>
                  <a:pt x="17980" y="15812"/>
                  <a:pt x="18113" y="16846"/>
                  <a:pt x="18347" y="17880"/>
                </a:cubicBezTo>
                <a:lnTo>
                  <a:pt x="17980" y="17880"/>
                </a:lnTo>
                <a:cubicBezTo>
                  <a:pt x="13210" y="17880"/>
                  <a:pt x="9307" y="21416"/>
                  <a:pt x="8773" y="26052"/>
                </a:cubicBezTo>
                <a:cubicBezTo>
                  <a:pt x="7873" y="25485"/>
                  <a:pt x="6805" y="25152"/>
                  <a:pt x="5671" y="25152"/>
                </a:cubicBezTo>
                <a:cubicBezTo>
                  <a:pt x="2535" y="25152"/>
                  <a:pt x="0" y="27687"/>
                  <a:pt x="0" y="30822"/>
                </a:cubicBezTo>
                <a:cubicBezTo>
                  <a:pt x="0" y="33958"/>
                  <a:pt x="2535" y="36493"/>
                  <a:pt x="5671" y="36493"/>
                </a:cubicBezTo>
                <a:lnTo>
                  <a:pt x="87062" y="36493"/>
                </a:lnTo>
                <a:cubicBezTo>
                  <a:pt x="90198" y="36493"/>
                  <a:pt x="92733" y="33958"/>
                  <a:pt x="92733" y="30822"/>
                </a:cubicBezTo>
                <a:cubicBezTo>
                  <a:pt x="92700" y="27687"/>
                  <a:pt x="90165" y="25152"/>
                  <a:pt x="87029" y="25152"/>
                </a:cubicBezTo>
                <a:close/>
              </a:path>
            </a:pathLst>
          </a:custGeom>
          <a:solidFill>
            <a:schemeClr val="accent3"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 flipH="1">
            <a:off x="1330050" y="14818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9" name="Google Shape;319;p8"/>
          <p:cNvSpPr txBox="1">
            <a:spLocks noGrp="1"/>
          </p:cNvSpPr>
          <p:nvPr>
            <p:ph type="subTitle" idx="1"/>
          </p:nvPr>
        </p:nvSpPr>
        <p:spPr>
          <a:xfrm>
            <a:off x="2871000" y="413142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>
            <a:off x="2509475" y="278750"/>
            <a:ext cx="6427775" cy="3307475"/>
            <a:chOff x="89875" y="1135100"/>
            <a:chExt cx="6427775" cy="3307475"/>
          </a:xfrm>
        </p:grpSpPr>
        <p:sp>
          <p:nvSpPr>
            <p:cNvPr id="321" name="Google Shape;321;p8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8"/>
          <p:cNvSpPr/>
          <p:nvPr/>
        </p:nvSpPr>
        <p:spPr>
          <a:xfrm>
            <a:off x="802125" y="4390225"/>
            <a:ext cx="124150" cy="124175"/>
          </a:xfrm>
          <a:custGeom>
            <a:avLst/>
            <a:gdLst/>
            <a:ahLst/>
            <a:cxnLst/>
            <a:rect l="l" t="t" r="r" b="b"/>
            <a:pathLst>
              <a:path w="4966" h="4967" extrusionOk="0">
                <a:moveTo>
                  <a:pt x="2483" y="1"/>
                </a:moveTo>
                <a:cubicBezTo>
                  <a:pt x="1129" y="1"/>
                  <a:pt x="0" y="1130"/>
                  <a:pt x="0" y="2484"/>
                </a:cubicBezTo>
                <a:cubicBezTo>
                  <a:pt x="0" y="3838"/>
                  <a:pt x="1129" y="4967"/>
                  <a:pt x="2483" y="4967"/>
                </a:cubicBezTo>
                <a:cubicBezTo>
                  <a:pt x="3837" y="4967"/>
                  <a:pt x="4966" y="3838"/>
                  <a:pt x="4966" y="2484"/>
                </a:cubicBezTo>
                <a:cubicBezTo>
                  <a:pt x="4966" y="1130"/>
                  <a:pt x="3837" y="1"/>
                  <a:pt x="2483" y="1"/>
                </a:cubicBezTo>
                <a:close/>
              </a:path>
            </a:pathLst>
          </a:custGeom>
          <a:solidFill>
            <a:schemeClr val="bg2">
              <a:lumMod val="90000"/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8"/>
          <p:cNvSpPr/>
          <p:nvPr/>
        </p:nvSpPr>
        <p:spPr>
          <a:xfrm>
            <a:off x="8621025" y="3791675"/>
            <a:ext cx="124150" cy="124175"/>
          </a:xfrm>
          <a:custGeom>
            <a:avLst/>
            <a:gdLst/>
            <a:ahLst/>
            <a:cxnLst/>
            <a:rect l="l" t="t" r="r" b="b"/>
            <a:pathLst>
              <a:path w="4966" h="4967" extrusionOk="0">
                <a:moveTo>
                  <a:pt x="2483" y="1"/>
                </a:moveTo>
                <a:cubicBezTo>
                  <a:pt x="1129" y="1"/>
                  <a:pt x="0" y="1130"/>
                  <a:pt x="0" y="2484"/>
                </a:cubicBezTo>
                <a:cubicBezTo>
                  <a:pt x="0" y="3838"/>
                  <a:pt x="1129" y="4967"/>
                  <a:pt x="2483" y="4967"/>
                </a:cubicBezTo>
                <a:cubicBezTo>
                  <a:pt x="3837" y="4967"/>
                  <a:pt x="4966" y="3838"/>
                  <a:pt x="4966" y="2484"/>
                </a:cubicBezTo>
                <a:cubicBezTo>
                  <a:pt x="4966" y="1130"/>
                  <a:pt x="3837" y="1"/>
                  <a:pt x="2483" y="1"/>
                </a:cubicBezTo>
                <a:close/>
              </a:path>
            </a:pathLst>
          </a:custGeom>
          <a:solidFill>
            <a:schemeClr val="bg2">
              <a:lumMod val="90000"/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6;p8">
            <a:extLst>
              <a:ext uri="{FF2B5EF4-FFF2-40B4-BE49-F238E27FC236}">
                <a16:creationId xmlns:a16="http://schemas.microsoft.com/office/drawing/2014/main" id="{ACB98FB6-FB1C-4415-9D6B-2BFDA77D1185}"/>
              </a:ext>
            </a:extLst>
          </p:cNvPr>
          <p:cNvSpPr/>
          <p:nvPr userDrawn="1"/>
        </p:nvSpPr>
        <p:spPr>
          <a:xfrm>
            <a:off x="6436518" y="351147"/>
            <a:ext cx="2377008" cy="935530"/>
          </a:xfrm>
          <a:custGeom>
            <a:avLst/>
            <a:gdLst/>
            <a:ahLst/>
            <a:cxnLst/>
            <a:rect l="l" t="t" r="r" b="b"/>
            <a:pathLst>
              <a:path w="92734" h="36494" extrusionOk="0">
                <a:moveTo>
                  <a:pt x="87029" y="25152"/>
                </a:moveTo>
                <a:cubicBezTo>
                  <a:pt x="85895" y="25152"/>
                  <a:pt x="84827" y="25485"/>
                  <a:pt x="83960" y="26052"/>
                </a:cubicBezTo>
                <a:cubicBezTo>
                  <a:pt x="83360" y="21482"/>
                  <a:pt x="79490" y="17880"/>
                  <a:pt x="74720" y="17880"/>
                </a:cubicBezTo>
                <a:cubicBezTo>
                  <a:pt x="73753" y="17880"/>
                  <a:pt x="72819" y="18047"/>
                  <a:pt x="71952" y="18314"/>
                </a:cubicBezTo>
                <a:cubicBezTo>
                  <a:pt x="72152" y="17513"/>
                  <a:pt x="72285" y="16679"/>
                  <a:pt x="72285" y="15812"/>
                </a:cubicBezTo>
                <a:cubicBezTo>
                  <a:pt x="72285" y="10675"/>
                  <a:pt x="68116" y="6505"/>
                  <a:pt x="62979" y="6505"/>
                </a:cubicBezTo>
                <a:cubicBezTo>
                  <a:pt x="61111" y="6505"/>
                  <a:pt x="59309" y="7072"/>
                  <a:pt x="57842" y="8039"/>
                </a:cubicBezTo>
                <a:cubicBezTo>
                  <a:pt x="55907" y="5704"/>
                  <a:pt x="53038" y="4237"/>
                  <a:pt x="49802" y="4237"/>
                </a:cubicBezTo>
                <a:cubicBezTo>
                  <a:pt x="47801" y="4237"/>
                  <a:pt x="45900" y="4837"/>
                  <a:pt x="44332" y="5805"/>
                </a:cubicBezTo>
                <a:cubicBezTo>
                  <a:pt x="41663" y="2302"/>
                  <a:pt x="37427" y="0"/>
                  <a:pt x="32657" y="0"/>
                </a:cubicBezTo>
                <a:cubicBezTo>
                  <a:pt x="24518" y="0"/>
                  <a:pt x="17980" y="6572"/>
                  <a:pt x="17980" y="14678"/>
                </a:cubicBezTo>
                <a:cubicBezTo>
                  <a:pt x="17980" y="15812"/>
                  <a:pt x="18113" y="16846"/>
                  <a:pt x="18347" y="17880"/>
                </a:cubicBezTo>
                <a:lnTo>
                  <a:pt x="17980" y="17880"/>
                </a:lnTo>
                <a:cubicBezTo>
                  <a:pt x="13210" y="17880"/>
                  <a:pt x="9307" y="21416"/>
                  <a:pt x="8773" y="26052"/>
                </a:cubicBezTo>
                <a:cubicBezTo>
                  <a:pt x="7873" y="25485"/>
                  <a:pt x="6805" y="25152"/>
                  <a:pt x="5671" y="25152"/>
                </a:cubicBezTo>
                <a:cubicBezTo>
                  <a:pt x="2535" y="25152"/>
                  <a:pt x="0" y="27687"/>
                  <a:pt x="0" y="30822"/>
                </a:cubicBezTo>
                <a:cubicBezTo>
                  <a:pt x="0" y="33958"/>
                  <a:pt x="2535" y="36493"/>
                  <a:pt x="5671" y="36493"/>
                </a:cubicBezTo>
                <a:lnTo>
                  <a:pt x="87062" y="36493"/>
                </a:lnTo>
                <a:cubicBezTo>
                  <a:pt x="90198" y="36493"/>
                  <a:pt x="92733" y="33958"/>
                  <a:pt x="92733" y="30822"/>
                </a:cubicBezTo>
                <a:cubicBezTo>
                  <a:pt x="92700" y="27687"/>
                  <a:pt x="90165" y="25152"/>
                  <a:pt x="87029" y="25152"/>
                </a:cubicBezTo>
                <a:close/>
              </a:path>
            </a:pathLst>
          </a:custGeom>
          <a:solidFill>
            <a:schemeClr val="accent3"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6FAFF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 txBox="1">
            <a:spLocks noGrp="1"/>
          </p:cNvSpPr>
          <p:nvPr>
            <p:ph type="title"/>
          </p:nvPr>
        </p:nvSpPr>
        <p:spPr>
          <a:xfrm>
            <a:off x="2031225" y="2439775"/>
            <a:ext cx="24903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1" name="Google Shape;351;p9"/>
          <p:cNvSpPr txBox="1">
            <a:spLocks noGrp="1"/>
          </p:cNvSpPr>
          <p:nvPr>
            <p:ph type="subTitle" idx="1"/>
          </p:nvPr>
        </p:nvSpPr>
        <p:spPr>
          <a:xfrm>
            <a:off x="1726950" y="33364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 idx="2" hasCustomPrompt="1"/>
          </p:nvPr>
        </p:nvSpPr>
        <p:spPr>
          <a:xfrm>
            <a:off x="476252" y="207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53" name="Google Shape;353;p9"/>
          <p:cNvGrpSpPr/>
          <p:nvPr/>
        </p:nvGrpSpPr>
        <p:grpSpPr>
          <a:xfrm>
            <a:off x="542950" y="278750"/>
            <a:ext cx="8394300" cy="3307475"/>
            <a:chOff x="-1876650" y="1135100"/>
            <a:chExt cx="8394300" cy="3307475"/>
          </a:xfrm>
        </p:grpSpPr>
        <p:sp>
          <p:nvSpPr>
            <p:cNvPr id="354" name="Google Shape;354;p9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 txBox="1">
            <a:spLocks noGrp="1"/>
          </p:cNvSpPr>
          <p:nvPr>
            <p:ph type="ctrTitle"/>
          </p:nvPr>
        </p:nvSpPr>
        <p:spPr>
          <a:xfrm>
            <a:off x="5835900" y="-696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6FA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347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2124588" y="2901274"/>
            <a:ext cx="4083310" cy="1606922"/>
          </a:xfrm>
          <a:custGeom>
            <a:avLst/>
            <a:gdLst/>
            <a:ahLst/>
            <a:cxnLst/>
            <a:rect l="l" t="t" r="r" b="b"/>
            <a:pathLst>
              <a:path w="92734" h="36494" extrusionOk="0">
                <a:moveTo>
                  <a:pt x="87029" y="25152"/>
                </a:moveTo>
                <a:cubicBezTo>
                  <a:pt x="85895" y="25152"/>
                  <a:pt x="84827" y="25485"/>
                  <a:pt x="83960" y="26052"/>
                </a:cubicBezTo>
                <a:cubicBezTo>
                  <a:pt x="83360" y="21482"/>
                  <a:pt x="79490" y="17880"/>
                  <a:pt x="74720" y="17880"/>
                </a:cubicBezTo>
                <a:cubicBezTo>
                  <a:pt x="73753" y="17880"/>
                  <a:pt x="72819" y="18047"/>
                  <a:pt x="71952" y="18314"/>
                </a:cubicBezTo>
                <a:cubicBezTo>
                  <a:pt x="72152" y="17513"/>
                  <a:pt x="72285" y="16679"/>
                  <a:pt x="72285" y="15812"/>
                </a:cubicBezTo>
                <a:cubicBezTo>
                  <a:pt x="72285" y="10675"/>
                  <a:pt x="68116" y="6505"/>
                  <a:pt x="62979" y="6505"/>
                </a:cubicBezTo>
                <a:cubicBezTo>
                  <a:pt x="61111" y="6505"/>
                  <a:pt x="59309" y="7072"/>
                  <a:pt x="57842" y="8039"/>
                </a:cubicBezTo>
                <a:cubicBezTo>
                  <a:pt x="55907" y="5704"/>
                  <a:pt x="53038" y="4237"/>
                  <a:pt x="49802" y="4237"/>
                </a:cubicBezTo>
                <a:cubicBezTo>
                  <a:pt x="47801" y="4237"/>
                  <a:pt x="45900" y="4837"/>
                  <a:pt x="44332" y="5805"/>
                </a:cubicBezTo>
                <a:cubicBezTo>
                  <a:pt x="41663" y="2302"/>
                  <a:pt x="37427" y="0"/>
                  <a:pt x="32657" y="0"/>
                </a:cubicBezTo>
                <a:cubicBezTo>
                  <a:pt x="24518" y="0"/>
                  <a:pt x="17980" y="6572"/>
                  <a:pt x="17980" y="14678"/>
                </a:cubicBezTo>
                <a:cubicBezTo>
                  <a:pt x="17980" y="15812"/>
                  <a:pt x="18113" y="16846"/>
                  <a:pt x="18347" y="17880"/>
                </a:cubicBezTo>
                <a:lnTo>
                  <a:pt x="17980" y="17880"/>
                </a:lnTo>
                <a:cubicBezTo>
                  <a:pt x="13210" y="17880"/>
                  <a:pt x="9307" y="21416"/>
                  <a:pt x="8773" y="26052"/>
                </a:cubicBezTo>
                <a:cubicBezTo>
                  <a:pt x="7873" y="25485"/>
                  <a:pt x="6805" y="25152"/>
                  <a:pt x="5671" y="25152"/>
                </a:cubicBezTo>
                <a:cubicBezTo>
                  <a:pt x="2535" y="25152"/>
                  <a:pt x="0" y="27687"/>
                  <a:pt x="0" y="30822"/>
                </a:cubicBezTo>
                <a:cubicBezTo>
                  <a:pt x="0" y="33958"/>
                  <a:pt x="2535" y="36493"/>
                  <a:pt x="5671" y="36493"/>
                </a:cubicBezTo>
                <a:lnTo>
                  <a:pt x="87062" y="36493"/>
                </a:lnTo>
                <a:cubicBezTo>
                  <a:pt x="90198" y="36493"/>
                  <a:pt x="92733" y="33958"/>
                  <a:pt x="92733" y="30822"/>
                </a:cubicBezTo>
                <a:cubicBezTo>
                  <a:pt x="92700" y="27687"/>
                  <a:pt x="90165" y="25152"/>
                  <a:pt x="87029" y="25152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4208425" y="2700656"/>
            <a:ext cx="4676692" cy="1938839"/>
          </a:xfrm>
          <a:custGeom>
            <a:avLst/>
            <a:gdLst/>
            <a:ahLst/>
            <a:cxnLst/>
            <a:rect l="l" t="t" r="r" b="b"/>
            <a:pathLst>
              <a:path w="106210" h="44032" extrusionOk="0">
                <a:moveTo>
                  <a:pt x="100238" y="32223"/>
                </a:moveTo>
                <a:lnTo>
                  <a:pt x="100105" y="32223"/>
                </a:lnTo>
                <a:cubicBezTo>
                  <a:pt x="100205" y="31823"/>
                  <a:pt x="100238" y="31389"/>
                  <a:pt x="100238" y="30956"/>
                </a:cubicBezTo>
                <a:cubicBezTo>
                  <a:pt x="100238" y="27653"/>
                  <a:pt x="97570" y="25018"/>
                  <a:pt x="94334" y="25018"/>
                </a:cubicBezTo>
                <a:cubicBezTo>
                  <a:pt x="93901" y="25018"/>
                  <a:pt x="93500" y="25051"/>
                  <a:pt x="93100" y="25151"/>
                </a:cubicBezTo>
                <a:cubicBezTo>
                  <a:pt x="92266" y="22483"/>
                  <a:pt x="90165" y="20381"/>
                  <a:pt x="87496" y="19647"/>
                </a:cubicBezTo>
                <a:cubicBezTo>
                  <a:pt x="87663" y="18980"/>
                  <a:pt x="87730" y="18313"/>
                  <a:pt x="87730" y="17546"/>
                </a:cubicBezTo>
                <a:cubicBezTo>
                  <a:pt x="87730" y="12943"/>
                  <a:pt x="83994" y="9207"/>
                  <a:pt x="79390" y="9207"/>
                </a:cubicBezTo>
                <a:cubicBezTo>
                  <a:pt x="75421" y="9207"/>
                  <a:pt x="72152" y="11975"/>
                  <a:pt x="71251" y="15645"/>
                </a:cubicBezTo>
                <a:cubicBezTo>
                  <a:pt x="69717" y="13777"/>
                  <a:pt x="67415" y="12609"/>
                  <a:pt x="64813" y="12609"/>
                </a:cubicBezTo>
                <a:cubicBezTo>
                  <a:pt x="63879" y="12609"/>
                  <a:pt x="63045" y="12742"/>
                  <a:pt x="62211" y="13009"/>
                </a:cubicBezTo>
                <a:cubicBezTo>
                  <a:pt x="62311" y="12542"/>
                  <a:pt x="62378" y="12109"/>
                  <a:pt x="62378" y="11642"/>
                </a:cubicBezTo>
                <a:cubicBezTo>
                  <a:pt x="62378" y="8339"/>
                  <a:pt x="59709" y="5704"/>
                  <a:pt x="56474" y="5704"/>
                </a:cubicBezTo>
                <a:cubicBezTo>
                  <a:pt x="56040" y="5704"/>
                  <a:pt x="55640" y="5771"/>
                  <a:pt x="55240" y="5838"/>
                </a:cubicBezTo>
                <a:cubicBezTo>
                  <a:pt x="54206" y="2468"/>
                  <a:pt x="51037" y="0"/>
                  <a:pt x="47301" y="0"/>
                </a:cubicBezTo>
                <a:cubicBezTo>
                  <a:pt x="43298" y="0"/>
                  <a:pt x="39962" y="2835"/>
                  <a:pt x="39128" y="6605"/>
                </a:cubicBezTo>
                <a:cubicBezTo>
                  <a:pt x="38461" y="6438"/>
                  <a:pt x="37694" y="6305"/>
                  <a:pt x="36993" y="6305"/>
                </a:cubicBezTo>
                <a:cubicBezTo>
                  <a:pt x="32357" y="6305"/>
                  <a:pt x="28654" y="10041"/>
                  <a:pt x="28654" y="14644"/>
                </a:cubicBezTo>
                <a:cubicBezTo>
                  <a:pt x="28654" y="14977"/>
                  <a:pt x="28687" y="15278"/>
                  <a:pt x="28687" y="15544"/>
                </a:cubicBezTo>
                <a:cubicBezTo>
                  <a:pt x="24985" y="16445"/>
                  <a:pt x="22216" y="19714"/>
                  <a:pt x="22216" y="23684"/>
                </a:cubicBezTo>
                <a:cubicBezTo>
                  <a:pt x="22216" y="23884"/>
                  <a:pt x="22216" y="24117"/>
                  <a:pt x="22283" y="24317"/>
                </a:cubicBezTo>
                <a:cubicBezTo>
                  <a:pt x="20715" y="22316"/>
                  <a:pt x="18347" y="21048"/>
                  <a:pt x="15645" y="21048"/>
                </a:cubicBezTo>
                <a:cubicBezTo>
                  <a:pt x="11008" y="21048"/>
                  <a:pt x="7305" y="24818"/>
                  <a:pt x="7305" y="29388"/>
                </a:cubicBezTo>
                <a:cubicBezTo>
                  <a:pt x="7305" y="30522"/>
                  <a:pt x="7506" y="31623"/>
                  <a:pt x="7939" y="32557"/>
                </a:cubicBezTo>
                <a:cubicBezTo>
                  <a:pt x="7305" y="32357"/>
                  <a:pt x="6638" y="32190"/>
                  <a:pt x="5938" y="32190"/>
                </a:cubicBezTo>
                <a:cubicBezTo>
                  <a:pt x="2635" y="32190"/>
                  <a:pt x="0" y="34858"/>
                  <a:pt x="0" y="38127"/>
                </a:cubicBezTo>
                <a:cubicBezTo>
                  <a:pt x="0" y="41396"/>
                  <a:pt x="2669" y="44032"/>
                  <a:pt x="5938" y="44032"/>
                </a:cubicBezTo>
                <a:lnTo>
                  <a:pt x="100272" y="44032"/>
                </a:lnTo>
                <a:cubicBezTo>
                  <a:pt x="103574" y="44032"/>
                  <a:pt x="106209" y="41363"/>
                  <a:pt x="106209" y="38127"/>
                </a:cubicBezTo>
                <a:cubicBezTo>
                  <a:pt x="106143" y="34892"/>
                  <a:pt x="103507" y="32223"/>
                  <a:pt x="100238" y="32223"/>
                </a:cubicBezTo>
                <a:close/>
              </a:path>
            </a:pathLst>
          </a:custGeom>
          <a:solidFill>
            <a:srgbClr val="002060">
              <a:alpha val="1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1023850" y="690900"/>
            <a:ext cx="948347" cy="888616"/>
          </a:xfrm>
          <a:custGeom>
            <a:avLst/>
            <a:gdLst/>
            <a:ahLst/>
            <a:cxnLst/>
            <a:rect l="l" t="t" r="r" b="b"/>
            <a:pathLst>
              <a:path w="46408" h="43485" extrusionOk="0">
                <a:moveTo>
                  <a:pt x="19773" y="1"/>
                </a:moveTo>
                <a:cubicBezTo>
                  <a:pt x="18554" y="362"/>
                  <a:pt x="17290" y="723"/>
                  <a:pt x="16072" y="1310"/>
                </a:cubicBezTo>
                <a:cubicBezTo>
                  <a:pt x="4967" y="6321"/>
                  <a:pt x="1" y="19367"/>
                  <a:pt x="5012" y="30472"/>
                </a:cubicBezTo>
                <a:cubicBezTo>
                  <a:pt x="8697" y="38638"/>
                  <a:pt x="16727" y="43485"/>
                  <a:pt x="25136" y="43485"/>
                </a:cubicBezTo>
                <a:cubicBezTo>
                  <a:pt x="28161" y="43485"/>
                  <a:pt x="31235" y="42857"/>
                  <a:pt x="34174" y="41532"/>
                </a:cubicBezTo>
                <a:cubicBezTo>
                  <a:pt x="40448" y="38733"/>
                  <a:pt x="44737" y="33361"/>
                  <a:pt x="46407" y="27221"/>
                </a:cubicBezTo>
                <a:lnTo>
                  <a:pt x="46407" y="27221"/>
                </a:lnTo>
                <a:cubicBezTo>
                  <a:pt x="44827" y="28711"/>
                  <a:pt x="42976" y="30020"/>
                  <a:pt x="40900" y="30968"/>
                </a:cubicBezTo>
                <a:cubicBezTo>
                  <a:pt x="38348" y="32106"/>
                  <a:pt x="35678" y="32647"/>
                  <a:pt x="33053" y="32647"/>
                </a:cubicBezTo>
                <a:cubicBezTo>
                  <a:pt x="25787" y="32647"/>
                  <a:pt x="18861" y="28507"/>
                  <a:pt x="15710" y="21443"/>
                </a:cubicBezTo>
                <a:cubicBezTo>
                  <a:pt x="12325" y="13950"/>
                  <a:pt x="14266" y="5418"/>
                  <a:pt x="19773" y="1"/>
                </a:cubicBezTo>
                <a:close/>
              </a:path>
            </a:pathLst>
          </a:custGeom>
          <a:solidFill>
            <a:srgbClr val="002060">
              <a:alpha val="1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1"/>
          <p:cNvSpPr/>
          <p:nvPr/>
        </p:nvSpPr>
        <p:spPr>
          <a:xfrm>
            <a:off x="7880750" y="1326925"/>
            <a:ext cx="191675" cy="328800"/>
          </a:xfrm>
          <a:custGeom>
            <a:avLst/>
            <a:gdLst/>
            <a:ahLst/>
            <a:cxnLst/>
            <a:rect l="l" t="t" r="r" b="b"/>
            <a:pathLst>
              <a:path w="7667" h="13152" extrusionOk="0">
                <a:moveTo>
                  <a:pt x="2069" y="1"/>
                </a:moveTo>
                <a:cubicBezTo>
                  <a:pt x="2069" y="1"/>
                  <a:pt x="2336" y="2503"/>
                  <a:pt x="1001" y="4938"/>
                </a:cubicBezTo>
                <a:cubicBezTo>
                  <a:pt x="1" y="6772"/>
                  <a:pt x="2169" y="9441"/>
                  <a:pt x="2703" y="10642"/>
                </a:cubicBezTo>
                <a:cubicBezTo>
                  <a:pt x="3236" y="11843"/>
                  <a:pt x="1902" y="12310"/>
                  <a:pt x="1168" y="12610"/>
                </a:cubicBezTo>
                <a:cubicBezTo>
                  <a:pt x="534" y="12858"/>
                  <a:pt x="1085" y="13152"/>
                  <a:pt x="1767" y="13152"/>
                </a:cubicBezTo>
                <a:cubicBezTo>
                  <a:pt x="1909" y="13152"/>
                  <a:pt x="2058" y="13139"/>
                  <a:pt x="2202" y="13110"/>
                </a:cubicBezTo>
                <a:cubicBezTo>
                  <a:pt x="3003" y="13010"/>
                  <a:pt x="4237" y="13077"/>
                  <a:pt x="4937" y="12610"/>
                </a:cubicBezTo>
                <a:cubicBezTo>
                  <a:pt x="5671" y="12143"/>
                  <a:pt x="6205" y="11409"/>
                  <a:pt x="7039" y="11142"/>
                </a:cubicBezTo>
                <a:cubicBezTo>
                  <a:pt x="7667" y="10966"/>
                  <a:pt x="7349" y="10772"/>
                  <a:pt x="6812" y="10772"/>
                </a:cubicBezTo>
                <a:cubicBezTo>
                  <a:pt x="6636" y="10772"/>
                  <a:pt x="6436" y="10792"/>
                  <a:pt x="6238" y="10842"/>
                </a:cubicBezTo>
                <a:cubicBezTo>
                  <a:pt x="5438" y="11075"/>
                  <a:pt x="4837" y="11276"/>
                  <a:pt x="4837" y="11276"/>
                </a:cubicBezTo>
                <a:cubicBezTo>
                  <a:pt x="4837" y="11276"/>
                  <a:pt x="4871" y="9975"/>
                  <a:pt x="3770" y="8740"/>
                </a:cubicBezTo>
                <a:cubicBezTo>
                  <a:pt x="2669" y="7473"/>
                  <a:pt x="2236" y="5338"/>
                  <a:pt x="2502" y="3970"/>
                </a:cubicBezTo>
                <a:cubicBezTo>
                  <a:pt x="2736" y="2603"/>
                  <a:pt x="3103" y="1102"/>
                  <a:pt x="2069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7221925" y="807650"/>
            <a:ext cx="527775" cy="328815"/>
          </a:xfrm>
          <a:custGeom>
            <a:avLst/>
            <a:gdLst/>
            <a:ahLst/>
            <a:cxnLst/>
            <a:rect l="l" t="t" r="r" b="b"/>
            <a:pathLst>
              <a:path w="25386" h="15816" extrusionOk="0">
                <a:moveTo>
                  <a:pt x="9659" y="0"/>
                </a:moveTo>
                <a:cubicBezTo>
                  <a:pt x="6140" y="0"/>
                  <a:pt x="1" y="970"/>
                  <a:pt x="1" y="970"/>
                </a:cubicBezTo>
                <a:cubicBezTo>
                  <a:pt x="1" y="1219"/>
                  <a:pt x="943" y="1287"/>
                  <a:pt x="2284" y="1287"/>
                </a:cubicBezTo>
                <a:cubicBezTo>
                  <a:pt x="3919" y="1287"/>
                  <a:pt x="6148" y="1185"/>
                  <a:pt x="7985" y="1185"/>
                </a:cubicBezTo>
                <a:cubicBezTo>
                  <a:pt x="9079" y="1185"/>
                  <a:pt x="10034" y="1222"/>
                  <a:pt x="10642" y="1337"/>
                </a:cubicBezTo>
                <a:cubicBezTo>
                  <a:pt x="11442" y="1503"/>
                  <a:pt x="12610" y="2137"/>
                  <a:pt x="13878" y="2971"/>
                </a:cubicBezTo>
                <a:cubicBezTo>
                  <a:pt x="13144" y="3605"/>
                  <a:pt x="12510" y="4305"/>
                  <a:pt x="12710" y="4506"/>
                </a:cubicBezTo>
                <a:cubicBezTo>
                  <a:pt x="12942" y="4737"/>
                  <a:pt x="13850" y="5168"/>
                  <a:pt x="15035" y="5168"/>
                </a:cubicBezTo>
                <a:cubicBezTo>
                  <a:pt x="15384" y="5168"/>
                  <a:pt x="15758" y="5131"/>
                  <a:pt x="16146" y="5039"/>
                </a:cubicBezTo>
                <a:cubicBezTo>
                  <a:pt x="16279" y="5006"/>
                  <a:pt x="16379" y="4973"/>
                  <a:pt x="16546" y="4873"/>
                </a:cubicBezTo>
                <a:cubicBezTo>
                  <a:pt x="18214" y="6173"/>
                  <a:pt x="19715" y="7508"/>
                  <a:pt x="20482" y="8275"/>
                </a:cubicBezTo>
                <a:cubicBezTo>
                  <a:pt x="21985" y="9778"/>
                  <a:pt x="25112" y="15815"/>
                  <a:pt x="25369" y="15815"/>
                </a:cubicBezTo>
                <a:cubicBezTo>
                  <a:pt x="25380" y="15815"/>
                  <a:pt x="25386" y="15804"/>
                  <a:pt x="25386" y="15780"/>
                </a:cubicBezTo>
                <a:cubicBezTo>
                  <a:pt x="25386" y="15180"/>
                  <a:pt x="24485" y="10977"/>
                  <a:pt x="22117" y="7675"/>
                </a:cubicBezTo>
                <a:cubicBezTo>
                  <a:pt x="21116" y="6307"/>
                  <a:pt x="19482" y="4939"/>
                  <a:pt x="17780" y="3672"/>
                </a:cubicBezTo>
                <a:cubicBezTo>
                  <a:pt x="18114" y="3138"/>
                  <a:pt x="18181" y="2604"/>
                  <a:pt x="17847" y="2371"/>
                </a:cubicBezTo>
                <a:cubicBezTo>
                  <a:pt x="17486" y="2145"/>
                  <a:pt x="16910" y="1980"/>
                  <a:pt x="16276" y="1980"/>
                </a:cubicBezTo>
                <a:cubicBezTo>
                  <a:pt x="15974" y="1980"/>
                  <a:pt x="15658" y="2018"/>
                  <a:pt x="15345" y="2104"/>
                </a:cubicBezTo>
                <a:cubicBezTo>
                  <a:pt x="13844" y="1170"/>
                  <a:pt x="12477" y="503"/>
                  <a:pt x="11643" y="203"/>
                </a:cubicBezTo>
                <a:cubicBezTo>
                  <a:pt x="11223" y="58"/>
                  <a:pt x="10519" y="0"/>
                  <a:pt x="965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1"/>
          <p:cNvGrpSpPr/>
          <p:nvPr/>
        </p:nvGrpSpPr>
        <p:grpSpPr>
          <a:xfrm rot="10800000">
            <a:off x="466750" y="431150"/>
            <a:ext cx="8394300" cy="3307475"/>
            <a:chOff x="-1876650" y="1135100"/>
            <a:chExt cx="8394300" cy="3307475"/>
          </a:xfrm>
        </p:grpSpPr>
        <p:sp>
          <p:nvSpPr>
            <p:cNvPr id="395" name="Google Shape;395;p11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4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iga"/>
              <a:buNone/>
              <a:defRPr sz="3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784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1" r:id="rId28"/>
    <p:sldLayoutId id="214748368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loTBFeA6ors0R77DSh-oOVLk6f3Nw4n3SSEKkhEonk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2060"/>
            </a:gs>
            <a:gs pos="29000">
              <a:schemeClr val="accent1">
                <a:lumMod val="5000"/>
                <a:lumOff val="95000"/>
              </a:schemeClr>
            </a:gs>
            <a:gs pos="69000">
              <a:srgbClr val="FBFCFE"/>
            </a:gs>
            <a:gs pos="13000">
              <a:schemeClr val="accent6">
                <a:lumMod val="20000"/>
                <a:lumOff val="80000"/>
              </a:schemeClr>
            </a:gs>
            <a:gs pos="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o 77">
            <a:extLst>
              <a:ext uri="{FF2B5EF4-FFF2-40B4-BE49-F238E27FC236}">
                <a16:creationId xmlns:a16="http://schemas.microsoft.com/office/drawing/2014/main" id="{B117B7B8-297B-489C-9F15-DFEF0508FACD}"/>
              </a:ext>
            </a:extLst>
          </p:cNvPr>
          <p:cNvGrpSpPr/>
          <p:nvPr/>
        </p:nvGrpSpPr>
        <p:grpSpPr>
          <a:xfrm>
            <a:off x="-29576" y="4179108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9CDD8EE0-FFC7-4C95-98D0-698609359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260B66CC-D137-4476-8C18-3835F57A8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Rectangle 7">
              <a:extLst>
                <a:ext uri="{FF2B5EF4-FFF2-40B4-BE49-F238E27FC236}">
                  <a16:creationId xmlns:a16="http://schemas.microsoft.com/office/drawing/2014/main" id="{1945D78B-1484-4BCB-9CA8-8DFB5CAF5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BD3FDC9C-02C2-40BA-B8AE-5CAB91086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C8628B15-1D14-479F-9C45-096DA8D4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4A6880FB-7BDC-4F86-8FD5-C0DD338DA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C3D67C31-EDC4-448D-BA50-222688D8E3D2}"/>
              </a:ext>
            </a:extLst>
          </p:cNvPr>
          <p:cNvGrpSpPr/>
          <p:nvPr/>
        </p:nvGrpSpPr>
        <p:grpSpPr>
          <a:xfrm flipH="1">
            <a:off x="3061900" y="4226540"/>
            <a:ext cx="6137516" cy="944234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83CA7DCF-A1E4-44F4-831D-F6D39A2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486AC6F9-63C0-4141-AC4A-819A851C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Rectangle 7">
              <a:extLst>
                <a:ext uri="{FF2B5EF4-FFF2-40B4-BE49-F238E27FC236}">
                  <a16:creationId xmlns:a16="http://schemas.microsoft.com/office/drawing/2014/main" id="{2485EE40-2C8B-4D20-AD35-19D0D7F8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B37C0D09-190C-4014-8404-C90C3006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6CF87B90-01D3-4670-A8F7-8162319E2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1ACD7DA9-D8C8-4D37-AED4-812CCF9F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52" name="Google Shape;952;p35"/>
          <p:cNvSpPr txBox="1">
            <a:spLocks noGrp="1"/>
          </p:cNvSpPr>
          <p:nvPr>
            <p:ph type="subTitle" idx="2"/>
          </p:nvPr>
        </p:nvSpPr>
        <p:spPr>
          <a:xfrm>
            <a:off x="1970302" y="4278739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</a:rPr>
              <a:t>Free Template</a:t>
            </a:r>
            <a:endParaRPr sz="2400" dirty="0">
              <a:solidFill>
                <a:schemeClr val="accent3"/>
              </a:solidFill>
            </a:endParaRPr>
          </a:p>
        </p:txBody>
      </p:sp>
      <p:sp>
        <p:nvSpPr>
          <p:cNvPr id="953" name="Google Shape;953;p35"/>
          <p:cNvSpPr txBox="1">
            <a:spLocks noGrp="1"/>
          </p:cNvSpPr>
          <p:nvPr>
            <p:ph type="subTitle" idx="1"/>
          </p:nvPr>
        </p:nvSpPr>
        <p:spPr>
          <a:xfrm>
            <a:off x="456511" y="331674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7200" dirty="0">
                <a:solidFill>
                  <a:schemeClr val="accent3"/>
                </a:solidFill>
              </a:rPr>
              <a:t>HEAVEN</a:t>
            </a:r>
            <a:endParaRPr sz="7200" dirty="0">
              <a:solidFill>
                <a:schemeClr val="accent3"/>
              </a:solidFill>
            </a:endParaRPr>
          </a:p>
        </p:txBody>
      </p:sp>
      <p:sp>
        <p:nvSpPr>
          <p:cNvPr id="961" name="Google Shape;961;p35"/>
          <p:cNvSpPr/>
          <p:nvPr/>
        </p:nvSpPr>
        <p:spPr>
          <a:xfrm>
            <a:off x="2099375" y="2606850"/>
            <a:ext cx="60725" cy="60725"/>
          </a:xfrm>
          <a:custGeom>
            <a:avLst/>
            <a:gdLst/>
            <a:ahLst/>
            <a:cxnLst/>
            <a:rect l="l" t="t" r="r" b="b"/>
            <a:pathLst>
              <a:path w="2429" h="2429" extrusionOk="0">
                <a:moveTo>
                  <a:pt x="1215" y="1"/>
                </a:moveTo>
                <a:cubicBezTo>
                  <a:pt x="544" y="1"/>
                  <a:pt x="1" y="543"/>
                  <a:pt x="1" y="1214"/>
                </a:cubicBezTo>
                <a:cubicBezTo>
                  <a:pt x="1" y="1886"/>
                  <a:pt x="558" y="2428"/>
                  <a:pt x="1215" y="2428"/>
                </a:cubicBezTo>
                <a:cubicBezTo>
                  <a:pt x="1886" y="2428"/>
                  <a:pt x="2429" y="1886"/>
                  <a:pt x="2429" y="1214"/>
                </a:cubicBezTo>
                <a:cubicBezTo>
                  <a:pt x="2429" y="543"/>
                  <a:pt x="1886" y="1"/>
                  <a:pt x="1215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35"/>
          <p:cNvGrpSpPr/>
          <p:nvPr/>
        </p:nvGrpSpPr>
        <p:grpSpPr>
          <a:xfrm rot="-9280521">
            <a:off x="266307" y="1621075"/>
            <a:ext cx="2186786" cy="519468"/>
            <a:chOff x="2775975" y="1203650"/>
            <a:chExt cx="2187025" cy="519525"/>
          </a:xfrm>
          <a:solidFill>
            <a:srgbClr val="002060"/>
          </a:solidFill>
        </p:grpSpPr>
        <p:sp>
          <p:nvSpPr>
            <p:cNvPr id="963" name="Google Shape;963;p35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5"/>
          <p:cNvGrpSpPr/>
          <p:nvPr/>
        </p:nvGrpSpPr>
        <p:grpSpPr>
          <a:xfrm>
            <a:off x="6269475" y="456888"/>
            <a:ext cx="1170775" cy="735575"/>
            <a:chOff x="-1876650" y="1573888"/>
            <a:chExt cx="1170775" cy="735575"/>
          </a:xfrm>
          <a:solidFill>
            <a:srgbClr val="002060"/>
          </a:solidFill>
        </p:grpSpPr>
        <p:sp>
          <p:nvSpPr>
            <p:cNvPr id="968" name="Google Shape;968;p35"/>
            <p:cNvSpPr/>
            <p:nvPr/>
          </p:nvSpPr>
          <p:spPr>
            <a:xfrm>
              <a:off x="-1629225" y="2065888"/>
              <a:ext cx="26800" cy="26125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528" y="0"/>
                  </a:moveTo>
                  <a:cubicBezTo>
                    <a:pt x="519" y="0"/>
                    <a:pt x="510" y="0"/>
                    <a:pt x="501" y="1"/>
                  </a:cubicBezTo>
                  <a:cubicBezTo>
                    <a:pt x="215" y="22"/>
                    <a:pt x="1" y="272"/>
                    <a:pt x="22" y="558"/>
                  </a:cubicBezTo>
                  <a:cubicBezTo>
                    <a:pt x="36" y="834"/>
                    <a:pt x="271" y="1044"/>
                    <a:pt x="545" y="1044"/>
                  </a:cubicBezTo>
                  <a:cubicBezTo>
                    <a:pt x="554" y="1044"/>
                    <a:pt x="563" y="1044"/>
                    <a:pt x="572" y="1043"/>
                  </a:cubicBezTo>
                  <a:cubicBezTo>
                    <a:pt x="858" y="1022"/>
                    <a:pt x="1072" y="772"/>
                    <a:pt x="1058" y="486"/>
                  </a:cubicBezTo>
                  <a:cubicBezTo>
                    <a:pt x="1037" y="210"/>
                    <a:pt x="80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-1276450" y="2068188"/>
              <a:ext cx="23400" cy="22400"/>
            </a:xfrm>
            <a:custGeom>
              <a:avLst/>
              <a:gdLst/>
              <a:ahLst/>
              <a:cxnLst/>
              <a:rect l="l" t="t" r="r" b="b"/>
              <a:pathLst>
                <a:path w="936" h="896" extrusionOk="0">
                  <a:moveTo>
                    <a:pt x="470" y="1"/>
                  </a:moveTo>
                  <a:cubicBezTo>
                    <a:pt x="461" y="1"/>
                    <a:pt x="452" y="1"/>
                    <a:pt x="443" y="2"/>
                  </a:cubicBezTo>
                  <a:cubicBezTo>
                    <a:pt x="193" y="9"/>
                    <a:pt x="0" y="223"/>
                    <a:pt x="22" y="473"/>
                  </a:cubicBezTo>
                  <a:cubicBezTo>
                    <a:pt x="28" y="710"/>
                    <a:pt x="222" y="896"/>
                    <a:pt x="455" y="896"/>
                  </a:cubicBezTo>
                  <a:cubicBezTo>
                    <a:pt x="468" y="896"/>
                    <a:pt x="480" y="895"/>
                    <a:pt x="493" y="894"/>
                  </a:cubicBezTo>
                  <a:cubicBezTo>
                    <a:pt x="743" y="887"/>
                    <a:pt x="936" y="673"/>
                    <a:pt x="914" y="423"/>
                  </a:cubicBezTo>
                  <a:cubicBezTo>
                    <a:pt x="907" y="182"/>
                    <a:pt x="708" y="1"/>
                    <a:pt x="4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-1074550" y="1634013"/>
              <a:ext cx="23225" cy="22400"/>
            </a:xfrm>
            <a:custGeom>
              <a:avLst/>
              <a:gdLst/>
              <a:ahLst/>
              <a:cxnLst/>
              <a:rect l="l" t="t" r="r" b="b"/>
              <a:pathLst>
                <a:path w="929" h="896" extrusionOk="0">
                  <a:moveTo>
                    <a:pt x="475" y="0"/>
                  </a:moveTo>
                  <a:cubicBezTo>
                    <a:pt x="462" y="0"/>
                    <a:pt x="449" y="1"/>
                    <a:pt x="436" y="2"/>
                  </a:cubicBezTo>
                  <a:cubicBezTo>
                    <a:pt x="186" y="9"/>
                    <a:pt x="1" y="223"/>
                    <a:pt x="15" y="473"/>
                  </a:cubicBezTo>
                  <a:cubicBezTo>
                    <a:pt x="36" y="714"/>
                    <a:pt x="235" y="895"/>
                    <a:pt x="461" y="895"/>
                  </a:cubicBezTo>
                  <a:cubicBezTo>
                    <a:pt x="469" y="895"/>
                    <a:pt x="478" y="895"/>
                    <a:pt x="486" y="895"/>
                  </a:cubicBezTo>
                  <a:cubicBezTo>
                    <a:pt x="736" y="880"/>
                    <a:pt x="929" y="666"/>
                    <a:pt x="908" y="416"/>
                  </a:cubicBezTo>
                  <a:cubicBezTo>
                    <a:pt x="901" y="179"/>
                    <a:pt x="708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-729100" y="1573888"/>
              <a:ext cx="23225" cy="22350"/>
            </a:xfrm>
            <a:custGeom>
              <a:avLst/>
              <a:gdLst/>
              <a:ahLst/>
              <a:cxnLst/>
              <a:rect l="l" t="t" r="r" b="b"/>
              <a:pathLst>
                <a:path w="929" h="894" extrusionOk="0">
                  <a:moveTo>
                    <a:pt x="450" y="0"/>
                  </a:moveTo>
                  <a:cubicBezTo>
                    <a:pt x="446" y="0"/>
                    <a:pt x="441" y="0"/>
                    <a:pt x="436" y="1"/>
                  </a:cubicBezTo>
                  <a:cubicBezTo>
                    <a:pt x="186" y="15"/>
                    <a:pt x="0" y="229"/>
                    <a:pt x="15" y="479"/>
                  </a:cubicBezTo>
                  <a:cubicBezTo>
                    <a:pt x="35" y="720"/>
                    <a:pt x="234" y="894"/>
                    <a:pt x="459" y="894"/>
                  </a:cubicBezTo>
                  <a:cubicBezTo>
                    <a:pt x="468" y="894"/>
                    <a:pt x="477" y="894"/>
                    <a:pt x="486" y="893"/>
                  </a:cubicBezTo>
                  <a:cubicBezTo>
                    <a:pt x="736" y="886"/>
                    <a:pt x="929" y="672"/>
                    <a:pt x="907" y="422"/>
                  </a:cubicBezTo>
                  <a:cubicBezTo>
                    <a:pt x="900" y="177"/>
                    <a:pt x="694" y="0"/>
                    <a:pt x="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-1876650" y="2289363"/>
              <a:ext cx="21100" cy="20100"/>
            </a:xfrm>
            <a:custGeom>
              <a:avLst/>
              <a:gdLst/>
              <a:ahLst/>
              <a:cxnLst/>
              <a:rect l="l" t="t" r="r" b="b"/>
              <a:pathLst>
                <a:path w="844" h="804" extrusionOk="0">
                  <a:moveTo>
                    <a:pt x="431" y="0"/>
                  </a:moveTo>
                  <a:cubicBezTo>
                    <a:pt x="418" y="0"/>
                    <a:pt x="406" y="1"/>
                    <a:pt x="393" y="2"/>
                  </a:cubicBezTo>
                  <a:cubicBezTo>
                    <a:pt x="172" y="9"/>
                    <a:pt x="1" y="209"/>
                    <a:pt x="22" y="431"/>
                  </a:cubicBezTo>
                  <a:cubicBezTo>
                    <a:pt x="35" y="639"/>
                    <a:pt x="201" y="804"/>
                    <a:pt x="406" y="804"/>
                  </a:cubicBezTo>
                  <a:cubicBezTo>
                    <a:pt x="418" y="804"/>
                    <a:pt x="431" y="803"/>
                    <a:pt x="443" y="802"/>
                  </a:cubicBezTo>
                  <a:cubicBezTo>
                    <a:pt x="672" y="795"/>
                    <a:pt x="843" y="602"/>
                    <a:pt x="822" y="374"/>
                  </a:cubicBezTo>
                  <a:cubicBezTo>
                    <a:pt x="815" y="165"/>
                    <a:pt x="637" y="0"/>
                    <a:pt x="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-1870225" y="1583163"/>
              <a:ext cx="1152750" cy="720025"/>
            </a:xfrm>
            <a:custGeom>
              <a:avLst/>
              <a:gdLst/>
              <a:ahLst/>
              <a:cxnLst/>
              <a:rect l="l" t="t" r="r" b="b"/>
              <a:pathLst>
                <a:path w="46110" h="28801" extrusionOk="0">
                  <a:moveTo>
                    <a:pt x="46088" y="1"/>
                  </a:moveTo>
                  <a:lnTo>
                    <a:pt x="32256" y="2393"/>
                  </a:lnTo>
                  <a:lnTo>
                    <a:pt x="32228" y="2393"/>
                  </a:lnTo>
                  <a:lnTo>
                    <a:pt x="24194" y="19860"/>
                  </a:lnTo>
                  <a:lnTo>
                    <a:pt x="10212" y="19688"/>
                  </a:lnTo>
                  <a:lnTo>
                    <a:pt x="10198" y="19688"/>
                  </a:lnTo>
                  <a:lnTo>
                    <a:pt x="1" y="28743"/>
                  </a:lnTo>
                  <a:lnTo>
                    <a:pt x="58" y="28800"/>
                  </a:lnTo>
                  <a:lnTo>
                    <a:pt x="10234" y="19781"/>
                  </a:lnTo>
                  <a:lnTo>
                    <a:pt x="24223" y="19960"/>
                  </a:lnTo>
                  <a:lnTo>
                    <a:pt x="24244" y="19960"/>
                  </a:lnTo>
                  <a:lnTo>
                    <a:pt x="32299" y="2479"/>
                  </a:lnTo>
                  <a:lnTo>
                    <a:pt x="46109" y="87"/>
                  </a:lnTo>
                  <a:lnTo>
                    <a:pt x="46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437;p13">
            <a:extLst>
              <a:ext uri="{FF2B5EF4-FFF2-40B4-BE49-F238E27FC236}">
                <a16:creationId xmlns:a16="http://schemas.microsoft.com/office/drawing/2014/main" id="{7BC72627-99F8-4700-BA84-F2440E5C7E25}"/>
              </a:ext>
            </a:extLst>
          </p:cNvPr>
          <p:cNvSpPr/>
          <p:nvPr/>
        </p:nvSpPr>
        <p:spPr>
          <a:xfrm>
            <a:off x="146586" y="2548890"/>
            <a:ext cx="3317453" cy="2311241"/>
          </a:xfrm>
          <a:custGeom>
            <a:avLst/>
            <a:gdLst/>
            <a:ahLst/>
            <a:cxnLst/>
            <a:rect l="l" t="t" r="r" b="b"/>
            <a:pathLst>
              <a:path w="27808" h="19373" extrusionOk="0">
                <a:moveTo>
                  <a:pt x="12108" y="0"/>
                </a:moveTo>
                <a:cubicBezTo>
                  <a:pt x="10225" y="0"/>
                  <a:pt x="8542" y="1440"/>
                  <a:pt x="8216" y="3394"/>
                </a:cubicBezTo>
                <a:lnTo>
                  <a:pt x="8216" y="3619"/>
                </a:lnTo>
                <a:cubicBezTo>
                  <a:pt x="8171" y="3619"/>
                  <a:pt x="8126" y="3619"/>
                  <a:pt x="8036" y="3529"/>
                </a:cubicBezTo>
                <a:cubicBezTo>
                  <a:pt x="7844" y="3500"/>
                  <a:pt x="7654" y="3486"/>
                  <a:pt x="7466" y="3486"/>
                </a:cubicBezTo>
                <a:cubicBezTo>
                  <a:pt x="5622" y="3486"/>
                  <a:pt x="4030" y="4854"/>
                  <a:pt x="3702" y="6779"/>
                </a:cubicBezTo>
                <a:cubicBezTo>
                  <a:pt x="3657" y="7095"/>
                  <a:pt x="3657" y="7456"/>
                  <a:pt x="3702" y="7772"/>
                </a:cubicBezTo>
                <a:cubicBezTo>
                  <a:pt x="1941" y="8359"/>
                  <a:pt x="723" y="9804"/>
                  <a:pt x="452" y="11655"/>
                </a:cubicBezTo>
                <a:cubicBezTo>
                  <a:pt x="0" y="14499"/>
                  <a:pt x="1896" y="17072"/>
                  <a:pt x="4740" y="17478"/>
                </a:cubicBezTo>
                <a:cubicBezTo>
                  <a:pt x="5001" y="17526"/>
                  <a:pt x="5259" y="17548"/>
                  <a:pt x="5514" y="17548"/>
                </a:cubicBezTo>
                <a:cubicBezTo>
                  <a:pt x="6229" y="17548"/>
                  <a:pt x="6919" y="17371"/>
                  <a:pt x="7584" y="17072"/>
                </a:cubicBezTo>
                <a:cubicBezTo>
                  <a:pt x="8036" y="17478"/>
                  <a:pt x="8668" y="17839"/>
                  <a:pt x="9345" y="17929"/>
                </a:cubicBezTo>
                <a:cubicBezTo>
                  <a:pt x="9531" y="17967"/>
                  <a:pt x="9714" y="17983"/>
                  <a:pt x="9893" y="17983"/>
                </a:cubicBezTo>
                <a:cubicBezTo>
                  <a:pt x="10363" y="17983"/>
                  <a:pt x="10803" y="17867"/>
                  <a:pt x="11196" y="17704"/>
                </a:cubicBezTo>
                <a:cubicBezTo>
                  <a:pt x="11737" y="18561"/>
                  <a:pt x="12550" y="19148"/>
                  <a:pt x="13633" y="19329"/>
                </a:cubicBezTo>
                <a:cubicBezTo>
                  <a:pt x="13814" y="19358"/>
                  <a:pt x="13993" y="19372"/>
                  <a:pt x="14170" y="19372"/>
                </a:cubicBezTo>
                <a:cubicBezTo>
                  <a:pt x="15360" y="19372"/>
                  <a:pt x="16429" y="18732"/>
                  <a:pt x="17019" y="17749"/>
                </a:cubicBezTo>
                <a:cubicBezTo>
                  <a:pt x="17516" y="18110"/>
                  <a:pt x="18148" y="18336"/>
                  <a:pt x="18825" y="18426"/>
                </a:cubicBezTo>
                <a:cubicBezTo>
                  <a:pt x="19072" y="18466"/>
                  <a:pt x="19316" y="18486"/>
                  <a:pt x="19557" y="18486"/>
                </a:cubicBezTo>
                <a:cubicBezTo>
                  <a:pt x="21473" y="18486"/>
                  <a:pt x="23144" y="17251"/>
                  <a:pt x="23745" y="15447"/>
                </a:cubicBezTo>
                <a:cubicBezTo>
                  <a:pt x="25551" y="14905"/>
                  <a:pt x="26995" y="13325"/>
                  <a:pt x="27357" y="11294"/>
                </a:cubicBezTo>
                <a:cubicBezTo>
                  <a:pt x="27808" y="8450"/>
                  <a:pt x="25822" y="5786"/>
                  <a:pt x="23023" y="5335"/>
                </a:cubicBezTo>
                <a:cubicBezTo>
                  <a:pt x="22842" y="5335"/>
                  <a:pt x="22707" y="5290"/>
                  <a:pt x="22571" y="5290"/>
                </a:cubicBezTo>
                <a:cubicBezTo>
                  <a:pt x="22707" y="3078"/>
                  <a:pt x="21217" y="1046"/>
                  <a:pt x="18960" y="730"/>
                </a:cubicBezTo>
                <a:cubicBezTo>
                  <a:pt x="18726" y="691"/>
                  <a:pt x="18495" y="673"/>
                  <a:pt x="18268" y="673"/>
                </a:cubicBezTo>
                <a:cubicBezTo>
                  <a:pt x="17180" y="673"/>
                  <a:pt x="16186" y="1104"/>
                  <a:pt x="15439" y="1814"/>
                </a:cubicBezTo>
                <a:cubicBezTo>
                  <a:pt x="14807" y="911"/>
                  <a:pt x="13859" y="234"/>
                  <a:pt x="12730" y="53"/>
                </a:cubicBezTo>
                <a:cubicBezTo>
                  <a:pt x="12522" y="18"/>
                  <a:pt x="12313" y="0"/>
                  <a:pt x="1210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437;p13">
            <a:extLst>
              <a:ext uri="{FF2B5EF4-FFF2-40B4-BE49-F238E27FC236}">
                <a16:creationId xmlns:a16="http://schemas.microsoft.com/office/drawing/2014/main" id="{AA816921-7140-4EB9-9F5D-DDBCA7FECFC1}"/>
              </a:ext>
            </a:extLst>
          </p:cNvPr>
          <p:cNvSpPr/>
          <p:nvPr/>
        </p:nvSpPr>
        <p:spPr>
          <a:xfrm flipH="1">
            <a:off x="5561931" y="2538573"/>
            <a:ext cx="3419918" cy="2382628"/>
          </a:xfrm>
          <a:custGeom>
            <a:avLst/>
            <a:gdLst/>
            <a:ahLst/>
            <a:cxnLst/>
            <a:rect l="l" t="t" r="r" b="b"/>
            <a:pathLst>
              <a:path w="27808" h="19373" extrusionOk="0">
                <a:moveTo>
                  <a:pt x="12108" y="0"/>
                </a:moveTo>
                <a:cubicBezTo>
                  <a:pt x="10225" y="0"/>
                  <a:pt x="8542" y="1440"/>
                  <a:pt x="8216" y="3394"/>
                </a:cubicBezTo>
                <a:lnTo>
                  <a:pt x="8216" y="3619"/>
                </a:lnTo>
                <a:cubicBezTo>
                  <a:pt x="8171" y="3619"/>
                  <a:pt x="8126" y="3619"/>
                  <a:pt x="8036" y="3529"/>
                </a:cubicBezTo>
                <a:cubicBezTo>
                  <a:pt x="7844" y="3500"/>
                  <a:pt x="7654" y="3486"/>
                  <a:pt x="7466" y="3486"/>
                </a:cubicBezTo>
                <a:cubicBezTo>
                  <a:pt x="5622" y="3486"/>
                  <a:pt x="4030" y="4854"/>
                  <a:pt x="3702" y="6779"/>
                </a:cubicBezTo>
                <a:cubicBezTo>
                  <a:pt x="3657" y="7095"/>
                  <a:pt x="3657" y="7456"/>
                  <a:pt x="3702" y="7772"/>
                </a:cubicBezTo>
                <a:cubicBezTo>
                  <a:pt x="1941" y="8359"/>
                  <a:pt x="723" y="9804"/>
                  <a:pt x="452" y="11655"/>
                </a:cubicBezTo>
                <a:cubicBezTo>
                  <a:pt x="0" y="14499"/>
                  <a:pt x="1896" y="17072"/>
                  <a:pt x="4740" y="17478"/>
                </a:cubicBezTo>
                <a:cubicBezTo>
                  <a:pt x="5001" y="17526"/>
                  <a:pt x="5259" y="17548"/>
                  <a:pt x="5514" y="17548"/>
                </a:cubicBezTo>
                <a:cubicBezTo>
                  <a:pt x="6229" y="17548"/>
                  <a:pt x="6919" y="17371"/>
                  <a:pt x="7584" y="17072"/>
                </a:cubicBezTo>
                <a:cubicBezTo>
                  <a:pt x="8036" y="17478"/>
                  <a:pt x="8668" y="17839"/>
                  <a:pt x="9345" y="17929"/>
                </a:cubicBezTo>
                <a:cubicBezTo>
                  <a:pt x="9531" y="17967"/>
                  <a:pt x="9714" y="17983"/>
                  <a:pt x="9893" y="17983"/>
                </a:cubicBezTo>
                <a:cubicBezTo>
                  <a:pt x="10363" y="17983"/>
                  <a:pt x="10803" y="17867"/>
                  <a:pt x="11196" y="17704"/>
                </a:cubicBezTo>
                <a:cubicBezTo>
                  <a:pt x="11737" y="18561"/>
                  <a:pt x="12550" y="19148"/>
                  <a:pt x="13633" y="19329"/>
                </a:cubicBezTo>
                <a:cubicBezTo>
                  <a:pt x="13814" y="19358"/>
                  <a:pt x="13993" y="19372"/>
                  <a:pt x="14170" y="19372"/>
                </a:cubicBezTo>
                <a:cubicBezTo>
                  <a:pt x="15360" y="19372"/>
                  <a:pt x="16429" y="18732"/>
                  <a:pt x="17019" y="17749"/>
                </a:cubicBezTo>
                <a:cubicBezTo>
                  <a:pt x="17516" y="18110"/>
                  <a:pt x="18148" y="18336"/>
                  <a:pt x="18825" y="18426"/>
                </a:cubicBezTo>
                <a:cubicBezTo>
                  <a:pt x="19072" y="18466"/>
                  <a:pt x="19316" y="18486"/>
                  <a:pt x="19557" y="18486"/>
                </a:cubicBezTo>
                <a:cubicBezTo>
                  <a:pt x="21473" y="18486"/>
                  <a:pt x="23144" y="17251"/>
                  <a:pt x="23745" y="15447"/>
                </a:cubicBezTo>
                <a:cubicBezTo>
                  <a:pt x="25551" y="14905"/>
                  <a:pt x="26995" y="13325"/>
                  <a:pt x="27357" y="11294"/>
                </a:cubicBezTo>
                <a:cubicBezTo>
                  <a:pt x="27808" y="8450"/>
                  <a:pt x="25822" y="5786"/>
                  <a:pt x="23023" y="5335"/>
                </a:cubicBezTo>
                <a:cubicBezTo>
                  <a:pt x="22842" y="5335"/>
                  <a:pt x="22707" y="5290"/>
                  <a:pt x="22571" y="5290"/>
                </a:cubicBezTo>
                <a:cubicBezTo>
                  <a:pt x="22707" y="3078"/>
                  <a:pt x="21217" y="1046"/>
                  <a:pt x="18960" y="730"/>
                </a:cubicBezTo>
                <a:cubicBezTo>
                  <a:pt x="18726" y="691"/>
                  <a:pt x="18495" y="673"/>
                  <a:pt x="18268" y="673"/>
                </a:cubicBezTo>
                <a:cubicBezTo>
                  <a:pt x="17180" y="673"/>
                  <a:pt x="16186" y="1104"/>
                  <a:pt x="15439" y="1814"/>
                </a:cubicBezTo>
                <a:cubicBezTo>
                  <a:pt x="14807" y="911"/>
                  <a:pt x="13859" y="234"/>
                  <a:pt x="12730" y="53"/>
                </a:cubicBezTo>
                <a:cubicBezTo>
                  <a:pt x="12522" y="18"/>
                  <a:pt x="12313" y="0"/>
                  <a:pt x="1210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3BC5970-8044-4935-9C6A-B6B04B3C90AA}"/>
              </a:ext>
            </a:extLst>
          </p:cNvPr>
          <p:cNvGrpSpPr/>
          <p:nvPr/>
        </p:nvGrpSpPr>
        <p:grpSpPr>
          <a:xfrm>
            <a:off x="3019918" y="1018194"/>
            <a:ext cx="3069665" cy="2170450"/>
            <a:chOff x="3492500" y="1362075"/>
            <a:chExt cx="2449513" cy="1731963"/>
          </a:xfrm>
          <a:solidFill>
            <a:srgbClr val="00206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1D9176D-537A-4A52-BBD3-9DCF432F8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0088" y="1362075"/>
              <a:ext cx="1376363" cy="1389063"/>
            </a:xfrm>
            <a:custGeom>
              <a:avLst/>
              <a:gdLst>
                <a:gd name="T0" fmla="*/ 1624 w 2923"/>
                <a:gd name="T1" fmla="*/ 12 h 2946"/>
                <a:gd name="T2" fmla="*/ 2673 w 2923"/>
                <a:gd name="T3" fmla="*/ 664 h 2946"/>
                <a:gd name="T4" fmla="*/ 2870 w 2923"/>
                <a:gd name="T5" fmla="*/ 1814 h 2946"/>
                <a:gd name="T6" fmla="*/ 1857 w 2923"/>
                <a:gd name="T7" fmla="*/ 2875 h 2946"/>
                <a:gd name="T8" fmla="*/ 1623 w 2923"/>
                <a:gd name="T9" fmla="*/ 2923 h 2946"/>
                <a:gd name="T10" fmla="*/ 1569 w 2923"/>
                <a:gd name="T11" fmla="*/ 2925 h 2946"/>
                <a:gd name="T12" fmla="*/ 740 w 2923"/>
                <a:gd name="T13" fmla="*/ 2752 h 2946"/>
                <a:gd name="T14" fmla="*/ 8 w 2923"/>
                <a:gd name="T15" fmla="*/ 1744 h 2946"/>
                <a:gd name="T16" fmla="*/ 161 w 2923"/>
                <a:gd name="T17" fmla="*/ 1680 h 2946"/>
                <a:gd name="T18" fmla="*/ 312 w 2923"/>
                <a:gd name="T19" fmla="*/ 1864 h 2946"/>
                <a:gd name="T20" fmla="*/ 1407 w 2923"/>
                <a:gd name="T21" fmla="*/ 1947 h 2946"/>
                <a:gd name="T22" fmla="*/ 1671 w 2923"/>
                <a:gd name="T23" fmla="*/ 774 h 2946"/>
                <a:gd name="T24" fmla="*/ 794 w 2923"/>
                <a:gd name="T25" fmla="*/ 347 h 2946"/>
                <a:gd name="T26" fmla="*/ 728 w 2923"/>
                <a:gd name="T27" fmla="*/ 191 h 2946"/>
                <a:gd name="T28" fmla="*/ 1358 w 2923"/>
                <a:gd name="T29" fmla="*/ 3 h 2946"/>
                <a:gd name="T30" fmla="*/ 1521 w 2923"/>
                <a:gd name="T31" fmla="*/ 0 h 2946"/>
                <a:gd name="T32" fmla="*/ 1489 w 2923"/>
                <a:gd name="T33" fmla="*/ 341 h 2946"/>
                <a:gd name="T34" fmla="*/ 1732 w 2923"/>
                <a:gd name="T35" fmla="*/ 305 h 2946"/>
                <a:gd name="T36" fmla="*/ 1926 w 2923"/>
                <a:gd name="T37" fmla="*/ 890 h 2946"/>
                <a:gd name="T38" fmla="*/ 1952 w 2923"/>
                <a:gd name="T39" fmla="*/ 1371 h 2946"/>
                <a:gd name="T40" fmla="*/ 2098 w 2923"/>
                <a:gd name="T41" fmla="*/ 1767 h 2946"/>
                <a:gd name="T42" fmla="*/ 1468 w 2923"/>
                <a:gd name="T43" fmla="*/ 2110 h 2946"/>
                <a:gd name="T44" fmla="*/ 422 w 2923"/>
                <a:gd name="T45" fmla="*/ 2147 h 2946"/>
                <a:gd name="T46" fmla="*/ 1173 w 2923"/>
                <a:gd name="T47" fmla="*/ 2737 h 2946"/>
                <a:gd name="T48" fmla="*/ 1857 w 2923"/>
                <a:gd name="T49" fmla="*/ 2698 h 2946"/>
                <a:gd name="T50" fmla="*/ 2123 w 2923"/>
                <a:gd name="T51" fmla="*/ 2023 h 2946"/>
                <a:gd name="T52" fmla="*/ 2741 w 2923"/>
                <a:gd name="T53" fmla="*/ 1446 h 2946"/>
                <a:gd name="T54" fmla="*/ 2209 w 2923"/>
                <a:gd name="T55" fmla="*/ 1305 h 2946"/>
                <a:gd name="T56" fmla="*/ 2313 w 2923"/>
                <a:gd name="T57" fmla="*/ 631 h 2946"/>
                <a:gd name="T58" fmla="*/ 1172 w 2923"/>
                <a:gd name="T59" fmla="*/ 202 h 2946"/>
                <a:gd name="T60" fmla="*/ 2714 w 2923"/>
                <a:gd name="T61" fmla="*/ 1269 h 2946"/>
                <a:gd name="T62" fmla="*/ 2523 w 2923"/>
                <a:gd name="T63" fmla="*/ 746 h 2946"/>
                <a:gd name="T64" fmla="*/ 2273 w 2923"/>
                <a:gd name="T65" fmla="*/ 1000 h 2946"/>
                <a:gd name="T66" fmla="*/ 2557 w 2923"/>
                <a:gd name="T67" fmla="*/ 1314 h 2946"/>
                <a:gd name="T68" fmla="*/ 2613 w 2923"/>
                <a:gd name="T69" fmla="*/ 2023 h 2946"/>
                <a:gd name="T70" fmla="*/ 2239 w 2923"/>
                <a:gd name="T71" fmla="*/ 2491 h 2946"/>
                <a:gd name="T72" fmla="*/ 1646 w 2923"/>
                <a:gd name="T73" fmla="*/ 1972 h 2946"/>
                <a:gd name="T74" fmla="*/ 1898 w 2923"/>
                <a:gd name="T75" fmla="*/ 1582 h 2946"/>
                <a:gd name="T76" fmla="*/ 1687 w 2923"/>
                <a:gd name="T77" fmla="*/ 2742 h 2946"/>
                <a:gd name="T78" fmla="*/ 1346 w 2923"/>
                <a:gd name="T79" fmla="*/ 2760 h 2946"/>
                <a:gd name="T80" fmla="*/ 1837 w 2923"/>
                <a:gd name="T81" fmla="*/ 720 h 2946"/>
                <a:gd name="T82" fmla="*/ 1649 w 2923"/>
                <a:gd name="T83" fmla="*/ 471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3" h="2946">
                  <a:moveTo>
                    <a:pt x="1521" y="0"/>
                  </a:moveTo>
                  <a:cubicBezTo>
                    <a:pt x="1555" y="4"/>
                    <a:pt x="1590" y="7"/>
                    <a:pt x="1624" y="12"/>
                  </a:cubicBezTo>
                  <a:cubicBezTo>
                    <a:pt x="1829" y="36"/>
                    <a:pt x="2020" y="103"/>
                    <a:pt x="2197" y="208"/>
                  </a:cubicBezTo>
                  <a:cubicBezTo>
                    <a:pt x="2391" y="323"/>
                    <a:pt x="2550" y="475"/>
                    <a:pt x="2673" y="664"/>
                  </a:cubicBezTo>
                  <a:cubicBezTo>
                    <a:pt x="2801" y="861"/>
                    <a:pt x="2878" y="1078"/>
                    <a:pt x="2904" y="1312"/>
                  </a:cubicBezTo>
                  <a:cubicBezTo>
                    <a:pt x="2923" y="1481"/>
                    <a:pt x="2912" y="1649"/>
                    <a:pt x="2870" y="1814"/>
                  </a:cubicBezTo>
                  <a:cubicBezTo>
                    <a:pt x="2768" y="2211"/>
                    <a:pt x="2542" y="2518"/>
                    <a:pt x="2191" y="2731"/>
                  </a:cubicBezTo>
                  <a:cubicBezTo>
                    <a:pt x="2087" y="2794"/>
                    <a:pt x="1975" y="2842"/>
                    <a:pt x="1857" y="2875"/>
                  </a:cubicBezTo>
                  <a:cubicBezTo>
                    <a:pt x="1816" y="2887"/>
                    <a:pt x="1774" y="2894"/>
                    <a:pt x="1732" y="2902"/>
                  </a:cubicBezTo>
                  <a:cubicBezTo>
                    <a:pt x="1696" y="2910"/>
                    <a:pt x="1659" y="2917"/>
                    <a:pt x="1623" y="2923"/>
                  </a:cubicBezTo>
                  <a:cubicBezTo>
                    <a:pt x="1608" y="2926"/>
                    <a:pt x="1592" y="2927"/>
                    <a:pt x="1576" y="2928"/>
                  </a:cubicBezTo>
                  <a:cubicBezTo>
                    <a:pt x="1573" y="2928"/>
                    <a:pt x="1570" y="2925"/>
                    <a:pt x="1569" y="2925"/>
                  </a:cubicBezTo>
                  <a:cubicBezTo>
                    <a:pt x="1553" y="2927"/>
                    <a:pt x="1536" y="2931"/>
                    <a:pt x="1520" y="2932"/>
                  </a:cubicBezTo>
                  <a:cubicBezTo>
                    <a:pt x="1243" y="2946"/>
                    <a:pt x="983" y="2885"/>
                    <a:pt x="740" y="2752"/>
                  </a:cubicBezTo>
                  <a:cubicBezTo>
                    <a:pt x="510" y="2626"/>
                    <a:pt x="327" y="2451"/>
                    <a:pt x="191" y="2226"/>
                  </a:cubicBezTo>
                  <a:cubicBezTo>
                    <a:pt x="100" y="2076"/>
                    <a:pt x="39" y="1916"/>
                    <a:pt x="8" y="1744"/>
                  </a:cubicBezTo>
                  <a:cubicBezTo>
                    <a:pt x="0" y="1703"/>
                    <a:pt x="20" y="1664"/>
                    <a:pt x="56" y="1648"/>
                  </a:cubicBezTo>
                  <a:cubicBezTo>
                    <a:pt x="95" y="1631"/>
                    <a:pt x="136" y="1643"/>
                    <a:pt x="161" y="1680"/>
                  </a:cubicBezTo>
                  <a:cubicBezTo>
                    <a:pt x="185" y="1715"/>
                    <a:pt x="206" y="1752"/>
                    <a:pt x="233" y="1785"/>
                  </a:cubicBezTo>
                  <a:cubicBezTo>
                    <a:pt x="256" y="1814"/>
                    <a:pt x="286" y="1837"/>
                    <a:pt x="312" y="1864"/>
                  </a:cubicBezTo>
                  <a:cubicBezTo>
                    <a:pt x="343" y="1896"/>
                    <a:pt x="379" y="1920"/>
                    <a:pt x="415" y="1945"/>
                  </a:cubicBezTo>
                  <a:cubicBezTo>
                    <a:pt x="713" y="2150"/>
                    <a:pt x="1110" y="2152"/>
                    <a:pt x="1407" y="1947"/>
                  </a:cubicBezTo>
                  <a:cubicBezTo>
                    <a:pt x="1600" y="1815"/>
                    <a:pt x="1722" y="1632"/>
                    <a:pt x="1772" y="1403"/>
                  </a:cubicBezTo>
                  <a:cubicBezTo>
                    <a:pt x="1821" y="1181"/>
                    <a:pt x="1787" y="970"/>
                    <a:pt x="1671" y="774"/>
                  </a:cubicBezTo>
                  <a:cubicBezTo>
                    <a:pt x="1530" y="537"/>
                    <a:pt x="1320" y="397"/>
                    <a:pt x="1049" y="349"/>
                  </a:cubicBezTo>
                  <a:cubicBezTo>
                    <a:pt x="964" y="334"/>
                    <a:pt x="879" y="334"/>
                    <a:pt x="794" y="347"/>
                  </a:cubicBezTo>
                  <a:cubicBezTo>
                    <a:pt x="739" y="355"/>
                    <a:pt x="698" y="330"/>
                    <a:pt x="688" y="281"/>
                  </a:cubicBezTo>
                  <a:cubicBezTo>
                    <a:pt x="680" y="246"/>
                    <a:pt x="696" y="209"/>
                    <a:pt x="728" y="191"/>
                  </a:cubicBezTo>
                  <a:cubicBezTo>
                    <a:pt x="865" y="112"/>
                    <a:pt x="1010" y="57"/>
                    <a:pt x="1166" y="28"/>
                  </a:cubicBezTo>
                  <a:cubicBezTo>
                    <a:pt x="1229" y="17"/>
                    <a:pt x="1294" y="12"/>
                    <a:pt x="1358" y="3"/>
                  </a:cubicBezTo>
                  <a:cubicBezTo>
                    <a:pt x="1363" y="3"/>
                    <a:pt x="1368" y="1"/>
                    <a:pt x="1373" y="0"/>
                  </a:cubicBezTo>
                  <a:cubicBezTo>
                    <a:pt x="1422" y="0"/>
                    <a:pt x="1472" y="0"/>
                    <a:pt x="1521" y="0"/>
                  </a:cubicBezTo>
                  <a:close/>
                  <a:moveTo>
                    <a:pt x="1172" y="202"/>
                  </a:moveTo>
                  <a:cubicBezTo>
                    <a:pt x="1288" y="232"/>
                    <a:pt x="1392" y="279"/>
                    <a:pt x="1489" y="341"/>
                  </a:cubicBezTo>
                  <a:cubicBezTo>
                    <a:pt x="1494" y="345"/>
                    <a:pt x="1505" y="343"/>
                    <a:pt x="1511" y="339"/>
                  </a:cubicBezTo>
                  <a:cubicBezTo>
                    <a:pt x="1581" y="304"/>
                    <a:pt x="1655" y="290"/>
                    <a:pt x="1732" y="305"/>
                  </a:cubicBezTo>
                  <a:cubicBezTo>
                    <a:pt x="1867" y="332"/>
                    <a:pt x="1961" y="409"/>
                    <a:pt x="2004" y="540"/>
                  </a:cubicBezTo>
                  <a:cubicBezTo>
                    <a:pt x="2047" y="670"/>
                    <a:pt x="2017" y="788"/>
                    <a:pt x="1926" y="890"/>
                  </a:cubicBezTo>
                  <a:cubicBezTo>
                    <a:pt x="1917" y="901"/>
                    <a:pt x="1916" y="909"/>
                    <a:pt x="1919" y="922"/>
                  </a:cubicBezTo>
                  <a:cubicBezTo>
                    <a:pt x="1963" y="1069"/>
                    <a:pt x="1973" y="1219"/>
                    <a:pt x="1952" y="1371"/>
                  </a:cubicBezTo>
                  <a:cubicBezTo>
                    <a:pt x="1951" y="1378"/>
                    <a:pt x="1955" y="1389"/>
                    <a:pt x="1961" y="1394"/>
                  </a:cubicBezTo>
                  <a:cubicBezTo>
                    <a:pt x="2068" y="1495"/>
                    <a:pt x="2115" y="1620"/>
                    <a:pt x="2098" y="1767"/>
                  </a:cubicBezTo>
                  <a:cubicBezTo>
                    <a:pt x="2064" y="2047"/>
                    <a:pt x="1763" y="2220"/>
                    <a:pt x="1506" y="2107"/>
                  </a:cubicBezTo>
                  <a:cubicBezTo>
                    <a:pt x="1491" y="2101"/>
                    <a:pt x="1481" y="2102"/>
                    <a:pt x="1468" y="2110"/>
                  </a:cubicBezTo>
                  <a:cubicBezTo>
                    <a:pt x="1319" y="2203"/>
                    <a:pt x="1157" y="2256"/>
                    <a:pt x="983" y="2267"/>
                  </a:cubicBezTo>
                  <a:cubicBezTo>
                    <a:pt x="785" y="2280"/>
                    <a:pt x="597" y="2240"/>
                    <a:pt x="422" y="2147"/>
                  </a:cubicBezTo>
                  <a:cubicBezTo>
                    <a:pt x="382" y="2126"/>
                    <a:pt x="343" y="2101"/>
                    <a:pt x="299" y="2075"/>
                  </a:cubicBezTo>
                  <a:cubicBezTo>
                    <a:pt x="495" y="2428"/>
                    <a:pt x="787" y="2644"/>
                    <a:pt x="1173" y="2737"/>
                  </a:cubicBezTo>
                  <a:cubicBezTo>
                    <a:pt x="1216" y="2577"/>
                    <a:pt x="1312" y="2472"/>
                    <a:pt x="1476" y="2454"/>
                  </a:cubicBezTo>
                  <a:cubicBezTo>
                    <a:pt x="1663" y="2433"/>
                    <a:pt x="1787" y="2526"/>
                    <a:pt x="1857" y="2698"/>
                  </a:cubicBezTo>
                  <a:cubicBezTo>
                    <a:pt x="1941" y="2670"/>
                    <a:pt x="2021" y="2634"/>
                    <a:pt x="2096" y="2590"/>
                  </a:cubicBezTo>
                  <a:cubicBezTo>
                    <a:pt x="1987" y="2393"/>
                    <a:pt x="1985" y="2200"/>
                    <a:pt x="2123" y="2023"/>
                  </a:cubicBezTo>
                  <a:cubicBezTo>
                    <a:pt x="2266" y="1840"/>
                    <a:pt x="2459" y="1796"/>
                    <a:pt x="2680" y="1862"/>
                  </a:cubicBezTo>
                  <a:cubicBezTo>
                    <a:pt x="2723" y="1728"/>
                    <a:pt x="2745" y="1590"/>
                    <a:pt x="2741" y="1446"/>
                  </a:cubicBezTo>
                  <a:cubicBezTo>
                    <a:pt x="2731" y="1450"/>
                    <a:pt x="2723" y="1453"/>
                    <a:pt x="2716" y="1455"/>
                  </a:cubicBezTo>
                  <a:cubicBezTo>
                    <a:pt x="2539" y="1515"/>
                    <a:pt x="2331" y="1466"/>
                    <a:pt x="2209" y="1305"/>
                  </a:cubicBezTo>
                  <a:cubicBezTo>
                    <a:pt x="2187" y="1276"/>
                    <a:pt x="2164" y="1246"/>
                    <a:pt x="2148" y="1214"/>
                  </a:cubicBezTo>
                  <a:cubicBezTo>
                    <a:pt x="2049" y="1006"/>
                    <a:pt x="2120" y="757"/>
                    <a:pt x="2313" y="631"/>
                  </a:cubicBezTo>
                  <a:cubicBezTo>
                    <a:pt x="2339" y="614"/>
                    <a:pt x="2368" y="600"/>
                    <a:pt x="2395" y="585"/>
                  </a:cubicBezTo>
                  <a:cubicBezTo>
                    <a:pt x="2059" y="216"/>
                    <a:pt x="1552" y="109"/>
                    <a:pt x="1172" y="202"/>
                  </a:cubicBezTo>
                  <a:close/>
                  <a:moveTo>
                    <a:pt x="2557" y="1314"/>
                  </a:moveTo>
                  <a:cubicBezTo>
                    <a:pt x="2614" y="1311"/>
                    <a:pt x="2666" y="1299"/>
                    <a:pt x="2714" y="1269"/>
                  </a:cubicBezTo>
                  <a:cubicBezTo>
                    <a:pt x="2719" y="1266"/>
                    <a:pt x="2724" y="1257"/>
                    <a:pt x="2723" y="1251"/>
                  </a:cubicBezTo>
                  <a:cubicBezTo>
                    <a:pt x="2693" y="1068"/>
                    <a:pt x="2626" y="901"/>
                    <a:pt x="2523" y="746"/>
                  </a:cubicBezTo>
                  <a:cubicBezTo>
                    <a:pt x="2515" y="734"/>
                    <a:pt x="2507" y="731"/>
                    <a:pt x="2492" y="734"/>
                  </a:cubicBezTo>
                  <a:cubicBezTo>
                    <a:pt x="2372" y="764"/>
                    <a:pt x="2282" y="874"/>
                    <a:pt x="2273" y="1000"/>
                  </a:cubicBezTo>
                  <a:cubicBezTo>
                    <a:pt x="2266" y="1109"/>
                    <a:pt x="2335" y="1249"/>
                    <a:pt x="2457" y="1288"/>
                  </a:cubicBezTo>
                  <a:cubicBezTo>
                    <a:pt x="2489" y="1299"/>
                    <a:pt x="2523" y="1306"/>
                    <a:pt x="2557" y="1314"/>
                  </a:cubicBezTo>
                  <a:close/>
                  <a:moveTo>
                    <a:pt x="2239" y="2491"/>
                  </a:moveTo>
                  <a:cubicBezTo>
                    <a:pt x="2378" y="2393"/>
                    <a:pt x="2585" y="2135"/>
                    <a:pt x="2613" y="2023"/>
                  </a:cubicBezTo>
                  <a:cubicBezTo>
                    <a:pt x="2517" y="1981"/>
                    <a:pt x="2363" y="2001"/>
                    <a:pt x="2267" y="2112"/>
                  </a:cubicBezTo>
                  <a:cubicBezTo>
                    <a:pt x="2175" y="2219"/>
                    <a:pt x="2162" y="2379"/>
                    <a:pt x="2239" y="2491"/>
                  </a:cubicBezTo>
                  <a:close/>
                  <a:moveTo>
                    <a:pt x="1898" y="1582"/>
                  </a:moveTo>
                  <a:cubicBezTo>
                    <a:pt x="1841" y="1731"/>
                    <a:pt x="1759" y="1859"/>
                    <a:pt x="1646" y="1972"/>
                  </a:cubicBezTo>
                  <a:cubicBezTo>
                    <a:pt x="1758" y="1975"/>
                    <a:pt x="1842" y="1935"/>
                    <a:pt x="1896" y="1843"/>
                  </a:cubicBezTo>
                  <a:cubicBezTo>
                    <a:pt x="1945" y="1759"/>
                    <a:pt x="1944" y="1673"/>
                    <a:pt x="1898" y="1582"/>
                  </a:cubicBezTo>
                  <a:close/>
                  <a:moveTo>
                    <a:pt x="1346" y="2760"/>
                  </a:moveTo>
                  <a:cubicBezTo>
                    <a:pt x="1461" y="2770"/>
                    <a:pt x="1574" y="2764"/>
                    <a:pt x="1687" y="2742"/>
                  </a:cubicBezTo>
                  <a:cubicBezTo>
                    <a:pt x="1666" y="2665"/>
                    <a:pt x="1584" y="2613"/>
                    <a:pt x="1501" y="2620"/>
                  </a:cubicBezTo>
                  <a:cubicBezTo>
                    <a:pt x="1426" y="2627"/>
                    <a:pt x="1353" y="2692"/>
                    <a:pt x="1346" y="2760"/>
                  </a:cubicBezTo>
                  <a:close/>
                  <a:moveTo>
                    <a:pt x="1649" y="471"/>
                  </a:moveTo>
                  <a:cubicBezTo>
                    <a:pt x="1725" y="547"/>
                    <a:pt x="1786" y="629"/>
                    <a:pt x="1837" y="720"/>
                  </a:cubicBezTo>
                  <a:cubicBezTo>
                    <a:pt x="1866" y="662"/>
                    <a:pt x="1854" y="584"/>
                    <a:pt x="1810" y="533"/>
                  </a:cubicBezTo>
                  <a:cubicBezTo>
                    <a:pt x="1769" y="486"/>
                    <a:pt x="1717" y="466"/>
                    <a:pt x="1649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254A077-D3B5-491C-A03A-AFE6A8436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0" y="1681163"/>
              <a:ext cx="2449513" cy="1412875"/>
            </a:xfrm>
            <a:custGeom>
              <a:avLst/>
              <a:gdLst>
                <a:gd name="T0" fmla="*/ 5196 w 5200"/>
                <a:gd name="T1" fmla="*/ 2284 h 2995"/>
                <a:gd name="T2" fmla="*/ 4970 w 5200"/>
                <a:gd name="T3" fmla="*/ 1868 h 2995"/>
                <a:gd name="T4" fmla="*/ 4847 w 5200"/>
                <a:gd name="T5" fmla="*/ 1878 h 2995"/>
                <a:gd name="T6" fmla="*/ 4861 w 5200"/>
                <a:gd name="T7" fmla="*/ 1999 h 2995"/>
                <a:gd name="T8" fmla="*/ 4905 w 5200"/>
                <a:gd name="T9" fmla="*/ 2040 h 2995"/>
                <a:gd name="T10" fmla="*/ 5005 w 5200"/>
                <a:gd name="T11" fmla="*/ 2195 h 2995"/>
                <a:gd name="T12" fmla="*/ 5018 w 5200"/>
                <a:gd name="T13" fmla="*/ 2248 h 2995"/>
                <a:gd name="T14" fmla="*/ 5014 w 5200"/>
                <a:gd name="T15" fmla="*/ 2480 h 2995"/>
                <a:gd name="T16" fmla="*/ 4560 w 5200"/>
                <a:gd name="T17" fmla="*/ 2818 h 2995"/>
                <a:gd name="T18" fmla="*/ 754 w 5200"/>
                <a:gd name="T19" fmla="*/ 2818 h 2995"/>
                <a:gd name="T20" fmla="*/ 666 w 5200"/>
                <a:gd name="T21" fmla="*/ 2812 h 2995"/>
                <a:gd name="T22" fmla="*/ 167 w 5200"/>
                <a:gd name="T23" fmla="*/ 2224 h 2995"/>
                <a:gd name="T24" fmla="*/ 187 w 5200"/>
                <a:gd name="T25" fmla="*/ 2099 h 2995"/>
                <a:gd name="T26" fmla="*/ 540 w 5200"/>
                <a:gd name="T27" fmla="*/ 1704 h 2995"/>
                <a:gd name="T28" fmla="*/ 598 w 5200"/>
                <a:gd name="T29" fmla="*/ 1578 h 2995"/>
                <a:gd name="T30" fmla="*/ 570 w 5200"/>
                <a:gd name="T31" fmla="*/ 1403 h 2995"/>
                <a:gd name="T32" fmla="*/ 848 w 5200"/>
                <a:gd name="T33" fmla="*/ 928 h 2995"/>
                <a:gd name="T34" fmla="*/ 1179 w 5200"/>
                <a:gd name="T35" fmla="*/ 859 h 2995"/>
                <a:gd name="T36" fmla="*/ 1272 w 5200"/>
                <a:gd name="T37" fmla="*/ 803 h 2995"/>
                <a:gd name="T38" fmla="*/ 1484 w 5200"/>
                <a:gd name="T39" fmla="*/ 488 h 2995"/>
                <a:gd name="T40" fmla="*/ 2381 w 5200"/>
                <a:gd name="T41" fmla="*/ 189 h 2995"/>
                <a:gd name="T42" fmla="*/ 2927 w 5200"/>
                <a:gd name="T43" fmla="*/ 451 h 2995"/>
                <a:gd name="T44" fmla="*/ 3047 w 5200"/>
                <a:gd name="T45" fmla="*/ 464 h 2995"/>
                <a:gd name="T46" fmla="*/ 3500 w 5200"/>
                <a:gd name="T47" fmla="*/ 431 h 2995"/>
                <a:gd name="T48" fmla="*/ 3673 w 5200"/>
                <a:gd name="T49" fmla="*/ 534 h 2995"/>
                <a:gd name="T50" fmla="*/ 3805 w 5200"/>
                <a:gd name="T51" fmla="*/ 511 h 2995"/>
                <a:gd name="T52" fmla="*/ 3780 w 5200"/>
                <a:gd name="T53" fmla="*/ 403 h 2995"/>
                <a:gd name="T54" fmla="*/ 3026 w 5200"/>
                <a:gd name="T55" fmla="*/ 286 h 2995"/>
                <a:gd name="T56" fmla="*/ 2988 w 5200"/>
                <a:gd name="T57" fmla="*/ 280 h 2995"/>
                <a:gd name="T58" fmla="*/ 2548 w 5200"/>
                <a:gd name="T59" fmla="*/ 51 h 2995"/>
                <a:gd name="T60" fmla="*/ 2141 w 5200"/>
                <a:gd name="T61" fmla="*/ 10 h 2995"/>
                <a:gd name="T62" fmla="*/ 1624 w 5200"/>
                <a:gd name="T63" fmla="*/ 167 h 2995"/>
                <a:gd name="T64" fmla="*/ 1149 w 5200"/>
                <a:gd name="T65" fmla="*/ 667 h 2995"/>
                <a:gd name="T66" fmla="*/ 1118 w 5200"/>
                <a:gd name="T67" fmla="*/ 687 h 2995"/>
                <a:gd name="T68" fmla="*/ 996 w 5200"/>
                <a:gd name="T69" fmla="*/ 698 h 2995"/>
                <a:gd name="T70" fmla="*/ 872 w 5200"/>
                <a:gd name="T71" fmla="*/ 730 h 2995"/>
                <a:gd name="T72" fmla="*/ 416 w 5200"/>
                <a:gd name="T73" fmla="*/ 1549 h 2995"/>
                <a:gd name="T74" fmla="*/ 401 w 5200"/>
                <a:gd name="T75" fmla="*/ 1581 h 2995"/>
                <a:gd name="T76" fmla="*/ 54 w 5200"/>
                <a:gd name="T77" fmla="*/ 1964 h 2995"/>
                <a:gd name="T78" fmla="*/ 10 w 5200"/>
                <a:gd name="T79" fmla="*/ 2143 h 2995"/>
                <a:gd name="T80" fmla="*/ 5 w 5200"/>
                <a:gd name="T81" fmla="*/ 2176 h 2995"/>
                <a:gd name="T82" fmla="*/ 0 w 5200"/>
                <a:gd name="T83" fmla="*/ 2215 h 2995"/>
                <a:gd name="T84" fmla="*/ 0 w 5200"/>
                <a:gd name="T85" fmla="*/ 2299 h 2995"/>
                <a:gd name="T86" fmla="*/ 24 w 5200"/>
                <a:gd name="T87" fmla="*/ 2426 h 2995"/>
                <a:gd name="T88" fmla="*/ 628 w 5200"/>
                <a:gd name="T89" fmla="*/ 2978 h 2995"/>
                <a:gd name="T90" fmla="*/ 678 w 5200"/>
                <a:gd name="T91" fmla="*/ 2987 h 2995"/>
                <a:gd name="T92" fmla="*/ 733 w 5200"/>
                <a:gd name="T93" fmla="*/ 2995 h 2995"/>
                <a:gd name="T94" fmla="*/ 4502 w 5200"/>
                <a:gd name="T95" fmla="*/ 2995 h 2995"/>
                <a:gd name="T96" fmla="*/ 4513 w 5200"/>
                <a:gd name="T97" fmla="*/ 2991 h 2995"/>
                <a:gd name="T98" fmla="*/ 4670 w 5200"/>
                <a:gd name="T99" fmla="*/ 2978 h 2995"/>
                <a:gd name="T100" fmla="*/ 4677 w 5200"/>
                <a:gd name="T101" fmla="*/ 2979 h 2995"/>
                <a:gd name="T102" fmla="*/ 4847 w 5200"/>
                <a:gd name="T103" fmla="*/ 2922 h 2995"/>
                <a:gd name="T104" fmla="*/ 5196 w 5200"/>
                <a:gd name="T105" fmla="*/ 2424 h 2995"/>
                <a:gd name="T106" fmla="*/ 5200 w 5200"/>
                <a:gd name="T107" fmla="*/ 2411 h 2995"/>
                <a:gd name="T108" fmla="*/ 5200 w 5200"/>
                <a:gd name="T109" fmla="*/ 2299 h 2995"/>
                <a:gd name="T110" fmla="*/ 5196 w 5200"/>
                <a:gd name="T111" fmla="*/ 2284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00" h="2995">
                  <a:moveTo>
                    <a:pt x="5196" y="2284"/>
                  </a:moveTo>
                  <a:cubicBezTo>
                    <a:pt x="5175" y="2116"/>
                    <a:pt x="5100" y="1977"/>
                    <a:pt x="4970" y="1868"/>
                  </a:cubicBezTo>
                  <a:cubicBezTo>
                    <a:pt x="4930" y="1835"/>
                    <a:pt x="4878" y="1840"/>
                    <a:pt x="4847" y="1878"/>
                  </a:cubicBezTo>
                  <a:cubicBezTo>
                    <a:pt x="4817" y="1914"/>
                    <a:pt x="4823" y="1965"/>
                    <a:pt x="4861" y="1999"/>
                  </a:cubicBezTo>
                  <a:cubicBezTo>
                    <a:pt x="4876" y="2012"/>
                    <a:pt x="4891" y="2025"/>
                    <a:pt x="4905" y="2040"/>
                  </a:cubicBezTo>
                  <a:cubicBezTo>
                    <a:pt x="4948" y="2085"/>
                    <a:pt x="4982" y="2137"/>
                    <a:pt x="5005" y="2195"/>
                  </a:cubicBezTo>
                  <a:cubicBezTo>
                    <a:pt x="5012" y="2212"/>
                    <a:pt x="5014" y="2230"/>
                    <a:pt x="5018" y="2248"/>
                  </a:cubicBezTo>
                  <a:cubicBezTo>
                    <a:pt x="5036" y="2326"/>
                    <a:pt x="5035" y="2403"/>
                    <a:pt x="5014" y="2480"/>
                  </a:cubicBezTo>
                  <a:cubicBezTo>
                    <a:pt x="4957" y="2682"/>
                    <a:pt x="4775" y="2818"/>
                    <a:pt x="4560" y="2818"/>
                  </a:cubicBezTo>
                  <a:cubicBezTo>
                    <a:pt x="3291" y="2818"/>
                    <a:pt x="2023" y="2818"/>
                    <a:pt x="754" y="2818"/>
                  </a:cubicBezTo>
                  <a:cubicBezTo>
                    <a:pt x="725" y="2818"/>
                    <a:pt x="695" y="2815"/>
                    <a:pt x="666" y="2812"/>
                  </a:cubicBezTo>
                  <a:cubicBezTo>
                    <a:pt x="401" y="2776"/>
                    <a:pt x="169" y="2553"/>
                    <a:pt x="167" y="2224"/>
                  </a:cubicBezTo>
                  <a:cubicBezTo>
                    <a:pt x="166" y="2181"/>
                    <a:pt x="175" y="2140"/>
                    <a:pt x="187" y="2099"/>
                  </a:cubicBezTo>
                  <a:cubicBezTo>
                    <a:pt x="241" y="1910"/>
                    <a:pt x="358" y="1778"/>
                    <a:pt x="540" y="1704"/>
                  </a:cubicBezTo>
                  <a:cubicBezTo>
                    <a:pt x="601" y="1679"/>
                    <a:pt x="620" y="1641"/>
                    <a:pt x="598" y="1578"/>
                  </a:cubicBezTo>
                  <a:cubicBezTo>
                    <a:pt x="579" y="1521"/>
                    <a:pt x="568" y="1463"/>
                    <a:pt x="570" y="1403"/>
                  </a:cubicBezTo>
                  <a:cubicBezTo>
                    <a:pt x="576" y="1195"/>
                    <a:pt x="669" y="1035"/>
                    <a:pt x="848" y="928"/>
                  </a:cubicBezTo>
                  <a:cubicBezTo>
                    <a:pt x="950" y="868"/>
                    <a:pt x="1061" y="847"/>
                    <a:pt x="1179" y="859"/>
                  </a:cubicBezTo>
                  <a:cubicBezTo>
                    <a:pt x="1225" y="864"/>
                    <a:pt x="1254" y="845"/>
                    <a:pt x="1272" y="803"/>
                  </a:cubicBezTo>
                  <a:cubicBezTo>
                    <a:pt x="1324" y="685"/>
                    <a:pt x="1393" y="579"/>
                    <a:pt x="1484" y="488"/>
                  </a:cubicBezTo>
                  <a:cubicBezTo>
                    <a:pt x="1734" y="242"/>
                    <a:pt x="2034" y="141"/>
                    <a:pt x="2381" y="189"/>
                  </a:cubicBezTo>
                  <a:cubicBezTo>
                    <a:pt x="2590" y="218"/>
                    <a:pt x="2771" y="309"/>
                    <a:pt x="2927" y="451"/>
                  </a:cubicBezTo>
                  <a:cubicBezTo>
                    <a:pt x="2968" y="488"/>
                    <a:pt x="2997" y="490"/>
                    <a:pt x="3047" y="464"/>
                  </a:cubicBezTo>
                  <a:cubicBezTo>
                    <a:pt x="3193" y="387"/>
                    <a:pt x="3344" y="375"/>
                    <a:pt x="3500" y="431"/>
                  </a:cubicBezTo>
                  <a:cubicBezTo>
                    <a:pt x="3564" y="454"/>
                    <a:pt x="3621" y="490"/>
                    <a:pt x="3673" y="534"/>
                  </a:cubicBezTo>
                  <a:cubicBezTo>
                    <a:pt x="3716" y="572"/>
                    <a:pt x="3780" y="560"/>
                    <a:pt x="3805" y="511"/>
                  </a:cubicBezTo>
                  <a:cubicBezTo>
                    <a:pt x="3824" y="474"/>
                    <a:pt x="3816" y="433"/>
                    <a:pt x="3780" y="403"/>
                  </a:cubicBezTo>
                  <a:cubicBezTo>
                    <a:pt x="3552" y="217"/>
                    <a:pt x="3300" y="178"/>
                    <a:pt x="3026" y="286"/>
                  </a:cubicBezTo>
                  <a:cubicBezTo>
                    <a:pt x="3010" y="293"/>
                    <a:pt x="3001" y="290"/>
                    <a:pt x="2988" y="280"/>
                  </a:cubicBezTo>
                  <a:cubicBezTo>
                    <a:pt x="2858" y="172"/>
                    <a:pt x="2710" y="97"/>
                    <a:pt x="2548" y="51"/>
                  </a:cubicBezTo>
                  <a:cubicBezTo>
                    <a:pt x="2415" y="13"/>
                    <a:pt x="2279" y="0"/>
                    <a:pt x="2141" y="10"/>
                  </a:cubicBezTo>
                  <a:cubicBezTo>
                    <a:pt x="1956" y="23"/>
                    <a:pt x="1784" y="75"/>
                    <a:pt x="1624" y="167"/>
                  </a:cubicBezTo>
                  <a:cubicBezTo>
                    <a:pt x="1416" y="287"/>
                    <a:pt x="1258" y="454"/>
                    <a:pt x="1149" y="667"/>
                  </a:cubicBezTo>
                  <a:cubicBezTo>
                    <a:pt x="1142" y="681"/>
                    <a:pt x="1134" y="687"/>
                    <a:pt x="1118" y="687"/>
                  </a:cubicBezTo>
                  <a:cubicBezTo>
                    <a:pt x="1077" y="689"/>
                    <a:pt x="1036" y="691"/>
                    <a:pt x="996" y="698"/>
                  </a:cubicBezTo>
                  <a:cubicBezTo>
                    <a:pt x="954" y="705"/>
                    <a:pt x="912" y="716"/>
                    <a:pt x="872" y="730"/>
                  </a:cubicBezTo>
                  <a:cubicBezTo>
                    <a:pt x="538" y="851"/>
                    <a:pt x="344" y="1200"/>
                    <a:pt x="416" y="1549"/>
                  </a:cubicBezTo>
                  <a:cubicBezTo>
                    <a:pt x="419" y="1566"/>
                    <a:pt x="416" y="1573"/>
                    <a:pt x="401" y="1581"/>
                  </a:cubicBezTo>
                  <a:cubicBezTo>
                    <a:pt x="239" y="1667"/>
                    <a:pt x="123" y="1795"/>
                    <a:pt x="54" y="1964"/>
                  </a:cubicBezTo>
                  <a:cubicBezTo>
                    <a:pt x="30" y="2021"/>
                    <a:pt x="14" y="2081"/>
                    <a:pt x="10" y="2143"/>
                  </a:cubicBezTo>
                  <a:cubicBezTo>
                    <a:pt x="9" y="2154"/>
                    <a:pt x="7" y="2165"/>
                    <a:pt x="5" y="2176"/>
                  </a:cubicBezTo>
                  <a:cubicBezTo>
                    <a:pt x="3" y="2189"/>
                    <a:pt x="2" y="2202"/>
                    <a:pt x="0" y="2215"/>
                  </a:cubicBezTo>
                  <a:cubicBezTo>
                    <a:pt x="0" y="2299"/>
                    <a:pt x="0" y="2299"/>
                    <a:pt x="0" y="2299"/>
                  </a:cubicBezTo>
                  <a:cubicBezTo>
                    <a:pt x="8" y="2341"/>
                    <a:pt x="12" y="2385"/>
                    <a:pt x="24" y="2426"/>
                  </a:cubicBezTo>
                  <a:cubicBezTo>
                    <a:pt x="113" y="2732"/>
                    <a:pt x="315" y="2916"/>
                    <a:pt x="628" y="2978"/>
                  </a:cubicBezTo>
                  <a:cubicBezTo>
                    <a:pt x="644" y="2981"/>
                    <a:pt x="661" y="2982"/>
                    <a:pt x="678" y="2987"/>
                  </a:cubicBezTo>
                  <a:cubicBezTo>
                    <a:pt x="697" y="2989"/>
                    <a:pt x="715" y="2991"/>
                    <a:pt x="733" y="2995"/>
                  </a:cubicBezTo>
                  <a:cubicBezTo>
                    <a:pt x="4502" y="2995"/>
                    <a:pt x="4502" y="2995"/>
                    <a:pt x="4502" y="2995"/>
                  </a:cubicBezTo>
                  <a:cubicBezTo>
                    <a:pt x="4505" y="2993"/>
                    <a:pt x="4509" y="2992"/>
                    <a:pt x="4513" y="2991"/>
                  </a:cubicBezTo>
                  <a:cubicBezTo>
                    <a:pt x="4565" y="2987"/>
                    <a:pt x="4617" y="2974"/>
                    <a:pt x="4670" y="2978"/>
                  </a:cubicBezTo>
                  <a:cubicBezTo>
                    <a:pt x="4672" y="2978"/>
                    <a:pt x="4675" y="2979"/>
                    <a:pt x="4677" y="2979"/>
                  </a:cubicBezTo>
                  <a:cubicBezTo>
                    <a:pt x="4736" y="2968"/>
                    <a:pt x="4793" y="2950"/>
                    <a:pt x="4847" y="2922"/>
                  </a:cubicBezTo>
                  <a:cubicBezTo>
                    <a:pt x="5049" y="2816"/>
                    <a:pt x="5167" y="2651"/>
                    <a:pt x="5196" y="2424"/>
                  </a:cubicBezTo>
                  <a:cubicBezTo>
                    <a:pt x="5197" y="2420"/>
                    <a:pt x="5199" y="2415"/>
                    <a:pt x="5200" y="2411"/>
                  </a:cubicBezTo>
                  <a:cubicBezTo>
                    <a:pt x="5200" y="2299"/>
                    <a:pt x="5200" y="2299"/>
                    <a:pt x="5200" y="2299"/>
                  </a:cubicBezTo>
                  <a:cubicBezTo>
                    <a:pt x="5199" y="2294"/>
                    <a:pt x="5197" y="2289"/>
                    <a:pt x="5196" y="2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oogle Shape;1139;p38">
            <a:extLst>
              <a:ext uri="{FF2B5EF4-FFF2-40B4-BE49-F238E27FC236}">
                <a16:creationId xmlns:a16="http://schemas.microsoft.com/office/drawing/2014/main" id="{53BDD8C2-7065-407E-97EA-F005A0004555}"/>
              </a:ext>
            </a:extLst>
          </p:cNvPr>
          <p:cNvGrpSpPr/>
          <p:nvPr/>
        </p:nvGrpSpPr>
        <p:grpSpPr>
          <a:xfrm>
            <a:off x="2231256" y="1259196"/>
            <a:ext cx="420519" cy="365877"/>
            <a:chOff x="4572275" y="1739200"/>
            <a:chExt cx="267625" cy="232850"/>
          </a:xfrm>
        </p:grpSpPr>
        <p:sp>
          <p:nvSpPr>
            <p:cNvPr id="24" name="Google Shape;1140;p38">
              <a:extLst>
                <a:ext uri="{FF2B5EF4-FFF2-40B4-BE49-F238E27FC236}">
                  <a16:creationId xmlns:a16="http://schemas.microsoft.com/office/drawing/2014/main" id="{1A725CCE-0DC8-4BA7-8352-75A48A2ADFDE}"/>
                </a:ext>
              </a:extLst>
            </p:cNvPr>
            <p:cNvSpPr/>
            <p:nvPr/>
          </p:nvSpPr>
          <p:spPr>
            <a:xfrm>
              <a:off x="4572275" y="1739200"/>
              <a:ext cx="267625" cy="232850"/>
            </a:xfrm>
            <a:custGeom>
              <a:avLst/>
              <a:gdLst/>
              <a:ahLst/>
              <a:cxnLst/>
              <a:rect l="l" t="t" r="r" b="b"/>
              <a:pathLst>
                <a:path w="10705" h="9314" extrusionOk="0">
                  <a:moveTo>
                    <a:pt x="5358" y="0"/>
                  </a:moveTo>
                  <a:cubicBezTo>
                    <a:pt x="4890" y="0"/>
                    <a:pt x="4413" y="67"/>
                    <a:pt x="3942" y="208"/>
                  </a:cubicBezTo>
                  <a:cubicBezTo>
                    <a:pt x="1407" y="965"/>
                    <a:pt x="1" y="3572"/>
                    <a:pt x="772" y="6028"/>
                  </a:cubicBezTo>
                  <a:cubicBezTo>
                    <a:pt x="1411" y="8028"/>
                    <a:pt x="3305" y="9313"/>
                    <a:pt x="5352" y="9313"/>
                  </a:cubicBezTo>
                  <a:cubicBezTo>
                    <a:pt x="5819" y="9313"/>
                    <a:pt x="6293" y="9246"/>
                    <a:pt x="6763" y="9106"/>
                  </a:cubicBezTo>
                  <a:cubicBezTo>
                    <a:pt x="9298" y="8349"/>
                    <a:pt x="10705" y="5742"/>
                    <a:pt x="9934" y="3286"/>
                  </a:cubicBezTo>
                  <a:cubicBezTo>
                    <a:pt x="9300" y="1281"/>
                    <a:pt x="7405" y="0"/>
                    <a:pt x="5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1;p38">
              <a:extLst>
                <a:ext uri="{FF2B5EF4-FFF2-40B4-BE49-F238E27FC236}">
                  <a16:creationId xmlns:a16="http://schemas.microsoft.com/office/drawing/2014/main" id="{65D12E2C-E5BB-4096-8565-066B853DDDE0}"/>
                </a:ext>
              </a:extLst>
            </p:cNvPr>
            <p:cNvSpPr/>
            <p:nvPr/>
          </p:nvSpPr>
          <p:spPr>
            <a:xfrm>
              <a:off x="4613525" y="1802400"/>
              <a:ext cx="33050" cy="32175"/>
            </a:xfrm>
            <a:custGeom>
              <a:avLst/>
              <a:gdLst/>
              <a:ahLst/>
              <a:cxnLst/>
              <a:rect l="l" t="t" r="r" b="b"/>
              <a:pathLst>
                <a:path w="1322" h="1287" extrusionOk="0">
                  <a:moveTo>
                    <a:pt x="657" y="1"/>
                  </a:moveTo>
                  <a:cubicBezTo>
                    <a:pt x="293" y="1"/>
                    <a:pt x="0" y="287"/>
                    <a:pt x="0" y="644"/>
                  </a:cubicBezTo>
                  <a:cubicBezTo>
                    <a:pt x="0" y="986"/>
                    <a:pt x="293" y="1286"/>
                    <a:pt x="657" y="1286"/>
                  </a:cubicBezTo>
                  <a:cubicBezTo>
                    <a:pt x="1028" y="1286"/>
                    <a:pt x="1321" y="1001"/>
                    <a:pt x="1321" y="644"/>
                  </a:cubicBezTo>
                  <a:cubicBezTo>
                    <a:pt x="1321" y="287"/>
                    <a:pt x="1028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2;p38">
              <a:extLst>
                <a:ext uri="{FF2B5EF4-FFF2-40B4-BE49-F238E27FC236}">
                  <a16:creationId xmlns:a16="http://schemas.microsoft.com/office/drawing/2014/main" id="{529D27BC-B543-4E1C-80D8-0F0D293E20B1}"/>
                </a:ext>
              </a:extLst>
            </p:cNvPr>
            <p:cNvSpPr/>
            <p:nvPr/>
          </p:nvSpPr>
          <p:spPr>
            <a:xfrm>
              <a:off x="4734375" y="1763850"/>
              <a:ext cx="11625" cy="11100"/>
            </a:xfrm>
            <a:custGeom>
              <a:avLst/>
              <a:gdLst/>
              <a:ahLst/>
              <a:cxnLst/>
              <a:rect l="l" t="t" r="r" b="b"/>
              <a:pathLst>
                <a:path w="465" h="444" extrusionOk="0">
                  <a:moveTo>
                    <a:pt x="236" y="1"/>
                  </a:moveTo>
                  <a:cubicBezTo>
                    <a:pt x="108" y="1"/>
                    <a:pt x="1" y="93"/>
                    <a:pt x="1" y="222"/>
                  </a:cubicBezTo>
                  <a:cubicBezTo>
                    <a:pt x="1" y="343"/>
                    <a:pt x="108" y="443"/>
                    <a:pt x="236" y="443"/>
                  </a:cubicBezTo>
                  <a:cubicBezTo>
                    <a:pt x="358" y="443"/>
                    <a:pt x="465" y="343"/>
                    <a:pt x="465" y="222"/>
                  </a:cubicBezTo>
                  <a:cubicBezTo>
                    <a:pt x="465" y="93"/>
                    <a:pt x="358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3;p38">
              <a:extLst>
                <a:ext uri="{FF2B5EF4-FFF2-40B4-BE49-F238E27FC236}">
                  <a16:creationId xmlns:a16="http://schemas.microsoft.com/office/drawing/2014/main" id="{23E1E6CF-0821-4BC4-9431-16F4FD86D7AD}"/>
                </a:ext>
              </a:extLst>
            </p:cNvPr>
            <p:cNvSpPr/>
            <p:nvPr/>
          </p:nvSpPr>
          <p:spPr>
            <a:xfrm>
              <a:off x="4734375" y="1808650"/>
              <a:ext cx="21450" cy="20925"/>
            </a:xfrm>
            <a:custGeom>
              <a:avLst/>
              <a:gdLst/>
              <a:ahLst/>
              <a:cxnLst/>
              <a:rect l="l" t="t" r="r" b="b"/>
              <a:pathLst>
                <a:path w="858" h="837" extrusionOk="0">
                  <a:moveTo>
                    <a:pt x="429" y="1"/>
                  </a:moveTo>
                  <a:cubicBezTo>
                    <a:pt x="193" y="1"/>
                    <a:pt x="1" y="187"/>
                    <a:pt x="1" y="422"/>
                  </a:cubicBezTo>
                  <a:cubicBezTo>
                    <a:pt x="1" y="651"/>
                    <a:pt x="193" y="836"/>
                    <a:pt x="429" y="836"/>
                  </a:cubicBezTo>
                  <a:cubicBezTo>
                    <a:pt x="672" y="836"/>
                    <a:pt x="857" y="651"/>
                    <a:pt x="857" y="422"/>
                  </a:cubicBezTo>
                  <a:cubicBezTo>
                    <a:pt x="857" y="187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4;p38">
              <a:extLst>
                <a:ext uri="{FF2B5EF4-FFF2-40B4-BE49-F238E27FC236}">
                  <a16:creationId xmlns:a16="http://schemas.microsoft.com/office/drawing/2014/main" id="{DD1D83EF-7149-4E56-BBF7-13A987F15A9F}"/>
                </a:ext>
              </a:extLst>
            </p:cNvPr>
            <p:cNvSpPr/>
            <p:nvPr/>
          </p:nvSpPr>
          <p:spPr>
            <a:xfrm>
              <a:off x="4678500" y="1839200"/>
              <a:ext cx="32150" cy="31250"/>
            </a:xfrm>
            <a:custGeom>
              <a:avLst/>
              <a:gdLst/>
              <a:ahLst/>
              <a:cxnLst/>
              <a:rect l="l" t="t" r="r" b="b"/>
              <a:pathLst>
                <a:path w="1286" h="1250" extrusionOk="0">
                  <a:moveTo>
                    <a:pt x="643" y="0"/>
                  </a:moveTo>
                  <a:cubicBezTo>
                    <a:pt x="286" y="0"/>
                    <a:pt x="0" y="278"/>
                    <a:pt x="0" y="628"/>
                  </a:cubicBezTo>
                  <a:cubicBezTo>
                    <a:pt x="0" y="964"/>
                    <a:pt x="286" y="1250"/>
                    <a:pt x="643" y="1250"/>
                  </a:cubicBezTo>
                  <a:cubicBezTo>
                    <a:pt x="1000" y="1250"/>
                    <a:pt x="1286" y="971"/>
                    <a:pt x="1286" y="628"/>
                  </a:cubicBezTo>
                  <a:cubicBezTo>
                    <a:pt x="1286" y="278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5;p38">
              <a:extLst>
                <a:ext uri="{FF2B5EF4-FFF2-40B4-BE49-F238E27FC236}">
                  <a16:creationId xmlns:a16="http://schemas.microsoft.com/office/drawing/2014/main" id="{ED083B71-9C0B-4078-B07D-247517E9B508}"/>
                </a:ext>
              </a:extLst>
            </p:cNvPr>
            <p:cNvSpPr/>
            <p:nvPr/>
          </p:nvSpPr>
          <p:spPr>
            <a:xfrm>
              <a:off x="4689200" y="1932725"/>
              <a:ext cx="16825" cy="16450"/>
            </a:xfrm>
            <a:custGeom>
              <a:avLst/>
              <a:gdLst/>
              <a:ahLst/>
              <a:cxnLst/>
              <a:rect l="l" t="t" r="r" b="b"/>
              <a:pathLst>
                <a:path w="673" h="658" extrusionOk="0">
                  <a:moveTo>
                    <a:pt x="337" y="1"/>
                  </a:moveTo>
                  <a:cubicBezTo>
                    <a:pt x="151" y="1"/>
                    <a:pt x="1" y="151"/>
                    <a:pt x="1" y="329"/>
                  </a:cubicBezTo>
                  <a:cubicBezTo>
                    <a:pt x="1" y="508"/>
                    <a:pt x="151" y="658"/>
                    <a:pt x="337" y="658"/>
                  </a:cubicBezTo>
                  <a:cubicBezTo>
                    <a:pt x="522" y="658"/>
                    <a:pt x="672" y="508"/>
                    <a:pt x="672" y="329"/>
                  </a:cubicBezTo>
                  <a:cubicBezTo>
                    <a:pt x="672" y="151"/>
                    <a:pt x="522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6;p38">
              <a:extLst>
                <a:ext uri="{FF2B5EF4-FFF2-40B4-BE49-F238E27FC236}">
                  <a16:creationId xmlns:a16="http://schemas.microsoft.com/office/drawing/2014/main" id="{E7DEE86D-597A-4D22-B9E1-A6D1B6ADC073}"/>
                </a:ext>
              </a:extLst>
            </p:cNvPr>
            <p:cNvSpPr/>
            <p:nvPr/>
          </p:nvSpPr>
          <p:spPr>
            <a:xfrm>
              <a:off x="4765975" y="188792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0"/>
                  </a:moveTo>
                  <a:cubicBezTo>
                    <a:pt x="86" y="0"/>
                    <a:pt x="0" y="86"/>
                    <a:pt x="0" y="186"/>
                  </a:cubicBezTo>
                  <a:cubicBezTo>
                    <a:pt x="0" y="293"/>
                    <a:pt x="86" y="372"/>
                    <a:pt x="186" y="372"/>
                  </a:cubicBezTo>
                  <a:cubicBezTo>
                    <a:pt x="279" y="372"/>
                    <a:pt x="372" y="286"/>
                    <a:pt x="372" y="186"/>
                  </a:cubicBezTo>
                  <a:cubicBezTo>
                    <a:pt x="372" y="79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0A6EFCE-3894-46A0-BA01-BF1635322067}"/>
              </a:ext>
            </a:extLst>
          </p:cNvPr>
          <p:cNvGrpSpPr/>
          <p:nvPr/>
        </p:nvGrpSpPr>
        <p:grpSpPr>
          <a:xfrm rot="5400000" flipH="1">
            <a:off x="7069774" y="-17117"/>
            <a:ext cx="1888173" cy="2099480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8761FFC-461E-413F-8DE3-468654E5D0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6A902F8-560D-4B53-B1AA-3223B428D2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52745C0-A197-4C8E-8F6C-A1434C6B29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1EB96FE-00EE-47F5-9F73-0E51B0DC4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2B75C8D-0778-4CC0-95BF-02FF511FFA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E3B92E3-1BD9-47F2-B881-FAEFE2C39A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140426F-24C9-4AF0-A2E2-2577001E6F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D5A9A6F-AA12-41E3-A57A-4179B03DF8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8284127B-E3FE-4CD8-8FA4-EB5B02C25C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1F04DFCC-091D-47BE-84CC-8B08E3F9D7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E3F9257-AA53-44BB-9850-97528D3E87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1C78FF5A-4128-4748-A370-110A2AB63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46DF9F7-609B-41D3-BD44-E38127FF20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570C3F95-0AFB-4FAF-B675-4C627259A7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D46ECF0F-38C1-4FED-A0EC-B7EFEDF9A7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54BA3569-BE21-4EF5-BDFB-328D31B74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570F28E4-7EF0-4C5F-9298-8B22036136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4855BFB0-CCAB-441C-A209-1401987A27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D0B13007-EA9F-4355-92D5-AA700B7772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C1AB0C38-6DBA-41E4-8EE8-F9E331CBE0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3CDB84E8-DE9C-4676-B50F-849B25875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0A93452-4A88-437F-BED1-98226863FBBB}"/>
              </a:ext>
            </a:extLst>
          </p:cNvPr>
          <p:cNvGrpSpPr/>
          <p:nvPr/>
        </p:nvGrpSpPr>
        <p:grpSpPr>
          <a:xfrm rot="16200000">
            <a:off x="136844" y="43277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222CFF71-CB30-48AB-93A1-1539F7ED80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21AF25A4-E450-4C4D-B939-4E3FA96A85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2D972F5-394D-4987-981F-29884F68B3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20F7A665-C7C0-455E-A291-04FDEA0CB7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00891823-F94A-4995-98E5-4B5327642E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7FA0CDA-74E7-4EB2-B5B4-C1F39D3C74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ED39DC2B-AD77-450C-8501-A10D0E681E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C844BAD5-8A2A-4999-8501-6FF2625C37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0CFF1E2A-83A4-4B7D-B0C1-6D978C29B0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C5C3AEAE-1732-4E28-B59F-F6F5D4E59C2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5DC63D17-9E2F-4A89-8B95-58DF5563F8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AA57FA7B-4211-4945-9F43-6EF3C27F00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352F6593-2CA1-4F97-9530-320B437F29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7E8EF03F-BF87-42B8-B00C-F17036C8E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0B26CB8B-2730-4D61-A4B5-7BB93260C2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1309E225-BD65-4B68-B722-DECC520CB1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5EB81A0B-1B6C-4E3B-AA99-0392F79E29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BB20C8D9-C07E-4BA7-9281-23166A9BCA0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88753DD6-CB97-4983-AA59-E814E08887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C0BB547D-C5FB-4095-BD8E-102F3E6A71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246E974D-92FA-4CEE-B408-C83CD3B7F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mpo de césped cerca de la montaña bajo el cielo nublado">
            <a:extLst>
              <a:ext uri="{FF2B5EF4-FFF2-40B4-BE49-F238E27FC236}">
                <a16:creationId xmlns:a16="http://schemas.microsoft.com/office/drawing/2014/main" id="{2A83D403-4BD5-4DC8-9B25-EA8D22FDC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4" name="Google Shape;1694;p46"/>
          <p:cNvSpPr txBox="1">
            <a:spLocks noGrp="1"/>
          </p:cNvSpPr>
          <p:nvPr>
            <p:ph type="ctrTitle"/>
          </p:nvPr>
        </p:nvSpPr>
        <p:spPr>
          <a:xfrm>
            <a:off x="1692112" y="2022861"/>
            <a:ext cx="58887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AE42B01-FF91-405F-9595-FCE58D553678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50285BE-0470-4EB8-BF75-7089CC1ED5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4DD876A-FD96-4D47-AB85-A25F861DBA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792CD7F-E590-4CD4-92EF-58804C2ABC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1DF03A-F3D7-44DD-B637-D6C32DFB20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72F8F4-6FD6-4A35-9B07-96BCE332B8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C49752-CEDA-4F2C-9F1C-104E80DFA8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3DEA35-49A7-4381-96DA-F98A9A7331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C4058E-06EB-4F57-B4B2-DF70181899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FAA923-82FF-4593-AF35-A02E83B89D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36872-38C4-43F7-8570-C79035D231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284162-7AA7-4E4E-9A78-54C427D2BF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B1AB518-A0AE-405D-88F2-EE4B006C44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756D0E-9EC1-488B-972C-0619548F62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AE750EB-ACDB-4084-91BE-DBAA9C4C7D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2A4A17-2ADC-4BAA-ABB0-97F10053A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55CB08-BF95-4859-859A-92DEB5D0F7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2EE807C-3300-4B76-8C4E-EF692D14D5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FD4D06-DB31-44A8-AF6C-206AFB303E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BED670C-26BF-43B3-856E-7F7399EE30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2127D27-C385-4EC9-AFEA-14CC70D048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65F8465-6694-4C37-B9D4-B8460B13D0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8BBAD485-3499-4B70-B405-B6BB305E05EC}"/>
              </a:ext>
            </a:extLst>
          </p:cNvPr>
          <p:cNvGrpSpPr/>
          <p:nvPr/>
        </p:nvGrpSpPr>
        <p:grpSpPr>
          <a:xfrm rot="10800000">
            <a:off x="-29270" y="30738"/>
            <a:ext cx="9173270" cy="754069"/>
            <a:chOff x="527050" y="-1120776"/>
            <a:chExt cx="11587196" cy="9525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6477EC4-A1F3-4C93-AB5D-5FFEC7F8A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D940AD09-D625-4E82-950E-9ACDBD6B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EF695AF2-2AF4-412F-A4E4-FD4A62D3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2"/>
              <a:ext cx="11571321" cy="1285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981DC48-488C-4E73-801D-40FB4E22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07C2FCD-6E8E-4C6A-A6C1-0C01E600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0BC2D26-8A1B-4DFB-82DB-C495F58FF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01" name="Google Shape;1701;p47"/>
          <p:cNvSpPr txBox="1">
            <a:spLocks noGrp="1"/>
          </p:cNvSpPr>
          <p:nvPr>
            <p:ph type="subTitle" idx="1"/>
          </p:nvPr>
        </p:nvSpPr>
        <p:spPr>
          <a:xfrm flipH="1">
            <a:off x="2242112" y="2906812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1702" name="Google Shape;1702;p47"/>
          <p:cNvSpPr txBox="1">
            <a:spLocks noGrp="1"/>
          </p:cNvSpPr>
          <p:nvPr>
            <p:ph type="ctrTitle"/>
          </p:nvPr>
        </p:nvSpPr>
        <p:spPr>
          <a:xfrm flipH="1">
            <a:off x="2686391" y="4243949"/>
            <a:ext cx="3756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grpSp>
        <p:nvGrpSpPr>
          <p:cNvPr id="1703" name="Google Shape;1703;p47"/>
          <p:cNvGrpSpPr/>
          <p:nvPr/>
        </p:nvGrpSpPr>
        <p:grpSpPr>
          <a:xfrm rot="10035927" flipH="1">
            <a:off x="8458009" y="3229609"/>
            <a:ext cx="1377807" cy="668408"/>
            <a:chOff x="2756875" y="1135100"/>
            <a:chExt cx="1236125" cy="599675"/>
          </a:xfrm>
        </p:grpSpPr>
        <p:sp>
          <p:nvSpPr>
            <p:cNvPr id="1704" name="Google Shape;1704;p47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47"/>
          <p:cNvGrpSpPr/>
          <p:nvPr/>
        </p:nvGrpSpPr>
        <p:grpSpPr>
          <a:xfrm flipH="1">
            <a:off x="944328" y="1022605"/>
            <a:ext cx="1304946" cy="819872"/>
            <a:chOff x="-1876650" y="1573888"/>
            <a:chExt cx="1170775" cy="735575"/>
          </a:xfrm>
        </p:grpSpPr>
        <p:sp>
          <p:nvSpPr>
            <p:cNvPr id="1709" name="Google Shape;1709;p47"/>
            <p:cNvSpPr/>
            <p:nvPr/>
          </p:nvSpPr>
          <p:spPr>
            <a:xfrm>
              <a:off x="-1629225" y="2065888"/>
              <a:ext cx="26800" cy="26125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528" y="0"/>
                  </a:moveTo>
                  <a:cubicBezTo>
                    <a:pt x="519" y="0"/>
                    <a:pt x="510" y="0"/>
                    <a:pt x="501" y="1"/>
                  </a:cubicBezTo>
                  <a:cubicBezTo>
                    <a:pt x="215" y="22"/>
                    <a:pt x="1" y="272"/>
                    <a:pt x="22" y="558"/>
                  </a:cubicBezTo>
                  <a:cubicBezTo>
                    <a:pt x="36" y="834"/>
                    <a:pt x="271" y="1044"/>
                    <a:pt x="545" y="1044"/>
                  </a:cubicBezTo>
                  <a:cubicBezTo>
                    <a:pt x="554" y="1044"/>
                    <a:pt x="563" y="1044"/>
                    <a:pt x="572" y="1043"/>
                  </a:cubicBezTo>
                  <a:cubicBezTo>
                    <a:pt x="858" y="1022"/>
                    <a:pt x="1072" y="772"/>
                    <a:pt x="1058" y="486"/>
                  </a:cubicBezTo>
                  <a:cubicBezTo>
                    <a:pt x="1037" y="210"/>
                    <a:pt x="802" y="0"/>
                    <a:pt x="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-1276450" y="2068188"/>
              <a:ext cx="23400" cy="22400"/>
            </a:xfrm>
            <a:custGeom>
              <a:avLst/>
              <a:gdLst/>
              <a:ahLst/>
              <a:cxnLst/>
              <a:rect l="l" t="t" r="r" b="b"/>
              <a:pathLst>
                <a:path w="936" h="896" extrusionOk="0">
                  <a:moveTo>
                    <a:pt x="470" y="1"/>
                  </a:moveTo>
                  <a:cubicBezTo>
                    <a:pt x="461" y="1"/>
                    <a:pt x="452" y="1"/>
                    <a:pt x="443" y="2"/>
                  </a:cubicBezTo>
                  <a:cubicBezTo>
                    <a:pt x="193" y="9"/>
                    <a:pt x="0" y="223"/>
                    <a:pt x="22" y="473"/>
                  </a:cubicBezTo>
                  <a:cubicBezTo>
                    <a:pt x="28" y="710"/>
                    <a:pt x="222" y="896"/>
                    <a:pt x="455" y="896"/>
                  </a:cubicBezTo>
                  <a:cubicBezTo>
                    <a:pt x="468" y="896"/>
                    <a:pt x="480" y="895"/>
                    <a:pt x="493" y="894"/>
                  </a:cubicBezTo>
                  <a:cubicBezTo>
                    <a:pt x="743" y="887"/>
                    <a:pt x="936" y="673"/>
                    <a:pt x="914" y="423"/>
                  </a:cubicBezTo>
                  <a:cubicBezTo>
                    <a:pt x="907" y="182"/>
                    <a:pt x="708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-1074550" y="1634013"/>
              <a:ext cx="23225" cy="22400"/>
            </a:xfrm>
            <a:custGeom>
              <a:avLst/>
              <a:gdLst/>
              <a:ahLst/>
              <a:cxnLst/>
              <a:rect l="l" t="t" r="r" b="b"/>
              <a:pathLst>
                <a:path w="929" h="896" extrusionOk="0">
                  <a:moveTo>
                    <a:pt x="475" y="0"/>
                  </a:moveTo>
                  <a:cubicBezTo>
                    <a:pt x="462" y="0"/>
                    <a:pt x="449" y="1"/>
                    <a:pt x="436" y="2"/>
                  </a:cubicBezTo>
                  <a:cubicBezTo>
                    <a:pt x="186" y="9"/>
                    <a:pt x="1" y="223"/>
                    <a:pt x="15" y="473"/>
                  </a:cubicBezTo>
                  <a:cubicBezTo>
                    <a:pt x="36" y="714"/>
                    <a:pt x="235" y="895"/>
                    <a:pt x="461" y="895"/>
                  </a:cubicBezTo>
                  <a:cubicBezTo>
                    <a:pt x="469" y="895"/>
                    <a:pt x="478" y="895"/>
                    <a:pt x="486" y="895"/>
                  </a:cubicBezTo>
                  <a:cubicBezTo>
                    <a:pt x="736" y="880"/>
                    <a:pt x="929" y="666"/>
                    <a:pt x="908" y="416"/>
                  </a:cubicBezTo>
                  <a:cubicBezTo>
                    <a:pt x="901" y="179"/>
                    <a:pt x="708" y="0"/>
                    <a:pt x="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-729100" y="1573888"/>
              <a:ext cx="23225" cy="22350"/>
            </a:xfrm>
            <a:custGeom>
              <a:avLst/>
              <a:gdLst/>
              <a:ahLst/>
              <a:cxnLst/>
              <a:rect l="l" t="t" r="r" b="b"/>
              <a:pathLst>
                <a:path w="929" h="894" extrusionOk="0">
                  <a:moveTo>
                    <a:pt x="450" y="0"/>
                  </a:moveTo>
                  <a:cubicBezTo>
                    <a:pt x="446" y="0"/>
                    <a:pt x="441" y="0"/>
                    <a:pt x="436" y="1"/>
                  </a:cubicBezTo>
                  <a:cubicBezTo>
                    <a:pt x="186" y="15"/>
                    <a:pt x="0" y="229"/>
                    <a:pt x="15" y="479"/>
                  </a:cubicBezTo>
                  <a:cubicBezTo>
                    <a:pt x="35" y="720"/>
                    <a:pt x="234" y="894"/>
                    <a:pt x="459" y="894"/>
                  </a:cubicBezTo>
                  <a:cubicBezTo>
                    <a:pt x="468" y="894"/>
                    <a:pt x="477" y="894"/>
                    <a:pt x="486" y="893"/>
                  </a:cubicBezTo>
                  <a:cubicBezTo>
                    <a:pt x="736" y="886"/>
                    <a:pt x="929" y="672"/>
                    <a:pt x="907" y="422"/>
                  </a:cubicBezTo>
                  <a:cubicBezTo>
                    <a:pt x="900" y="177"/>
                    <a:pt x="694" y="0"/>
                    <a:pt x="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-1876650" y="2289363"/>
              <a:ext cx="21100" cy="20100"/>
            </a:xfrm>
            <a:custGeom>
              <a:avLst/>
              <a:gdLst/>
              <a:ahLst/>
              <a:cxnLst/>
              <a:rect l="l" t="t" r="r" b="b"/>
              <a:pathLst>
                <a:path w="844" h="804" extrusionOk="0">
                  <a:moveTo>
                    <a:pt x="431" y="0"/>
                  </a:moveTo>
                  <a:cubicBezTo>
                    <a:pt x="418" y="0"/>
                    <a:pt x="406" y="1"/>
                    <a:pt x="393" y="2"/>
                  </a:cubicBezTo>
                  <a:cubicBezTo>
                    <a:pt x="172" y="9"/>
                    <a:pt x="1" y="209"/>
                    <a:pt x="22" y="431"/>
                  </a:cubicBezTo>
                  <a:cubicBezTo>
                    <a:pt x="35" y="639"/>
                    <a:pt x="201" y="804"/>
                    <a:pt x="406" y="804"/>
                  </a:cubicBezTo>
                  <a:cubicBezTo>
                    <a:pt x="418" y="804"/>
                    <a:pt x="431" y="803"/>
                    <a:pt x="443" y="802"/>
                  </a:cubicBezTo>
                  <a:cubicBezTo>
                    <a:pt x="672" y="795"/>
                    <a:pt x="843" y="602"/>
                    <a:pt x="822" y="374"/>
                  </a:cubicBezTo>
                  <a:cubicBezTo>
                    <a:pt x="815" y="165"/>
                    <a:pt x="637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-1870225" y="1583163"/>
              <a:ext cx="1152750" cy="720025"/>
            </a:xfrm>
            <a:custGeom>
              <a:avLst/>
              <a:gdLst/>
              <a:ahLst/>
              <a:cxnLst/>
              <a:rect l="l" t="t" r="r" b="b"/>
              <a:pathLst>
                <a:path w="46110" h="28801" extrusionOk="0">
                  <a:moveTo>
                    <a:pt x="46088" y="1"/>
                  </a:moveTo>
                  <a:lnTo>
                    <a:pt x="32256" y="2393"/>
                  </a:lnTo>
                  <a:lnTo>
                    <a:pt x="32228" y="2393"/>
                  </a:lnTo>
                  <a:lnTo>
                    <a:pt x="24194" y="19860"/>
                  </a:lnTo>
                  <a:lnTo>
                    <a:pt x="10212" y="19688"/>
                  </a:lnTo>
                  <a:lnTo>
                    <a:pt x="10198" y="19688"/>
                  </a:lnTo>
                  <a:lnTo>
                    <a:pt x="1" y="28743"/>
                  </a:lnTo>
                  <a:lnTo>
                    <a:pt x="58" y="28800"/>
                  </a:lnTo>
                  <a:lnTo>
                    <a:pt x="10234" y="19781"/>
                  </a:lnTo>
                  <a:lnTo>
                    <a:pt x="24223" y="19960"/>
                  </a:lnTo>
                  <a:lnTo>
                    <a:pt x="24244" y="19960"/>
                  </a:lnTo>
                  <a:lnTo>
                    <a:pt x="32299" y="2479"/>
                  </a:lnTo>
                  <a:lnTo>
                    <a:pt x="46109" y="87"/>
                  </a:lnTo>
                  <a:lnTo>
                    <a:pt x="460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980D89-78C8-40F1-92B8-CCAABAC390CF}"/>
              </a:ext>
            </a:extLst>
          </p:cNvPr>
          <p:cNvGrpSpPr/>
          <p:nvPr/>
        </p:nvGrpSpPr>
        <p:grpSpPr>
          <a:xfrm>
            <a:off x="3327401" y="720726"/>
            <a:ext cx="2908299" cy="2220911"/>
            <a:chOff x="3327401" y="720726"/>
            <a:chExt cx="2908299" cy="222091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FB101E6-C994-4B06-B03D-1F70A873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1" y="1482725"/>
              <a:ext cx="2470150" cy="1458912"/>
            </a:xfrm>
            <a:custGeom>
              <a:avLst/>
              <a:gdLst>
                <a:gd name="T0" fmla="*/ 110 w 231"/>
                <a:gd name="T1" fmla="*/ 136 h 136"/>
                <a:gd name="T2" fmla="*/ 42 w 231"/>
                <a:gd name="T3" fmla="*/ 136 h 136"/>
                <a:gd name="T4" fmla="*/ 1 w 231"/>
                <a:gd name="T5" fmla="*/ 97 h 136"/>
                <a:gd name="T6" fmla="*/ 39 w 231"/>
                <a:gd name="T7" fmla="*/ 54 h 136"/>
                <a:gd name="T8" fmla="*/ 59 w 231"/>
                <a:gd name="T9" fmla="*/ 44 h 136"/>
                <a:gd name="T10" fmla="*/ 103 w 231"/>
                <a:gd name="T11" fmla="*/ 31 h 136"/>
                <a:gd name="T12" fmla="*/ 113 w 231"/>
                <a:gd name="T13" fmla="*/ 27 h 136"/>
                <a:gd name="T14" fmla="*/ 165 w 231"/>
                <a:gd name="T15" fmla="*/ 3 h 136"/>
                <a:gd name="T16" fmla="*/ 202 w 231"/>
                <a:gd name="T17" fmla="*/ 40 h 136"/>
                <a:gd name="T18" fmla="*/ 208 w 231"/>
                <a:gd name="T19" fmla="*/ 50 h 136"/>
                <a:gd name="T20" fmla="*/ 225 w 231"/>
                <a:gd name="T21" fmla="*/ 102 h 136"/>
                <a:gd name="T22" fmla="*/ 180 w 231"/>
                <a:gd name="T23" fmla="*/ 136 h 136"/>
                <a:gd name="T24" fmla="*/ 177 w 231"/>
                <a:gd name="T25" fmla="*/ 136 h 136"/>
                <a:gd name="T26" fmla="*/ 110 w 231"/>
                <a:gd name="T2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136">
                  <a:moveTo>
                    <a:pt x="110" y="136"/>
                  </a:moveTo>
                  <a:cubicBezTo>
                    <a:pt x="88" y="136"/>
                    <a:pt x="65" y="136"/>
                    <a:pt x="42" y="136"/>
                  </a:cubicBezTo>
                  <a:cubicBezTo>
                    <a:pt x="19" y="136"/>
                    <a:pt x="1" y="119"/>
                    <a:pt x="1" y="97"/>
                  </a:cubicBezTo>
                  <a:cubicBezTo>
                    <a:pt x="0" y="74"/>
                    <a:pt x="16" y="54"/>
                    <a:pt x="39" y="54"/>
                  </a:cubicBezTo>
                  <a:cubicBezTo>
                    <a:pt x="49" y="54"/>
                    <a:pt x="54" y="51"/>
                    <a:pt x="59" y="44"/>
                  </a:cubicBezTo>
                  <a:cubicBezTo>
                    <a:pt x="69" y="30"/>
                    <a:pt x="86" y="25"/>
                    <a:pt x="103" y="31"/>
                  </a:cubicBezTo>
                  <a:cubicBezTo>
                    <a:pt x="108" y="32"/>
                    <a:pt x="110" y="32"/>
                    <a:pt x="113" y="27"/>
                  </a:cubicBezTo>
                  <a:cubicBezTo>
                    <a:pt x="123" y="8"/>
                    <a:pt x="143" y="0"/>
                    <a:pt x="165" y="3"/>
                  </a:cubicBezTo>
                  <a:cubicBezTo>
                    <a:pt x="182" y="6"/>
                    <a:pt x="198" y="21"/>
                    <a:pt x="202" y="40"/>
                  </a:cubicBezTo>
                  <a:cubicBezTo>
                    <a:pt x="203" y="44"/>
                    <a:pt x="205" y="47"/>
                    <a:pt x="208" y="50"/>
                  </a:cubicBezTo>
                  <a:cubicBezTo>
                    <a:pt x="224" y="62"/>
                    <a:pt x="231" y="83"/>
                    <a:pt x="225" y="102"/>
                  </a:cubicBezTo>
                  <a:cubicBezTo>
                    <a:pt x="218" y="122"/>
                    <a:pt x="201" y="135"/>
                    <a:pt x="180" y="136"/>
                  </a:cubicBezTo>
                  <a:cubicBezTo>
                    <a:pt x="179" y="136"/>
                    <a:pt x="178" y="136"/>
                    <a:pt x="177" y="136"/>
                  </a:cubicBezTo>
                  <a:cubicBezTo>
                    <a:pt x="155" y="136"/>
                    <a:pt x="133" y="136"/>
                    <a:pt x="110" y="13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E63AC7-AE5B-43A9-B90B-01E64CD7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720726"/>
              <a:ext cx="1176337" cy="1363662"/>
            </a:xfrm>
            <a:custGeom>
              <a:avLst/>
              <a:gdLst>
                <a:gd name="T0" fmla="*/ 54 w 110"/>
                <a:gd name="T1" fmla="*/ 0 h 127"/>
                <a:gd name="T2" fmla="*/ 53 w 110"/>
                <a:gd name="T3" fmla="*/ 69 h 127"/>
                <a:gd name="T4" fmla="*/ 110 w 110"/>
                <a:gd name="T5" fmla="*/ 111 h 127"/>
                <a:gd name="T6" fmla="*/ 70 w 110"/>
                <a:gd name="T7" fmla="*/ 127 h 127"/>
                <a:gd name="T8" fmla="*/ 65 w 110"/>
                <a:gd name="T9" fmla="*/ 124 h 127"/>
                <a:gd name="T10" fmla="*/ 47 w 110"/>
                <a:gd name="T11" fmla="*/ 97 h 127"/>
                <a:gd name="T12" fmla="*/ 8 w 110"/>
                <a:gd name="T13" fmla="*/ 68 h 127"/>
                <a:gd name="T14" fmla="*/ 3 w 110"/>
                <a:gd name="T15" fmla="*/ 64 h 127"/>
                <a:gd name="T16" fmla="*/ 54 w 110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7">
                  <a:moveTo>
                    <a:pt x="54" y="0"/>
                  </a:moveTo>
                  <a:cubicBezTo>
                    <a:pt x="43" y="23"/>
                    <a:pt x="42" y="46"/>
                    <a:pt x="53" y="69"/>
                  </a:cubicBezTo>
                  <a:cubicBezTo>
                    <a:pt x="65" y="92"/>
                    <a:pt x="84" y="106"/>
                    <a:pt x="110" y="111"/>
                  </a:cubicBezTo>
                  <a:cubicBezTo>
                    <a:pt x="97" y="121"/>
                    <a:pt x="84" y="126"/>
                    <a:pt x="70" y="127"/>
                  </a:cubicBezTo>
                  <a:cubicBezTo>
                    <a:pt x="68" y="127"/>
                    <a:pt x="67" y="125"/>
                    <a:pt x="65" y="124"/>
                  </a:cubicBezTo>
                  <a:cubicBezTo>
                    <a:pt x="57" y="116"/>
                    <a:pt x="51" y="108"/>
                    <a:pt x="47" y="97"/>
                  </a:cubicBezTo>
                  <a:cubicBezTo>
                    <a:pt x="41" y="80"/>
                    <a:pt x="27" y="70"/>
                    <a:pt x="8" y="68"/>
                  </a:cubicBezTo>
                  <a:cubicBezTo>
                    <a:pt x="5" y="68"/>
                    <a:pt x="3" y="68"/>
                    <a:pt x="3" y="64"/>
                  </a:cubicBezTo>
                  <a:cubicBezTo>
                    <a:pt x="0" y="36"/>
                    <a:pt x="25" y="4"/>
                    <a:pt x="5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84BEB28-95D1-43E7-9285-B661C5DAB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828675"/>
              <a:ext cx="363537" cy="385762"/>
            </a:xfrm>
            <a:custGeom>
              <a:avLst/>
              <a:gdLst>
                <a:gd name="T0" fmla="*/ 17 w 34"/>
                <a:gd name="T1" fmla="*/ 0 h 36"/>
                <a:gd name="T2" fmla="*/ 34 w 34"/>
                <a:gd name="T3" fmla="*/ 18 h 36"/>
                <a:gd name="T4" fmla="*/ 18 w 34"/>
                <a:gd name="T5" fmla="*/ 36 h 36"/>
                <a:gd name="T6" fmla="*/ 0 w 34"/>
                <a:gd name="T7" fmla="*/ 18 h 36"/>
                <a:gd name="T8" fmla="*/ 17 w 3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17" y="0"/>
                  </a:moveTo>
                  <a:cubicBezTo>
                    <a:pt x="20" y="9"/>
                    <a:pt x="25" y="14"/>
                    <a:pt x="34" y="18"/>
                  </a:cubicBezTo>
                  <a:cubicBezTo>
                    <a:pt x="25" y="21"/>
                    <a:pt x="20" y="27"/>
                    <a:pt x="18" y="36"/>
                  </a:cubicBezTo>
                  <a:cubicBezTo>
                    <a:pt x="14" y="27"/>
                    <a:pt x="10" y="21"/>
                    <a:pt x="0" y="18"/>
                  </a:cubicBezTo>
                  <a:cubicBezTo>
                    <a:pt x="9" y="14"/>
                    <a:pt x="15" y="9"/>
                    <a:pt x="1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CB5B96-138D-4D8E-8BE8-05C1B869F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1193800"/>
              <a:ext cx="288925" cy="300037"/>
            </a:xfrm>
            <a:custGeom>
              <a:avLst/>
              <a:gdLst>
                <a:gd name="T0" fmla="*/ 13 w 27"/>
                <a:gd name="T1" fmla="*/ 0 h 28"/>
                <a:gd name="T2" fmla="*/ 27 w 27"/>
                <a:gd name="T3" fmla="*/ 14 h 28"/>
                <a:gd name="T4" fmla="*/ 13 w 27"/>
                <a:gd name="T5" fmla="*/ 28 h 28"/>
                <a:gd name="T6" fmla="*/ 0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16" y="8"/>
                    <a:pt x="19" y="12"/>
                    <a:pt x="27" y="14"/>
                  </a:cubicBezTo>
                  <a:cubicBezTo>
                    <a:pt x="19" y="16"/>
                    <a:pt x="15" y="20"/>
                    <a:pt x="13" y="28"/>
                  </a:cubicBezTo>
                  <a:cubicBezTo>
                    <a:pt x="10" y="21"/>
                    <a:pt x="7" y="17"/>
                    <a:pt x="0" y="14"/>
                  </a:cubicBezTo>
                  <a:cubicBezTo>
                    <a:pt x="7" y="12"/>
                    <a:pt x="10" y="8"/>
                    <a:pt x="1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4753C7-69DF-4113-83AB-0F991F1E6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1428750"/>
              <a:ext cx="171450" cy="193675"/>
            </a:xfrm>
            <a:custGeom>
              <a:avLst/>
              <a:gdLst>
                <a:gd name="T0" fmla="*/ 8 w 16"/>
                <a:gd name="T1" fmla="*/ 18 h 18"/>
                <a:gd name="T2" fmla="*/ 0 w 16"/>
                <a:gd name="T3" fmla="*/ 9 h 18"/>
                <a:gd name="T4" fmla="*/ 8 w 16"/>
                <a:gd name="T5" fmla="*/ 0 h 18"/>
                <a:gd name="T6" fmla="*/ 16 w 16"/>
                <a:gd name="T7" fmla="*/ 9 h 18"/>
                <a:gd name="T8" fmla="*/ 8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cubicBezTo>
                    <a:pt x="6" y="14"/>
                    <a:pt x="4" y="11"/>
                    <a:pt x="0" y="9"/>
                  </a:cubicBezTo>
                  <a:cubicBezTo>
                    <a:pt x="3" y="7"/>
                    <a:pt x="6" y="4"/>
                    <a:pt x="8" y="0"/>
                  </a:cubicBezTo>
                  <a:cubicBezTo>
                    <a:pt x="10" y="4"/>
                    <a:pt x="12" y="7"/>
                    <a:pt x="16" y="9"/>
                  </a:cubicBezTo>
                  <a:cubicBezTo>
                    <a:pt x="12" y="11"/>
                    <a:pt x="10" y="14"/>
                    <a:pt x="8" y="1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EB1C2C3-1F16-4061-B067-D7E8F1B93136}"/>
              </a:ext>
            </a:extLst>
          </p:cNvPr>
          <p:cNvGrpSpPr/>
          <p:nvPr/>
        </p:nvGrpSpPr>
        <p:grpSpPr>
          <a:xfrm>
            <a:off x="-41838" y="4350557"/>
            <a:ext cx="9185838" cy="784232"/>
            <a:chOff x="527050" y="-1120776"/>
            <a:chExt cx="11603071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48AA83E6-873D-4680-9AEB-3017222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D06F8AAB-FE81-469C-9252-D3C713EF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FEE56053-C265-4AB7-BA2A-3483457BF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266118"/>
              <a:ext cx="11587196" cy="1359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C87BAC0B-9B55-4E1D-803C-53E5F0EC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2B7DE45-8114-4E81-B5EF-B8732F17C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F088379F-8972-4818-A97C-3CE8B6C46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71000">
              <a:srgbClr val="FBFCFE"/>
            </a:gs>
            <a:gs pos="13000">
              <a:schemeClr val="accent6">
                <a:lumMod val="20000"/>
                <a:lumOff val="80000"/>
              </a:schemeClr>
            </a:gs>
            <a:gs pos="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D526A9F2-F6DC-418E-AFBD-2972C48168AB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75B06A06-6862-4F2A-A3DA-33985B3E6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8F283EB7-EF4C-4FB4-9452-5B2A086E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E8256264-5DA3-448D-B849-2D8EBA14E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A439D085-51A5-4395-80B4-AD9B971D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276B140B-8DEE-43ED-A401-5E0EF1F7C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31567BB-1EE9-4E63-8F77-3A664B10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19" name="Google Shape;1719;p48"/>
          <p:cNvSpPr txBox="1">
            <a:spLocks noGrp="1"/>
          </p:cNvSpPr>
          <p:nvPr>
            <p:ph type="ctrTitle"/>
          </p:nvPr>
        </p:nvSpPr>
        <p:spPr>
          <a:xfrm flipH="1">
            <a:off x="1336212" y="2607475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20" name="Google Shape;1720;p48"/>
          <p:cNvSpPr txBox="1">
            <a:spLocks noGrp="1"/>
          </p:cNvSpPr>
          <p:nvPr>
            <p:ph type="subTitle" idx="1"/>
          </p:nvPr>
        </p:nvSpPr>
        <p:spPr>
          <a:xfrm flipH="1">
            <a:off x="1336200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very cold place</a:t>
            </a:r>
            <a:endParaRPr/>
          </a:p>
        </p:txBody>
      </p:sp>
      <p:sp>
        <p:nvSpPr>
          <p:cNvPr id="1721" name="Google Shape;1721;p48"/>
          <p:cNvSpPr txBox="1">
            <a:spLocks noGrp="1"/>
          </p:cNvSpPr>
          <p:nvPr>
            <p:ph type="ctrTitle" idx="2"/>
          </p:nvPr>
        </p:nvSpPr>
        <p:spPr>
          <a:xfrm flipH="1">
            <a:off x="3599612" y="2607475"/>
            <a:ext cx="191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22" name="Google Shape;1722;p48"/>
          <p:cNvSpPr txBox="1">
            <a:spLocks noGrp="1"/>
          </p:cNvSpPr>
          <p:nvPr>
            <p:ph type="subTitle" idx="3"/>
          </p:nvPr>
        </p:nvSpPr>
        <p:spPr>
          <a:xfrm flipH="1">
            <a:off x="3584325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1723" name="Google Shape;1723;p48"/>
          <p:cNvSpPr txBox="1">
            <a:spLocks noGrp="1"/>
          </p:cNvSpPr>
          <p:nvPr>
            <p:ph type="ctrTitle" idx="4"/>
          </p:nvPr>
        </p:nvSpPr>
        <p:spPr>
          <a:xfrm flipH="1">
            <a:off x="5820037" y="2607475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24" name="Google Shape;1724;p48"/>
          <p:cNvSpPr txBox="1">
            <a:spLocks noGrp="1"/>
          </p:cNvSpPr>
          <p:nvPr>
            <p:ph type="subTitle" idx="5"/>
          </p:nvPr>
        </p:nvSpPr>
        <p:spPr>
          <a:xfrm flipH="1">
            <a:off x="5820025" y="30824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one in the Solar System</a:t>
            </a:r>
            <a:endParaRPr/>
          </a:p>
        </p:txBody>
      </p:sp>
      <p:sp>
        <p:nvSpPr>
          <p:cNvPr id="1725" name="Google Shape;1725;p48"/>
          <p:cNvSpPr txBox="1">
            <a:spLocks noGrp="1"/>
          </p:cNvSpPr>
          <p:nvPr>
            <p:ph type="title" idx="6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USE THREE COLUMNS</a:t>
            </a:r>
            <a:endParaRPr/>
          </a:p>
        </p:txBody>
      </p:sp>
      <p:sp>
        <p:nvSpPr>
          <p:cNvPr id="1726" name="Google Shape;1726;p48"/>
          <p:cNvSpPr/>
          <p:nvPr/>
        </p:nvSpPr>
        <p:spPr>
          <a:xfrm>
            <a:off x="8459250" y="3150500"/>
            <a:ext cx="407800" cy="56000"/>
          </a:xfrm>
          <a:custGeom>
            <a:avLst/>
            <a:gdLst/>
            <a:ahLst/>
            <a:cxnLst/>
            <a:rect l="l" t="t" r="r" b="b"/>
            <a:pathLst>
              <a:path w="16312" h="2240" extrusionOk="0">
                <a:moveTo>
                  <a:pt x="16312" y="1"/>
                </a:moveTo>
                <a:lnTo>
                  <a:pt x="16312" y="1"/>
                </a:lnTo>
                <a:cubicBezTo>
                  <a:pt x="15478" y="401"/>
                  <a:pt x="11408" y="367"/>
                  <a:pt x="9173" y="501"/>
                </a:cubicBezTo>
                <a:cubicBezTo>
                  <a:pt x="9107" y="412"/>
                  <a:pt x="9025" y="382"/>
                  <a:pt x="8958" y="382"/>
                </a:cubicBezTo>
                <a:cubicBezTo>
                  <a:pt x="8925" y="382"/>
                  <a:pt x="8895" y="390"/>
                  <a:pt x="8873" y="401"/>
                </a:cubicBezTo>
                <a:cubicBezTo>
                  <a:pt x="8672" y="257"/>
                  <a:pt x="8396" y="14"/>
                  <a:pt x="8153" y="14"/>
                </a:cubicBezTo>
                <a:cubicBezTo>
                  <a:pt x="8114" y="14"/>
                  <a:pt x="8076" y="20"/>
                  <a:pt x="8039" y="34"/>
                </a:cubicBezTo>
                <a:cubicBezTo>
                  <a:pt x="7872" y="67"/>
                  <a:pt x="7772" y="334"/>
                  <a:pt x="7772" y="468"/>
                </a:cubicBezTo>
                <a:cubicBezTo>
                  <a:pt x="6238" y="601"/>
                  <a:pt x="4904" y="768"/>
                  <a:pt x="3403" y="901"/>
                </a:cubicBezTo>
                <a:cubicBezTo>
                  <a:pt x="3206" y="915"/>
                  <a:pt x="3019" y="921"/>
                  <a:pt x="2841" y="921"/>
                </a:cubicBezTo>
                <a:cubicBezTo>
                  <a:pt x="1244" y="921"/>
                  <a:pt x="434" y="434"/>
                  <a:pt x="434" y="434"/>
                </a:cubicBezTo>
                <a:lnTo>
                  <a:pt x="434" y="434"/>
                </a:lnTo>
                <a:cubicBezTo>
                  <a:pt x="434" y="434"/>
                  <a:pt x="0" y="534"/>
                  <a:pt x="1835" y="1168"/>
                </a:cubicBezTo>
                <a:cubicBezTo>
                  <a:pt x="2520" y="1392"/>
                  <a:pt x="3433" y="1458"/>
                  <a:pt x="4334" y="1458"/>
                </a:cubicBezTo>
                <a:cubicBezTo>
                  <a:pt x="5628" y="1458"/>
                  <a:pt x="6898" y="1322"/>
                  <a:pt x="7434" y="1322"/>
                </a:cubicBezTo>
                <a:cubicBezTo>
                  <a:pt x="7524" y="1322"/>
                  <a:pt x="7594" y="1326"/>
                  <a:pt x="7639" y="1335"/>
                </a:cubicBezTo>
                <a:cubicBezTo>
                  <a:pt x="8139" y="1402"/>
                  <a:pt x="8306" y="1935"/>
                  <a:pt x="8940" y="2169"/>
                </a:cubicBezTo>
                <a:cubicBezTo>
                  <a:pt x="9082" y="2219"/>
                  <a:pt x="9230" y="2240"/>
                  <a:pt x="9371" y="2240"/>
                </a:cubicBezTo>
                <a:cubicBezTo>
                  <a:pt x="9797" y="2240"/>
                  <a:pt x="10166" y="2052"/>
                  <a:pt x="10141" y="1902"/>
                </a:cubicBezTo>
                <a:cubicBezTo>
                  <a:pt x="10110" y="1715"/>
                  <a:pt x="10137" y="888"/>
                  <a:pt x="12259" y="888"/>
                </a:cubicBezTo>
                <a:cubicBezTo>
                  <a:pt x="12409" y="888"/>
                  <a:pt x="12570" y="892"/>
                  <a:pt x="12743" y="901"/>
                </a:cubicBezTo>
                <a:cubicBezTo>
                  <a:pt x="12863" y="906"/>
                  <a:pt x="12981" y="908"/>
                  <a:pt x="13095" y="908"/>
                </a:cubicBezTo>
                <a:cubicBezTo>
                  <a:pt x="15374" y="908"/>
                  <a:pt x="16312" y="1"/>
                  <a:pt x="16312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2CDDF96-9F10-4146-8C67-96B5C17D8FF4}"/>
              </a:ext>
            </a:extLst>
          </p:cNvPr>
          <p:cNvGrpSpPr/>
          <p:nvPr/>
        </p:nvGrpSpPr>
        <p:grpSpPr>
          <a:xfrm>
            <a:off x="6274386" y="1772449"/>
            <a:ext cx="1066801" cy="835026"/>
            <a:chOff x="4044823" y="1736724"/>
            <a:chExt cx="1066801" cy="83502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F2DEB1B-F1E9-4DDA-B000-E5EFE3940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936" y="1824037"/>
              <a:ext cx="1055688" cy="747713"/>
            </a:xfrm>
            <a:custGeom>
              <a:avLst/>
              <a:gdLst>
                <a:gd name="T0" fmla="*/ 52 w 278"/>
                <a:gd name="T1" fmla="*/ 61 h 196"/>
                <a:gd name="T2" fmla="*/ 66 w 278"/>
                <a:gd name="T3" fmla="*/ 54 h 196"/>
                <a:gd name="T4" fmla="*/ 121 w 278"/>
                <a:gd name="T5" fmla="*/ 34 h 196"/>
                <a:gd name="T6" fmla="*/ 131 w 278"/>
                <a:gd name="T7" fmla="*/ 31 h 196"/>
                <a:gd name="T8" fmla="*/ 184 w 278"/>
                <a:gd name="T9" fmla="*/ 2 h 196"/>
                <a:gd name="T10" fmla="*/ 232 w 278"/>
                <a:gd name="T11" fmla="*/ 38 h 196"/>
                <a:gd name="T12" fmla="*/ 247 w 278"/>
                <a:gd name="T13" fmla="*/ 61 h 196"/>
                <a:gd name="T14" fmla="*/ 219 w 278"/>
                <a:gd name="T15" fmla="*/ 155 h 196"/>
                <a:gd name="T16" fmla="*/ 207 w 278"/>
                <a:gd name="T17" fmla="*/ 162 h 196"/>
                <a:gd name="T18" fmla="*/ 151 w 278"/>
                <a:gd name="T19" fmla="*/ 178 h 196"/>
                <a:gd name="T20" fmla="*/ 141 w 278"/>
                <a:gd name="T21" fmla="*/ 180 h 196"/>
                <a:gd name="T22" fmla="*/ 69 w 278"/>
                <a:gd name="T23" fmla="*/ 166 h 196"/>
                <a:gd name="T24" fmla="*/ 50 w 278"/>
                <a:gd name="T25" fmla="*/ 156 h 196"/>
                <a:gd name="T26" fmla="*/ 1 w 278"/>
                <a:gd name="T27" fmla="*/ 110 h 196"/>
                <a:gd name="T28" fmla="*/ 52 w 278"/>
                <a:gd name="T29" fmla="*/ 61 h 196"/>
                <a:gd name="T30" fmla="*/ 249 w 278"/>
                <a:gd name="T31" fmla="*/ 100 h 196"/>
                <a:gd name="T32" fmla="*/ 228 w 278"/>
                <a:gd name="T33" fmla="*/ 64 h 196"/>
                <a:gd name="T34" fmla="*/ 222 w 278"/>
                <a:gd name="T35" fmla="*/ 54 h 196"/>
                <a:gd name="T36" fmla="*/ 191 w 278"/>
                <a:gd name="T37" fmla="*/ 17 h 196"/>
                <a:gd name="T38" fmla="*/ 139 w 278"/>
                <a:gd name="T39" fmla="*/ 46 h 196"/>
                <a:gd name="T40" fmla="*/ 125 w 278"/>
                <a:gd name="T41" fmla="*/ 51 h 196"/>
                <a:gd name="T42" fmla="*/ 91 w 278"/>
                <a:gd name="T43" fmla="*/ 49 h 196"/>
                <a:gd name="T44" fmla="*/ 72 w 278"/>
                <a:gd name="T45" fmla="*/ 73 h 196"/>
                <a:gd name="T46" fmla="*/ 63 w 278"/>
                <a:gd name="T47" fmla="*/ 78 h 196"/>
                <a:gd name="T48" fmla="*/ 42 w 278"/>
                <a:gd name="T49" fmla="*/ 76 h 196"/>
                <a:gd name="T50" fmla="*/ 17 w 278"/>
                <a:gd name="T51" fmla="*/ 97 h 196"/>
                <a:gd name="T52" fmla="*/ 25 w 278"/>
                <a:gd name="T53" fmla="*/ 133 h 196"/>
                <a:gd name="T54" fmla="*/ 60 w 278"/>
                <a:gd name="T55" fmla="*/ 142 h 196"/>
                <a:gd name="T56" fmla="*/ 78 w 278"/>
                <a:gd name="T57" fmla="*/ 155 h 196"/>
                <a:gd name="T58" fmla="*/ 136 w 278"/>
                <a:gd name="T59" fmla="*/ 165 h 196"/>
                <a:gd name="T60" fmla="*/ 150 w 278"/>
                <a:gd name="T61" fmla="*/ 163 h 196"/>
                <a:gd name="T62" fmla="*/ 199 w 278"/>
                <a:gd name="T63" fmla="*/ 149 h 196"/>
                <a:gd name="T64" fmla="*/ 210 w 278"/>
                <a:gd name="T65" fmla="*/ 142 h 196"/>
                <a:gd name="T66" fmla="*/ 249 w 278"/>
                <a:gd name="T67" fmla="*/ 10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196">
                  <a:moveTo>
                    <a:pt x="52" y="61"/>
                  </a:moveTo>
                  <a:cubicBezTo>
                    <a:pt x="59" y="64"/>
                    <a:pt x="62" y="60"/>
                    <a:pt x="66" y="54"/>
                  </a:cubicBezTo>
                  <a:cubicBezTo>
                    <a:pt x="78" y="35"/>
                    <a:pt x="100" y="27"/>
                    <a:pt x="121" y="34"/>
                  </a:cubicBezTo>
                  <a:cubicBezTo>
                    <a:pt x="126" y="36"/>
                    <a:pt x="128" y="36"/>
                    <a:pt x="131" y="31"/>
                  </a:cubicBezTo>
                  <a:cubicBezTo>
                    <a:pt x="142" y="10"/>
                    <a:pt x="160" y="0"/>
                    <a:pt x="184" y="2"/>
                  </a:cubicBezTo>
                  <a:cubicBezTo>
                    <a:pt x="208" y="3"/>
                    <a:pt x="224" y="16"/>
                    <a:pt x="232" y="38"/>
                  </a:cubicBezTo>
                  <a:cubicBezTo>
                    <a:pt x="236" y="47"/>
                    <a:pt x="240" y="54"/>
                    <a:pt x="247" y="61"/>
                  </a:cubicBezTo>
                  <a:cubicBezTo>
                    <a:pt x="278" y="92"/>
                    <a:pt x="262" y="145"/>
                    <a:pt x="219" y="155"/>
                  </a:cubicBezTo>
                  <a:cubicBezTo>
                    <a:pt x="214" y="156"/>
                    <a:pt x="210" y="158"/>
                    <a:pt x="207" y="162"/>
                  </a:cubicBezTo>
                  <a:cubicBezTo>
                    <a:pt x="193" y="179"/>
                    <a:pt x="172" y="185"/>
                    <a:pt x="151" y="178"/>
                  </a:cubicBezTo>
                  <a:cubicBezTo>
                    <a:pt x="147" y="177"/>
                    <a:pt x="144" y="177"/>
                    <a:pt x="141" y="180"/>
                  </a:cubicBezTo>
                  <a:cubicBezTo>
                    <a:pt x="117" y="196"/>
                    <a:pt x="84" y="190"/>
                    <a:pt x="69" y="166"/>
                  </a:cubicBezTo>
                  <a:cubicBezTo>
                    <a:pt x="64" y="157"/>
                    <a:pt x="58" y="156"/>
                    <a:pt x="50" y="156"/>
                  </a:cubicBezTo>
                  <a:cubicBezTo>
                    <a:pt x="22" y="156"/>
                    <a:pt x="2" y="138"/>
                    <a:pt x="1" y="110"/>
                  </a:cubicBezTo>
                  <a:cubicBezTo>
                    <a:pt x="0" y="84"/>
                    <a:pt x="21" y="60"/>
                    <a:pt x="52" y="61"/>
                  </a:cubicBezTo>
                  <a:close/>
                  <a:moveTo>
                    <a:pt x="249" y="100"/>
                  </a:moveTo>
                  <a:cubicBezTo>
                    <a:pt x="249" y="85"/>
                    <a:pt x="242" y="72"/>
                    <a:pt x="228" y="64"/>
                  </a:cubicBezTo>
                  <a:cubicBezTo>
                    <a:pt x="224" y="61"/>
                    <a:pt x="223" y="59"/>
                    <a:pt x="222" y="54"/>
                  </a:cubicBezTo>
                  <a:cubicBezTo>
                    <a:pt x="220" y="35"/>
                    <a:pt x="208" y="21"/>
                    <a:pt x="191" y="17"/>
                  </a:cubicBezTo>
                  <a:cubicBezTo>
                    <a:pt x="168" y="11"/>
                    <a:pt x="148" y="22"/>
                    <a:pt x="139" y="46"/>
                  </a:cubicBezTo>
                  <a:cubicBezTo>
                    <a:pt x="135" y="57"/>
                    <a:pt x="135" y="57"/>
                    <a:pt x="125" y="51"/>
                  </a:cubicBezTo>
                  <a:cubicBezTo>
                    <a:pt x="114" y="45"/>
                    <a:pt x="103" y="43"/>
                    <a:pt x="91" y="49"/>
                  </a:cubicBezTo>
                  <a:cubicBezTo>
                    <a:pt x="81" y="54"/>
                    <a:pt x="75" y="63"/>
                    <a:pt x="72" y="73"/>
                  </a:cubicBezTo>
                  <a:cubicBezTo>
                    <a:pt x="71" y="78"/>
                    <a:pt x="68" y="80"/>
                    <a:pt x="63" y="78"/>
                  </a:cubicBezTo>
                  <a:cubicBezTo>
                    <a:pt x="56" y="76"/>
                    <a:pt x="49" y="74"/>
                    <a:pt x="42" y="76"/>
                  </a:cubicBezTo>
                  <a:cubicBezTo>
                    <a:pt x="30" y="78"/>
                    <a:pt x="21" y="85"/>
                    <a:pt x="17" y="97"/>
                  </a:cubicBezTo>
                  <a:cubicBezTo>
                    <a:pt x="13" y="110"/>
                    <a:pt x="14" y="123"/>
                    <a:pt x="25" y="133"/>
                  </a:cubicBezTo>
                  <a:cubicBezTo>
                    <a:pt x="35" y="142"/>
                    <a:pt x="48" y="143"/>
                    <a:pt x="60" y="142"/>
                  </a:cubicBezTo>
                  <a:cubicBezTo>
                    <a:pt x="73" y="142"/>
                    <a:pt x="73" y="142"/>
                    <a:pt x="78" y="155"/>
                  </a:cubicBezTo>
                  <a:cubicBezTo>
                    <a:pt x="87" y="176"/>
                    <a:pt x="121" y="183"/>
                    <a:pt x="136" y="165"/>
                  </a:cubicBezTo>
                  <a:cubicBezTo>
                    <a:pt x="141" y="160"/>
                    <a:pt x="144" y="160"/>
                    <a:pt x="150" y="163"/>
                  </a:cubicBezTo>
                  <a:cubicBezTo>
                    <a:pt x="169" y="172"/>
                    <a:pt x="188" y="167"/>
                    <a:pt x="199" y="149"/>
                  </a:cubicBezTo>
                  <a:cubicBezTo>
                    <a:pt x="202" y="145"/>
                    <a:pt x="205" y="142"/>
                    <a:pt x="210" y="142"/>
                  </a:cubicBezTo>
                  <a:cubicBezTo>
                    <a:pt x="233" y="140"/>
                    <a:pt x="249" y="122"/>
                    <a:pt x="249" y="1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55AB67-4B22-4C6B-B1F2-C088540B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311" y="1824037"/>
              <a:ext cx="280988" cy="230188"/>
            </a:xfrm>
            <a:custGeom>
              <a:avLst/>
              <a:gdLst>
                <a:gd name="T0" fmla="*/ 30 w 74"/>
                <a:gd name="T1" fmla="*/ 57 h 60"/>
                <a:gd name="T2" fmla="*/ 15 w 74"/>
                <a:gd name="T3" fmla="*/ 58 h 60"/>
                <a:gd name="T4" fmla="*/ 8 w 74"/>
                <a:gd name="T5" fmla="*/ 54 h 60"/>
                <a:gd name="T6" fmla="*/ 25 w 74"/>
                <a:gd name="T7" fmla="*/ 8 h 60"/>
                <a:gd name="T8" fmla="*/ 71 w 74"/>
                <a:gd name="T9" fmla="*/ 22 h 60"/>
                <a:gd name="T10" fmla="*/ 69 w 74"/>
                <a:gd name="T11" fmla="*/ 30 h 60"/>
                <a:gd name="T12" fmla="*/ 42 w 74"/>
                <a:gd name="T13" fmla="*/ 50 h 60"/>
                <a:gd name="T14" fmla="*/ 30 w 74"/>
                <a:gd name="T1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0">
                  <a:moveTo>
                    <a:pt x="30" y="57"/>
                  </a:moveTo>
                  <a:cubicBezTo>
                    <a:pt x="25" y="56"/>
                    <a:pt x="20" y="56"/>
                    <a:pt x="15" y="58"/>
                  </a:cubicBezTo>
                  <a:cubicBezTo>
                    <a:pt x="11" y="60"/>
                    <a:pt x="10" y="58"/>
                    <a:pt x="8" y="54"/>
                  </a:cubicBezTo>
                  <a:cubicBezTo>
                    <a:pt x="0" y="37"/>
                    <a:pt x="8" y="16"/>
                    <a:pt x="25" y="8"/>
                  </a:cubicBezTo>
                  <a:cubicBezTo>
                    <a:pt x="42" y="0"/>
                    <a:pt x="63" y="6"/>
                    <a:pt x="71" y="22"/>
                  </a:cubicBezTo>
                  <a:cubicBezTo>
                    <a:pt x="73" y="26"/>
                    <a:pt x="74" y="29"/>
                    <a:pt x="69" y="30"/>
                  </a:cubicBezTo>
                  <a:cubicBezTo>
                    <a:pt x="57" y="33"/>
                    <a:pt x="48" y="40"/>
                    <a:pt x="42" y="50"/>
                  </a:cubicBezTo>
                  <a:cubicBezTo>
                    <a:pt x="39" y="56"/>
                    <a:pt x="36" y="59"/>
                    <a:pt x="30" y="5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B3F093-49D8-462C-9BEE-B8EFDC08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73" y="1870074"/>
              <a:ext cx="82550" cy="53975"/>
            </a:xfrm>
            <a:custGeom>
              <a:avLst/>
              <a:gdLst>
                <a:gd name="T0" fmla="*/ 22 w 22"/>
                <a:gd name="T1" fmla="*/ 0 h 14"/>
                <a:gd name="T2" fmla="*/ 10 w 22"/>
                <a:gd name="T3" fmla="*/ 11 h 14"/>
                <a:gd name="T4" fmla="*/ 3 w 22"/>
                <a:gd name="T5" fmla="*/ 9 h 14"/>
                <a:gd name="T6" fmla="*/ 6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7" y="4"/>
                    <a:pt x="14" y="8"/>
                    <a:pt x="10" y="11"/>
                  </a:cubicBezTo>
                  <a:cubicBezTo>
                    <a:pt x="7" y="14"/>
                    <a:pt x="5" y="12"/>
                    <a:pt x="3" y="9"/>
                  </a:cubicBezTo>
                  <a:cubicBezTo>
                    <a:pt x="1" y="5"/>
                    <a:pt x="0" y="2"/>
                    <a:pt x="6" y="2"/>
                  </a:cubicBezTo>
                  <a:cubicBezTo>
                    <a:pt x="11" y="2"/>
                    <a:pt x="15" y="1"/>
                    <a:pt x="2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B64574A-1887-445F-98A1-C77691DA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023" y="1798637"/>
              <a:ext cx="68263" cy="63500"/>
            </a:xfrm>
            <a:custGeom>
              <a:avLst/>
              <a:gdLst>
                <a:gd name="T0" fmla="*/ 1 w 18"/>
                <a:gd name="T1" fmla="*/ 0 h 17"/>
                <a:gd name="T2" fmla="*/ 12 w 18"/>
                <a:gd name="T3" fmla="*/ 6 h 17"/>
                <a:gd name="T4" fmla="*/ 13 w 18"/>
                <a:gd name="T5" fmla="*/ 14 h 17"/>
                <a:gd name="T6" fmla="*/ 6 w 18"/>
                <a:gd name="T7" fmla="*/ 13 h 17"/>
                <a:gd name="T8" fmla="*/ 0 w 18"/>
                <a:gd name="T9" fmla="*/ 1 h 17"/>
                <a:gd name="T10" fmla="*/ 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0"/>
                  </a:moveTo>
                  <a:cubicBezTo>
                    <a:pt x="5" y="2"/>
                    <a:pt x="8" y="4"/>
                    <a:pt x="12" y="6"/>
                  </a:cubicBezTo>
                  <a:cubicBezTo>
                    <a:pt x="17" y="8"/>
                    <a:pt x="18" y="10"/>
                    <a:pt x="13" y="14"/>
                  </a:cubicBezTo>
                  <a:cubicBezTo>
                    <a:pt x="10" y="16"/>
                    <a:pt x="8" y="17"/>
                    <a:pt x="6" y="13"/>
                  </a:cubicBezTo>
                  <a:cubicBezTo>
                    <a:pt x="4" y="9"/>
                    <a:pt x="2" y="5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D020561-673D-45AC-87B1-68EE2EE68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36" y="1736724"/>
              <a:ext cx="44450" cy="68263"/>
            </a:xfrm>
            <a:custGeom>
              <a:avLst/>
              <a:gdLst>
                <a:gd name="T0" fmla="*/ 4 w 12"/>
                <a:gd name="T1" fmla="*/ 0 h 18"/>
                <a:gd name="T2" fmla="*/ 9 w 12"/>
                <a:gd name="T3" fmla="*/ 11 h 18"/>
                <a:gd name="T4" fmla="*/ 4 w 12"/>
                <a:gd name="T5" fmla="*/ 18 h 18"/>
                <a:gd name="T6" fmla="*/ 0 w 12"/>
                <a:gd name="T7" fmla="*/ 14 h 18"/>
                <a:gd name="T8" fmla="*/ 3 w 12"/>
                <a:gd name="T9" fmla="*/ 0 h 18"/>
                <a:gd name="T10" fmla="*/ 4 w 1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cubicBezTo>
                    <a:pt x="6" y="3"/>
                    <a:pt x="7" y="7"/>
                    <a:pt x="9" y="11"/>
                  </a:cubicBezTo>
                  <a:cubicBezTo>
                    <a:pt x="12" y="17"/>
                    <a:pt x="11" y="18"/>
                    <a:pt x="4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20292F-85DC-474A-AB4E-8FC11AAE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036" y="1755774"/>
              <a:ext cx="57150" cy="87313"/>
            </a:xfrm>
            <a:custGeom>
              <a:avLst/>
              <a:gdLst>
                <a:gd name="T0" fmla="*/ 15 w 15"/>
                <a:gd name="T1" fmla="*/ 0 h 23"/>
                <a:gd name="T2" fmla="*/ 12 w 15"/>
                <a:gd name="T3" fmla="*/ 18 h 23"/>
                <a:gd name="T4" fmla="*/ 5 w 15"/>
                <a:gd name="T5" fmla="*/ 17 h 23"/>
                <a:gd name="T6" fmla="*/ 3 w 15"/>
                <a:gd name="T7" fmla="*/ 13 h 23"/>
                <a:gd name="T8" fmla="*/ 15 w 1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cubicBezTo>
                    <a:pt x="15" y="8"/>
                    <a:pt x="14" y="14"/>
                    <a:pt x="12" y="18"/>
                  </a:cubicBezTo>
                  <a:cubicBezTo>
                    <a:pt x="10" y="23"/>
                    <a:pt x="7" y="18"/>
                    <a:pt x="5" y="17"/>
                  </a:cubicBezTo>
                  <a:cubicBezTo>
                    <a:pt x="3" y="17"/>
                    <a:pt x="0" y="16"/>
                    <a:pt x="3" y="13"/>
                  </a:cubicBezTo>
                  <a:cubicBezTo>
                    <a:pt x="7" y="9"/>
                    <a:pt x="10" y="6"/>
                    <a:pt x="1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CCDB00F-F21C-4468-8654-1786C9A7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823" y="1919287"/>
              <a:ext cx="79375" cy="46038"/>
            </a:xfrm>
            <a:custGeom>
              <a:avLst/>
              <a:gdLst>
                <a:gd name="T0" fmla="*/ 0 w 21"/>
                <a:gd name="T1" fmla="*/ 3 h 12"/>
                <a:gd name="T2" fmla="*/ 14 w 21"/>
                <a:gd name="T3" fmla="*/ 1 h 12"/>
                <a:gd name="T4" fmla="*/ 20 w 21"/>
                <a:gd name="T5" fmla="*/ 7 h 12"/>
                <a:gd name="T6" fmla="*/ 14 w 21"/>
                <a:gd name="T7" fmla="*/ 10 h 12"/>
                <a:gd name="T8" fmla="*/ 0 w 2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0" y="3"/>
                  </a:moveTo>
                  <a:cubicBezTo>
                    <a:pt x="6" y="2"/>
                    <a:pt x="10" y="1"/>
                    <a:pt x="14" y="1"/>
                  </a:cubicBezTo>
                  <a:cubicBezTo>
                    <a:pt x="19" y="0"/>
                    <a:pt x="21" y="1"/>
                    <a:pt x="20" y="7"/>
                  </a:cubicBezTo>
                  <a:cubicBezTo>
                    <a:pt x="19" y="11"/>
                    <a:pt x="18" y="12"/>
                    <a:pt x="14" y="10"/>
                  </a:cubicBezTo>
                  <a:cubicBezTo>
                    <a:pt x="10" y="8"/>
                    <a:pt x="6" y="6"/>
                    <a:pt x="0" y="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9EBD20-3860-4253-83C8-548E7ACB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48" y="2027237"/>
              <a:ext cx="71438" cy="52388"/>
            </a:xfrm>
            <a:custGeom>
              <a:avLst/>
              <a:gdLst>
                <a:gd name="T0" fmla="*/ 0 w 19"/>
                <a:gd name="T1" fmla="*/ 14 h 14"/>
                <a:gd name="T2" fmla="*/ 10 w 19"/>
                <a:gd name="T3" fmla="*/ 5 h 14"/>
                <a:gd name="T4" fmla="*/ 18 w 19"/>
                <a:gd name="T5" fmla="*/ 8 h 14"/>
                <a:gd name="T6" fmla="*/ 16 w 19"/>
                <a:gd name="T7" fmla="*/ 12 h 14"/>
                <a:gd name="T8" fmla="*/ 0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3" y="9"/>
                    <a:pt x="7" y="8"/>
                    <a:pt x="10" y="5"/>
                  </a:cubicBezTo>
                  <a:cubicBezTo>
                    <a:pt x="15" y="0"/>
                    <a:pt x="16" y="1"/>
                    <a:pt x="18" y="8"/>
                  </a:cubicBezTo>
                  <a:cubicBezTo>
                    <a:pt x="19" y="10"/>
                    <a:pt x="19" y="12"/>
                    <a:pt x="16" y="12"/>
                  </a:cubicBezTo>
                  <a:cubicBezTo>
                    <a:pt x="11" y="13"/>
                    <a:pt x="6" y="13"/>
                    <a:pt x="0" y="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EF8D53A9-5A71-412F-8E66-D84DAD159BF6}"/>
              </a:ext>
            </a:extLst>
          </p:cNvPr>
          <p:cNvGrpSpPr/>
          <p:nvPr/>
        </p:nvGrpSpPr>
        <p:grpSpPr>
          <a:xfrm>
            <a:off x="4190999" y="1889124"/>
            <a:ext cx="1066801" cy="835026"/>
            <a:chOff x="4044823" y="1736724"/>
            <a:chExt cx="1066801" cy="835026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299E678F-1845-4E66-97E3-02010778C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936" y="1824037"/>
              <a:ext cx="1055688" cy="747713"/>
            </a:xfrm>
            <a:custGeom>
              <a:avLst/>
              <a:gdLst>
                <a:gd name="T0" fmla="*/ 52 w 278"/>
                <a:gd name="T1" fmla="*/ 61 h 196"/>
                <a:gd name="T2" fmla="*/ 66 w 278"/>
                <a:gd name="T3" fmla="*/ 54 h 196"/>
                <a:gd name="T4" fmla="*/ 121 w 278"/>
                <a:gd name="T5" fmla="*/ 34 h 196"/>
                <a:gd name="T6" fmla="*/ 131 w 278"/>
                <a:gd name="T7" fmla="*/ 31 h 196"/>
                <a:gd name="T8" fmla="*/ 184 w 278"/>
                <a:gd name="T9" fmla="*/ 2 h 196"/>
                <a:gd name="T10" fmla="*/ 232 w 278"/>
                <a:gd name="T11" fmla="*/ 38 h 196"/>
                <a:gd name="T12" fmla="*/ 247 w 278"/>
                <a:gd name="T13" fmla="*/ 61 h 196"/>
                <a:gd name="T14" fmla="*/ 219 w 278"/>
                <a:gd name="T15" fmla="*/ 155 h 196"/>
                <a:gd name="T16" fmla="*/ 207 w 278"/>
                <a:gd name="T17" fmla="*/ 162 h 196"/>
                <a:gd name="T18" fmla="*/ 151 w 278"/>
                <a:gd name="T19" fmla="*/ 178 h 196"/>
                <a:gd name="T20" fmla="*/ 141 w 278"/>
                <a:gd name="T21" fmla="*/ 180 h 196"/>
                <a:gd name="T22" fmla="*/ 69 w 278"/>
                <a:gd name="T23" fmla="*/ 166 h 196"/>
                <a:gd name="T24" fmla="*/ 50 w 278"/>
                <a:gd name="T25" fmla="*/ 156 h 196"/>
                <a:gd name="T26" fmla="*/ 1 w 278"/>
                <a:gd name="T27" fmla="*/ 110 h 196"/>
                <a:gd name="T28" fmla="*/ 52 w 278"/>
                <a:gd name="T29" fmla="*/ 61 h 196"/>
                <a:gd name="T30" fmla="*/ 249 w 278"/>
                <a:gd name="T31" fmla="*/ 100 h 196"/>
                <a:gd name="T32" fmla="*/ 228 w 278"/>
                <a:gd name="T33" fmla="*/ 64 h 196"/>
                <a:gd name="T34" fmla="*/ 222 w 278"/>
                <a:gd name="T35" fmla="*/ 54 h 196"/>
                <a:gd name="T36" fmla="*/ 191 w 278"/>
                <a:gd name="T37" fmla="*/ 17 h 196"/>
                <a:gd name="T38" fmla="*/ 139 w 278"/>
                <a:gd name="T39" fmla="*/ 46 h 196"/>
                <a:gd name="T40" fmla="*/ 125 w 278"/>
                <a:gd name="T41" fmla="*/ 51 h 196"/>
                <a:gd name="T42" fmla="*/ 91 w 278"/>
                <a:gd name="T43" fmla="*/ 49 h 196"/>
                <a:gd name="T44" fmla="*/ 72 w 278"/>
                <a:gd name="T45" fmla="*/ 73 h 196"/>
                <a:gd name="T46" fmla="*/ 63 w 278"/>
                <a:gd name="T47" fmla="*/ 78 h 196"/>
                <a:gd name="T48" fmla="*/ 42 w 278"/>
                <a:gd name="T49" fmla="*/ 76 h 196"/>
                <a:gd name="T50" fmla="*/ 17 w 278"/>
                <a:gd name="T51" fmla="*/ 97 h 196"/>
                <a:gd name="T52" fmla="*/ 25 w 278"/>
                <a:gd name="T53" fmla="*/ 133 h 196"/>
                <a:gd name="T54" fmla="*/ 60 w 278"/>
                <a:gd name="T55" fmla="*/ 142 h 196"/>
                <a:gd name="T56" fmla="*/ 78 w 278"/>
                <a:gd name="T57" fmla="*/ 155 h 196"/>
                <a:gd name="T58" fmla="*/ 136 w 278"/>
                <a:gd name="T59" fmla="*/ 165 h 196"/>
                <a:gd name="T60" fmla="*/ 150 w 278"/>
                <a:gd name="T61" fmla="*/ 163 h 196"/>
                <a:gd name="T62" fmla="*/ 199 w 278"/>
                <a:gd name="T63" fmla="*/ 149 h 196"/>
                <a:gd name="T64" fmla="*/ 210 w 278"/>
                <a:gd name="T65" fmla="*/ 142 h 196"/>
                <a:gd name="T66" fmla="*/ 249 w 278"/>
                <a:gd name="T67" fmla="*/ 10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196">
                  <a:moveTo>
                    <a:pt x="52" y="61"/>
                  </a:moveTo>
                  <a:cubicBezTo>
                    <a:pt x="59" y="64"/>
                    <a:pt x="62" y="60"/>
                    <a:pt x="66" y="54"/>
                  </a:cubicBezTo>
                  <a:cubicBezTo>
                    <a:pt x="78" y="35"/>
                    <a:pt x="100" y="27"/>
                    <a:pt x="121" y="34"/>
                  </a:cubicBezTo>
                  <a:cubicBezTo>
                    <a:pt x="126" y="36"/>
                    <a:pt x="128" y="36"/>
                    <a:pt x="131" y="31"/>
                  </a:cubicBezTo>
                  <a:cubicBezTo>
                    <a:pt x="142" y="10"/>
                    <a:pt x="160" y="0"/>
                    <a:pt x="184" y="2"/>
                  </a:cubicBezTo>
                  <a:cubicBezTo>
                    <a:pt x="208" y="3"/>
                    <a:pt x="224" y="16"/>
                    <a:pt x="232" y="38"/>
                  </a:cubicBezTo>
                  <a:cubicBezTo>
                    <a:pt x="236" y="47"/>
                    <a:pt x="240" y="54"/>
                    <a:pt x="247" y="61"/>
                  </a:cubicBezTo>
                  <a:cubicBezTo>
                    <a:pt x="278" y="92"/>
                    <a:pt x="262" y="145"/>
                    <a:pt x="219" y="155"/>
                  </a:cubicBezTo>
                  <a:cubicBezTo>
                    <a:pt x="214" y="156"/>
                    <a:pt x="210" y="158"/>
                    <a:pt x="207" y="162"/>
                  </a:cubicBezTo>
                  <a:cubicBezTo>
                    <a:pt x="193" y="179"/>
                    <a:pt x="172" y="185"/>
                    <a:pt x="151" y="178"/>
                  </a:cubicBezTo>
                  <a:cubicBezTo>
                    <a:pt x="147" y="177"/>
                    <a:pt x="144" y="177"/>
                    <a:pt x="141" y="180"/>
                  </a:cubicBezTo>
                  <a:cubicBezTo>
                    <a:pt x="117" y="196"/>
                    <a:pt x="84" y="190"/>
                    <a:pt x="69" y="166"/>
                  </a:cubicBezTo>
                  <a:cubicBezTo>
                    <a:pt x="64" y="157"/>
                    <a:pt x="58" y="156"/>
                    <a:pt x="50" y="156"/>
                  </a:cubicBezTo>
                  <a:cubicBezTo>
                    <a:pt x="22" y="156"/>
                    <a:pt x="2" y="138"/>
                    <a:pt x="1" y="110"/>
                  </a:cubicBezTo>
                  <a:cubicBezTo>
                    <a:pt x="0" y="84"/>
                    <a:pt x="21" y="60"/>
                    <a:pt x="52" y="61"/>
                  </a:cubicBezTo>
                  <a:close/>
                  <a:moveTo>
                    <a:pt x="249" y="100"/>
                  </a:moveTo>
                  <a:cubicBezTo>
                    <a:pt x="249" y="85"/>
                    <a:pt x="242" y="72"/>
                    <a:pt x="228" y="64"/>
                  </a:cubicBezTo>
                  <a:cubicBezTo>
                    <a:pt x="224" y="61"/>
                    <a:pt x="223" y="59"/>
                    <a:pt x="222" y="54"/>
                  </a:cubicBezTo>
                  <a:cubicBezTo>
                    <a:pt x="220" y="35"/>
                    <a:pt x="208" y="21"/>
                    <a:pt x="191" y="17"/>
                  </a:cubicBezTo>
                  <a:cubicBezTo>
                    <a:pt x="168" y="11"/>
                    <a:pt x="148" y="22"/>
                    <a:pt x="139" y="46"/>
                  </a:cubicBezTo>
                  <a:cubicBezTo>
                    <a:pt x="135" y="57"/>
                    <a:pt x="135" y="57"/>
                    <a:pt x="125" y="51"/>
                  </a:cubicBezTo>
                  <a:cubicBezTo>
                    <a:pt x="114" y="45"/>
                    <a:pt x="103" y="43"/>
                    <a:pt x="91" y="49"/>
                  </a:cubicBezTo>
                  <a:cubicBezTo>
                    <a:pt x="81" y="54"/>
                    <a:pt x="75" y="63"/>
                    <a:pt x="72" y="73"/>
                  </a:cubicBezTo>
                  <a:cubicBezTo>
                    <a:pt x="71" y="78"/>
                    <a:pt x="68" y="80"/>
                    <a:pt x="63" y="78"/>
                  </a:cubicBezTo>
                  <a:cubicBezTo>
                    <a:pt x="56" y="76"/>
                    <a:pt x="49" y="74"/>
                    <a:pt x="42" y="76"/>
                  </a:cubicBezTo>
                  <a:cubicBezTo>
                    <a:pt x="30" y="78"/>
                    <a:pt x="21" y="85"/>
                    <a:pt x="17" y="97"/>
                  </a:cubicBezTo>
                  <a:cubicBezTo>
                    <a:pt x="13" y="110"/>
                    <a:pt x="14" y="123"/>
                    <a:pt x="25" y="133"/>
                  </a:cubicBezTo>
                  <a:cubicBezTo>
                    <a:pt x="35" y="142"/>
                    <a:pt x="48" y="143"/>
                    <a:pt x="60" y="142"/>
                  </a:cubicBezTo>
                  <a:cubicBezTo>
                    <a:pt x="73" y="142"/>
                    <a:pt x="73" y="142"/>
                    <a:pt x="78" y="155"/>
                  </a:cubicBezTo>
                  <a:cubicBezTo>
                    <a:pt x="87" y="176"/>
                    <a:pt x="121" y="183"/>
                    <a:pt x="136" y="165"/>
                  </a:cubicBezTo>
                  <a:cubicBezTo>
                    <a:pt x="141" y="160"/>
                    <a:pt x="144" y="160"/>
                    <a:pt x="150" y="163"/>
                  </a:cubicBezTo>
                  <a:cubicBezTo>
                    <a:pt x="169" y="172"/>
                    <a:pt x="188" y="167"/>
                    <a:pt x="199" y="149"/>
                  </a:cubicBezTo>
                  <a:cubicBezTo>
                    <a:pt x="202" y="145"/>
                    <a:pt x="205" y="142"/>
                    <a:pt x="210" y="142"/>
                  </a:cubicBezTo>
                  <a:cubicBezTo>
                    <a:pt x="233" y="140"/>
                    <a:pt x="249" y="122"/>
                    <a:pt x="249" y="1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07725339-4928-4EC9-A5FA-A5075AA8D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311" y="1824037"/>
              <a:ext cx="280988" cy="230188"/>
            </a:xfrm>
            <a:custGeom>
              <a:avLst/>
              <a:gdLst>
                <a:gd name="T0" fmla="*/ 30 w 74"/>
                <a:gd name="T1" fmla="*/ 57 h 60"/>
                <a:gd name="T2" fmla="*/ 15 w 74"/>
                <a:gd name="T3" fmla="*/ 58 h 60"/>
                <a:gd name="T4" fmla="*/ 8 w 74"/>
                <a:gd name="T5" fmla="*/ 54 h 60"/>
                <a:gd name="T6" fmla="*/ 25 w 74"/>
                <a:gd name="T7" fmla="*/ 8 h 60"/>
                <a:gd name="T8" fmla="*/ 71 w 74"/>
                <a:gd name="T9" fmla="*/ 22 h 60"/>
                <a:gd name="T10" fmla="*/ 69 w 74"/>
                <a:gd name="T11" fmla="*/ 30 h 60"/>
                <a:gd name="T12" fmla="*/ 42 w 74"/>
                <a:gd name="T13" fmla="*/ 50 h 60"/>
                <a:gd name="T14" fmla="*/ 30 w 74"/>
                <a:gd name="T1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0">
                  <a:moveTo>
                    <a:pt x="30" y="57"/>
                  </a:moveTo>
                  <a:cubicBezTo>
                    <a:pt x="25" y="56"/>
                    <a:pt x="20" y="56"/>
                    <a:pt x="15" y="58"/>
                  </a:cubicBezTo>
                  <a:cubicBezTo>
                    <a:pt x="11" y="60"/>
                    <a:pt x="10" y="58"/>
                    <a:pt x="8" y="54"/>
                  </a:cubicBezTo>
                  <a:cubicBezTo>
                    <a:pt x="0" y="37"/>
                    <a:pt x="8" y="16"/>
                    <a:pt x="25" y="8"/>
                  </a:cubicBezTo>
                  <a:cubicBezTo>
                    <a:pt x="42" y="0"/>
                    <a:pt x="63" y="6"/>
                    <a:pt x="71" y="22"/>
                  </a:cubicBezTo>
                  <a:cubicBezTo>
                    <a:pt x="73" y="26"/>
                    <a:pt x="74" y="29"/>
                    <a:pt x="69" y="30"/>
                  </a:cubicBezTo>
                  <a:cubicBezTo>
                    <a:pt x="57" y="33"/>
                    <a:pt x="48" y="40"/>
                    <a:pt x="42" y="50"/>
                  </a:cubicBezTo>
                  <a:cubicBezTo>
                    <a:pt x="39" y="56"/>
                    <a:pt x="36" y="59"/>
                    <a:pt x="30" y="5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F1210EFB-C5FA-48EF-9238-65ED9A14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73" y="1870074"/>
              <a:ext cx="82550" cy="53975"/>
            </a:xfrm>
            <a:custGeom>
              <a:avLst/>
              <a:gdLst>
                <a:gd name="T0" fmla="*/ 22 w 22"/>
                <a:gd name="T1" fmla="*/ 0 h 14"/>
                <a:gd name="T2" fmla="*/ 10 w 22"/>
                <a:gd name="T3" fmla="*/ 11 h 14"/>
                <a:gd name="T4" fmla="*/ 3 w 22"/>
                <a:gd name="T5" fmla="*/ 9 h 14"/>
                <a:gd name="T6" fmla="*/ 6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7" y="4"/>
                    <a:pt x="14" y="8"/>
                    <a:pt x="10" y="11"/>
                  </a:cubicBezTo>
                  <a:cubicBezTo>
                    <a:pt x="7" y="14"/>
                    <a:pt x="5" y="12"/>
                    <a:pt x="3" y="9"/>
                  </a:cubicBezTo>
                  <a:cubicBezTo>
                    <a:pt x="1" y="5"/>
                    <a:pt x="0" y="2"/>
                    <a:pt x="6" y="2"/>
                  </a:cubicBezTo>
                  <a:cubicBezTo>
                    <a:pt x="11" y="2"/>
                    <a:pt x="15" y="1"/>
                    <a:pt x="2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2B761ADF-D59C-4102-8889-958585B25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023" y="1798637"/>
              <a:ext cx="68263" cy="63500"/>
            </a:xfrm>
            <a:custGeom>
              <a:avLst/>
              <a:gdLst>
                <a:gd name="T0" fmla="*/ 1 w 18"/>
                <a:gd name="T1" fmla="*/ 0 h 17"/>
                <a:gd name="T2" fmla="*/ 12 w 18"/>
                <a:gd name="T3" fmla="*/ 6 h 17"/>
                <a:gd name="T4" fmla="*/ 13 w 18"/>
                <a:gd name="T5" fmla="*/ 14 h 17"/>
                <a:gd name="T6" fmla="*/ 6 w 18"/>
                <a:gd name="T7" fmla="*/ 13 h 17"/>
                <a:gd name="T8" fmla="*/ 0 w 18"/>
                <a:gd name="T9" fmla="*/ 1 h 17"/>
                <a:gd name="T10" fmla="*/ 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0"/>
                  </a:moveTo>
                  <a:cubicBezTo>
                    <a:pt x="5" y="2"/>
                    <a:pt x="8" y="4"/>
                    <a:pt x="12" y="6"/>
                  </a:cubicBezTo>
                  <a:cubicBezTo>
                    <a:pt x="17" y="8"/>
                    <a:pt x="18" y="10"/>
                    <a:pt x="13" y="14"/>
                  </a:cubicBezTo>
                  <a:cubicBezTo>
                    <a:pt x="10" y="16"/>
                    <a:pt x="8" y="17"/>
                    <a:pt x="6" y="13"/>
                  </a:cubicBezTo>
                  <a:cubicBezTo>
                    <a:pt x="4" y="9"/>
                    <a:pt x="2" y="5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36EE4FB9-5F2E-4F41-9BB4-A0C4C377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36" y="1736724"/>
              <a:ext cx="44450" cy="68263"/>
            </a:xfrm>
            <a:custGeom>
              <a:avLst/>
              <a:gdLst>
                <a:gd name="T0" fmla="*/ 4 w 12"/>
                <a:gd name="T1" fmla="*/ 0 h 18"/>
                <a:gd name="T2" fmla="*/ 9 w 12"/>
                <a:gd name="T3" fmla="*/ 11 h 18"/>
                <a:gd name="T4" fmla="*/ 4 w 12"/>
                <a:gd name="T5" fmla="*/ 18 h 18"/>
                <a:gd name="T6" fmla="*/ 0 w 12"/>
                <a:gd name="T7" fmla="*/ 14 h 18"/>
                <a:gd name="T8" fmla="*/ 3 w 12"/>
                <a:gd name="T9" fmla="*/ 0 h 18"/>
                <a:gd name="T10" fmla="*/ 4 w 1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cubicBezTo>
                    <a:pt x="6" y="3"/>
                    <a:pt x="7" y="7"/>
                    <a:pt x="9" y="11"/>
                  </a:cubicBezTo>
                  <a:cubicBezTo>
                    <a:pt x="12" y="17"/>
                    <a:pt x="11" y="18"/>
                    <a:pt x="4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85E6EFA1-6583-40B1-8314-6A3357A4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036" y="1755774"/>
              <a:ext cx="57150" cy="87313"/>
            </a:xfrm>
            <a:custGeom>
              <a:avLst/>
              <a:gdLst>
                <a:gd name="T0" fmla="*/ 15 w 15"/>
                <a:gd name="T1" fmla="*/ 0 h 23"/>
                <a:gd name="T2" fmla="*/ 12 w 15"/>
                <a:gd name="T3" fmla="*/ 18 h 23"/>
                <a:gd name="T4" fmla="*/ 5 w 15"/>
                <a:gd name="T5" fmla="*/ 17 h 23"/>
                <a:gd name="T6" fmla="*/ 3 w 15"/>
                <a:gd name="T7" fmla="*/ 13 h 23"/>
                <a:gd name="T8" fmla="*/ 15 w 1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cubicBezTo>
                    <a:pt x="15" y="8"/>
                    <a:pt x="14" y="14"/>
                    <a:pt x="12" y="18"/>
                  </a:cubicBezTo>
                  <a:cubicBezTo>
                    <a:pt x="10" y="23"/>
                    <a:pt x="7" y="18"/>
                    <a:pt x="5" y="17"/>
                  </a:cubicBezTo>
                  <a:cubicBezTo>
                    <a:pt x="3" y="17"/>
                    <a:pt x="0" y="16"/>
                    <a:pt x="3" y="13"/>
                  </a:cubicBezTo>
                  <a:cubicBezTo>
                    <a:pt x="7" y="9"/>
                    <a:pt x="10" y="6"/>
                    <a:pt x="1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BA994423-C9FE-4C8D-9DE3-E325C844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823" y="1919287"/>
              <a:ext cx="79375" cy="46038"/>
            </a:xfrm>
            <a:custGeom>
              <a:avLst/>
              <a:gdLst>
                <a:gd name="T0" fmla="*/ 0 w 21"/>
                <a:gd name="T1" fmla="*/ 3 h 12"/>
                <a:gd name="T2" fmla="*/ 14 w 21"/>
                <a:gd name="T3" fmla="*/ 1 h 12"/>
                <a:gd name="T4" fmla="*/ 20 w 21"/>
                <a:gd name="T5" fmla="*/ 7 h 12"/>
                <a:gd name="T6" fmla="*/ 14 w 21"/>
                <a:gd name="T7" fmla="*/ 10 h 12"/>
                <a:gd name="T8" fmla="*/ 0 w 2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0" y="3"/>
                  </a:moveTo>
                  <a:cubicBezTo>
                    <a:pt x="6" y="2"/>
                    <a:pt x="10" y="1"/>
                    <a:pt x="14" y="1"/>
                  </a:cubicBezTo>
                  <a:cubicBezTo>
                    <a:pt x="19" y="0"/>
                    <a:pt x="21" y="1"/>
                    <a:pt x="20" y="7"/>
                  </a:cubicBezTo>
                  <a:cubicBezTo>
                    <a:pt x="19" y="11"/>
                    <a:pt x="18" y="12"/>
                    <a:pt x="14" y="10"/>
                  </a:cubicBezTo>
                  <a:cubicBezTo>
                    <a:pt x="10" y="8"/>
                    <a:pt x="6" y="6"/>
                    <a:pt x="0" y="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42ADB9DB-AC11-4A66-93F1-24270D98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48" y="2027237"/>
              <a:ext cx="71438" cy="52388"/>
            </a:xfrm>
            <a:custGeom>
              <a:avLst/>
              <a:gdLst>
                <a:gd name="T0" fmla="*/ 0 w 19"/>
                <a:gd name="T1" fmla="*/ 14 h 14"/>
                <a:gd name="T2" fmla="*/ 10 w 19"/>
                <a:gd name="T3" fmla="*/ 5 h 14"/>
                <a:gd name="T4" fmla="*/ 18 w 19"/>
                <a:gd name="T5" fmla="*/ 8 h 14"/>
                <a:gd name="T6" fmla="*/ 16 w 19"/>
                <a:gd name="T7" fmla="*/ 12 h 14"/>
                <a:gd name="T8" fmla="*/ 0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3" y="9"/>
                    <a:pt x="7" y="8"/>
                    <a:pt x="10" y="5"/>
                  </a:cubicBezTo>
                  <a:cubicBezTo>
                    <a:pt x="15" y="0"/>
                    <a:pt x="16" y="1"/>
                    <a:pt x="18" y="8"/>
                  </a:cubicBezTo>
                  <a:cubicBezTo>
                    <a:pt x="19" y="10"/>
                    <a:pt x="19" y="12"/>
                    <a:pt x="16" y="12"/>
                  </a:cubicBezTo>
                  <a:cubicBezTo>
                    <a:pt x="11" y="13"/>
                    <a:pt x="6" y="13"/>
                    <a:pt x="0" y="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A16F3C50-7156-4B8A-9160-01C2D41837A0}"/>
              </a:ext>
            </a:extLst>
          </p:cNvPr>
          <p:cNvGrpSpPr/>
          <p:nvPr/>
        </p:nvGrpSpPr>
        <p:grpSpPr>
          <a:xfrm>
            <a:off x="1842636" y="1814512"/>
            <a:ext cx="1066801" cy="835026"/>
            <a:chOff x="4044823" y="1736724"/>
            <a:chExt cx="1066801" cy="835026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6701FB8F-479D-43E7-85E5-FB578B8BA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936" y="1824037"/>
              <a:ext cx="1055688" cy="747713"/>
            </a:xfrm>
            <a:custGeom>
              <a:avLst/>
              <a:gdLst>
                <a:gd name="T0" fmla="*/ 52 w 278"/>
                <a:gd name="T1" fmla="*/ 61 h 196"/>
                <a:gd name="T2" fmla="*/ 66 w 278"/>
                <a:gd name="T3" fmla="*/ 54 h 196"/>
                <a:gd name="T4" fmla="*/ 121 w 278"/>
                <a:gd name="T5" fmla="*/ 34 h 196"/>
                <a:gd name="T6" fmla="*/ 131 w 278"/>
                <a:gd name="T7" fmla="*/ 31 h 196"/>
                <a:gd name="T8" fmla="*/ 184 w 278"/>
                <a:gd name="T9" fmla="*/ 2 h 196"/>
                <a:gd name="T10" fmla="*/ 232 w 278"/>
                <a:gd name="T11" fmla="*/ 38 h 196"/>
                <a:gd name="T12" fmla="*/ 247 w 278"/>
                <a:gd name="T13" fmla="*/ 61 h 196"/>
                <a:gd name="T14" fmla="*/ 219 w 278"/>
                <a:gd name="T15" fmla="*/ 155 h 196"/>
                <a:gd name="T16" fmla="*/ 207 w 278"/>
                <a:gd name="T17" fmla="*/ 162 h 196"/>
                <a:gd name="T18" fmla="*/ 151 w 278"/>
                <a:gd name="T19" fmla="*/ 178 h 196"/>
                <a:gd name="T20" fmla="*/ 141 w 278"/>
                <a:gd name="T21" fmla="*/ 180 h 196"/>
                <a:gd name="T22" fmla="*/ 69 w 278"/>
                <a:gd name="T23" fmla="*/ 166 h 196"/>
                <a:gd name="T24" fmla="*/ 50 w 278"/>
                <a:gd name="T25" fmla="*/ 156 h 196"/>
                <a:gd name="T26" fmla="*/ 1 w 278"/>
                <a:gd name="T27" fmla="*/ 110 h 196"/>
                <a:gd name="T28" fmla="*/ 52 w 278"/>
                <a:gd name="T29" fmla="*/ 61 h 196"/>
                <a:gd name="T30" fmla="*/ 249 w 278"/>
                <a:gd name="T31" fmla="*/ 100 h 196"/>
                <a:gd name="T32" fmla="*/ 228 w 278"/>
                <a:gd name="T33" fmla="*/ 64 h 196"/>
                <a:gd name="T34" fmla="*/ 222 w 278"/>
                <a:gd name="T35" fmla="*/ 54 h 196"/>
                <a:gd name="T36" fmla="*/ 191 w 278"/>
                <a:gd name="T37" fmla="*/ 17 h 196"/>
                <a:gd name="T38" fmla="*/ 139 w 278"/>
                <a:gd name="T39" fmla="*/ 46 h 196"/>
                <a:gd name="T40" fmla="*/ 125 w 278"/>
                <a:gd name="T41" fmla="*/ 51 h 196"/>
                <a:gd name="T42" fmla="*/ 91 w 278"/>
                <a:gd name="T43" fmla="*/ 49 h 196"/>
                <a:gd name="T44" fmla="*/ 72 w 278"/>
                <a:gd name="T45" fmla="*/ 73 h 196"/>
                <a:gd name="T46" fmla="*/ 63 w 278"/>
                <a:gd name="T47" fmla="*/ 78 h 196"/>
                <a:gd name="T48" fmla="*/ 42 w 278"/>
                <a:gd name="T49" fmla="*/ 76 h 196"/>
                <a:gd name="T50" fmla="*/ 17 w 278"/>
                <a:gd name="T51" fmla="*/ 97 h 196"/>
                <a:gd name="T52" fmla="*/ 25 w 278"/>
                <a:gd name="T53" fmla="*/ 133 h 196"/>
                <a:gd name="T54" fmla="*/ 60 w 278"/>
                <a:gd name="T55" fmla="*/ 142 h 196"/>
                <a:gd name="T56" fmla="*/ 78 w 278"/>
                <a:gd name="T57" fmla="*/ 155 h 196"/>
                <a:gd name="T58" fmla="*/ 136 w 278"/>
                <a:gd name="T59" fmla="*/ 165 h 196"/>
                <a:gd name="T60" fmla="*/ 150 w 278"/>
                <a:gd name="T61" fmla="*/ 163 h 196"/>
                <a:gd name="T62" fmla="*/ 199 w 278"/>
                <a:gd name="T63" fmla="*/ 149 h 196"/>
                <a:gd name="T64" fmla="*/ 210 w 278"/>
                <a:gd name="T65" fmla="*/ 142 h 196"/>
                <a:gd name="T66" fmla="*/ 249 w 278"/>
                <a:gd name="T67" fmla="*/ 10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196">
                  <a:moveTo>
                    <a:pt x="52" y="61"/>
                  </a:moveTo>
                  <a:cubicBezTo>
                    <a:pt x="59" y="64"/>
                    <a:pt x="62" y="60"/>
                    <a:pt x="66" y="54"/>
                  </a:cubicBezTo>
                  <a:cubicBezTo>
                    <a:pt x="78" y="35"/>
                    <a:pt x="100" y="27"/>
                    <a:pt x="121" y="34"/>
                  </a:cubicBezTo>
                  <a:cubicBezTo>
                    <a:pt x="126" y="36"/>
                    <a:pt x="128" y="36"/>
                    <a:pt x="131" y="31"/>
                  </a:cubicBezTo>
                  <a:cubicBezTo>
                    <a:pt x="142" y="10"/>
                    <a:pt x="160" y="0"/>
                    <a:pt x="184" y="2"/>
                  </a:cubicBezTo>
                  <a:cubicBezTo>
                    <a:pt x="208" y="3"/>
                    <a:pt x="224" y="16"/>
                    <a:pt x="232" y="38"/>
                  </a:cubicBezTo>
                  <a:cubicBezTo>
                    <a:pt x="236" y="47"/>
                    <a:pt x="240" y="54"/>
                    <a:pt x="247" y="61"/>
                  </a:cubicBezTo>
                  <a:cubicBezTo>
                    <a:pt x="278" y="92"/>
                    <a:pt x="262" y="145"/>
                    <a:pt x="219" y="155"/>
                  </a:cubicBezTo>
                  <a:cubicBezTo>
                    <a:pt x="214" y="156"/>
                    <a:pt x="210" y="158"/>
                    <a:pt x="207" y="162"/>
                  </a:cubicBezTo>
                  <a:cubicBezTo>
                    <a:pt x="193" y="179"/>
                    <a:pt x="172" y="185"/>
                    <a:pt x="151" y="178"/>
                  </a:cubicBezTo>
                  <a:cubicBezTo>
                    <a:pt x="147" y="177"/>
                    <a:pt x="144" y="177"/>
                    <a:pt x="141" y="180"/>
                  </a:cubicBezTo>
                  <a:cubicBezTo>
                    <a:pt x="117" y="196"/>
                    <a:pt x="84" y="190"/>
                    <a:pt x="69" y="166"/>
                  </a:cubicBezTo>
                  <a:cubicBezTo>
                    <a:pt x="64" y="157"/>
                    <a:pt x="58" y="156"/>
                    <a:pt x="50" y="156"/>
                  </a:cubicBezTo>
                  <a:cubicBezTo>
                    <a:pt x="22" y="156"/>
                    <a:pt x="2" y="138"/>
                    <a:pt x="1" y="110"/>
                  </a:cubicBezTo>
                  <a:cubicBezTo>
                    <a:pt x="0" y="84"/>
                    <a:pt x="21" y="60"/>
                    <a:pt x="52" y="61"/>
                  </a:cubicBezTo>
                  <a:close/>
                  <a:moveTo>
                    <a:pt x="249" y="100"/>
                  </a:moveTo>
                  <a:cubicBezTo>
                    <a:pt x="249" y="85"/>
                    <a:pt x="242" y="72"/>
                    <a:pt x="228" y="64"/>
                  </a:cubicBezTo>
                  <a:cubicBezTo>
                    <a:pt x="224" y="61"/>
                    <a:pt x="223" y="59"/>
                    <a:pt x="222" y="54"/>
                  </a:cubicBezTo>
                  <a:cubicBezTo>
                    <a:pt x="220" y="35"/>
                    <a:pt x="208" y="21"/>
                    <a:pt x="191" y="17"/>
                  </a:cubicBezTo>
                  <a:cubicBezTo>
                    <a:pt x="168" y="11"/>
                    <a:pt x="148" y="22"/>
                    <a:pt x="139" y="46"/>
                  </a:cubicBezTo>
                  <a:cubicBezTo>
                    <a:pt x="135" y="57"/>
                    <a:pt x="135" y="57"/>
                    <a:pt x="125" y="51"/>
                  </a:cubicBezTo>
                  <a:cubicBezTo>
                    <a:pt x="114" y="45"/>
                    <a:pt x="103" y="43"/>
                    <a:pt x="91" y="49"/>
                  </a:cubicBezTo>
                  <a:cubicBezTo>
                    <a:pt x="81" y="54"/>
                    <a:pt x="75" y="63"/>
                    <a:pt x="72" y="73"/>
                  </a:cubicBezTo>
                  <a:cubicBezTo>
                    <a:pt x="71" y="78"/>
                    <a:pt x="68" y="80"/>
                    <a:pt x="63" y="78"/>
                  </a:cubicBezTo>
                  <a:cubicBezTo>
                    <a:pt x="56" y="76"/>
                    <a:pt x="49" y="74"/>
                    <a:pt x="42" y="76"/>
                  </a:cubicBezTo>
                  <a:cubicBezTo>
                    <a:pt x="30" y="78"/>
                    <a:pt x="21" y="85"/>
                    <a:pt x="17" y="97"/>
                  </a:cubicBezTo>
                  <a:cubicBezTo>
                    <a:pt x="13" y="110"/>
                    <a:pt x="14" y="123"/>
                    <a:pt x="25" y="133"/>
                  </a:cubicBezTo>
                  <a:cubicBezTo>
                    <a:pt x="35" y="142"/>
                    <a:pt x="48" y="143"/>
                    <a:pt x="60" y="142"/>
                  </a:cubicBezTo>
                  <a:cubicBezTo>
                    <a:pt x="73" y="142"/>
                    <a:pt x="73" y="142"/>
                    <a:pt x="78" y="155"/>
                  </a:cubicBezTo>
                  <a:cubicBezTo>
                    <a:pt x="87" y="176"/>
                    <a:pt x="121" y="183"/>
                    <a:pt x="136" y="165"/>
                  </a:cubicBezTo>
                  <a:cubicBezTo>
                    <a:pt x="141" y="160"/>
                    <a:pt x="144" y="160"/>
                    <a:pt x="150" y="163"/>
                  </a:cubicBezTo>
                  <a:cubicBezTo>
                    <a:pt x="169" y="172"/>
                    <a:pt x="188" y="167"/>
                    <a:pt x="199" y="149"/>
                  </a:cubicBezTo>
                  <a:cubicBezTo>
                    <a:pt x="202" y="145"/>
                    <a:pt x="205" y="142"/>
                    <a:pt x="210" y="142"/>
                  </a:cubicBezTo>
                  <a:cubicBezTo>
                    <a:pt x="233" y="140"/>
                    <a:pt x="249" y="122"/>
                    <a:pt x="249" y="1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4AA6DABD-D1FE-4EEA-825E-095DC0A17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311" y="1824037"/>
              <a:ext cx="280988" cy="230188"/>
            </a:xfrm>
            <a:custGeom>
              <a:avLst/>
              <a:gdLst>
                <a:gd name="T0" fmla="*/ 30 w 74"/>
                <a:gd name="T1" fmla="*/ 57 h 60"/>
                <a:gd name="T2" fmla="*/ 15 w 74"/>
                <a:gd name="T3" fmla="*/ 58 h 60"/>
                <a:gd name="T4" fmla="*/ 8 w 74"/>
                <a:gd name="T5" fmla="*/ 54 h 60"/>
                <a:gd name="T6" fmla="*/ 25 w 74"/>
                <a:gd name="T7" fmla="*/ 8 h 60"/>
                <a:gd name="T8" fmla="*/ 71 w 74"/>
                <a:gd name="T9" fmla="*/ 22 h 60"/>
                <a:gd name="T10" fmla="*/ 69 w 74"/>
                <a:gd name="T11" fmla="*/ 30 h 60"/>
                <a:gd name="T12" fmla="*/ 42 w 74"/>
                <a:gd name="T13" fmla="*/ 50 h 60"/>
                <a:gd name="T14" fmla="*/ 30 w 74"/>
                <a:gd name="T1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0">
                  <a:moveTo>
                    <a:pt x="30" y="57"/>
                  </a:moveTo>
                  <a:cubicBezTo>
                    <a:pt x="25" y="56"/>
                    <a:pt x="20" y="56"/>
                    <a:pt x="15" y="58"/>
                  </a:cubicBezTo>
                  <a:cubicBezTo>
                    <a:pt x="11" y="60"/>
                    <a:pt x="10" y="58"/>
                    <a:pt x="8" y="54"/>
                  </a:cubicBezTo>
                  <a:cubicBezTo>
                    <a:pt x="0" y="37"/>
                    <a:pt x="8" y="16"/>
                    <a:pt x="25" y="8"/>
                  </a:cubicBezTo>
                  <a:cubicBezTo>
                    <a:pt x="42" y="0"/>
                    <a:pt x="63" y="6"/>
                    <a:pt x="71" y="22"/>
                  </a:cubicBezTo>
                  <a:cubicBezTo>
                    <a:pt x="73" y="26"/>
                    <a:pt x="74" y="29"/>
                    <a:pt x="69" y="30"/>
                  </a:cubicBezTo>
                  <a:cubicBezTo>
                    <a:pt x="57" y="33"/>
                    <a:pt x="48" y="40"/>
                    <a:pt x="42" y="50"/>
                  </a:cubicBezTo>
                  <a:cubicBezTo>
                    <a:pt x="39" y="56"/>
                    <a:pt x="36" y="59"/>
                    <a:pt x="30" y="5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E14E9DC-B9F7-481A-A503-68CE7AD27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73" y="1870074"/>
              <a:ext cx="82550" cy="53975"/>
            </a:xfrm>
            <a:custGeom>
              <a:avLst/>
              <a:gdLst>
                <a:gd name="T0" fmla="*/ 22 w 22"/>
                <a:gd name="T1" fmla="*/ 0 h 14"/>
                <a:gd name="T2" fmla="*/ 10 w 22"/>
                <a:gd name="T3" fmla="*/ 11 h 14"/>
                <a:gd name="T4" fmla="*/ 3 w 22"/>
                <a:gd name="T5" fmla="*/ 9 h 14"/>
                <a:gd name="T6" fmla="*/ 6 w 22"/>
                <a:gd name="T7" fmla="*/ 2 h 14"/>
                <a:gd name="T8" fmla="*/ 22 w 2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17" y="4"/>
                    <a:pt x="14" y="8"/>
                    <a:pt x="10" y="11"/>
                  </a:cubicBezTo>
                  <a:cubicBezTo>
                    <a:pt x="7" y="14"/>
                    <a:pt x="5" y="12"/>
                    <a:pt x="3" y="9"/>
                  </a:cubicBezTo>
                  <a:cubicBezTo>
                    <a:pt x="1" y="5"/>
                    <a:pt x="0" y="2"/>
                    <a:pt x="6" y="2"/>
                  </a:cubicBezTo>
                  <a:cubicBezTo>
                    <a:pt x="11" y="2"/>
                    <a:pt x="15" y="1"/>
                    <a:pt x="2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AC2AB8C-9923-470C-9090-9104E0BFF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023" y="1798637"/>
              <a:ext cx="68263" cy="63500"/>
            </a:xfrm>
            <a:custGeom>
              <a:avLst/>
              <a:gdLst>
                <a:gd name="T0" fmla="*/ 1 w 18"/>
                <a:gd name="T1" fmla="*/ 0 h 17"/>
                <a:gd name="T2" fmla="*/ 12 w 18"/>
                <a:gd name="T3" fmla="*/ 6 h 17"/>
                <a:gd name="T4" fmla="*/ 13 w 18"/>
                <a:gd name="T5" fmla="*/ 14 h 17"/>
                <a:gd name="T6" fmla="*/ 6 w 18"/>
                <a:gd name="T7" fmla="*/ 13 h 17"/>
                <a:gd name="T8" fmla="*/ 0 w 18"/>
                <a:gd name="T9" fmla="*/ 1 h 17"/>
                <a:gd name="T10" fmla="*/ 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0"/>
                  </a:moveTo>
                  <a:cubicBezTo>
                    <a:pt x="5" y="2"/>
                    <a:pt x="8" y="4"/>
                    <a:pt x="12" y="6"/>
                  </a:cubicBezTo>
                  <a:cubicBezTo>
                    <a:pt x="17" y="8"/>
                    <a:pt x="18" y="10"/>
                    <a:pt x="13" y="14"/>
                  </a:cubicBezTo>
                  <a:cubicBezTo>
                    <a:pt x="10" y="16"/>
                    <a:pt x="8" y="17"/>
                    <a:pt x="6" y="13"/>
                  </a:cubicBezTo>
                  <a:cubicBezTo>
                    <a:pt x="4" y="9"/>
                    <a:pt x="2" y="5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1D53FAA-20F2-443A-AE28-5995CDFF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36" y="1736724"/>
              <a:ext cx="44450" cy="68263"/>
            </a:xfrm>
            <a:custGeom>
              <a:avLst/>
              <a:gdLst>
                <a:gd name="T0" fmla="*/ 4 w 12"/>
                <a:gd name="T1" fmla="*/ 0 h 18"/>
                <a:gd name="T2" fmla="*/ 9 w 12"/>
                <a:gd name="T3" fmla="*/ 11 h 18"/>
                <a:gd name="T4" fmla="*/ 4 w 12"/>
                <a:gd name="T5" fmla="*/ 18 h 18"/>
                <a:gd name="T6" fmla="*/ 0 w 12"/>
                <a:gd name="T7" fmla="*/ 14 h 18"/>
                <a:gd name="T8" fmla="*/ 3 w 12"/>
                <a:gd name="T9" fmla="*/ 0 h 18"/>
                <a:gd name="T10" fmla="*/ 4 w 1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cubicBezTo>
                    <a:pt x="6" y="3"/>
                    <a:pt x="7" y="7"/>
                    <a:pt x="9" y="11"/>
                  </a:cubicBezTo>
                  <a:cubicBezTo>
                    <a:pt x="12" y="17"/>
                    <a:pt x="11" y="18"/>
                    <a:pt x="4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56C3DFD-1CB6-49B5-A8B7-7FC2AA52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036" y="1755774"/>
              <a:ext cx="57150" cy="87313"/>
            </a:xfrm>
            <a:custGeom>
              <a:avLst/>
              <a:gdLst>
                <a:gd name="T0" fmla="*/ 15 w 15"/>
                <a:gd name="T1" fmla="*/ 0 h 23"/>
                <a:gd name="T2" fmla="*/ 12 w 15"/>
                <a:gd name="T3" fmla="*/ 18 h 23"/>
                <a:gd name="T4" fmla="*/ 5 w 15"/>
                <a:gd name="T5" fmla="*/ 17 h 23"/>
                <a:gd name="T6" fmla="*/ 3 w 15"/>
                <a:gd name="T7" fmla="*/ 13 h 23"/>
                <a:gd name="T8" fmla="*/ 15 w 1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cubicBezTo>
                    <a:pt x="15" y="8"/>
                    <a:pt x="14" y="14"/>
                    <a:pt x="12" y="18"/>
                  </a:cubicBezTo>
                  <a:cubicBezTo>
                    <a:pt x="10" y="23"/>
                    <a:pt x="7" y="18"/>
                    <a:pt x="5" y="17"/>
                  </a:cubicBezTo>
                  <a:cubicBezTo>
                    <a:pt x="3" y="17"/>
                    <a:pt x="0" y="16"/>
                    <a:pt x="3" y="13"/>
                  </a:cubicBezTo>
                  <a:cubicBezTo>
                    <a:pt x="7" y="9"/>
                    <a:pt x="10" y="6"/>
                    <a:pt x="1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D060FAD9-FA3D-4A84-9347-E9E81AF9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823" y="1919287"/>
              <a:ext cx="79375" cy="46038"/>
            </a:xfrm>
            <a:custGeom>
              <a:avLst/>
              <a:gdLst>
                <a:gd name="T0" fmla="*/ 0 w 21"/>
                <a:gd name="T1" fmla="*/ 3 h 12"/>
                <a:gd name="T2" fmla="*/ 14 w 21"/>
                <a:gd name="T3" fmla="*/ 1 h 12"/>
                <a:gd name="T4" fmla="*/ 20 w 21"/>
                <a:gd name="T5" fmla="*/ 7 h 12"/>
                <a:gd name="T6" fmla="*/ 14 w 21"/>
                <a:gd name="T7" fmla="*/ 10 h 12"/>
                <a:gd name="T8" fmla="*/ 0 w 2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0" y="3"/>
                  </a:moveTo>
                  <a:cubicBezTo>
                    <a:pt x="6" y="2"/>
                    <a:pt x="10" y="1"/>
                    <a:pt x="14" y="1"/>
                  </a:cubicBezTo>
                  <a:cubicBezTo>
                    <a:pt x="19" y="0"/>
                    <a:pt x="21" y="1"/>
                    <a:pt x="20" y="7"/>
                  </a:cubicBezTo>
                  <a:cubicBezTo>
                    <a:pt x="19" y="11"/>
                    <a:pt x="18" y="12"/>
                    <a:pt x="14" y="10"/>
                  </a:cubicBezTo>
                  <a:cubicBezTo>
                    <a:pt x="10" y="8"/>
                    <a:pt x="6" y="6"/>
                    <a:pt x="0" y="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39EB3ADC-80C8-4C9C-B98C-8AE4A69E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48" y="2027237"/>
              <a:ext cx="71438" cy="52388"/>
            </a:xfrm>
            <a:custGeom>
              <a:avLst/>
              <a:gdLst>
                <a:gd name="T0" fmla="*/ 0 w 19"/>
                <a:gd name="T1" fmla="*/ 14 h 14"/>
                <a:gd name="T2" fmla="*/ 10 w 19"/>
                <a:gd name="T3" fmla="*/ 5 h 14"/>
                <a:gd name="T4" fmla="*/ 18 w 19"/>
                <a:gd name="T5" fmla="*/ 8 h 14"/>
                <a:gd name="T6" fmla="*/ 16 w 19"/>
                <a:gd name="T7" fmla="*/ 12 h 14"/>
                <a:gd name="T8" fmla="*/ 0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3" y="9"/>
                    <a:pt x="7" y="8"/>
                    <a:pt x="10" y="5"/>
                  </a:cubicBezTo>
                  <a:cubicBezTo>
                    <a:pt x="15" y="0"/>
                    <a:pt x="16" y="1"/>
                    <a:pt x="18" y="8"/>
                  </a:cubicBezTo>
                  <a:cubicBezTo>
                    <a:pt x="19" y="10"/>
                    <a:pt x="19" y="12"/>
                    <a:pt x="16" y="12"/>
                  </a:cubicBezTo>
                  <a:cubicBezTo>
                    <a:pt x="11" y="13"/>
                    <a:pt x="6" y="13"/>
                    <a:pt x="0" y="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>
            <a:extLst>
              <a:ext uri="{FF2B5EF4-FFF2-40B4-BE49-F238E27FC236}">
                <a16:creationId xmlns:a16="http://schemas.microsoft.com/office/drawing/2014/main" id="{A3ED362E-0E46-4542-92D8-DF095DDE0F76}"/>
              </a:ext>
            </a:extLst>
          </p:cNvPr>
          <p:cNvGrpSpPr/>
          <p:nvPr/>
        </p:nvGrpSpPr>
        <p:grpSpPr>
          <a:xfrm>
            <a:off x="283440" y="142658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7689E5F2-DE71-480A-A314-CCA726B9A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6E04C6E-8ACF-4821-89DB-37AF4B26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5992AAC0-439F-4BCB-8597-754CFF4EE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4BD0B4B-3D24-401F-B583-C833F36A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6EA09FF0-EC03-4B68-85A2-1DD82EFB2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66F9FBD3-3122-4F5E-AAE9-39E7C2727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67" name="Google Shape;1767;p49"/>
          <p:cNvSpPr txBox="1">
            <a:spLocks noGrp="1"/>
          </p:cNvSpPr>
          <p:nvPr>
            <p:ph type="title"/>
          </p:nvPr>
        </p:nvSpPr>
        <p:spPr>
          <a:xfrm>
            <a:off x="643800" y="647871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WHAT DO YOU NEED TO ENJOY THE EVENT?</a:t>
            </a:r>
            <a:endParaRPr sz="2000" dirty="0"/>
          </a:p>
        </p:txBody>
      </p:sp>
      <p:sp>
        <p:nvSpPr>
          <p:cNvPr id="1828" name="Google Shape;1828;p49"/>
          <p:cNvSpPr txBox="1">
            <a:spLocks noGrp="1"/>
          </p:cNvSpPr>
          <p:nvPr>
            <p:ph type="subTitle" idx="1"/>
          </p:nvPr>
        </p:nvSpPr>
        <p:spPr>
          <a:xfrm flipH="1">
            <a:off x="643799" y="1734850"/>
            <a:ext cx="3759203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100"/>
              <a:buFont typeface="Arial"/>
              <a:buNone/>
            </a:pPr>
            <a:r>
              <a:rPr lang="en" sz="1800" dirty="0"/>
              <a:t>On April 14, step out of your home or office and take a few minutes to look up at the sky!</a:t>
            </a:r>
            <a:r>
              <a:rPr lang="en" sz="1800" b="1" dirty="0"/>
              <a:t/>
            </a:r>
            <a:br>
              <a:rPr lang="en" sz="1800" b="1" dirty="0"/>
            </a:br>
            <a:endParaRPr sz="1800" b="1" dirty="0"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sz="1800" dirty="0"/>
              <a:t>Relax and enjoy the the sky</a:t>
            </a:r>
            <a:endParaRPr sz="18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sz="1800" dirty="0"/>
              <a:t>Do some star gazing</a:t>
            </a:r>
            <a:endParaRPr sz="18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sz="1800" dirty="0"/>
              <a:t>Draw the night sky</a:t>
            </a:r>
            <a:endParaRPr sz="1800" b="1" dirty="0">
              <a:solidFill>
                <a:srgbClr val="151821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151821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2E655E6-2DE1-47CF-A608-81D986A31F9E}"/>
              </a:ext>
            </a:extLst>
          </p:cNvPr>
          <p:cNvGrpSpPr/>
          <p:nvPr/>
        </p:nvGrpSpPr>
        <p:grpSpPr>
          <a:xfrm>
            <a:off x="5474426" y="1520221"/>
            <a:ext cx="3025774" cy="3236912"/>
            <a:chOff x="5027613" y="1595438"/>
            <a:chExt cx="3025774" cy="323691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50FC74C-8D85-40C3-AF8A-16DD9602E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782888"/>
              <a:ext cx="3025774" cy="2049462"/>
            </a:xfrm>
            <a:custGeom>
              <a:avLst/>
              <a:gdLst>
                <a:gd name="T0" fmla="*/ 176 w 224"/>
                <a:gd name="T1" fmla="*/ 122 h 152"/>
                <a:gd name="T2" fmla="*/ 164 w 224"/>
                <a:gd name="T3" fmla="*/ 127 h 152"/>
                <a:gd name="T4" fmla="*/ 131 w 224"/>
                <a:gd name="T5" fmla="*/ 132 h 152"/>
                <a:gd name="T6" fmla="*/ 123 w 224"/>
                <a:gd name="T7" fmla="*/ 133 h 152"/>
                <a:gd name="T8" fmla="*/ 60 w 224"/>
                <a:gd name="T9" fmla="*/ 136 h 152"/>
                <a:gd name="T10" fmla="*/ 50 w 224"/>
                <a:gd name="T11" fmla="*/ 132 h 152"/>
                <a:gd name="T12" fmla="*/ 39 w 224"/>
                <a:gd name="T13" fmla="*/ 128 h 152"/>
                <a:gd name="T14" fmla="*/ 20 w 224"/>
                <a:gd name="T15" fmla="*/ 115 h 152"/>
                <a:gd name="T16" fmla="*/ 5 w 224"/>
                <a:gd name="T17" fmla="*/ 72 h 152"/>
                <a:gd name="T18" fmla="*/ 43 w 224"/>
                <a:gd name="T19" fmla="*/ 48 h 152"/>
                <a:gd name="T20" fmla="*/ 53 w 224"/>
                <a:gd name="T21" fmla="*/ 42 h 152"/>
                <a:gd name="T22" fmla="*/ 95 w 224"/>
                <a:gd name="T23" fmla="*/ 26 h 152"/>
                <a:gd name="T24" fmla="*/ 104 w 224"/>
                <a:gd name="T25" fmla="*/ 23 h 152"/>
                <a:gd name="T26" fmla="*/ 144 w 224"/>
                <a:gd name="T27" fmla="*/ 1 h 152"/>
                <a:gd name="T28" fmla="*/ 181 w 224"/>
                <a:gd name="T29" fmla="*/ 27 h 152"/>
                <a:gd name="T30" fmla="*/ 195 w 224"/>
                <a:gd name="T31" fmla="*/ 39 h 152"/>
                <a:gd name="T32" fmla="*/ 221 w 224"/>
                <a:gd name="T33" fmla="*/ 85 h 152"/>
                <a:gd name="T34" fmla="*/ 176 w 224"/>
                <a:gd name="T35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52">
                  <a:moveTo>
                    <a:pt x="176" y="122"/>
                  </a:moveTo>
                  <a:cubicBezTo>
                    <a:pt x="172" y="121"/>
                    <a:pt x="168" y="123"/>
                    <a:pt x="164" y="127"/>
                  </a:cubicBezTo>
                  <a:cubicBezTo>
                    <a:pt x="156" y="137"/>
                    <a:pt x="142" y="139"/>
                    <a:pt x="131" y="132"/>
                  </a:cubicBezTo>
                  <a:cubicBezTo>
                    <a:pt x="127" y="130"/>
                    <a:pt x="126" y="130"/>
                    <a:pt x="123" y="133"/>
                  </a:cubicBezTo>
                  <a:cubicBezTo>
                    <a:pt x="105" y="151"/>
                    <a:pt x="80" y="152"/>
                    <a:pt x="60" y="136"/>
                  </a:cubicBezTo>
                  <a:cubicBezTo>
                    <a:pt x="57" y="134"/>
                    <a:pt x="54" y="132"/>
                    <a:pt x="50" y="132"/>
                  </a:cubicBezTo>
                  <a:cubicBezTo>
                    <a:pt x="46" y="132"/>
                    <a:pt x="42" y="131"/>
                    <a:pt x="39" y="128"/>
                  </a:cubicBezTo>
                  <a:cubicBezTo>
                    <a:pt x="34" y="122"/>
                    <a:pt x="27" y="119"/>
                    <a:pt x="20" y="115"/>
                  </a:cubicBezTo>
                  <a:cubicBezTo>
                    <a:pt x="6" y="106"/>
                    <a:pt x="0" y="89"/>
                    <a:pt x="5" y="72"/>
                  </a:cubicBezTo>
                  <a:cubicBezTo>
                    <a:pt x="11" y="56"/>
                    <a:pt x="26" y="46"/>
                    <a:pt x="43" y="48"/>
                  </a:cubicBezTo>
                  <a:cubicBezTo>
                    <a:pt x="48" y="48"/>
                    <a:pt x="51" y="47"/>
                    <a:pt x="53" y="42"/>
                  </a:cubicBezTo>
                  <a:cubicBezTo>
                    <a:pt x="61" y="28"/>
                    <a:pt x="78" y="22"/>
                    <a:pt x="95" y="26"/>
                  </a:cubicBezTo>
                  <a:cubicBezTo>
                    <a:pt x="100" y="28"/>
                    <a:pt x="102" y="27"/>
                    <a:pt x="104" y="23"/>
                  </a:cubicBezTo>
                  <a:cubicBezTo>
                    <a:pt x="114" y="8"/>
                    <a:pt x="127" y="0"/>
                    <a:pt x="144" y="1"/>
                  </a:cubicBezTo>
                  <a:cubicBezTo>
                    <a:pt x="161" y="2"/>
                    <a:pt x="175" y="10"/>
                    <a:pt x="181" y="27"/>
                  </a:cubicBezTo>
                  <a:cubicBezTo>
                    <a:pt x="184" y="34"/>
                    <a:pt x="188" y="37"/>
                    <a:pt x="195" y="39"/>
                  </a:cubicBezTo>
                  <a:cubicBezTo>
                    <a:pt x="216" y="48"/>
                    <a:pt x="224" y="64"/>
                    <a:pt x="221" y="85"/>
                  </a:cubicBezTo>
                  <a:cubicBezTo>
                    <a:pt x="218" y="109"/>
                    <a:pt x="201" y="122"/>
                    <a:pt x="176" y="12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BE22366-2EEE-40B3-BCC2-E6311693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38" y="1595438"/>
              <a:ext cx="917575" cy="1497012"/>
            </a:xfrm>
            <a:custGeom>
              <a:avLst/>
              <a:gdLst>
                <a:gd name="T0" fmla="*/ 48 w 68"/>
                <a:gd name="T1" fmla="*/ 111 h 111"/>
                <a:gd name="T2" fmla="*/ 0 w 68"/>
                <a:gd name="T3" fmla="*/ 85 h 111"/>
                <a:gd name="T4" fmla="*/ 11 w 68"/>
                <a:gd name="T5" fmla="*/ 63 h 111"/>
                <a:gd name="T6" fmla="*/ 6 w 68"/>
                <a:gd name="T7" fmla="*/ 7 h 111"/>
                <a:gd name="T8" fmla="*/ 4 w 68"/>
                <a:gd name="T9" fmla="*/ 2 h 111"/>
                <a:gd name="T10" fmla="*/ 9 w 68"/>
                <a:gd name="T11" fmla="*/ 2 h 111"/>
                <a:gd name="T12" fmla="*/ 49 w 68"/>
                <a:gd name="T13" fmla="*/ 109 h 111"/>
                <a:gd name="T14" fmla="*/ 48 w 6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11">
                  <a:moveTo>
                    <a:pt x="48" y="111"/>
                  </a:moveTo>
                  <a:cubicBezTo>
                    <a:pt x="27" y="88"/>
                    <a:pt x="26" y="87"/>
                    <a:pt x="0" y="85"/>
                  </a:cubicBezTo>
                  <a:cubicBezTo>
                    <a:pt x="4" y="78"/>
                    <a:pt x="8" y="71"/>
                    <a:pt x="11" y="63"/>
                  </a:cubicBezTo>
                  <a:cubicBezTo>
                    <a:pt x="16" y="44"/>
                    <a:pt x="15" y="25"/>
                    <a:pt x="6" y="7"/>
                  </a:cubicBezTo>
                  <a:cubicBezTo>
                    <a:pt x="5" y="5"/>
                    <a:pt x="3" y="3"/>
                    <a:pt x="4" y="2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49" y="19"/>
                    <a:pt x="68" y="71"/>
                    <a:pt x="49" y="109"/>
                  </a:cubicBezTo>
                  <a:cubicBezTo>
                    <a:pt x="49" y="109"/>
                    <a:pt x="49" y="110"/>
                    <a:pt x="48" y="1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0614767-EBE5-4053-8411-F7A760AF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1865313"/>
              <a:ext cx="460375" cy="404812"/>
            </a:xfrm>
            <a:custGeom>
              <a:avLst/>
              <a:gdLst>
                <a:gd name="T0" fmla="*/ 27 w 34"/>
                <a:gd name="T1" fmla="*/ 30 h 30"/>
                <a:gd name="T2" fmla="*/ 6 w 34"/>
                <a:gd name="T3" fmla="*/ 30 h 30"/>
                <a:gd name="T4" fmla="*/ 0 w 34"/>
                <a:gd name="T5" fmla="*/ 12 h 30"/>
                <a:gd name="T6" fmla="*/ 16 w 34"/>
                <a:gd name="T7" fmla="*/ 0 h 30"/>
                <a:gd name="T8" fmla="*/ 34 w 34"/>
                <a:gd name="T9" fmla="*/ 11 h 30"/>
                <a:gd name="T10" fmla="*/ 27 w 3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0">
                  <a:moveTo>
                    <a:pt x="27" y="30"/>
                  </a:moveTo>
                  <a:cubicBezTo>
                    <a:pt x="16" y="26"/>
                    <a:pt x="16" y="26"/>
                    <a:pt x="6" y="30"/>
                  </a:cubicBezTo>
                  <a:cubicBezTo>
                    <a:pt x="8" y="23"/>
                    <a:pt x="8" y="16"/>
                    <a:pt x="0" y="12"/>
                  </a:cubicBezTo>
                  <a:cubicBezTo>
                    <a:pt x="8" y="10"/>
                    <a:pt x="15" y="9"/>
                    <a:pt x="16" y="0"/>
                  </a:cubicBezTo>
                  <a:cubicBezTo>
                    <a:pt x="19" y="8"/>
                    <a:pt x="24" y="12"/>
                    <a:pt x="34" y="11"/>
                  </a:cubicBezTo>
                  <a:cubicBezTo>
                    <a:pt x="26" y="16"/>
                    <a:pt x="23" y="22"/>
                    <a:pt x="27" y="3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A6443F-8705-448D-B21F-5155AF7D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743075"/>
              <a:ext cx="419100" cy="404812"/>
            </a:xfrm>
            <a:custGeom>
              <a:avLst/>
              <a:gdLst>
                <a:gd name="T0" fmla="*/ 15 w 31"/>
                <a:gd name="T1" fmla="*/ 0 h 30"/>
                <a:gd name="T2" fmla="*/ 31 w 31"/>
                <a:gd name="T3" fmla="*/ 11 h 30"/>
                <a:gd name="T4" fmla="*/ 26 w 31"/>
                <a:gd name="T5" fmla="*/ 29 h 30"/>
                <a:gd name="T6" fmla="*/ 5 w 31"/>
                <a:gd name="T7" fmla="*/ 30 h 30"/>
                <a:gd name="T8" fmla="*/ 0 w 31"/>
                <a:gd name="T9" fmla="*/ 12 h 30"/>
                <a:gd name="T10" fmla="*/ 15 w 3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8" y="7"/>
                    <a:pt x="23" y="11"/>
                    <a:pt x="31" y="11"/>
                  </a:cubicBezTo>
                  <a:cubicBezTo>
                    <a:pt x="25" y="16"/>
                    <a:pt x="22" y="22"/>
                    <a:pt x="26" y="29"/>
                  </a:cubicBezTo>
                  <a:cubicBezTo>
                    <a:pt x="14" y="26"/>
                    <a:pt x="14" y="26"/>
                    <a:pt x="5" y="30"/>
                  </a:cubicBezTo>
                  <a:cubicBezTo>
                    <a:pt x="7" y="23"/>
                    <a:pt x="8" y="16"/>
                    <a:pt x="0" y="12"/>
                  </a:cubicBezTo>
                  <a:cubicBezTo>
                    <a:pt x="7" y="10"/>
                    <a:pt x="14" y="9"/>
                    <a:pt x="1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3A9772-9991-4D72-9E01-ECF4BBAAD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540000"/>
              <a:ext cx="419100" cy="417512"/>
            </a:xfrm>
            <a:custGeom>
              <a:avLst/>
              <a:gdLst>
                <a:gd name="T0" fmla="*/ 15 w 31"/>
                <a:gd name="T1" fmla="*/ 0 h 31"/>
                <a:gd name="T2" fmla="*/ 31 w 31"/>
                <a:gd name="T3" fmla="*/ 12 h 31"/>
                <a:gd name="T4" fmla="*/ 26 w 31"/>
                <a:gd name="T5" fmla="*/ 31 h 31"/>
                <a:gd name="T6" fmla="*/ 6 w 31"/>
                <a:gd name="T7" fmla="*/ 30 h 31"/>
                <a:gd name="T8" fmla="*/ 0 w 31"/>
                <a:gd name="T9" fmla="*/ 12 h 31"/>
                <a:gd name="T10" fmla="*/ 15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21" y="9"/>
                    <a:pt x="21" y="9"/>
                    <a:pt x="31" y="12"/>
                  </a:cubicBezTo>
                  <a:cubicBezTo>
                    <a:pt x="25" y="16"/>
                    <a:pt x="22" y="22"/>
                    <a:pt x="26" y="31"/>
                  </a:cubicBezTo>
                  <a:cubicBezTo>
                    <a:pt x="18" y="25"/>
                    <a:pt x="13" y="24"/>
                    <a:pt x="6" y="30"/>
                  </a:cubicBezTo>
                  <a:cubicBezTo>
                    <a:pt x="9" y="22"/>
                    <a:pt x="7" y="16"/>
                    <a:pt x="0" y="12"/>
                  </a:cubicBezTo>
                  <a:cubicBezTo>
                    <a:pt x="8" y="11"/>
                    <a:pt x="13" y="9"/>
                    <a:pt x="1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402FA0-9196-4825-BAD9-874F62AE9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2984500"/>
              <a:ext cx="392112" cy="338137"/>
            </a:xfrm>
            <a:custGeom>
              <a:avLst/>
              <a:gdLst>
                <a:gd name="T0" fmla="*/ 29 w 29"/>
                <a:gd name="T1" fmla="*/ 10 h 25"/>
                <a:gd name="T2" fmla="*/ 14 w 29"/>
                <a:gd name="T3" fmla="*/ 25 h 25"/>
                <a:gd name="T4" fmla="*/ 1 w 29"/>
                <a:gd name="T5" fmla="*/ 4 h 25"/>
                <a:gd name="T6" fmla="*/ 1 w 29"/>
                <a:gd name="T7" fmla="*/ 1 h 25"/>
                <a:gd name="T8" fmla="*/ 5 w 29"/>
                <a:gd name="T9" fmla="*/ 1 h 25"/>
                <a:gd name="T10" fmla="*/ 29 w 29"/>
                <a:gd name="T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9" y="10"/>
                  </a:moveTo>
                  <a:cubicBezTo>
                    <a:pt x="22" y="15"/>
                    <a:pt x="17" y="18"/>
                    <a:pt x="14" y="25"/>
                  </a:cubicBezTo>
                  <a:cubicBezTo>
                    <a:pt x="8" y="19"/>
                    <a:pt x="4" y="12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12" y="5"/>
                    <a:pt x="20" y="8"/>
                    <a:pt x="29" y="1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FBFCFE"/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57"/>
          <p:cNvSpPr txBox="1">
            <a:spLocks noGrp="1"/>
          </p:cNvSpPr>
          <p:nvPr>
            <p:ph type="subTitle" idx="1"/>
          </p:nvPr>
        </p:nvSpPr>
        <p:spPr>
          <a:xfrm>
            <a:off x="3008104" y="12839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2501" name="Google Shape;2501;p57"/>
          <p:cNvSpPr txBox="1">
            <a:spLocks noGrp="1"/>
          </p:cNvSpPr>
          <p:nvPr>
            <p:ph type="title"/>
          </p:nvPr>
        </p:nvSpPr>
        <p:spPr>
          <a:xfrm>
            <a:off x="3008099" y="758875"/>
            <a:ext cx="3127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2502" name="Google Shape;2502;p57"/>
          <p:cNvSpPr txBox="1">
            <a:spLocks noGrp="1"/>
          </p:cNvSpPr>
          <p:nvPr>
            <p:ph type="subTitle" idx="2"/>
          </p:nvPr>
        </p:nvSpPr>
        <p:spPr>
          <a:xfrm>
            <a:off x="3008104" y="2555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is Jupiter’s rotation period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03" name="Google Shape;2503;p57"/>
          <p:cNvSpPr txBox="1">
            <a:spLocks noGrp="1"/>
          </p:cNvSpPr>
          <p:nvPr>
            <p:ph type="title" idx="3"/>
          </p:nvPr>
        </p:nvSpPr>
        <p:spPr>
          <a:xfrm>
            <a:off x="3008099" y="2030625"/>
            <a:ext cx="3127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2504" name="Google Shape;2504;p57"/>
          <p:cNvSpPr txBox="1">
            <a:spLocks noGrp="1"/>
          </p:cNvSpPr>
          <p:nvPr>
            <p:ph type="subTitle" idx="4"/>
          </p:nvPr>
        </p:nvSpPr>
        <p:spPr>
          <a:xfrm>
            <a:off x="3008104" y="3827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is the distance between Earth and the Moon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505" name="Google Shape;2505;p57"/>
          <p:cNvSpPr txBox="1">
            <a:spLocks noGrp="1"/>
          </p:cNvSpPr>
          <p:nvPr>
            <p:ph type="title" idx="5"/>
          </p:nvPr>
        </p:nvSpPr>
        <p:spPr>
          <a:xfrm>
            <a:off x="3008099" y="3302375"/>
            <a:ext cx="3127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386,000 km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71000">
              <a:srgbClr val="FBFCFE"/>
            </a:gs>
            <a:gs pos="13000">
              <a:schemeClr val="accent6">
                <a:lumMod val="20000"/>
                <a:lumOff val="80000"/>
              </a:schemeClr>
            </a:gs>
            <a:gs pos="0">
              <a:srgbClr val="002060"/>
            </a:gs>
          </a:gsLst>
          <a:lin ang="5400000" scaled="1"/>
        </a:gra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o 87">
            <a:extLst>
              <a:ext uri="{FF2B5EF4-FFF2-40B4-BE49-F238E27FC236}">
                <a16:creationId xmlns:a16="http://schemas.microsoft.com/office/drawing/2014/main" id="{AAEF8235-1BA6-4DCA-88D2-657ED9FB2661}"/>
              </a:ext>
            </a:extLst>
          </p:cNvPr>
          <p:cNvGrpSpPr/>
          <p:nvPr/>
        </p:nvGrpSpPr>
        <p:grpSpPr>
          <a:xfrm flipH="1">
            <a:off x="0" y="4227085"/>
            <a:ext cx="9162718" cy="935625"/>
            <a:chOff x="527050" y="-1120776"/>
            <a:chExt cx="9701096" cy="990600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AB0CA327-59AC-4A7F-A4F4-076C19C6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85048AA2-C6B0-4C17-A507-08C5D33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Rectangle 7">
              <a:extLst>
                <a:ext uri="{FF2B5EF4-FFF2-40B4-BE49-F238E27FC236}">
                  <a16:creationId xmlns:a16="http://schemas.microsoft.com/office/drawing/2014/main" id="{8C294478-70F8-4834-B48E-2C00595ED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06454"/>
              <a:ext cx="9685221" cy="17627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A809FFF1-8DED-4B81-BEA7-69C28795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4A2B80CF-BD3A-4589-B2DC-E62881C8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B32783D4-D48D-492F-93F7-B3B419823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Arco 1">
            <a:extLst>
              <a:ext uri="{FF2B5EF4-FFF2-40B4-BE49-F238E27FC236}">
                <a16:creationId xmlns:a16="http://schemas.microsoft.com/office/drawing/2014/main" id="{4B0B8A7D-770B-46F1-8058-A267A0BD2D71}"/>
              </a:ext>
            </a:extLst>
          </p:cNvPr>
          <p:cNvSpPr/>
          <p:nvPr/>
        </p:nvSpPr>
        <p:spPr>
          <a:xfrm rot="18900000">
            <a:off x="1267550" y="3241086"/>
            <a:ext cx="6806180" cy="6806180"/>
          </a:xfrm>
          <a:prstGeom prst="arc">
            <a:avLst/>
          </a:prstGeom>
          <a:ln w="57150">
            <a:solidFill>
              <a:srgbClr val="00329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06CDE900-6BB3-42B9-973F-8BFD089F7F92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29D35272-0A8A-41B2-94D3-8E06FE03C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5141103-E49D-4E3C-9455-85E1F3AEF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Rectangle 7">
              <a:extLst>
                <a:ext uri="{FF2B5EF4-FFF2-40B4-BE49-F238E27FC236}">
                  <a16:creationId xmlns:a16="http://schemas.microsoft.com/office/drawing/2014/main" id="{77AA591E-5E31-49A7-A7CB-37DD5733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500BD49E-0CA7-481F-B4F9-506A260B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19B2A43C-2B9D-4FE0-9074-DADD95F2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5D1009DE-9FDD-48FD-9E43-161CA662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33" name="Google Shape;1833;p50"/>
          <p:cNvSpPr/>
          <p:nvPr/>
        </p:nvSpPr>
        <p:spPr>
          <a:xfrm>
            <a:off x="6552050" y="1295075"/>
            <a:ext cx="1608600" cy="1190400"/>
          </a:xfrm>
          <a:prstGeom prst="roundRect">
            <a:avLst>
              <a:gd name="adj" fmla="val 16667"/>
            </a:avLst>
          </a:pr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50"/>
          <p:cNvSpPr/>
          <p:nvPr/>
        </p:nvSpPr>
        <p:spPr>
          <a:xfrm>
            <a:off x="4695875" y="1295075"/>
            <a:ext cx="1608600" cy="1190400"/>
          </a:xfrm>
          <a:prstGeom prst="roundRect">
            <a:avLst>
              <a:gd name="adj" fmla="val 16667"/>
            </a:avLst>
          </a:pr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50"/>
          <p:cNvSpPr/>
          <p:nvPr/>
        </p:nvSpPr>
        <p:spPr>
          <a:xfrm>
            <a:off x="2864763" y="1295075"/>
            <a:ext cx="1608600" cy="1190400"/>
          </a:xfrm>
          <a:prstGeom prst="roundRect">
            <a:avLst>
              <a:gd name="adj" fmla="val 16667"/>
            </a:avLst>
          </a:pr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50"/>
          <p:cNvSpPr/>
          <p:nvPr/>
        </p:nvSpPr>
        <p:spPr>
          <a:xfrm>
            <a:off x="990525" y="1295075"/>
            <a:ext cx="1608600" cy="1190400"/>
          </a:xfrm>
          <a:prstGeom prst="roundRect">
            <a:avLst>
              <a:gd name="adj" fmla="val 16667"/>
            </a:avLst>
          </a:pr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50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INFOGRAPHIC!</a:t>
            </a:r>
            <a:endParaRPr/>
          </a:p>
        </p:txBody>
      </p:sp>
      <p:grpSp>
        <p:nvGrpSpPr>
          <p:cNvPr id="1839" name="Google Shape;1839;p50"/>
          <p:cNvGrpSpPr/>
          <p:nvPr/>
        </p:nvGrpSpPr>
        <p:grpSpPr>
          <a:xfrm>
            <a:off x="1774460" y="2687605"/>
            <a:ext cx="5549473" cy="1978493"/>
            <a:chOff x="1812575" y="3368800"/>
            <a:chExt cx="4010025" cy="1429650"/>
          </a:xfrm>
        </p:grpSpPr>
        <p:sp>
          <p:nvSpPr>
            <p:cNvPr id="1841" name="Google Shape;1841;p50"/>
            <p:cNvSpPr/>
            <p:nvPr/>
          </p:nvSpPr>
          <p:spPr>
            <a:xfrm>
              <a:off x="1812575" y="4071325"/>
              <a:ext cx="724500" cy="724500"/>
            </a:xfrm>
            <a:custGeom>
              <a:avLst/>
              <a:gdLst/>
              <a:ahLst/>
              <a:cxnLst/>
              <a:rect l="l" t="t" r="r" b="b"/>
              <a:pathLst>
                <a:path w="28980" h="28980" extrusionOk="0">
                  <a:moveTo>
                    <a:pt x="14403" y="0"/>
                  </a:moveTo>
                  <a:cubicBezTo>
                    <a:pt x="6445" y="0"/>
                    <a:pt x="0" y="6512"/>
                    <a:pt x="0" y="14479"/>
                  </a:cubicBezTo>
                  <a:cubicBezTo>
                    <a:pt x="0" y="22493"/>
                    <a:pt x="6487" y="28979"/>
                    <a:pt x="14479" y="28979"/>
                  </a:cubicBezTo>
                  <a:cubicBezTo>
                    <a:pt x="22493" y="28979"/>
                    <a:pt x="28979" y="22493"/>
                    <a:pt x="28979" y="14479"/>
                  </a:cubicBezTo>
                  <a:cubicBezTo>
                    <a:pt x="28979" y="6487"/>
                    <a:pt x="22493" y="0"/>
                    <a:pt x="14479" y="0"/>
                  </a:cubicBezTo>
                  <a:cubicBezTo>
                    <a:pt x="14454" y="0"/>
                    <a:pt x="14428" y="0"/>
                    <a:pt x="144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0"/>
            <p:cNvSpPr/>
            <p:nvPr/>
          </p:nvSpPr>
          <p:spPr>
            <a:xfrm>
              <a:off x="2864500" y="3369325"/>
              <a:ext cx="724500" cy="724500"/>
            </a:xfrm>
            <a:custGeom>
              <a:avLst/>
              <a:gdLst/>
              <a:ahLst/>
              <a:cxnLst/>
              <a:rect l="l" t="t" r="r" b="b"/>
              <a:pathLst>
                <a:path w="28980" h="28980" extrusionOk="0">
                  <a:moveTo>
                    <a:pt x="14441" y="1"/>
                  </a:moveTo>
                  <a:cubicBezTo>
                    <a:pt x="6487" y="1"/>
                    <a:pt x="1" y="6500"/>
                    <a:pt x="1" y="14501"/>
                  </a:cubicBezTo>
                  <a:cubicBezTo>
                    <a:pt x="1" y="22494"/>
                    <a:pt x="6487" y="28980"/>
                    <a:pt x="14480" y="28980"/>
                  </a:cubicBezTo>
                  <a:cubicBezTo>
                    <a:pt x="22493" y="28980"/>
                    <a:pt x="28980" y="22494"/>
                    <a:pt x="28980" y="14501"/>
                  </a:cubicBezTo>
                  <a:cubicBezTo>
                    <a:pt x="28980" y="6487"/>
                    <a:pt x="22493" y="1"/>
                    <a:pt x="14480" y="1"/>
                  </a:cubicBezTo>
                  <a:cubicBezTo>
                    <a:pt x="14467" y="1"/>
                    <a:pt x="14454" y="1"/>
                    <a:pt x="144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2865025" y="3368800"/>
              <a:ext cx="364625" cy="724525"/>
            </a:xfrm>
            <a:custGeom>
              <a:avLst/>
              <a:gdLst/>
              <a:ahLst/>
              <a:cxnLst/>
              <a:rect l="l" t="t" r="r" b="b"/>
              <a:pathLst>
                <a:path w="14585" h="28981" extrusionOk="0">
                  <a:moveTo>
                    <a:pt x="14501" y="1"/>
                  </a:moveTo>
                  <a:cubicBezTo>
                    <a:pt x="6487" y="1"/>
                    <a:pt x="0" y="6487"/>
                    <a:pt x="0" y="14501"/>
                  </a:cubicBezTo>
                  <a:cubicBezTo>
                    <a:pt x="0" y="22494"/>
                    <a:pt x="6487" y="28980"/>
                    <a:pt x="14501" y="28980"/>
                  </a:cubicBezTo>
                  <a:lnTo>
                    <a:pt x="14584" y="28980"/>
                  </a:lnTo>
                  <a:lnTo>
                    <a:pt x="145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5094950" y="4071325"/>
              <a:ext cx="724525" cy="724500"/>
            </a:xfrm>
            <a:custGeom>
              <a:avLst/>
              <a:gdLst/>
              <a:ahLst/>
              <a:cxnLst/>
              <a:rect l="l" t="t" r="r" b="b"/>
              <a:pathLst>
                <a:path w="28981" h="28980" extrusionOk="0">
                  <a:moveTo>
                    <a:pt x="14404" y="0"/>
                  </a:moveTo>
                  <a:cubicBezTo>
                    <a:pt x="6446" y="0"/>
                    <a:pt x="1" y="6512"/>
                    <a:pt x="1" y="14479"/>
                  </a:cubicBezTo>
                  <a:cubicBezTo>
                    <a:pt x="1" y="22493"/>
                    <a:pt x="6487" y="28979"/>
                    <a:pt x="14480" y="28979"/>
                  </a:cubicBezTo>
                  <a:cubicBezTo>
                    <a:pt x="22494" y="28979"/>
                    <a:pt x="28980" y="22493"/>
                    <a:pt x="28980" y="14479"/>
                  </a:cubicBezTo>
                  <a:cubicBezTo>
                    <a:pt x="28980" y="6487"/>
                    <a:pt x="22494" y="0"/>
                    <a:pt x="14480" y="0"/>
                  </a:cubicBezTo>
                  <a:cubicBezTo>
                    <a:pt x="14455" y="0"/>
                    <a:pt x="14429" y="0"/>
                    <a:pt x="1440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5458500" y="4073925"/>
              <a:ext cx="364100" cy="724525"/>
            </a:xfrm>
            <a:custGeom>
              <a:avLst/>
              <a:gdLst/>
              <a:ahLst/>
              <a:cxnLst/>
              <a:rect l="l" t="t" r="r" b="b"/>
              <a:pathLst>
                <a:path w="14564" h="28981" extrusionOk="0">
                  <a:moveTo>
                    <a:pt x="1" y="1"/>
                  </a:moveTo>
                  <a:lnTo>
                    <a:pt x="1" y="28980"/>
                  </a:lnTo>
                  <a:lnTo>
                    <a:pt x="84" y="28980"/>
                  </a:lnTo>
                  <a:cubicBezTo>
                    <a:pt x="8077" y="28980"/>
                    <a:pt x="14564" y="22494"/>
                    <a:pt x="14564" y="14480"/>
                  </a:cubicBezTo>
                  <a:cubicBezTo>
                    <a:pt x="14564" y="6487"/>
                    <a:pt x="8077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4081200" y="3368800"/>
              <a:ext cx="724525" cy="724525"/>
            </a:xfrm>
            <a:custGeom>
              <a:avLst/>
              <a:gdLst/>
              <a:ahLst/>
              <a:cxnLst/>
              <a:rect l="l" t="t" r="r" b="b"/>
              <a:pathLst>
                <a:path w="28981" h="28981" extrusionOk="0">
                  <a:moveTo>
                    <a:pt x="14501" y="1"/>
                  </a:moveTo>
                  <a:cubicBezTo>
                    <a:pt x="6487" y="1"/>
                    <a:pt x="1" y="6487"/>
                    <a:pt x="1" y="14501"/>
                  </a:cubicBezTo>
                  <a:cubicBezTo>
                    <a:pt x="1" y="22494"/>
                    <a:pt x="6487" y="28980"/>
                    <a:pt x="14501" y="28980"/>
                  </a:cubicBezTo>
                  <a:cubicBezTo>
                    <a:pt x="22494" y="28980"/>
                    <a:pt x="28980" y="22494"/>
                    <a:pt x="28980" y="14501"/>
                  </a:cubicBezTo>
                  <a:cubicBezTo>
                    <a:pt x="28980" y="6508"/>
                    <a:pt x="22494" y="1"/>
                    <a:pt x="14501" y="1"/>
                  </a:cubicBezTo>
                  <a:close/>
                </a:path>
              </a:pathLst>
            </a:custGeom>
            <a:solidFill>
              <a:schemeClr val="dk2"/>
            </a:solidFill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50"/>
          <p:cNvGrpSpPr/>
          <p:nvPr/>
        </p:nvGrpSpPr>
        <p:grpSpPr>
          <a:xfrm>
            <a:off x="1922249" y="3733220"/>
            <a:ext cx="704066" cy="852159"/>
            <a:chOff x="2621775" y="1255925"/>
            <a:chExt cx="1754900" cy="2124025"/>
          </a:xfrm>
        </p:grpSpPr>
        <p:sp>
          <p:nvSpPr>
            <p:cNvPr id="1848" name="Google Shape;1848;p50"/>
            <p:cNvSpPr/>
            <p:nvPr/>
          </p:nvSpPr>
          <p:spPr>
            <a:xfrm>
              <a:off x="2621775" y="2872250"/>
              <a:ext cx="379075" cy="260200"/>
            </a:xfrm>
            <a:custGeom>
              <a:avLst/>
              <a:gdLst/>
              <a:ahLst/>
              <a:cxnLst/>
              <a:rect l="l" t="t" r="r" b="b"/>
              <a:pathLst>
                <a:path w="15163" h="10408" extrusionOk="0">
                  <a:moveTo>
                    <a:pt x="4732" y="0"/>
                  </a:moveTo>
                  <a:cubicBezTo>
                    <a:pt x="3077" y="0"/>
                    <a:pt x="1834" y="586"/>
                    <a:pt x="1517" y="1695"/>
                  </a:cubicBezTo>
                  <a:cubicBezTo>
                    <a:pt x="0" y="7338"/>
                    <a:pt x="6809" y="10407"/>
                    <a:pt x="10175" y="10407"/>
                  </a:cubicBezTo>
                  <a:cubicBezTo>
                    <a:pt x="10538" y="10407"/>
                    <a:pt x="10861" y="10372"/>
                    <a:pt x="11130" y="10300"/>
                  </a:cubicBezTo>
                  <a:cubicBezTo>
                    <a:pt x="13886" y="9627"/>
                    <a:pt x="15163" y="5325"/>
                    <a:pt x="11130" y="2300"/>
                  </a:cubicBezTo>
                  <a:cubicBezTo>
                    <a:pt x="8962" y="737"/>
                    <a:pt x="6588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3768825" y="3014450"/>
              <a:ext cx="346000" cy="238900"/>
            </a:xfrm>
            <a:custGeom>
              <a:avLst/>
              <a:gdLst/>
              <a:ahLst/>
              <a:cxnLst/>
              <a:rect l="l" t="t" r="r" b="b"/>
              <a:pathLst>
                <a:path w="13840" h="9556" extrusionOk="0">
                  <a:moveTo>
                    <a:pt x="7928" y="1"/>
                  </a:moveTo>
                  <a:cubicBezTo>
                    <a:pt x="7258" y="1"/>
                    <a:pt x="6558" y="82"/>
                    <a:pt x="5848" y="242"/>
                  </a:cubicBezTo>
                  <a:cubicBezTo>
                    <a:pt x="2286" y="982"/>
                    <a:pt x="0" y="3738"/>
                    <a:pt x="471" y="5889"/>
                  </a:cubicBezTo>
                  <a:cubicBezTo>
                    <a:pt x="874" y="8376"/>
                    <a:pt x="3697" y="8443"/>
                    <a:pt x="6857" y="9384"/>
                  </a:cubicBezTo>
                  <a:cubicBezTo>
                    <a:pt x="7240" y="9501"/>
                    <a:pt x="7637" y="9555"/>
                    <a:pt x="8036" y="9555"/>
                  </a:cubicBezTo>
                  <a:cubicBezTo>
                    <a:pt x="10862" y="9555"/>
                    <a:pt x="13840" y="6825"/>
                    <a:pt x="13310" y="3939"/>
                  </a:cubicBezTo>
                  <a:cubicBezTo>
                    <a:pt x="12825" y="1302"/>
                    <a:pt x="10617" y="1"/>
                    <a:pt x="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2887850" y="3230400"/>
              <a:ext cx="123100" cy="94200"/>
            </a:xfrm>
            <a:custGeom>
              <a:avLst/>
              <a:gdLst/>
              <a:ahLst/>
              <a:cxnLst/>
              <a:rect l="l" t="t" r="r" b="b"/>
              <a:pathLst>
                <a:path w="4924" h="3768" extrusionOk="0">
                  <a:moveTo>
                    <a:pt x="1717" y="1"/>
                  </a:moveTo>
                  <a:cubicBezTo>
                    <a:pt x="1086" y="1"/>
                    <a:pt x="571" y="250"/>
                    <a:pt x="419" y="813"/>
                  </a:cubicBezTo>
                  <a:cubicBezTo>
                    <a:pt x="0" y="2210"/>
                    <a:pt x="2322" y="3767"/>
                    <a:pt x="3789" y="3767"/>
                  </a:cubicBezTo>
                  <a:cubicBezTo>
                    <a:pt x="4440" y="3767"/>
                    <a:pt x="4923" y="3460"/>
                    <a:pt x="4923" y="2696"/>
                  </a:cubicBezTo>
                  <a:cubicBezTo>
                    <a:pt x="4878" y="1101"/>
                    <a:pt x="3042" y="1"/>
                    <a:pt x="1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3555400" y="3257000"/>
              <a:ext cx="179475" cy="97100"/>
            </a:xfrm>
            <a:custGeom>
              <a:avLst/>
              <a:gdLst/>
              <a:ahLst/>
              <a:cxnLst/>
              <a:rect l="l" t="t" r="r" b="b"/>
              <a:pathLst>
                <a:path w="7179" h="3884" extrusionOk="0">
                  <a:moveTo>
                    <a:pt x="4069" y="1"/>
                  </a:moveTo>
                  <a:cubicBezTo>
                    <a:pt x="2823" y="1"/>
                    <a:pt x="1550" y="329"/>
                    <a:pt x="1076" y="892"/>
                  </a:cubicBezTo>
                  <a:cubicBezTo>
                    <a:pt x="0" y="2035"/>
                    <a:pt x="1009" y="3648"/>
                    <a:pt x="2487" y="3783"/>
                  </a:cubicBezTo>
                  <a:cubicBezTo>
                    <a:pt x="2928" y="3835"/>
                    <a:pt x="3424" y="3884"/>
                    <a:pt x="3922" y="3884"/>
                  </a:cubicBezTo>
                  <a:cubicBezTo>
                    <a:pt x="5324" y="3884"/>
                    <a:pt x="6743" y="3502"/>
                    <a:pt x="6991" y="1766"/>
                  </a:cubicBezTo>
                  <a:cubicBezTo>
                    <a:pt x="7179" y="526"/>
                    <a:pt x="5646" y="1"/>
                    <a:pt x="4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4153650" y="1869825"/>
              <a:ext cx="223025" cy="159975"/>
            </a:xfrm>
            <a:custGeom>
              <a:avLst/>
              <a:gdLst/>
              <a:ahLst/>
              <a:cxnLst/>
              <a:rect l="l" t="t" r="r" b="b"/>
              <a:pathLst>
                <a:path w="8921" h="6399" extrusionOk="0">
                  <a:moveTo>
                    <a:pt x="4273" y="1"/>
                  </a:moveTo>
                  <a:cubicBezTo>
                    <a:pt x="3942" y="1"/>
                    <a:pt x="3632" y="39"/>
                    <a:pt x="3361" y="116"/>
                  </a:cubicBezTo>
                  <a:cubicBezTo>
                    <a:pt x="1614" y="923"/>
                    <a:pt x="0" y="3141"/>
                    <a:pt x="3361" y="5830"/>
                  </a:cubicBezTo>
                  <a:cubicBezTo>
                    <a:pt x="3771" y="6163"/>
                    <a:pt x="4513" y="6399"/>
                    <a:pt x="5308" y="6399"/>
                  </a:cubicBezTo>
                  <a:cubicBezTo>
                    <a:pt x="6599" y="6399"/>
                    <a:pt x="8028" y="5778"/>
                    <a:pt x="8403" y="3948"/>
                  </a:cubicBezTo>
                  <a:cubicBezTo>
                    <a:pt x="8921" y="1359"/>
                    <a:pt x="6237" y="1"/>
                    <a:pt x="4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3998225" y="1499250"/>
              <a:ext cx="306700" cy="159700"/>
            </a:xfrm>
            <a:custGeom>
              <a:avLst/>
              <a:gdLst/>
              <a:ahLst/>
              <a:cxnLst/>
              <a:rect l="l" t="t" r="r" b="b"/>
              <a:pathLst>
                <a:path w="12268" h="6388" extrusionOk="0">
                  <a:moveTo>
                    <a:pt x="4959" y="1"/>
                  </a:moveTo>
                  <a:cubicBezTo>
                    <a:pt x="1584" y="1"/>
                    <a:pt x="1" y="1703"/>
                    <a:pt x="4201" y="5394"/>
                  </a:cubicBezTo>
                  <a:cubicBezTo>
                    <a:pt x="4867" y="5955"/>
                    <a:pt x="6446" y="6388"/>
                    <a:pt x="7958" y="6388"/>
                  </a:cubicBezTo>
                  <a:cubicBezTo>
                    <a:pt x="9346" y="6388"/>
                    <a:pt x="10677" y="6023"/>
                    <a:pt x="11192" y="5058"/>
                  </a:cubicBezTo>
                  <a:cubicBezTo>
                    <a:pt x="12267" y="3042"/>
                    <a:pt x="9309" y="353"/>
                    <a:pt x="5545" y="17"/>
                  </a:cubicBezTo>
                  <a:cubicBezTo>
                    <a:pt x="5344" y="6"/>
                    <a:pt x="514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3320125" y="1354100"/>
              <a:ext cx="235775" cy="132650"/>
            </a:xfrm>
            <a:custGeom>
              <a:avLst/>
              <a:gdLst/>
              <a:ahLst/>
              <a:cxnLst/>
              <a:rect l="l" t="t" r="r" b="b"/>
              <a:pathLst>
                <a:path w="9431" h="5306" extrusionOk="0">
                  <a:moveTo>
                    <a:pt x="5110" y="0"/>
                  </a:moveTo>
                  <a:cubicBezTo>
                    <a:pt x="4263" y="0"/>
                    <a:pt x="3426" y="129"/>
                    <a:pt x="2757" y="378"/>
                  </a:cubicBezTo>
                  <a:cubicBezTo>
                    <a:pt x="404" y="1252"/>
                    <a:pt x="1" y="2798"/>
                    <a:pt x="2757" y="4814"/>
                  </a:cubicBezTo>
                  <a:cubicBezTo>
                    <a:pt x="3224" y="5140"/>
                    <a:pt x="3962" y="5305"/>
                    <a:pt x="4774" y="5305"/>
                  </a:cubicBezTo>
                  <a:cubicBezTo>
                    <a:pt x="6645" y="5305"/>
                    <a:pt x="8908" y="4425"/>
                    <a:pt x="9142" y="2596"/>
                  </a:cubicBezTo>
                  <a:cubicBezTo>
                    <a:pt x="9431" y="816"/>
                    <a:pt x="7241" y="0"/>
                    <a:pt x="5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3240850" y="3356675"/>
              <a:ext cx="49050" cy="23275"/>
            </a:xfrm>
            <a:custGeom>
              <a:avLst/>
              <a:gdLst/>
              <a:ahLst/>
              <a:cxnLst/>
              <a:rect l="l" t="t" r="r" b="b"/>
              <a:pathLst>
                <a:path w="1962" h="931" extrusionOk="0">
                  <a:moveTo>
                    <a:pt x="1247" y="0"/>
                  </a:moveTo>
                  <a:cubicBezTo>
                    <a:pt x="648" y="0"/>
                    <a:pt x="1" y="278"/>
                    <a:pt x="752" y="737"/>
                  </a:cubicBezTo>
                  <a:cubicBezTo>
                    <a:pt x="976" y="871"/>
                    <a:pt x="1177" y="931"/>
                    <a:pt x="1349" y="931"/>
                  </a:cubicBezTo>
                  <a:cubicBezTo>
                    <a:pt x="1693" y="931"/>
                    <a:pt x="1917" y="692"/>
                    <a:pt x="1962" y="333"/>
                  </a:cubicBezTo>
                  <a:cubicBezTo>
                    <a:pt x="1962" y="104"/>
                    <a:pt x="1613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3231025" y="1255925"/>
              <a:ext cx="28800" cy="15650"/>
            </a:xfrm>
            <a:custGeom>
              <a:avLst/>
              <a:gdLst/>
              <a:ahLst/>
              <a:cxnLst/>
              <a:rect l="l" t="t" r="r" b="b"/>
              <a:pathLst>
                <a:path w="1152" h="626" extrusionOk="0">
                  <a:moveTo>
                    <a:pt x="599" y="1"/>
                  </a:moveTo>
                  <a:cubicBezTo>
                    <a:pt x="297" y="1"/>
                    <a:pt x="0" y="372"/>
                    <a:pt x="204" y="473"/>
                  </a:cubicBezTo>
                  <a:cubicBezTo>
                    <a:pt x="395" y="580"/>
                    <a:pt x="573" y="626"/>
                    <a:pt x="715" y="626"/>
                  </a:cubicBezTo>
                  <a:cubicBezTo>
                    <a:pt x="1019" y="626"/>
                    <a:pt x="1151" y="413"/>
                    <a:pt x="876" y="137"/>
                  </a:cubicBezTo>
                  <a:cubicBezTo>
                    <a:pt x="794" y="39"/>
                    <a:pt x="696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0"/>
          <p:cNvGrpSpPr/>
          <p:nvPr/>
        </p:nvGrpSpPr>
        <p:grpSpPr>
          <a:xfrm rot="13500000">
            <a:off x="3355953" y="2811731"/>
            <a:ext cx="704088" cy="852185"/>
            <a:chOff x="2621775" y="1255925"/>
            <a:chExt cx="1754900" cy="2124025"/>
          </a:xfrm>
        </p:grpSpPr>
        <p:sp>
          <p:nvSpPr>
            <p:cNvPr id="1858" name="Google Shape;1858;p50"/>
            <p:cNvSpPr/>
            <p:nvPr/>
          </p:nvSpPr>
          <p:spPr>
            <a:xfrm>
              <a:off x="2621775" y="2872250"/>
              <a:ext cx="379075" cy="260200"/>
            </a:xfrm>
            <a:custGeom>
              <a:avLst/>
              <a:gdLst/>
              <a:ahLst/>
              <a:cxnLst/>
              <a:rect l="l" t="t" r="r" b="b"/>
              <a:pathLst>
                <a:path w="15163" h="10408" extrusionOk="0">
                  <a:moveTo>
                    <a:pt x="4732" y="0"/>
                  </a:moveTo>
                  <a:cubicBezTo>
                    <a:pt x="3077" y="0"/>
                    <a:pt x="1834" y="586"/>
                    <a:pt x="1517" y="1695"/>
                  </a:cubicBezTo>
                  <a:cubicBezTo>
                    <a:pt x="0" y="7338"/>
                    <a:pt x="6809" y="10407"/>
                    <a:pt x="10175" y="10407"/>
                  </a:cubicBezTo>
                  <a:cubicBezTo>
                    <a:pt x="10538" y="10407"/>
                    <a:pt x="10861" y="10372"/>
                    <a:pt x="11130" y="10300"/>
                  </a:cubicBezTo>
                  <a:cubicBezTo>
                    <a:pt x="13886" y="9627"/>
                    <a:pt x="15163" y="5325"/>
                    <a:pt x="11130" y="2300"/>
                  </a:cubicBezTo>
                  <a:cubicBezTo>
                    <a:pt x="8962" y="737"/>
                    <a:pt x="6588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3768825" y="3014450"/>
              <a:ext cx="346000" cy="238900"/>
            </a:xfrm>
            <a:custGeom>
              <a:avLst/>
              <a:gdLst/>
              <a:ahLst/>
              <a:cxnLst/>
              <a:rect l="l" t="t" r="r" b="b"/>
              <a:pathLst>
                <a:path w="13840" h="9556" extrusionOk="0">
                  <a:moveTo>
                    <a:pt x="7928" y="1"/>
                  </a:moveTo>
                  <a:cubicBezTo>
                    <a:pt x="7258" y="1"/>
                    <a:pt x="6558" y="82"/>
                    <a:pt x="5848" y="242"/>
                  </a:cubicBezTo>
                  <a:cubicBezTo>
                    <a:pt x="2286" y="982"/>
                    <a:pt x="0" y="3738"/>
                    <a:pt x="471" y="5889"/>
                  </a:cubicBezTo>
                  <a:cubicBezTo>
                    <a:pt x="874" y="8376"/>
                    <a:pt x="3697" y="8443"/>
                    <a:pt x="6857" y="9384"/>
                  </a:cubicBezTo>
                  <a:cubicBezTo>
                    <a:pt x="7240" y="9501"/>
                    <a:pt x="7637" y="9555"/>
                    <a:pt x="8036" y="9555"/>
                  </a:cubicBezTo>
                  <a:cubicBezTo>
                    <a:pt x="10862" y="9555"/>
                    <a:pt x="13840" y="6825"/>
                    <a:pt x="13310" y="3939"/>
                  </a:cubicBezTo>
                  <a:cubicBezTo>
                    <a:pt x="12825" y="1302"/>
                    <a:pt x="10617" y="1"/>
                    <a:pt x="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2887850" y="3230400"/>
              <a:ext cx="123100" cy="94200"/>
            </a:xfrm>
            <a:custGeom>
              <a:avLst/>
              <a:gdLst/>
              <a:ahLst/>
              <a:cxnLst/>
              <a:rect l="l" t="t" r="r" b="b"/>
              <a:pathLst>
                <a:path w="4924" h="3768" extrusionOk="0">
                  <a:moveTo>
                    <a:pt x="1717" y="1"/>
                  </a:moveTo>
                  <a:cubicBezTo>
                    <a:pt x="1086" y="1"/>
                    <a:pt x="571" y="250"/>
                    <a:pt x="419" y="813"/>
                  </a:cubicBezTo>
                  <a:cubicBezTo>
                    <a:pt x="0" y="2210"/>
                    <a:pt x="2322" y="3767"/>
                    <a:pt x="3789" y="3767"/>
                  </a:cubicBezTo>
                  <a:cubicBezTo>
                    <a:pt x="4440" y="3767"/>
                    <a:pt x="4923" y="3460"/>
                    <a:pt x="4923" y="2696"/>
                  </a:cubicBezTo>
                  <a:cubicBezTo>
                    <a:pt x="4878" y="1101"/>
                    <a:pt x="3042" y="1"/>
                    <a:pt x="1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0"/>
            <p:cNvSpPr/>
            <p:nvPr/>
          </p:nvSpPr>
          <p:spPr>
            <a:xfrm>
              <a:off x="3555400" y="3257000"/>
              <a:ext cx="179475" cy="97100"/>
            </a:xfrm>
            <a:custGeom>
              <a:avLst/>
              <a:gdLst/>
              <a:ahLst/>
              <a:cxnLst/>
              <a:rect l="l" t="t" r="r" b="b"/>
              <a:pathLst>
                <a:path w="7179" h="3884" extrusionOk="0">
                  <a:moveTo>
                    <a:pt x="4069" y="1"/>
                  </a:moveTo>
                  <a:cubicBezTo>
                    <a:pt x="2823" y="1"/>
                    <a:pt x="1550" y="329"/>
                    <a:pt x="1076" y="892"/>
                  </a:cubicBezTo>
                  <a:cubicBezTo>
                    <a:pt x="0" y="2035"/>
                    <a:pt x="1009" y="3648"/>
                    <a:pt x="2487" y="3783"/>
                  </a:cubicBezTo>
                  <a:cubicBezTo>
                    <a:pt x="2928" y="3835"/>
                    <a:pt x="3424" y="3884"/>
                    <a:pt x="3922" y="3884"/>
                  </a:cubicBezTo>
                  <a:cubicBezTo>
                    <a:pt x="5324" y="3884"/>
                    <a:pt x="6743" y="3502"/>
                    <a:pt x="6991" y="1766"/>
                  </a:cubicBezTo>
                  <a:cubicBezTo>
                    <a:pt x="7179" y="526"/>
                    <a:pt x="5646" y="1"/>
                    <a:pt x="4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0"/>
            <p:cNvSpPr/>
            <p:nvPr/>
          </p:nvSpPr>
          <p:spPr>
            <a:xfrm>
              <a:off x="4153650" y="1869825"/>
              <a:ext cx="223025" cy="159975"/>
            </a:xfrm>
            <a:custGeom>
              <a:avLst/>
              <a:gdLst/>
              <a:ahLst/>
              <a:cxnLst/>
              <a:rect l="l" t="t" r="r" b="b"/>
              <a:pathLst>
                <a:path w="8921" h="6399" extrusionOk="0">
                  <a:moveTo>
                    <a:pt x="4273" y="1"/>
                  </a:moveTo>
                  <a:cubicBezTo>
                    <a:pt x="3942" y="1"/>
                    <a:pt x="3632" y="39"/>
                    <a:pt x="3361" y="116"/>
                  </a:cubicBezTo>
                  <a:cubicBezTo>
                    <a:pt x="1614" y="923"/>
                    <a:pt x="0" y="3141"/>
                    <a:pt x="3361" y="5830"/>
                  </a:cubicBezTo>
                  <a:cubicBezTo>
                    <a:pt x="3771" y="6163"/>
                    <a:pt x="4513" y="6399"/>
                    <a:pt x="5308" y="6399"/>
                  </a:cubicBezTo>
                  <a:cubicBezTo>
                    <a:pt x="6599" y="6399"/>
                    <a:pt x="8028" y="5778"/>
                    <a:pt x="8403" y="3948"/>
                  </a:cubicBezTo>
                  <a:cubicBezTo>
                    <a:pt x="8921" y="1359"/>
                    <a:pt x="6237" y="1"/>
                    <a:pt x="4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0"/>
            <p:cNvSpPr/>
            <p:nvPr/>
          </p:nvSpPr>
          <p:spPr>
            <a:xfrm>
              <a:off x="3998225" y="1499250"/>
              <a:ext cx="306700" cy="159700"/>
            </a:xfrm>
            <a:custGeom>
              <a:avLst/>
              <a:gdLst/>
              <a:ahLst/>
              <a:cxnLst/>
              <a:rect l="l" t="t" r="r" b="b"/>
              <a:pathLst>
                <a:path w="12268" h="6388" extrusionOk="0">
                  <a:moveTo>
                    <a:pt x="4959" y="1"/>
                  </a:moveTo>
                  <a:cubicBezTo>
                    <a:pt x="1584" y="1"/>
                    <a:pt x="1" y="1703"/>
                    <a:pt x="4201" y="5394"/>
                  </a:cubicBezTo>
                  <a:cubicBezTo>
                    <a:pt x="4867" y="5955"/>
                    <a:pt x="6446" y="6388"/>
                    <a:pt x="7958" y="6388"/>
                  </a:cubicBezTo>
                  <a:cubicBezTo>
                    <a:pt x="9346" y="6388"/>
                    <a:pt x="10677" y="6023"/>
                    <a:pt x="11192" y="5058"/>
                  </a:cubicBezTo>
                  <a:cubicBezTo>
                    <a:pt x="12267" y="3042"/>
                    <a:pt x="9309" y="353"/>
                    <a:pt x="5545" y="17"/>
                  </a:cubicBezTo>
                  <a:cubicBezTo>
                    <a:pt x="5344" y="6"/>
                    <a:pt x="514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0"/>
            <p:cNvSpPr/>
            <p:nvPr/>
          </p:nvSpPr>
          <p:spPr>
            <a:xfrm>
              <a:off x="3320125" y="1354100"/>
              <a:ext cx="235775" cy="132650"/>
            </a:xfrm>
            <a:custGeom>
              <a:avLst/>
              <a:gdLst/>
              <a:ahLst/>
              <a:cxnLst/>
              <a:rect l="l" t="t" r="r" b="b"/>
              <a:pathLst>
                <a:path w="9431" h="5306" extrusionOk="0">
                  <a:moveTo>
                    <a:pt x="5110" y="0"/>
                  </a:moveTo>
                  <a:cubicBezTo>
                    <a:pt x="4263" y="0"/>
                    <a:pt x="3426" y="129"/>
                    <a:pt x="2757" y="378"/>
                  </a:cubicBezTo>
                  <a:cubicBezTo>
                    <a:pt x="404" y="1252"/>
                    <a:pt x="1" y="2798"/>
                    <a:pt x="2757" y="4814"/>
                  </a:cubicBezTo>
                  <a:cubicBezTo>
                    <a:pt x="3224" y="5140"/>
                    <a:pt x="3962" y="5305"/>
                    <a:pt x="4774" y="5305"/>
                  </a:cubicBezTo>
                  <a:cubicBezTo>
                    <a:pt x="6645" y="5305"/>
                    <a:pt x="8908" y="4425"/>
                    <a:pt x="9142" y="2596"/>
                  </a:cubicBezTo>
                  <a:cubicBezTo>
                    <a:pt x="9431" y="816"/>
                    <a:pt x="7241" y="0"/>
                    <a:pt x="5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0"/>
            <p:cNvSpPr/>
            <p:nvPr/>
          </p:nvSpPr>
          <p:spPr>
            <a:xfrm>
              <a:off x="3240850" y="3356675"/>
              <a:ext cx="49050" cy="23275"/>
            </a:xfrm>
            <a:custGeom>
              <a:avLst/>
              <a:gdLst/>
              <a:ahLst/>
              <a:cxnLst/>
              <a:rect l="l" t="t" r="r" b="b"/>
              <a:pathLst>
                <a:path w="1962" h="931" extrusionOk="0">
                  <a:moveTo>
                    <a:pt x="1247" y="0"/>
                  </a:moveTo>
                  <a:cubicBezTo>
                    <a:pt x="648" y="0"/>
                    <a:pt x="1" y="278"/>
                    <a:pt x="752" y="737"/>
                  </a:cubicBezTo>
                  <a:cubicBezTo>
                    <a:pt x="976" y="871"/>
                    <a:pt x="1177" y="931"/>
                    <a:pt x="1349" y="931"/>
                  </a:cubicBezTo>
                  <a:cubicBezTo>
                    <a:pt x="1693" y="931"/>
                    <a:pt x="1917" y="692"/>
                    <a:pt x="1962" y="333"/>
                  </a:cubicBezTo>
                  <a:cubicBezTo>
                    <a:pt x="1962" y="104"/>
                    <a:pt x="1613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0"/>
            <p:cNvSpPr/>
            <p:nvPr/>
          </p:nvSpPr>
          <p:spPr>
            <a:xfrm>
              <a:off x="3231025" y="1255925"/>
              <a:ext cx="28800" cy="15650"/>
            </a:xfrm>
            <a:custGeom>
              <a:avLst/>
              <a:gdLst/>
              <a:ahLst/>
              <a:cxnLst/>
              <a:rect l="l" t="t" r="r" b="b"/>
              <a:pathLst>
                <a:path w="1152" h="626" extrusionOk="0">
                  <a:moveTo>
                    <a:pt x="599" y="1"/>
                  </a:moveTo>
                  <a:cubicBezTo>
                    <a:pt x="297" y="1"/>
                    <a:pt x="0" y="372"/>
                    <a:pt x="204" y="473"/>
                  </a:cubicBezTo>
                  <a:cubicBezTo>
                    <a:pt x="395" y="580"/>
                    <a:pt x="573" y="626"/>
                    <a:pt x="715" y="626"/>
                  </a:cubicBezTo>
                  <a:cubicBezTo>
                    <a:pt x="1019" y="626"/>
                    <a:pt x="1151" y="413"/>
                    <a:pt x="876" y="137"/>
                  </a:cubicBezTo>
                  <a:cubicBezTo>
                    <a:pt x="794" y="39"/>
                    <a:pt x="696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50"/>
          <p:cNvGrpSpPr/>
          <p:nvPr/>
        </p:nvGrpSpPr>
        <p:grpSpPr>
          <a:xfrm rot="6102288">
            <a:off x="6487309" y="3733165"/>
            <a:ext cx="704142" cy="852251"/>
            <a:chOff x="2621775" y="1255925"/>
            <a:chExt cx="1754900" cy="2124025"/>
          </a:xfrm>
        </p:grpSpPr>
        <p:sp>
          <p:nvSpPr>
            <p:cNvPr id="1868" name="Google Shape;1868;p50"/>
            <p:cNvSpPr/>
            <p:nvPr/>
          </p:nvSpPr>
          <p:spPr>
            <a:xfrm>
              <a:off x="2621775" y="2872250"/>
              <a:ext cx="379075" cy="260200"/>
            </a:xfrm>
            <a:custGeom>
              <a:avLst/>
              <a:gdLst/>
              <a:ahLst/>
              <a:cxnLst/>
              <a:rect l="l" t="t" r="r" b="b"/>
              <a:pathLst>
                <a:path w="15163" h="10408" extrusionOk="0">
                  <a:moveTo>
                    <a:pt x="4732" y="0"/>
                  </a:moveTo>
                  <a:cubicBezTo>
                    <a:pt x="3077" y="0"/>
                    <a:pt x="1834" y="586"/>
                    <a:pt x="1517" y="1695"/>
                  </a:cubicBezTo>
                  <a:cubicBezTo>
                    <a:pt x="0" y="7338"/>
                    <a:pt x="6809" y="10407"/>
                    <a:pt x="10175" y="10407"/>
                  </a:cubicBezTo>
                  <a:cubicBezTo>
                    <a:pt x="10538" y="10407"/>
                    <a:pt x="10861" y="10372"/>
                    <a:pt x="11130" y="10300"/>
                  </a:cubicBezTo>
                  <a:cubicBezTo>
                    <a:pt x="13886" y="9627"/>
                    <a:pt x="15163" y="5325"/>
                    <a:pt x="11130" y="2300"/>
                  </a:cubicBezTo>
                  <a:cubicBezTo>
                    <a:pt x="8962" y="737"/>
                    <a:pt x="6588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0"/>
            <p:cNvSpPr/>
            <p:nvPr/>
          </p:nvSpPr>
          <p:spPr>
            <a:xfrm>
              <a:off x="3768825" y="3014450"/>
              <a:ext cx="346000" cy="238900"/>
            </a:xfrm>
            <a:custGeom>
              <a:avLst/>
              <a:gdLst/>
              <a:ahLst/>
              <a:cxnLst/>
              <a:rect l="l" t="t" r="r" b="b"/>
              <a:pathLst>
                <a:path w="13840" h="9556" extrusionOk="0">
                  <a:moveTo>
                    <a:pt x="7928" y="1"/>
                  </a:moveTo>
                  <a:cubicBezTo>
                    <a:pt x="7258" y="1"/>
                    <a:pt x="6558" y="82"/>
                    <a:pt x="5848" y="242"/>
                  </a:cubicBezTo>
                  <a:cubicBezTo>
                    <a:pt x="2286" y="982"/>
                    <a:pt x="0" y="3738"/>
                    <a:pt x="471" y="5889"/>
                  </a:cubicBezTo>
                  <a:cubicBezTo>
                    <a:pt x="874" y="8376"/>
                    <a:pt x="3697" y="8443"/>
                    <a:pt x="6857" y="9384"/>
                  </a:cubicBezTo>
                  <a:cubicBezTo>
                    <a:pt x="7240" y="9501"/>
                    <a:pt x="7637" y="9555"/>
                    <a:pt x="8036" y="9555"/>
                  </a:cubicBezTo>
                  <a:cubicBezTo>
                    <a:pt x="10862" y="9555"/>
                    <a:pt x="13840" y="6825"/>
                    <a:pt x="13310" y="3939"/>
                  </a:cubicBezTo>
                  <a:cubicBezTo>
                    <a:pt x="12825" y="1302"/>
                    <a:pt x="10617" y="1"/>
                    <a:pt x="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0"/>
            <p:cNvSpPr/>
            <p:nvPr/>
          </p:nvSpPr>
          <p:spPr>
            <a:xfrm>
              <a:off x="2887850" y="3230400"/>
              <a:ext cx="123100" cy="94200"/>
            </a:xfrm>
            <a:custGeom>
              <a:avLst/>
              <a:gdLst/>
              <a:ahLst/>
              <a:cxnLst/>
              <a:rect l="l" t="t" r="r" b="b"/>
              <a:pathLst>
                <a:path w="4924" h="3768" extrusionOk="0">
                  <a:moveTo>
                    <a:pt x="1717" y="1"/>
                  </a:moveTo>
                  <a:cubicBezTo>
                    <a:pt x="1086" y="1"/>
                    <a:pt x="571" y="250"/>
                    <a:pt x="419" y="813"/>
                  </a:cubicBezTo>
                  <a:cubicBezTo>
                    <a:pt x="0" y="2210"/>
                    <a:pt x="2322" y="3767"/>
                    <a:pt x="3789" y="3767"/>
                  </a:cubicBezTo>
                  <a:cubicBezTo>
                    <a:pt x="4440" y="3767"/>
                    <a:pt x="4923" y="3460"/>
                    <a:pt x="4923" y="2696"/>
                  </a:cubicBezTo>
                  <a:cubicBezTo>
                    <a:pt x="4878" y="1101"/>
                    <a:pt x="3042" y="1"/>
                    <a:pt x="1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3555400" y="3257000"/>
              <a:ext cx="179475" cy="97100"/>
            </a:xfrm>
            <a:custGeom>
              <a:avLst/>
              <a:gdLst/>
              <a:ahLst/>
              <a:cxnLst/>
              <a:rect l="l" t="t" r="r" b="b"/>
              <a:pathLst>
                <a:path w="7179" h="3884" extrusionOk="0">
                  <a:moveTo>
                    <a:pt x="4069" y="1"/>
                  </a:moveTo>
                  <a:cubicBezTo>
                    <a:pt x="2823" y="1"/>
                    <a:pt x="1550" y="329"/>
                    <a:pt x="1076" y="892"/>
                  </a:cubicBezTo>
                  <a:cubicBezTo>
                    <a:pt x="0" y="2035"/>
                    <a:pt x="1009" y="3648"/>
                    <a:pt x="2487" y="3783"/>
                  </a:cubicBezTo>
                  <a:cubicBezTo>
                    <a:pt x="2928" y="3835"/>
                    <a:pt x="3424" y="3884"/>
                    <a:pt x="3922" y="3884"/>
                  </a:cubicBezTo>
                  <a:cubicBezTo>
                    <a:pt x="5324" y="3884"/>
                    <a:pt x="6743" y="3502"/>
                    <a:pt x="6991" y="1766"/>
                  </a:cubicBezTo>
                  <a:cubicBezTo>
                    <a:pt x="7179" y="526"/>
                    <a:pt x="5646" y="1"/>
                    <a:pt x="4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153650" y="1869825"/>
              <a:ext cx="223025" cy="159975"/>
            </a:xfrm>
            <a:custGeom>
              <a:avLst/>
              <a:gdLst/>
              <a:ahLst/>
              <a:cxnLst/>
              <a:rect l="l" t="t" r="r" b="b"/>
              <a:pathLst>
                <a:path w="8921" h="6399" extrusionOk="0">
                  <a:moveTo>
                    <a:pt x="4273" y="1"/>
                  </a:moveTo>
                  <a:cubicBezTo>
                    <a:pt x="3942" y="1"/>
                    <a:pt x="3632" y="39"/>
                    <a:pt x="3361" y="116"/>
                  </a:cubicBezTo>
                  <a:cubicBezTo>
                    <a:pt x="1614" y="923"/>
                    <a:pt x="0" y="3141"/>
                    <a:pt x="3361" y="5830"/>
                  </a:cubicBezTo>
                  <a:cubicBezTo>
                    <a:pt x="3771" y="6163"/>
                    <a:pt x="4513" y="6399"/>
                    <a:pt x="5308" y="6399"/>
                  </a:cubicBezTo>
                  <a:cubicBezTo>
                    <a:pt x="6599" y="6399"/>
                    <a:pt x="8028" y="5778"/>
                    <a:pt x="8403" y="3948"/>
                  </a:cubicBezTo>
                  <a:cubicBezTo>
                    <a:pt x="8921" y="1359"/>
                    <a:pt x="6237" y="1"/>
                    <a:pt x="4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3998225" y="1499250"/>
              <a:ext cx="306700" cy="159700"/>
            </a:xfrm>
            <a:custGeom>
              <a:avLst/>
              <a:gdLst/>
              <a:ahLst/>
              <a:cxnLst/>
              <a:rect l="l" t="t" r="r" b="b"/>
              <a:pathLst>
                <a:path w="12268" h="6388" extrusionOk="0">
                  <a:moveTo>
                    <a:pt x="4959" y="1"/>
                  </a:moveTo>
                  <a:cubicBezTo>
                    <a:pt x="1584" y="1"/>
                    <a:pt x="1" y="1703"/>
                    <a:pt x="4201" y="5394"/>
                  </a:cubicBezTo>
                  <a:cubicBezTo>
                    <a:pt x="4867" y="5955"/>
                    <a:pt x="6446" y="6388"/>
                    <a:pt x="7958" y="6388"/>
                  </a:cubicBezTo>
                  <a:cubicBezTo>
                    <a:pt x="9346" y="6388"/>
                    <a:pt x="10677" y="6023"/>
                    <a:pt x="11192" y="5058"/>
                  </a:cubicBezTo>
                  <a:cubicBezTo>
                    <a:pt x="12267" y="3042"/>
                    <a:pt x="9309" y="353"/>
                    <a:pt x="5545" y="17"/>
                  </a:cubicBezTo>
                  <a:cubicBezTo>
                    <a:pt x="5344" y="6"/>
                    <a:pt x="514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3320125" y="1354100"/>
              <a:ext cx="235775" cy="132650"/>
            </a:xfrm>
            <a:custGeom>
              <a:avLst/>
              <a:gdLst/>
              <a:ahLst/>
              <a:cxnLst/>
              <a:rect l="l" t="t" r="r" b="b"/>
              <a:pathLst>
                <a:path w="9431" h="5306" extrusionOk="0">
                  <a:moveTo>
                    <a:pt x="5110" y="0"/>
                  </a:moveTo>
                  <a:cubicBezTo>
                    <a:pt x="4263" y="0"/>
                    <a:pt x="3426" y="129"/>
                    <a:pt x="2757" y="378"/>
                  </a:cubicBezTo>
                  <a:cubicBezTo>
                    <a:pt x="404" y="1252"/>
                    <a:pt x="1" y="2798"/>
                    <a:pt x="2757" y="4814"/>
                  </a:cubicBezTo>
                  <a:cubicBezTo>
                    <a:pt x="3224" y="5140"/>
                    <a:pt x="3962" y="5305"/>
                    <a:pt x="4774" y="5305"/>
                  </a:cubicBezTo>
                  <a:cubicBezTo>
                    <a:pt x="6645" y="5305"/>
                    <a:pt x="8908" y="4425"/>
                    <a:pt x="9142" y="2596"/>
                  </a:cubicBezTo>
                  <a:cubicBezTo>
                    <a:pt x="9431" y="816"/>
                    <a:pt x="7241" y="0"/>
                    <a:pt x="5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>
              <a:off x="3240850" y="3356675"/>
              <a:ext cx="49050" cy="23275"/>
            </a:xfrm>
            <a:custGeom>
              <a:avLst/>
              <a:gdLst/>
              <a:ahLst/>
              <a:cxnLst/>
              <a:rect l="l" t="t" r="r" b="b"/>
              <a:pathLst>
                <a:path w="1962" h="931" extrusionOk="0">
                  <a:moveTo>
                    <a:pt x="1247" y="0"/>
                  </a:moveTo>
                  <a:cubicBezTo>
                    <a:pt x="648" y="0"/>
                    <a:pt x="1" y="278"/>
                    <a:pt x="752" y="737"/>
                  </a:cubicBezTo>
                  <a:cubicBezTo>
                    <a:pt x="976" y="871"/>
                    <a:pt x="1177" y="931"/>
                    <a:pt x="1349" y="931"/>
                  </a:cubicBezTo>
                  <a:cubicBezTo>
                    <a:pt x="1693" y="931"/>
                    <a:pt x="1917" y="692"/>
                    <a:pt x="1962" y="333"/>
                  </a:cubicBezTo>
                  <a:cubicBezTo>
                    <a:pt x="1962" y="104"/>
                    <a:pt x="1613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>
              <a:off x="3231025" y="1255925"/>
              <a:ext cx="28800" cy="15650"/>
            </a:xfrm>
            <a:custGeom>
              <a:avLst/>
              <a:gdLst/>
              <a:ahLst/>
              <a:cxnLst/>
              <a:rect l="l" t="t" r="r" b="b"/>
              <a:pathLst>
                <a:path w="1152" h="626" extrusionOk="0">
                  <a:moveTo>
                    <a:pt x="599" y="1"/>
                  </a:moveTo>
                  <a:cubicBezTo>
                    <a:pt x="297" y="1"/>
                    <a:pt x="0" y="372"/>
                    <a:pt x="204" y="473"/>
                  </a:cubicBezTo>
                  <a:cubicBezTo>
                    <a:pt x="395" y="580"/>
                    <a:pt x="573" y="626"/>
                    <a:pt x="715" y="626"/>
                  </a:cubicBezTo>
                  <a:cubicBezTo>
                    <a:pt x="1019" y="626"/>
                    <a:pt x="1151" y="413"/>
                    <a:pt x="876" y="137"/>
                  </a:cubicBezTo>
                  <a:cubicBezTo>
                    <a:pt x="794" y="39"/>
                    <a:pt x="696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7" name="Google Shape;1877;p50"/>
          <p:cNvSpPr txBox="1"/>
          <p:nvPr/>
        </p:nvSpPr>
        <p:spPr>
          <a:xfrm>
            <a:off x="1041413" y="1486663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Mercury is the closest planet to the Sun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8" name="Google Shape;1878;p50"/>
          <p:cNvSpPr txBox="1"/>
          <p:nvPr/>
        </p:nvSpPr>
        <p:spPr>
          <a:xfrm>
            <a:off x="1041425" y="2103600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FULL MOON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79" name="Google Shape;1879;p50"/>
          <p:cNvSpPr txBox="1"/>
          <p:nvPr/>
        </p:nvSpPr>
        <p:spPr>
          <a:xfrm>
            <a:off x="2890143" y="1494863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Venus is the second planet from the Sun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0" name="Google Shape;1880;p50"/>
          <p:cNvSpPr txBox="1"/>
          <p:nvPr/>
        </p:nvSpPr>
        <p:spPr>
          <a:xfrm>
            <a:off x="4738863" y="1494863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Saturn is a gas giant and has several rings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1" name="Google Shape;1881;p50"/>
          <p:cNvSpPr txBox="1"/>
          <p:nvPr/>
        </p:nvSpPr>
        <p:spPr>
          <a:xfrm>
            <a:off x="6587582" y="1486663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Mars is actually a cold place. It’s full of iron oxide dust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2" name="Google Shape;1882;p50"/>
          <p:cNvSpPr txBox="1"/>
          <p:nvPr/>
        </p:nvSpPr>
        <p:spPr>
          <a:xfrm>
            <a:off x="2890000" y="2111800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FIRST QUARTER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3" name="Google Shape;1883;p50"/>
          <p:cNvSpPr txBox="1"/>
          <p:nvPr/>
        </p:nvSpPr>
        <p:spPr>
          <a:xfrm>
            <a:off x="4739024" y="2111800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NEW MOON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4" name="Google Shape;1884;p50"/>
          <p:cNvSpPr txBox="1"/>
          <p:nvPr/>
        </p:nvSpPr>
        <p:spPr>
          <a:xfrm>
            <a:off x="6587726" y="2103600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THIRD QUARTER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5" name="Google Shape;1885;p50"/>
          <p:cNvSpPr txBox="1"/>
          <p:nvPr/>
        </p:nvSpPr>
        <p:spPr>
          <a:xfrm>
            <a:off x="1754175" y="4039850"/>
            <a:ext cx="1026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01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6" name="Google Shape;1886;p50"/>
          <p:cNvSpPr txBox="1"/>
          <p:nvPr/>
        </p:nvSpPr>
        <p:spPr>
          <a:xfrm>
            <a:off x="3215175" y="3065400"/>
            <a:ext cx="1026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02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7" name="Google Shape;1887;p50"/>
          <p:cNvSpPr txBox="1"/>
          <p:nvPr/>
        </p:nvSpPr>
        <p:spPr>
          <a:xfrm>
            <a:off x="4905425" y="3065400"/>
            <a:ext cx="1026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03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88" name="Google Shape;1888;p50"/>
          <p:cNvSpPr txBox="1"/>
          <p:nvPr/>
        </p:nvSpPr>
        <p:spPr>
          <a:xfrm>
            <a:off x="6297900" y="4039850"/>
            <a:ext cx="1026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04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4CA9A78B-A31D-4B40-9A81-EAB3BB6CD9FD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7472972E-F4A6-4C32-8003-22AAD59A3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45EB2F95-396B-4FB9-A9EF-A1554756CA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D6086EAA-E180-48F6-A2B5-FE91FCAD6D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0202387D-AA48-4E32-B364-36C6B14ED7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9C40F616-875B-48CA-8723-AAA3F66510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0D0783AD-F365-4E7B-85B9-33DD974271E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89BF5633-621E-4A59-AC33-2ECDD9DD9E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F687639-2F7B-4ACC-88D6-A45315AA8F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640C8CF1-7330-4940-B132-D81391E4C9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70F33D4B-B20B-4D2C-9889-914A7BD6B0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1A7EA717-BE64-40E1-81AD-40E59D82E3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8E0718D2-EC34-43BB-97CF-28BD19EE22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496C797F-5361-413E-B334-8C21CC14C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41C52867-2F3D-443A-ACCD-DB456A7B10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0D2BAC5D-D436-466B-82B7-D44847E6DE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A6040A0B-3819-4D58-998A-203BEDCE7C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BA8384A4-26EA-4353-BACE-110139AB75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F9E114CA-951A-4DA0-813C-DC4B60B437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BA68BDB-6F50-4E1D-A345-DDE001D77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489F9A2B-8112-4FA1-B5D6-84DFB821F8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D697144-4FCD-4FF0-935D-738FB75B64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FBFCFE"/>
            </a:gs>
            <a:gs pos="0">
              <a:srgbClr val="002060"/>
            </a:gs>
          </a:gsLst>
          <a:lin ang="5400000" scaled="1"/>
        </a:gradFill>
        <a:effectLst/>
      </p:bgPr>
    </p:bg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2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THIS IS A GRAPH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1900" name="Google Shape;1900;p5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175" y="1305100"/>
            <a:ext cx="4439649" cy="274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52"/>
          <p:cNvSpPr txBox="1"/>
          <p:nvPr/>
        </p:nvSpPr>
        <p:spPr>
          <a:xfrm>
            <a:off x="2952302" y="4229100"/>
            <a:ext cx="32394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To modify this graph, click on it, follow the link, change the data and paste the new graph here</a:t>
            </a:r>
            <a:endParaRPr sz="10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2" name="Google Shape;1902;p52"/>
          <p:cNvSpPr txBox="1">
            <a:spLocks noGrp="1"/>
          </p:cNvSpPr>
          <p:nvPr>
            <p:ph type="title" idx="4294967295"/>
          </p:nvPr>
        </p:nvSpPr>
        <p:spPr>
          <a:xfrm>
            <a:off x="796200" y="1375275"/>
            <a:ext cx="21378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7.90%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MERCURY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903" name="Google Shape;1903;p52"/>
          <p:cNvSpPr txBox="1">
            <a:spLocks noGrp="1"/>
          </p:cNvSpPr>
          <p:nvPr>
            <p:ph type="subTitle" idx="4294967295"/>
          </p:nvPr>
        </p:nvSpPr>
        <p:spPr>
          <a:xfrm>
            <a:off x="796200" y="1879550"/>
            <a:ext cx="21378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accent3"/>
                </a:solidFill>
              </a:rPr>
              <a:t>It is the smallest planet in the Solar System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1904" name="Google Shape;1904;p52"/>
          <p:cNvSpPr txBox="1">
            <a:spLocks noGrp="1"/>
          </p:cNvSpPr>
          <p:nvPr>
            <p:ph type="title" idx="4294967295"/>
          </p:nvPr>
        </p:nvSpPr>
        <p:spPr>
          <a:xfrm>
            <a:off x="796200" y="2944300"/>
            <a:ext cx="21378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49.50%</a:t>
            </a:r>
            <a:endParaRPr sz="19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MARS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2"/>
              </a:solidFill>
            </a:endParaRPr>
          </a:p>
        </p:txBody>
      </p:sp>
      <p:sp>
        <p:nvSpPr>
          <p:cNvPr id="1905" name="Google Shape;1905;p52"/>
          <p:cNvSpPr txBox="1">
            <a:spLocks noGrp="1"/>
          </p:cNvSpPr>
          <p:nvPr>
            <p:ph type="subTitle" idx="4294967295"/>
          </p:nvPr>
        </p:nvSpPr>
        <p:spPr>
          <a:xfrm>
            <a:off x="796200" y="3436500"/>
            <a:ext cx="2137800" cy="659700"/>
          </a:xfrm>
          <a:prstGeom prst="rect">
            <a:avLst/>
          </a:prstGeom>
        </p:spPr>
        <p:txBody>
          <a:bodyPr spcFirstLastPara="1" wrap="square" lIns="91425" tIns="91425" rIns="15877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it is actually a cold place</a:t>
            </a:r>
            <a:endParaRPr sz="1400"/>
          </a:p>
        </p:txBody>
      </p:sp>
      <p:sp>
        <p:nvSpPr>
          <p:cNvPr id="1906" name="Google Shape;1906;p52"/>
          <p:cNvSpPr txBox="1">
            <a:spLocks noGrp="1"/>
          </p:cNvSpPr>
          <p:nvPr>
            <p:ph type="title" idx="4294967295"/>
          </p:nvPr>
        </p:nvSpPr>
        <p:spPr>
          <a:xfrm>
            <a:off x="6200775" y="1375275"/>
            <a:ext cx="21378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</a:rPr>
              <a:t>18.40%</a:t>
            </a:r>
            <a:endParaRPr sz="1900">
              <a:solidFill>
                <a:schemeClr val="accent3"/>
              </a:solidFill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</a:rPr>
              <a:t>VENUS</a:t>
            </a:r>
            <a:endParaRPr sz="1900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3"/>
              </a:solidFill>
            </a:endParaRPr>
          </a:p>
        </p:txBody>
      </p:sp>
      <p:sp>
        <p:nvSpPr>
          <p:cNvPr id="1907" name="Google Shape;1907;p52"/>
          <p:cNvSpPr txBox="1">
            <a:spLocks noGrp="1"/>
          </p:cNvSpPr>
          <p:nvPr>
            <p:ph type="subTitle" idx="4294967295"/>
          </p:nvPr>
        </p:nvSpPr>
        <p:spPr>
          <a:xfrm>
            <a:off x="6200775" y="1879550"/>
            <a:ext cx="21378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Venus is the second planet from the Sun</a:t>
            </a:r>
            <a:endParaRPr sz="1400">
              <a:solidFill>
                <a:schemeClr val="accent3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</a:endParaRPr>
          </a:p>
        </p:txBody>
      </p:sp>
      <p:sp>
        <p:nvSpPr>
          <p:cNvPr id="1908" name="Google Shape;1908;p52"/>
          <p:cNvSpPr txBox="1">
            <a:spLocks noGrp="1"/>
          </p:cNvSpPr>
          <p:nvPr>
            <p:ph type="title" idx="4294967295"/>
          </p:nvPr>
        </p:nvSpPr>
        <p:spPr>
          <a:xfrm>
            <a:off x="6200775" y="2944300"/>
            <a:ext cx="21378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</a:rPr>
              <a:t>24.20%</a:t>
            </a:r>
            <a:endParaRPr sz="190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</a:rPr>
              <a:t>JUPITER</a:t>
            </a:r>
            <a:endParaRPr sz="190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3"/>
              </a:solidFill>
            </a:endParaRPr>
          </a:p>
        </p:txBody>
      </p:sp>
      <p:sp>
        <p:nvSpPr>
          <p:cNvPr id="1909" name="Google Shape;1909;p52"/>
          <p:cNvSpPr txBox="1">
            <a:spLocks noGrp="1"/>
          </p:cNvSpPr>
          <p:nvPr>
            <p:ph type="subTitle" idx="4294967295"/>
          </p:nvPr>
        </p:nvSpPr>
        <p:spPr>
          <a:xfrm>
            <a:off x="6216125" y="3436500"/>
            <a:ext cx="21378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It is the biggest planet in the Solar System</a:t>
            </a:r>
            <a:endParaRPr sz="1400"/>
          </a:p>
        </p:txBody>
      </p:sp>
      <p:sp>
        <p:nvSpPr>
          <p:cNvPr id="1910" name="Google Shape;1910;p52"/>
          <p:cNvSpPr/>
          <p:nvPr/>
        </p:nvSpPr>
        <p:spPr>
          <a:xfrm>
            <a:off x="5751775" y="3377975"/>
            <a:ext cx="146750" cy="146725"/>
          </a:xfrm>
          <a:custGeom>
            <a:avLst/>
            <a:gdLst/>
            <a:ahLst/>
            <a:cxnLst/>
            <a:rect l="l" t="t" r="r" b="b"/>
            <a:pathLst>
              <a:path w="5870" h="5869" extrusionOk="0">
                <a:moveTo>
                  <a:pt x="2935" y="0"/>
                </a:moveTo>
                <a:cubicBezTo>
                  <a:pt x="2484" y="2077"/>
                  <a:pt x="2077" y="2483"/>
                  <a:pt x="1" y="2934"/>
                </a:cubicBezTo>
                <a:cubicBezTo>
                  <a:pt x="2077" y="3386"/>
                  <a:pt x="2484" y="3747"/>
                  <a:pt x="2935" y="5869"/>
                </a:cubicBezTo>
                <a:cubicBezTo>
                  <a:pt x="3386" y="3747"/>
                  <a:pt x="3793" y="3386"/>
                  <a:pt x="5869" y="2934"/>
                </a:cubicBezTo>
                <a:cubicBezTo>
                  <a:pt x="3793" y="2483"/>
                  <a:pt x="3432" y="2077"/>
                  <a:pt x="29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52"/>
          <p:cNvSpPr/>
          <p:nvPr/>
        </p:nvSpPr>
        <p:spPr>
          <a:xfrm>
            <a:off x="5533300" y="3465425"/>
            <a:ext cx="294997" cy="294947"/>
          </a:xfrm>
          <a:custGeom>
            <a:avLst/>
            <a:gdLst/>
            <a:ahLst/>
            <a:cxnLst/>
            <a:rect l="l" t="t" r="r" b="b"/>
            <a:pathLst>
              <a:path w="5870" h="5869" extrusionOk="0">
                <a:moveTo>
                  <a:pt x="2935" y="0"/>
                </a:moveTo>
                <a:cubicBezTo>
                  <a:pt x="2484" y="2077"/>
                  <a:pt x="2077" y="2483"/>
                  <a:pt x="1" y="2934"/>
                </a:cubicBezTo>
                <a:cubicBezTo>
                  <a:pt x="2077" y="3386"/>
                  <a:pt x="2484" y="3747"/>
                  <a:pt x="2935" y="5869"/>
                </a:cubicBezTo>
                <a:cubicBezTo>
                  <a:pt x="3386" y="3747"/>
                  <a:pt x="3793" y="3386"/>
                  <a:pt x="5869" y="2934"/>
                </a:cubicBezTo>
                <a:cubicBezTo>
                  <a:pt x="3793" y="2483"/>
                  <a:pt x="3432" y="2077"/>
                  <a:pt x="29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52"/>
          <p:cNvSpPr/>
          <p:nvPr/>
        </p:nvSpPr>
        <p:spPr>
          <a:xfrm>
            <a:off x="3838750" y="1375275"/>
            <a:ext cx="146750" cy="146725"/>
          </a:xfrm>
          <a:custGeom>
            <a:avLst/>
            <a:gdLst/>
            <a:ahLst/>
            <a:cxnLst/>
            <a:rect l="l" t="t" r="r" b="b"/>
            <a:pathLst>
              <a:path w="5870" h="5869" extrusionOk="0">
                <a:moveTo>
                  <a:pt x="2935" y="0"/>
                </a:moveTo>
                <a:cubicBezTo>
                  <a:pt x="2484" y="2077"/>
                  <a:pt x="2077" y="2483"/>
                  <a:pt x="1" y="2934"/>
                </a:cubicBezTo>
                <a:cubicBezTo>
                  <a:pt x="2077" y="3386"/>
                  <a:pt x="2484" y="3747"/>
                  <a:pt x="2935" y="5869"/>
                </a:cubicBezTo>
                <a:cubicBezTo>
                  <a:pt x="3386" y="3747"/>
                  <a:pt x="3793" y="3386"/>
                  <a:pt x="5869" y="2934"/>
                </a:cubicBezTo>
                <a:cubicBezTo>
                  <a:pt x="3793" y="2483"/>
                  <a:pt x="3432" y="2077"/>
                  <a:pt x="29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53"/>
          <p:cNvSpPr/>
          <p:nvPr/>
        </p:nvSpPr>
        <p:spPr>
          <a:xfrm rot="10800000">
            <a:off x="76894" y="-8308"/>
            <a:ext cx="9067106" cy="1362475"/>
          </a:xfrm>
          <a:custGeom>
            <a:avLst/>
            <a:gdLst/>
            <a:ahLst/>
            <a:cxnLst/>
            <a:rect l="l" t="t" r="r" b="b"/>
            <a:pathLst>
              <a:path w="76398" h="11480" extrusionOk="0">
                <a:moveTo>
                  <a:pt x="12539" y="0"/>
                </a:moveTo>
                <a:cubicBezTo>
                  <a:pt x="11084" y="0"/>
                  <a:pt x="9862" y="978"/>
                  <a:pt x="9454" y="2305"/>
                </a:cubicBezTo>
                <a:cubicBezTo>
                  <a:pt x="9082" y="2131"/>
                  <a:pt x="8639" y="2026"/>
                  <a:pt x="8185" y="2026"/>
                </a:cubicBezTo>
                <a:cubicBezTo>
                  <a:pt x="6614" y="2026"/>
                  <a:pt x="5321" y="3202"/>
                  <a:pt x="5123" y="4727"/>
                </a:cubicBezTo>
                <a:cubicBezTo>
                  <a:pt x="5042" y="4727"/>
                  <a:pt x="4972" y="4715"/>
                  <a:pt x="4890" y="4715"/>
                </a:cubicBezTo>
                <a:cubicBezTo>
                  <a:pt x="3063" y="4715"/>
                  <a:pt x="1596" y="6182"/>
                  <a:pt x="1596" y="8010"/>
                </a:cubicBezTo>
                <a:cubicBezTo>
                  <a:pt x="1596" y="8301"/>
                  <a:pt x="1642" y="8569"/>
                  <a:pt x="1712" y="8848"/>
                </a:cubicBezTo>
                <a:cubicBezTo>
                  <a:pt x="723" y="9186"/>
                  <a:pt x="1" y="10117"/>
                  <a:pt x="1" y="11223"/>
                </a:cubicBezTo>
                <a:cubicBezTo>
                  <a:pt x="1" y="11305"/>
                  <a:pt x="1" y="11398"/>
                  <a:pt x="12" y="11479"/>
                </a:cubicBezTo>
                <a:lnTo>
                  <a:pt x="76397" y="11479"/>
                </a:lnTo>
                <a:cubicBezTo>
                  <a:pt x="76165" y="9407"/>
                  <a:pt x="74407" y="7789"/>
                  <a:pt x="72264" y="7789"/>
                </a:cubicBezTo>
                <a:cubicBezTo>
                  <a:pt x="72008" y="7789"/>
                  <a:pt x="71752" y="7812"/>
                  <a:pt x="71508" y="7859"/>
                </a:cubicBezTo>
                <a:cubicBezTo>
                  <a:pt x="71100" y="7416"/>
                  <a:pt x="70588" y="7067"/>
                  <a:pt x="70029" y="6857"/>
                </a:cubicBezTo>
                <a:cubicBezTo>
                  <a:pt x="70052" y="6660"/>
                  <a:pt x="70064" y="6462"/>
                  <a:pt x="70064" y="6252"/>
                </a:cubicBezTo>
                <a:cubicBezTo>
                  <a:pt x="70064" y="3959"/>
                  <a:pt x="68201" y="2096"/>
                  <a:pt x="65908" y="2096"/>
                </a:cubicBezTo>
                <a:cubicBezTo>
                  <a:pt x="64476" y="2096"/>
                  <a:pt x="63218" y="2829"/>
                  <a:pt x="62473" y="3912"/>
                </a:cubicBezTo>
                <a:cubicBezTo>
                  <a:pt x="62008" y="3737"/>
                  <a:pt x="61495" y="3633"/>
                  <a:pt x="60960" y="3633"/>
                </a:cubicBezTo>
                <a:cubicBezTo>
                  <a:pt x="59458" y="3633"/>
                  <a:pt x="58154" y="4424"/>
                  <a:pt x="57409" y="5612"/>
                </a:cubicBezTo>
                <a:cubicBezTo>
                  <a:pt x="57188" y="5693"/>
                  <a:pt x="56990" y="5775"/>
                  <a:pt x="56780" y="5891"/>
                </a:cubicBezTo>
                <a:cubicBezTo>
                  <a:pt x="56303" y="5088"/>
                  <a:pt x="55558" y="4447"/>
                  <a:pt x="54661" y="4122"/>
                </a:cubicBezTo>
                <a:cubicBezTo>
                  <a:pt x="53928" y="2911"/>
                  <a:pt x="52601" y="2107"/>
                  <a:pt x="51087" y="2107"/>
                </a:cubicBezTo>
                <a:cubicBezTo>
                  <a:pt x="49911" y="2107"/>
                  <a:pt x="48852" y="2608"/>
                  <a:pt x="48095" y="3388"/>
                </a:cubicBezTo>
                <a:cubicBezTo>
                  <a:pt x="47734" y="3283"/>
                  <a:pt x="47338" y="3237"/>
                  <a:pt x="46931" y="3237"/>
                </a:cubicBezTo>
                <a:cubicBezTo>
                  <a:pt x="45580" y="3237"/>
                  <a:pt x="44381" y="3877"/>
                  <a:pt x="43624" y="4867"/>
                </a:cubicBezTo>
                <a:cubicBezTo>
                  <a:pt x="42937" y="4366"/>
                  <a:pt x="42099" y="4063"/>
                  <a:pt x="41179" y="4063"/>
                </a:cubicBezTo>
                <a:cubicBezTo>
                  <a:pt x="40842" y="4063"/>
                  <a:pt x="40528" y="4110"/>
                  <a:pt x="40202" y="4180"/>
                </a:cubicBezTo>
                <a:cubicBezTo>
                  <a:pt x="39445" y="3272"/>
                  <a:pt x="38304" y="2690"/>
                  <a:pt x="37023" y="2690"/>
                </a:cubicBezTo>
                <a:cubicBezTo>
                  <a:pt x="35219" y="2690"/>
                  <a:pt x="33682" y="3842"/>
                  <a:pt x="33100" y="5449"/>
                </a:cubicBezTo>
                <a:cubicBezTo>
                  <a:pt x="32133" y="4645"/>
                  <a:pt x="30876" y="4168"/>
                  <a:pt x="29526" y="4168"/>
                </a:cubicBezTo>
                <a:cubicBezTo>
                  <a:pt x="27127" y="4168"/>
                  <a:pt x="25067" y="5658"/>
                  <a:pt x="24240" y="7754"/>
                </a:cubicBezTo>
                <a:cubicBezTo>
                  <a:pt x="24054" y="6438"/>
                  <a:pt x="22913" y="5402"/>
                  <a:pt x="21539" y="5402"/>
                </a:cubicBezTo>
                <a:cubicBezTo>
                  <a:pt x="21283" y="5402"/>
                  <a:pt x="21050" y="5425"/>
                  <a:pt x="20840" y="5484"/>
                </a:cubicBezTo>
                <a:lnTo>
                  <a:pt x="20840" y="5402"/>
                </a:lnTo>
                <a:cubicBezTo>
                  <a:pt x="20840" y="3877"/>
                  <a:pt x="19583" y="2620"/>
                  <a:pt x="18058" y="2620"/>
                </a:cubicBezTo>
                <a:cubicBezTo>
                  <a:pt x="17196" y="2620"/>
                  <a:pt x="16428" y="3015"/>
                  <a:pt x="15916" y="3621"/>
                </a:cubicBezTo>
                <a:lnTo>
                  <a:pt x="15741" y="3539"/>
                </a:lnTo>
                <a:cubicBezTo>
                  <a:pt x="15753" y="3435"/>
                  <a:pt x="15753" y="3330"/>
                  <a:pt x="15753" y="3213"/>
                </a:cubicBezTo>
                <a:cubicBezTo>
                  <a:pt x="15753" y="1444"/>
                  <a:pt x="14321" y="0"/>
                  <a:pt x="12539" y="0"/>
                </a:cubicBezTo>
                <a:close/>
              </a:path>
            </a:pathLst>
          </a:custGeom>
          <a:solidFill>
            <a:srgbClr val="002060">
              <a:alpha val="2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53"/>
          <p:cNvSpPr/>
          <p:nvPr/>
        </p:nvSpPr>
        <p:spPr>
          <a:xfrm rot="10800000">
            <a:off x="-1823" y="0"/>
            <a:ext cx="5188692" cy="1555048"/>
          </a:xfrm>
          <a:custGeom>
            <a:avLst/>
            <a:gdLst/>
            <a:ahLst/>
            <a:cxnLst/>
            <a:rect l="l" t="t" r="r" b="b"/>
            <a:pathLst>
              <a:path w="43240" h="12959" extrusionOk="0">
                <a:moveTo>
                  <a:pt x="31714" y="0"/>
                </a:moveTo>
                <a:cubicBezTo>
                  <a:pt x="29455" y="0"/>
                  <a:pt x="27523" y="1351"/>
                  <a:pt x="26661" y="3283"/>
                </a:cubicBezTo>
                <a:cubicBezTo>
                  <a:pt x="26125" y="2934"/>
                  <a:pt x="25497" y="2736"/>
                  <a:pt x="24810" y="2736"/>
                </a:cubicBezTo>
                <a:cubicBezTo>
                  <a:pt x="23098" y="2736"/>
                  <a:pt x="21666" y="4017"/>
                  <a:pt x="21434" y="5670"/>
                </a:cubicBezTo>
                <a:cubicBezTo>
                  <a:pt x="20921" y="5274"/>
                  <a:pt x="20304" y="5041"/>
                  <a:pt x="19617" y="5041"/>
                </a:cubicBezTo>
                <a:cubicBezTo>
                  <a:pt x="17953" y="5041"/>
                  <a:pt x="16614" y="6380"/>
                  <a:pt x="16614" y="8045"/>
                </a:cubicBezTo>
                <a:cubicBezTo>
                  <a:pt x="16614" y="8231"/>
                  <a:pt x="16637" y="8418"/>
                  <a:pt x="16672" y="8616"/>
                </a:cubicBezTo>
                <a:cubicBezTo>
                  <a:pt x="16230" y="8767"/>
                  <a:pt x="15822" y="9035"/>
                  <a:pt x="15496" y="9372"/>
                </a:cubicBezTo>
                <a:cubicBezTo>
                  <a:pt x="14961" y="8569"/>
                  <a:pt x="14041" y="8045"/>
                  <a:pt x="13005" y="8045"/>
                </a:cubicBezTo>
                <a:cubicBezTo>
                  <a:pt x="12655" y="8045"/>
                  <a:pt x="12306" y="8103"/>
                  <a:pt x="11992" y="8220"/>
                </a:cubicBezTo>
                <a:cubicBezTo>
                  <a:pt x="11875" y="6660"/>
                  <a:pt x="10583" y="5437"/>
                  <a:pt x="9011" y="5437"/>
                </a:cubicBezTo>
                <a:cubicBezTo>
                  <a:pt x="8080" y="5437"/>
                  <a:pt x="7265" y="5856"/>
                  <a:pt x="6706" y="6520"/>
                </a:cubicBezTo>
                <a:cubicBezTo>
                  <a:pt x="6275" y="6264"/>
                  <a:pt x="5763" y="6124"/>
                  <a:pt x="5228" y="6124"/>
                </a:cubicBezTo>
                <a:cubicBezTo>
                  <a:pt x="3679" y="6124"/>
                  <a:pt x="2410" y="7288"/>
                  <a:pt x="2236" y="8790"/>
                </a:cubicBezTo>
                <a:cubicBezTo>
                  <a:pt x="955" y="9116"/>
                  <a:pt x="0" y="10304"/>
                  <a:pt x="0" y="11678"/>
                </a:cubicBezTo>
                <a:cubicBezTo>
                  <a:pt x="0" y="12132"/>
                  <a:pt x="105" y="12551"/>
                  <a:pt x="280" y="12935"/>
                </a:cubicBezTo>
                <a:lnTo>
                  <a:pt x="43123" y="12935"/>
                </a:lnTo>
                <a:lnTo>
                  <a:pt x="43123" y="12958"/>
                </a:lnTo>
                <a:cubicBezTo>
                  <a:pt x="43193" y="12702"/>
                  <a:pt x="43240" y="12434"/>
                  <a:pt x="43240" y="12143"/>
                </a:cubicBezTo>
                <a:cubicBezTo>
                  <a:pt x="43240" y="10804"/>
                  <a:pt x="42355" y="9675"/>
                  <a:pt x="41144" y="9279"/>
                </a:cubicBezTo>
                <a:cubicBezTo>
                  <a:pt x="41284" y="8907"/>
                  <a:pt x="41354" y="8499"/>
                  <a:pt x="41354" y="8057"/>
                </a:cubicBezTo>
                <a:cubicBezTo>
                  <a:pt x="41354" y="6182"/>
                  <a:pt x="39828" y="4657"/>
                  <a:pt x="37954" y="4657"/>
                </a:cubicBezTo>
                <a:cubicBezTo>
                  <a:pt x="37686" y="4657"/>
                  <a:pt x="37430" y="4680"/>
                  <a:pt x="37162" y="4739"/>
                </a:cubicBezTo>
                <a:cubicBezTo>
                  <a:pt x="36790" y="2061"/>
                  <a:pt x="34485" y="0"/>
                  <a:pt x="31714" y="0"/>
                </a:cubicBezTo>
                <a:close/>
              </a:path>
            </a:pathLst>
          </a:custGeom>
          <a:solidFill>
            <a:srgbClr val="002060">
              <a:alpha val="2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53"/>
          <p:cNvSpPr/>
          <p:nvPr/>
        </p:nvSpPr>
        <p:spPr>
          <a:xfrm rot="10800000">
            <a:off x="3422937" y="-17871"/>
            <a:ext cx="5721063" cy="1622093"/>
          </a:xfrm>
          <a:custGeom>
            <a:avLst/>
            <a:gdLst/>
            <a:ahLst/>
            <a:cxnLst/>
            <a:rect l="l" t="t" r="r" b="b"/>
            <a:pathLst>
              <a:path w="46361" h="13145" extrusionOk="0">
                <a:moveTo>
                  <a:pt x="16614" y="0"/>
                </a:moveTo>
                <a:cubicBezTo>
                  <a:pt x="14006" y="0"/>
                  <a:pt x="11794" y="1618"/>
                  <a:pt x="10898" y="3889"/>
                </a:cubicBezTo>
                <a:cubicBezTo>
                  <a:pt x="9745" y="2666"/>
                  <a:pt x="8115" y="1909"/>
                  <a:pt x="6311" y="1909"/>
                </a:cubicBezTo>
                <a:cubicBezTo>
                  <a:pt x="2830" y="1909"/>
                  <a:pt x="12" y="4727"/>
                  <a:pt x="12" y="8208"/>
                </a:cubicBezTo>
                <a:cubicBezTo>
                  <a:pt x="1" y="10222"/>
                  <a:pt x="932" y="11992"/>
                  <a:pt x="2364" y="13144"/>
                </a:cubicBezTo>
                <a:lnTo>
                  <a:pt x="27954" y="13144"/>
                </a:lnTo>
                <a:cubicBezTo>
                  <a:pt x="27989" y="13086"/>
                  <a:pt x="28035" y="13028"/>
                  <a:pt x="28093" y="12958"/>
                </a:cubicBezTo>
                <a:cubicBezTo>
                  <a:pt x="28233" y="13028"/>
                  <a:pt x="28361" y="13086"/>
                  <a:pt x="28489" y="13144"/>
                </a:cubicBezTo>
                <a:lnTo>
                  <a:pt x="45964" y="13144"/>
                </a:lnTo>
                <a:cubicBezTo>
                  <a:pt x="46220" y="12399"/>
                  <a:pt x="46360" y="11619"/>
                  <a:pt x="46360" y="10781"/>
                </a:cubicBezTo>
                <a:cubicBezTo>
                  <a:pt x="46360" y="6718"/>
                  <a:pt x="43077" y="3435"/>
                  <a:pt x="39014" y="3435"/>
                </a:cubicBezTo>
                <a:cubicBezTo>
                  <a:pt x="38106" y="3435"/>
                  <a:pt x="37256" y="3598"/>
                  <a:pt x="36464" y="3889"/>
                </a:cubicBezTo>
                <a:cubicBezTo>
                  <a:pt x="35335" y="2107"/>
                  <a:pt x="33356" y="932"/>
                  <a:pt x="31085" y="932"/>
                </a:cubicBezTo>
                <a:cubicBezTo>
                  <a:pt x="28955" y="932"/>
                  <a:pt x="27080" y="1968"/>
                  <a:pt x="25928" y="3551"/>
                </a:cubicBezTo>
                <a:cubicBezTo>
                  <a:pt x="24996" y="3027"/>
                  <a:pt x="23925" y="2736"/>
                  <a:pt x="22773" y="2736"/>
                </a:cubicBezTo>
                <a:cubicBezTo>
                  <a:pt x="22435" y="2736"/>
                  <a:pt x="22098" y="2771"/>
                  <a:pt x="21783" y="2806"/>
                </a:cubicBezTo>
                <a:cubicBezTo>
                  <a:pt x="20689" y="1118"/>
                  <a:pt x="18780" y="0"/>
                  <a:pt x="16614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53"/>
          <p:cNvSpPr txBox="1">
            <a:spLocks noGrp="1"/>
          </p:cNvSpPr>
          <p:nvPr>
            <p:ph type="title"/>
          </p:nvPr>
        </p:nvSpPr>
        <p:spPr>
          <a:xfrm>
            <a:off x="2549398" y="3299806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EVENT</a:t>
            </a:r>
            <a:endParaRPr dirty="0"/>
          </a:p>
        </p:txBody>
      </p:sp>
      <p:sp>
        <p:nvSpPr>
          <p:cNvPr id="1920" name="Google Shape;1920;p53"/>
          <p:cNvSpPr txBox="1">
            <a:spLocks noGrp="1"/>
          </p:cNvSpPr>
          <p:nvPr>
            <p:ph type="subTitle" idx="1"/>
          </p:nvPr>
        </p:nvSpPr>
        <p:spPr>
          <a:xfrm>
            <a:off x="3174748" y="4069366"/>
            <a:ext cx="2794500" cy="67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1921" name="Google Shape;1921;p53"/>
          <p:cNvSpPr txBox="1">
            <a:spLocks noGrp="1"/>
          </p:cNvSpPr>
          <p:nvPr>
            <p:ph type="title" idx="2"/>
          </p:nvPr>
        </p:nvSpPr>
        <p:spPr>
          <a:xfrm>
            <a:off x="2549400" y="2932581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924" name="Google Shape;1924;p53"/>
          <p:cNvGrpSpPr/>
          <p:nvPr/>
        </p:nvGrpSpPr>
        <p:grpSpPr>
          <a:xfrm>
            <a:off x="228600" y="1124000"/>
            <a:ext cx="8142550" cy="1809275"/>
            <a:chOff x="11155750" y="541325"/>
            <a:chExt cx="8142550" cy="1809275"/>
          </a:xfrm>
        </p:grpSpPr>
        <p:sp>
          <p:nvSpPr>
            <p:cNvPr id="1925" name="Google Shape;1925;p53"/>
            <p:cNvSpPr/>
            <p:nvPr/>
          </p:nvSpPr>
          <p:spPr>
            <a:xfrm>
              <a:off x="12188875" y="1214650"/>
              <a:ext cx="466200" cy="143850"/>
            </a:xfrm>
            <a:custGeom>
              <a:avLst/>
              <a:gdLst/>
              <a:ahLst/>
              <a:cxnLst/>
              <a:rect l="l" t="t" r="r" b="b"/>
              <a:pathLst>
                <a:path w="18648" h="5754" extrusionOk="0">
                  <a:moveTo>
                    <a:pt x="8407" y="0"/>
                  </a:moveTo>
                  <a:cubicBezTo>
                    <a:pt x="7906" y="0"/>
                    <a:pt x="7673" y="634"/>
                    <a:pt x="8140" y="1468"/>
                  </a:cubicBezTo>
                  <a:cubicBezTo>
                    <a:pt x="8340" y="1802"/>
                    <a:pt x="8507" y="2135"/>
                    <a:pt x="8673" y="2469"/>
                  </a:cubicBezTo>
                  <a:cubicBezTo>
                    <a:pt x="8206" y="2435"/>
                    <a:pt x="7673" y="2302"/>
                    <a:pt x="7006" y="2068"/>
                  </a:cubicBezTo>
                  <a:cubicBezTo>
                    <a:pt x="5893" y="1684"/>
                    <a:pt x="4509" y="1571"/>
                    <a:pt x="3266" y="1571"/>
                  </a:cubicBezTo>
                  <a:cubicBezTo>
                    <a:pt x="1489" y="1571"/>
                    <a:pt x="1" y="1802"/>
                    <a:pt x="1" y="1802"/>
                  </a:cubicBezTo>
                  <a:cubicBezTo>
                    <a:pt x="1068" y="1802"/>
                    <a:pt x="5404" y="2802"/>
                    <a:pt x="6972" y="3836"/>
                  </a:cubicBezTo>
                  <a:cubicBezTo>
                    <a:pt x="7706" y="4337"/>
                    <a:pt x="8340" y="4670"/>
                    <a:pt x="8974" y="4770"/>
                  </a:cubicBezTo>
                  <a:cubicBezTo>
                    <a:pt x="8840" y="5104"/>
                    <a:pt x="8707" y="5271"/>
                    <a:pt x="8573" y="5404"/>
                  </a:cubicBezTo>
                  <a:cubicBezTo>
                    <a:pt x="8876" y="5638"/>
                    <a:pt x="9236" y="5753"/>
                    <a:pt x="9613" y="5753"/>
                  </a:cubicBezTo>
                  <a:cubicBezTo>
                    <a:pt x="10149" y="5753"/>
                    <a:pt x="10719" y="5521"/>
                    <a:pt x="11209" y="5071"/>
                  </a:cubicBezTo>
                  <a:cubicBezTo>
                    <a:pt x="11209" y="5071"/>
                    <a:pt x="10875" y="4837"/>
                    <a:pt x="10541" y="4470"/>
                  </a:cubicBezTo>
                  <a:cubicBezTo>
                    <a:pt x="11008" y="4237"/>
                    <a:pt x="11509" y="3836"/>
                    <a:pt x="12143" y="3303"/>
                  </a:cubicBezTo>
                  <a:cubicBezTo>
                    <a:pt x="13544" y="2102"/>
                    <a:pt x="18647" y="601"/>
                    <a:pt x="18647" y="601"/>
                  </a:cubicBezTo>
                  <a:cubicBezTo>
                    <a:pt x="18149" y="531"/>
                    <a:pt x="17605" y="497"/>
                    <a:pt x="17043" y="497"/>
                  </a:cubicBezTo>
                  <a:cubicBezTo>
                    <a:pt x="15196" y="497"/>
                    <a:pt x="13168" y="862"/>
                    <a:pt x="12042" y="1501"/>
                  </a:cubicBezTo>
                  <a:cubicBezTo>
                    <a:pt x="11209" y="1968"/>
                    <a:pt x="10575" y="2402"/>
                    <a:pt x="9707" y="2469"/>
                  </a:cubicBezTo>
                  <a:cubicBezTo>
                    <a:pt x="9507" y="1335"/>
                    <a:pt x="9341" y="0"/>
                    <a:pt x="8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3"/>
            <p:cNvSpPr/>
            <p:nvPr/>
          </p:nvSpPr>
          <p:spPr>
            <a:xfrm>
              <a:off x="12759875" y="868150"/>
              <a:ext cx="401975" cy="174325"/>
            </a:xfrm>
            <a:custGeom>
              <a:avLst/>
              <a:gdLst/>
              <a:ahLst/>
              <a:cxnLst/>
              <a:rect l="l" t="t" r="r" b="b"/>
              <a:pathLst>
                <a:path w="16079" h="6973" extrusionOk="0">
                  <a:moveTo>
                    <a:pt x="7806" y="1"/>
                  </a:moveTo>
                  <a:cubicBezTo>
                    <a:pt x="7305" y="1"/>
                    <a:pt x="7072" y="635"/>
                    <a:pt x="7506" y="1469"/>
                  </a:cubicBezTo>
                  <a:cubicBezTo>
                    <a:pt x="7672" y="1735"/>
                    <a:pt x="7839" y="2002"/>
                    <a:pt x="7973" y="2303"/>
                  </a:cubicBezTo>
                  <a:cubicBezTo>
                    <a:pt x="7572" y="2202"/>
                    <a:pt x="7105" y="2136"/>
                    <a:pt x="6538" y="1902"/>
                  </a:cubicBezTo>
                  <a:cubicBezTo>
                    <a:pt x="5991" y="1729"/>
                    <a:pt x="5444" y="1482"/>
                    <a:pt x="4725" y="1482"/>
                  </a:cubicBezTo>
                  <a:cubicBezTo>
                    <a:pt x="4611" y="1482"/>
                    <a:pt x="4493" y="1488"/>
                    <a:pt x="4370" y="1502"/>
                  </a:cubicBezTo>
                  <a:cubicBezTo>
                    <a:pt x="2002" y="1802"/>
                    <a:pt x="0" y="6973"/>
                    <a:pt x="0" y="6973"/>
                  </a:cubicBezTo>
                  <a:cubicBezTo>
                    <a:pt x="1053" y="6973"/>
                    <a:pt x="3691" y="3984"/>
                    <a:pt x="4912" y="3984"/>
                  </a:cubicBezTo>
                  <a:cubicBezTo>
                    <a:pt x="4968" y="3984"/>
                    <a:pt x="5021" y="3991"/>
                    <a:pt x="5071" y="4004"/>
                  </a:cubicBezTo>
                  <a:cubicBezTo>
                    <a:pt x="6605" y="4404"/>
                    <a:pt x="7572" y="4704"/>
                    <a:pt x="8306" y="4804"/>
                  </a:cubicBezTo>
                  <a:cubicBezTo>
                    <a:pt x="8206" y="5138"/>
                    <a:pt x="8073" y="5305"/>
                    <a:pt x="7973" y="5371"/>
                  </a:cubicBezTo>
                  <a:cubicBezTo>
                    <a:pt x="8265" y="5622"/>
                    <a:pt x="8626" y="5745"/>
                    <a:pt x="9009" y="5745"/>
                  </a:cubicBezTo>
                  <a:cubicBezTo>
                    <a:pt x="9545" y="5745"/>
                    <a:pt x="10122" y="5505"/>
                    <a:pt x="10608" y="5038"/>
                  </a:cubicBezTo>
                  <a:cubicBezTo>
                    <a:pt x="10608" y="5038"/>
                    <a:pt x="10341" y="4871"/>
                    <a:pt x="10074" y="4571"/>
                  </a:cubicBezTo>
                  <a:cubicBezTo>
                    <a:pt x="10508" y="4371"/>
                    <a:pt x="11075" y="4070"/>
                    <a:pt x="11742" y="3637"/>
                  </a:cubicBezTo>
                  <a:cubicBezTo>
                    <a:pt x="11997" y="3469"/>
                    <a:pt x="12307" y="3401"/>
                    <a:pt x="12643" y="3401"/>
                  </a:cubicBezTo>
                  <a:cubicBezTo>
                    <a:pt x="14112" y="3401"/>
                    <a:pt x="16078" y="4704"/>
                    <a:pt x="16078" y="4704"/>
                  </a:cubicBezTo>
                  <a:cubicBezTo>
                    <a:pt x="15408" y="3392"/>
                    <a:pt x="13616" y="1189"/>
                    <a:pt x="12195" y="1189"/>
                  </a:cubicBezTo>
                  <a:cubicBezTo>
                    <a:pt x="11991" y="1189"/>
                    <a:pt x="11793" y="1234"/>
                    <a:pt x="11609" y="1335"/>
                  </a:cubicBezTo>
                  <a:cubicBezTo>
                    <a:pt x="10741" y="1836"/>
                    <a:pt x="10074" y="2236"/>
                    <a:pt x="9107" y="2336"/>
                  </a:cubicBezTo>
                  <a:cubicBezTo>
                    <a:pt x="8907" y="1235"/>
                    <a:pt x="8740" y="1"/>
                    <a:pt x="7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3"/>
            <p:cNvSpPr/>
            <p:nvPr/>
          </p:nvSpPr>
          <p:spPr>
            <a:xfrm>
              <a:off x="11155750" y="545150"/>
              <a:ext cx="612125" cy="199275"/>
            </a:xfrm>
            <a:custGeom>
              <a:avLst/>
              <a:gdLst/>
              <a:ahLst/>
              <a:cxnLst/>
              <a:rect l="l" t="t" r="r" b="b"/>
              <a:pathLst>
                <a:path w="24485" h="7971" extrusionOk="0">
                  <a:moveTo>
                    <a:pt x="14191" y="1"/>
                  </a:moveTo>
                  <a:cubicBezTo>
                    <a:pt x="13760" y="1"/>
                    <a:pt x="13129" y="305"/>
                    <a:pt x="12476" y="995"/>
                  </a:cubicBezTo>
                  <a:cubicBezTo>
                    <a:pt x="11575" y="762"/>
                    <a:pt x="10741" y="595"/>
                    <a:pt x="10141" y="528"/>
                  </a:cubicBezTo>
                  <a:cubicBezTo>
                    <a:pt x="9631" y="460"/>
                    <a:pt x="9237" y="388"/>
                    <a:pt x="8803" y="388"/>
                  </a:cubicBezTo>
                  <a:cubicBezTo>
                    <a:pt x="7958" y="388"/>
                    <a:pt x="6962" y="660"/>
                    <a:pt x="4670" y="1762"/>
                  </a:cubicBezTo>
                  <a:cubicBezTo>
                    <a:pt x="1234" y="3430"/>
                    <a:pt x="0" y="3564"/>
                    <a:pt x="0" y="3564"/>
                  </a:cubicBezTo>
                  <a:cubicBezTo>
                    <a:pt x="362" y="3651"/>
                    <a:pt x="731" y="3690"/>
                    <a:pt x="1107" y="3690"/>
                  </a:cubicBezTo>
                  <a:cubicBezTo>
                    <a:pt x="3013" y="3690"/>
                    <a:pt x="5076" y="2682"/>
                    <a:pt x="7139" y="1929"/>
                  </a:cubicBezTo>
                  <a:cubicBezTo>
                    <a:pt x="7902" y="1662"/>
                    <a:pt x="8545" y="1560"/>
                    <a:pt x="9127" y="1560"/>
                  </a:cubicBezTo>
                  <a:cubicBezTo>
                    <a:pt x="10070" y="1560"/>
                    <a:pt x="10855" y="1828"/>
                    <a:pt x="11742" y="2096"/>
                  </a:cubicBezTo>
                  <a:cubicBezTo>
                    <a:pt x="11575" y="2630"/>
                    <a:pt x="11742" y="2930"/>
                    <a:pt x="11175" y="3263"/>
                  </a:cubicBezTo>
                  <a:cubicBezTo>
                    <a:pt x="10269" y="3836"/>
                    <a:pt x="10726" y="4323"/>
                    <a:pt x="11170" y="4323"/>
                  </a:cubicBezTo>
                  <a:cubicBezTo>
                    <a:pt x="11347" y="4323"/>
                    <a:pt x="11523" y="4245"/>
                    <a:pt x="11608" y="4064"/>
                  </a:cubicBezTo>
                  <a:cubicBezTo>
                    <a:pt x="11975" y="3263"/>
                    <a:pt x="12109" y="3530"/>
                    <a:pt x="12943" y="3063"/>
                  </a:cubicBezTo>
                  <a:cubicBezTo>
                    <a:pt x="13143" y="2930"/>
                    <a:pt x="13410" y="2763"/>
                    <a:pt x="13610" y="2563"/>
                  </a:cubicBezTo>
                  <a:cubicBezTo>
                    <a:pt x="15745" y="2930"/>
                    <a:pt x="18980" y="3397"/>
                    <a:pt x="20281" y="5031"/>
                  </a:cubicBezTo>
                  <a:cubicBezTo>
                    <a:pt x="22033" y="7207"/>
                    <a:pt x="23211" y="7971"/>
                    <a:pt x="24057" y="7971"/>
                  </a:cubicBezTo>
                  <a:cubicBezTo>
                    <a:pt x="24210" y="7971"/>
                    <a:pt x="24352" y="7946"/>
                    <a:pt x="24484" y="7900"/>
                  </a:cubicBezTo>
                  <a:cubicBezTo>
                    <a:pt x="22349" y="7233"/>
                    <a:pt x="21749" y="4731"/>
                    <a:pt x="20582" y="3730"/>
                  </a:cubicBezTo>
                  <a:cubicBezTo>
                    <a:pt x="19414" y="2730"/>
                    <a:pt x="18580" y="2430"/>
                    <a:pt x="16512" y="1929"/>
                  </a:cubicBezTo>
                  <a:cubicBezTo>
                    <a:pt x="15912" y="1762"/>
                    <a:pt x="15144" y="1596"/>
                    <a:pt x="14444" y="1429"/>
                  </a:cubicBezTo>
                  <a:cubicBezTo>
                    <a:pt x="14611" y="1095"/>
                    <a:pt x="14744" y="762"/>
                    <a:pt x="14744" y="528"/>
                  </a:cubicBezTo>
                  <a:cubicBezTo>
                    <a:pt x="14744" y="190"/>
                    <a:pt x="14530" y="1"/>
                    <a:pt x="14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3"/>
            <p:cNvSpPr/>
            <p:nvPr/>
          </p:nvSpPr>
          <p:spPr>
            <a:xfrm>
              <a:off x="17324875" y="541325"/>
              <a:ext cx="467025" cy="434275"/>
            </a:xfrm>
            <a:custGeom>
              <a:avLst/>
              <a:gdLst/>
              <a:ahLst/>
              <a:cxnLst/>
              <a:rect l="l" t="t" r="r" b="b"/>
              <a:pathLst>
                <a:path w="18681" h="17371" extrusionOk="0">
                  <a:moveTo>
                    <a:pt x="8946" y="0"/>
                  </a:moveTo>
                  <a:cubicBezTo>
                    <a:pt x="8395" y="0"/>
                    <a:pt x="7854" y="106"/>
                    <a:pt x="7339" y="358"/>
                  </a:cubicBezTo>
                  <a:cubicBezTo>
                    <a:pt x="4904" y="1492"/>
                    <a:pt x="1" y="6796"/>
                    <a:pt x="1" y="6796"/>
                  </a:cubicBezTo>
                  <a:cubicBezTo>
                    <a:pt x="1" y="6796"/>
                    <a:pt x="4904" y="2727"/>
                    <a:pt x="6739" y="2026"/>
                  </a:cubicBezTo>
                  <a:cubicBezTo>
                    <a:pt x="7119" y="1884"/>
                    <a:pt x="7503" y="1821"/>
                    <a:pt x="7889" y="1821"/>
                  </a:cubicBezTo>
                  <a:cubicBezTo>
                    <a:pt x="8590" y="1821"/>
                    <a:pt x="9299" y="2025"/>
                    <a:pt x="10008" y="2326"/>
                  </a:cubicBezTo>
                  <a:cubicBezTo>
                    <a:pt x="9808" y="2493"/>
                    <a:pt x="9574" y="2727"/>
                    <a:pt x="9341" y="3160"/>
                  </a:cubicBezTo>
                  <a:cubicBezTo>
                    <a:pt x="8674" y="4228"/>
                    <a:pt x="8874" y="5829"/>
                    <a:pt x="9041" y="5962"/>
                  </a:cubicBezTo>
                  <a:cubicBezTo>
                    <a:pt x="9046" y="5966"/>
                    <a:pt x="9052" y="5968"/>
                    <a:pt x="9058" y="5968"/>
                  </a:cubicBezTo>
                  <a:cubicBezTo>
                    <a:pt x="9200" y="5968"/>
                    <a:pt x="9510" y="4881"/>
                    <a:pt x="10342" y="4561"/>
                  </a:cubicBezTo>
                  <a:cubicBezTo>
                    <a:pt x="10709" y="4394"/>
                    <a:pt x="11843" y="4328"/>
                    <a:pt x="12743" y="4161"/>
                  </a:cubicBezTo>
                  <a:cubicBezTo>
                    <a:pt x="14711" y="5695"/>
                    <a:pt x="16546" y="7196"/>
                    <a:pt x="17046" y="8364"/>
                  </a:cubicBezTo>
                  <a:cubicBezTo>
                    <a:pt x="17580" y="9631"/>
                    <a:pt x="17513" y="17370"/>
                    <a:pt x="17513" y="17370"/>
                  </a:cubicBezTo>
                  <a:cubicBezTo>
                    <a:pt x="18014" y="16536"/>
                    <a:pt x="18681" y="8497"/>
                    <a:pt x="18681" y="7497"/>
                  </a:cubicBezTo>
                  <a:cubicBezTo>
                    <a:pt x="18681" y="6062"/>
                    <a:pt x="16780" y="4061"/>
                    <a:pt x="14878" y="2693"/>
                  </a:cubicBezTo>
                  <a:cubicBezTo>
                    <a:pt x="14945" y="2493"/>
                    <a:pt x="15045" y="2326"/>
                    <a:pt x="15112" y="2226"/>
                  </a:cubicBezTo>
                  <a:cubicBezTo>
                    <a:pt x="15412" y="1959"/>
                    <a:pt x="15912" y="1893"/>
                    <a:pt x="15979" y="1526"/>
                  </a:cubicBezTo>
                  <a:cubicBezTo>
                    <a:pt x="16009" y="1199"/>
                    <a:pt x="15270" y="421"/>
                    <a:pt x="14401" y="421"/>
                  </a:cubicBezTo>
                  <a:cubicBezTo>
                    <a:pt x="14295" y="421"/>
                    <a:pt x="14186" y="433"/>
                    <a:pt x="14078" y="458"/>
                  </a:cubicBezTo>
                  <a:cubicBezTo>
                    <a:pt x="13277" y="625"/>
                    <a:pt x="13410" y="792"/>
                    <a:pt x="12677" y="1192"/>
                  </a:cubicBezTo>
                  <a:cubicBezTo>
                    <a:pt x="11536" y="564"/>
                    <a:pt x="10217" y="0"/>
                    <a:pt x="8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3"/>
            <p:cNvSpPr/>
            <p:nvPr/>
          </p:nvSpPr>
          <p:spPr>
            <a:xfrm>
              <a:off x="18133700" y="904025"/>
              <a:ext cx="723225" cy="390200"/>
            </a:xfrm>
            <a:custGeom>
              <a:avLst/>
              <a:gdLst/>
              <a:ahLst/>
              <a:cxnLst/>
              <a:rect l="l" t="t" r="r" b="b"/>
              <a:pathLst>
                <a:path w="28929" h="15608" extrusionOk="0">
                  <a:moveTo>
                    <a:pt x="6975" y="1"/>
                  </a:moveTo>
                  <a:cubicBezTo>
                    <a:pt x="3942" y="1"/>
                    <a:pt x="768" y="321"/>
                    <a:pt x="768" y="321"/>
                  </a:cubicBezTo>
                  <a:cubicBezTo>
                    <a:pt x="1" y="1088"/>
                    <a:pt x="8273" y="1989"/>
                    <a:pt x="9641" y="2423"/>
                  </a:cubicBezTo>
                  <a:cubicBezTo>
                    <a:pt x="11008" y="2823"/>
                    <a:pt x="12343" y="5125"/>
                    <a:pt x="13110" y="6659"/>
                  </a:cubicBezTo>
                  <a:cubicBezTo>
                    <a:pt x="13844" y="8160"/>
                    <a:pt x="13710" y="8894"/>
                    <a:pt x="12810" y="9361"/>
                  </a:cubicBezTo>
                  <a:cubicBezTo>
                    <a:pt x="12592" y="9470"/>
                    <a:pt x="12372" y="9510"/>
                    <a:pt x="12158" y="9510"/>
                  </a:cubicBezTo>
                  <a:cubicBezTo>
                    <a:pt x="11559" y="9510"/>
                    <a:pt x="11018" y="9195"/>
                    <a:pt x="10774" y="9195"/>
                  </a:cubicBezTo>
                  <a:cubicBezTo>
                    <a:pt x="10732" y="9195"/>
                    <a:pt x="10698" y="9205"/>
                    <a:pt x="10675" y="9228"/>
                  </a:cubicBezTo>
                  <a:cubicBezTo>
                    <a:pt x="10475" y="9461"/>
                    <a:pt x="11175" y="10529"/>
                    <a:pt x="12876" y="11062"/>
                  </a:cubicBezTo>
                  <a:cubicBezTo>
                    <a:pt x="13252" y="11185"/>
                    <a:pt x="13627" y="11236"/>
                    <a:pt x="13993" y="11236"/>
                  </a:cubicBezTo>
                  <a:cubicBezTo>
                    <a:pt x="15319" y="11236"/>
                    <a:pt x="16526" y="10568"/>
                    <a:pt x="17180" y="10228"/>
                  </a:cubicBezTo>
                  <a:cubicBezTo>
                    <a:pt x="17634" y="10010"/>
                    <a:pt x="18169" y="9960"/>
                    <a:pt x="18918" y="9960"/>
                  </a:cubicBezTo>
                  <a:cubicBezTo>
                    <a:pt x="19542" y="9960"/>
                    <a:pt x="20315" y="9995"/>
                    <a:pt x="21316" y="9995"/>
                  </a:cubicBezTo>
                  <a:cubicBezTo>
                    <a:pt x="23517" y="9995"/>
                    <a:pt x="24685" y="11629"/>
                    <a:pt x="26520" y="13130"/>
                  </a:cubicBezTo>
                  <a:cubicBezTo>
                    <a:pt x="27905" y="14264"/>
                    <a:pt x="28644" y="15607"/>
                    <a:pt x="28851" y="15607"/>
                  </a:cubicBezTo>
                  <a:cubicBezTo>
                    <a:pt x="28918" y="15607"/>
                    <a:pt x="28929" y="15466"/>
                    <a:pt x="28888" y="15132"/>
                  </a:cubicBezTo>
                  <a:cubicBezTo>
                    <a:pt x="28721" y="13764"/>
                    <a:pt x="25552" y="9261"/>
                    <a:pt x="24518" y="8727"/>
                  </a:cubicBezTo>
                  <a:cubicBezTo>
                    <a:pt x="24169" y="8535"/>
                    <a:pt x="23252" y="8489"/>
                    <a:pt x="22161" y="8489"/>
                  </a:cubicBezTo>
                  <a:cubicBezTo>
                    <a:pt x="21168" y="8489"/>
                    <a:pt x="20032" y="8527"/>
                    <a:pt x="19048" y="8527"/>
                  </a:cubicBezTo>
                  <a:cubicBezTo>
                    <a:pt x="19048" y="7858"/>
                    <a:pt x="18592" y="7670"/>
                    <a:pt x="17875" y="7670"/>
                  </a:cubicBezTo>
                  <a:cubicBezTo>
                    <a:pt x="17412" y="7670"/>
                    <a:pt x="16840" y="7748"/>
                    <a:pt x="16212" y="7827"/>
                  </a:cubicBezTo>
                  <a:cubicBezTo>
                    <a:pt x="15045" y="6326"/>
                    <a:pt x="13510" y="2156"/>
                    <a:pt x="12209" y="855"/>
                  </a:cubicBezTo>
                  <a:cubicBezTo>
                    <a:pt x="11543" y="189"/>
                    <a:pt x="9301" y="1"/>
                    <a:pt x="6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3"/>
            <p:cNvSpPr/>
            <p:nvPr/>
          </p:nvSpPr>
          <p:spPr>
            <a:xfrm>
              <a:off x="14026500" y="1547725"/>
              <a:ext cx="306625" cy="421875"/>
            </a:xfrm>
            <a:custGeom>
              <a:avLst/>
              <a:gdLst/>
              <a:ahLst/>
              <a:cxnLst/>
              <a:rect l="l" t="t" r="r" b="b"/>
              <a:pathLst>
                <a:path w="12265" h="16875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" y="2035"/>
                    <a:pt x="1602" y="3503"/>
                    <a:pt x="3003" y="4904"/>
                  </a:cubicBezTo>
                  <a:cubicBezTo>
                    <a:pt x="4437" y="6338"/>
                    <a:pt x="5605" y="9107"/>
                    <a:pt x="5304" y="11409"/>
                  </a:cubicBezTo>
                  <a:cubicBezTo>
                    <a:pt x="5004" y="13744"/>
                    <a:pt x="6105" y="15212"/>
                    <a:pt x="6105" y="15212"/>
                  </a:cubicBezTo>
                  <a:cubicBezTo>
                    <a:pt x="6105" y="15212"/>
                    <a:pt x="5238" y="15445"/>
                    <a:pt x="4137" y="15845"/>
                  </a:cubicBezTo>
                  <a:cubicBezTo>
                    <a:pt x="3247" y="16151"/>
                    <a:pt x="2566" y="16875"/>
                    <a:pt x="3021" y="16875"/>
                  </a:cubicBezTo>
                  <a:cubicBezTo>
                    <a:pt x="3112" y="16875"/>
                    <a:pt x="3248" y="16846"/>
                    <a:pt x="3436" y="16779"/>
                  </a:cubicBezTo>
                  <a:cubicBezTo>
                    <a:pt x="3760" y="16675"/>
                    <a:pt x="4094" y="16638"/>
                    <a:pt x="4433" y="16638"/>
                  </a:cubicBezTo>
                  <a:cubicBezTo>
                    <a:pt x="5243" y="16638"/>
                    <a:pt x="6084" y="16848"/>
                    <a:pt x="6883" y="16848"/>
                  </a:cubicBezTo>
                  <a:cubicBezTo>
                    <a:pt x="6924" y="16848"/>
                    <a:pt x="6965" y="16847"/>
                    <a:pt x="7006" y="16846"/>
                  </a:cubicBezTo>
                  <a:cubicBezTo>
                    <a:pt x="8173" y="16779"/>
                    <a:pt x="9608" y="15779"/>
                    <a:pt x="10608" y="15245"/>
                  </a:cubicBezTo>
                  <a:cubicBezTo>
                    <a:pt x="11520" y="14820"/>
                    <a:pt x="12265" y="13813"/>
                    <a:pt x="11559" y="13813"/>
                  </a:cubicBezTo>
                  <a:cubicBezTo>
                    <a:pt x="11490" y="13813"/>
                    <a:pt x="11407" y="13823"/>
                    <a:pt x="11309" y="13844"/>
                  </a:cubicBezTo>
                  <a:cubicBezTo>
                    <a:pt x="10851" y="13944"/>
                    <a:pt x="10233" y="14099"/>
                    <a:pt x="9651" y="14099"/>
                  </a:cubicBezTo>
                  <a:cubicBezTo>
                    <a:pt x="8876" y="14099"/>
                    <a:pt x="8164" y="13824"/>
                    <a:pt x="7973" y="12776"/>
                  </a:cubicBezTo>
                  <a:cubicBezTo>
                    <a:pt x="7639" y="10942"/>
                    <a:pt x="8073" y="6172"/>
                    <a:pt x="5471" y="4837"/>
                  </a:cubicBezTo>
                  <a:cubicBezTo>
                    <a:pt x="2036" y="3070"/>
                    <a:pt x="335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3"/>
            <p:cNvSpPr/>
            <p:nvPr/>
          </p:nvSpPr>
          <p:spPr>
            <a:xfrm>
              <a:off x="18792975" y="1797475"/>
              <a:ext cx="505325" cy="553125"/>
            </a:xfrm>
            <a:custGeom>
              <a:avLst/>
              <a:gdLst/>
              <a:ahLst/>
              <a:cxnLst/>
              <a:rect l="l" t="t" r="r" b="b"/>
              <a:pathLst>
                <a:path w="20213" h="22125" extrusionOk="0">
                  <a:moveTo>
                    <a:pt x="2081" y="1"/>
                  </a:moveTo>
                  <a:cubicBezTo>
                    <a:pt x="1918" y="1"/>
                    <a:pt x="1838" y="30"/>
                    <a:pt x="1868" y="94"/>
                  </a:cubicBezTo>
                  <a:cubicBezTo>
                    <a:pt x="2102" y="695"/>
                    <a:pt x="4437" y="2529"/>
                    <a:pt x="4570" y="3430"/>
                  </a:cubicBezTo>
                  <a:cubicBezTo>
                    <a:pt x="4603" y="3764"/>
                    <a:pt x="4236" y="5365"/>
                    <a:pt x="4270" y="7066"/>
                  </a:cubicBezTo>
                  <a:cubicBezTo>
                    <a:pt x="4303" y="8834"/>
                    <a:pt x="4737" y="10702"/>
                    <a:pt x="4703" y="10902"/>
                  </a:cubicBezTo>
                  <a:cubicBezTo>
                    <a:pt x="4605" y="11263"/>
                    <a:pt x="3764" y="12237"/>
                    <a:pt x="3292" y="12237"/>
                  </a:cubicBezTo>
                  <a:cubicBezTo>
                    <a:pt x="3285" y="12237"/>
                    <a:pt x="3277" y="12237"/>
                    <a:pt x="3269" y="12236"/>
                  </a:cubicBezTo>
                  <a:cubicBezTo>
                    <a:pt x="2824" y="12204"/>
                    <a:pt x="1714" y="10993"/>
                    <a:pt x="1292" y="10993"/>
                  </a:cubicBezTo>
                  <a:cubicBezTo>
                    <a:pt x="1271" y="10993"/>
                    <a:pt x="1252" y="10996"/>
                    <a:pt x="1234" y="11002"/>
                  </a:cubicBezTo>
                  <a:cubicBezTo>
                    <a:pt x="834" y="11069"/>
                    <a:pt x="0" y="14371"/>
                    <a:pt x="134" y="15238"/>
                  </a:cubicBezTo>
                  <a:cubicBezTo>
                    <a:pt x="199" y="16051"/>
                    <a:pt x="2194" y="17844"/>
                    <a:pt x="2668" y="17844"/>
                  </a:cubicBezTo>
                  <a:cubicBezTo>
                    <a:pt x="2680" y="17844"/>
                    <a:pt x="2692" y="17843"/>
                    <a:pt x="2702" y="17840"/>
                  </a:cubicBezTo>
                  <a:cubicBezTo>
                    <a:pt x="3069" y="17740"/>
                    <a:pt x="3569" y="16072"/>
                    <a:pt x="3703" y="15705"/>
                  </a:cubicBezTo>
                  <a:cubicBezTo>
                    <a:pt x="3870" y="15338"/>
                    <a:pt x="5104" y="15272"/>
                    <a:pt x="5904" y="15272"/>
                  </a:cubicBezTo>
                  <a:cubicBezTo>
                    <a:pt x="6405" y="15272"/>
                    <a:pt x="6538" y="16272"/>
                    <a:pt x="6772" y="17106"/>
                  </a:cubicBezTo>
                  <a:cubicBezTo>
                    <a:pt x="6938" y="17673"/>
                    <a:pt x="7372" y="18040"/>
                    <a:pt x="7305" y="18407"/>
                  </a:cubicBezTo>
                  <a:cubicBezTo>
                    <a:pt x="7239" y="19375"/>
                    <a:pt x="4203" y="22110"/>
                    <a:pt x="4203" y="22110"/>
                  </a:cubicBezTo>
                  <a:cubicBezTo>
                    <a:pt x="4260" y="22120"/>
                    <a:pt x="4321" y="22125"/>
                    <a:pt x="4386" y="22125"/>
                  </a:cubicBezTo>
                  <a:cubicBezTo>
                    <a:pt x="6539" y="22125"/>
                    <a:pt x="13082" y="16910"/>
                    <a:pt x="13276" y="15939"/>
                  </a:cubicBezTo>
                  <a:cubicBezTo>
                    <a:pt x="13310" y="15605"/>
                    <a:pt x="12442" y="15072"/>
                    <a:pt x="12542" y="14271"/>
                  </a:cubicBezTo>
                  <a:cubicBezTo>
                    <a:pt x="12576" y="13871"/>
                    <a:pt x="13076" y="13270"/>
                    <a:pt x="13243" y="13070"/>
                  </a:cubicBezTo>
                  <a:cubicBezTo>
                    <a:pt x="13612" y="12652"/>
                    <a:pt x="14725" y="12470"/>
                    <a:pt x="15966" y="12470"/>
                  </a:cubicBezTo>
                  <a:cubicBezTo>
                    <a:pt x="16408" y="12470"/>
                    <a:pt x="16866" y="12493"/>
                    <a:pt x="17313" y="12536"/>
                  </a:cubicBezTo>
                  <a:cubicBezTo>
                    <a:pt x="17615" y="12571"/>
                    <a:pt x="17905" y="12586"/>
                    <a:pt x="18173" y="12586"/>
                  </a:cubicBezTo>
                  <a:cubicBezTo>
                    <a:pt x="19442" y="12586"/>
                    <a:pt x="20213" y="12258"/>
                    <a:pt x="19414" y="12203"/>
                  </a:cubicBezTo>
                  <a:cubicBezTo>
                    <a:pt x="18447" y="12103"/>
                    <a:pt x="18080" y="11369"/>
                    <a:pt x="16879" y="10902"/>
                  </a:cubicBezTo>
                  <a:cubicBezTo>
                    <a:pt x="16464" y="10736"/>
                    <a:pt x="16137" y="10663"/>
                    <a:pt x="15850" y="10663"/>
                  </a:cubicBezTo>
                  <a:cubicBezTo>
                    <a:pt x="15329" y="10663"/>
                    <a:pt x="14936" y="10903"/>
                    <a:pt x="14377" y="11269"/>
                  </a:cubicBezTo>
                  <a:cubicBezTo>
                    <a:pt x="13798" y="11655"/>
                    <a:pt x="13316" y="11724"/>
                    <a:pt x="13045" y="11724"/>
                  </a:cubicBezTo>
                  <a:cubicBezTo>
                    <a:pt x="12894" y="11724"/>
                    <a:pt x="12809" y="11703"/>
                    <a:pt x="12809" y="11703"/>
                  </a:cubicBezTo>
                  <a:cubicBezTo>
                    <a:pt x="12770" y="11710"/>
                    <a:pt x="12731" y="11713"/>
                    <a:pt x="12691" y="11713"/>
                  </a:cubicBezTo>
                  <a:cubicBezTo>
                    <a:pt x="11599" y="11713"/>
                    <a:pt x="10127" y="9142"/>
                    <a:pt x="9740" y="7533"/>
                  </a:cubicBezTo>
                  <a:cubicBezTo>
                    <a:pt x="9307" y="5865"/>
                    <a:pt x="9941" y="2996"/>
                    <a:pt x="8973" y="2096"/>
                  </a:cubicBezTo>
                  <a:cubicBezTo>
                    <a:pt x="8159" y="1340"/>
                    <a:pt x="3189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13841075" y="648763"/>
              <a:ext cx="677475" cy="219375"/>
            </a:xfrm>
            <a:custGeom>
              <a:avLst/>
              <a:gdLst/>
              <a:ahLst/>
              <a:cxnLst/>
              <a:rect l="l" t="t" r="r" b="b"/>
              <a:pathLst>
                <a:path w="27099" h="8775" extrusionOk="0">
                  <a:moveTo>
                    <a:pt x="627" y="0"/>
                  </a:moveTo>
                  <a:cubicBezTo>
                    <a:pt x="1" y="0"/>
                    <a:pt x="2797" y="1673"/>
                    <a:pt x="4415" y="2135"/>
                  </a:cubicBezTo>
                  <a:cubicBezTo>
                    <a:pt x="6117" y="2569"/>
                    <a:pt x="8652" y="3236"/>
                    <a:pt x="9819" y="4671"/>
                  </a:cubicBezTo>
                  <a:lnTo>
                    <a:pt x="10987" y="6138"/>
                  </a:lnTo>
                  <a:cubicBezTo>
                    <a:pt x="10987" y="6138"/>
                    <a:pt x="9753" y="6305"/>
                    <a:pt x="9986" y="6639"/>
                  </a:cubicBezTo>
                  <a:cubicBezTo>
                    <a:pt x="10253" y="6972"/>
                    <a:pt x="12721" y="8740"/>
                    <a:pt x="13589" y="8774"/>
                  </a:cubicBezTo>
                  <a:cubicBezTo>
                    <a:pt x="13613" y="8775"/>
                    <a:pt x="13638" y="8775"/>
                    <a:pt x="13663" y="8775"/>
                  </a:cubicBezTo>
                  <a:cubicBezTo>
                    <a:pt x="14512" y="8775"/>
                    <a:pt x="15472" y="8228"/>
                    <a:pt x="15990" y="7806"/>
                  </a:cubicBezTo>
                  <a:cubicBezTo>
                    <a:pt x="16508" y="7380"/>
                    <a:pt x="18692" y="6926"/>
                    <a:pt x="20313" y="6926"/>
                  </a:cubicBezTo>
                  <a:cubicBezTo>
                    <a:pt x="20468" y="6926"/>
                    <a:pt x="20618" y="6930"/>
                    <a:pt x="20760" y="6939"/>
                  </a:cubicBezTo>
                  <a:cubicBezTo>
                    <a:pt x="22027" y="6990"/>
                    <a:pt x="25024" y="7906"/>
                    <a:pt x="26394" y="7906"/>
                  </a:cubicBezTo>
                  <a:cubicBezTo>
                    <a:pt x="26828" y="7906"/>
                    <a:pt x="27098" y="7814"/>
                    <a:pt x="27098" y="7573"/>
                  </a:cubicBezTo>
                  <a:cubicBezTo>
                    <a:pt x="27098" y="7573"/>
                    <a:pt x="22791" y="5094"/>
                    <a:pt x="20329" y="5094"/>
                  </a:cubicBezTo>
                  <a:cubicBezTo>
                    <a:pt x="20237" y="5094"/>
                    <a:pt x="20147" y="5097"/>
                    <a:pt x="20060" y="5104"/>
                  </a:cubicBezTo>
                  <a:cubicBezTo>
                    <a:pt x="18015" y="5244"/>
                    <a:pt x="15712" y="5502"/>
                    <a:pt x="14690" y="5502"/>
                  </a:cubicBezTo>
                  <a:cubicBezTo>
                    <a:pt x="14495" y="5502"/>
                    <a:pt x="14347" y="5493"/>
                    <a:pt x="14256" y="5471"/>
                  </a:cubicBezTo>
                  <a:cubicBezTo>
                    <a:pt x="13655" y="5338"/>
                    <a:pt x="11154" y="2002"/>
                    <a:pt x="8752" y="1435"/>
                  </a:cubicBezTo>
                  <a:cubicBezTo>
                    <a:pt x="6317" y="835"/>
                    <a:pt x="1380" y="67"/>
                    <a:pt x="646" y="1"/>
                  </a:cubicBezTo>
                  <a:cubicBezTo>
                    <a:pt x="639" y="0"/>
                    <a:pt x="633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53"/>
          <p:cNvGrpSpPr/>
          <p:nvPr/>
        </p:nvGrpSpPr>
        <p:grpSpPr>
          <a:xfrm>
            <a:off x="6983974" y="2987493"/>
            <a:ext cx="1168375" cy="624625"/>
            <a:chOff x="12785125" y="3202700"/>
            <a:chExt cx="1168375" cy="624625"/>
          </a:xfrm>
        </p:grpSpPr>
        <p:sp>
          <p:nvSpPr>
            <p:cNvPr id="1934" name="Google Shape;1934;p53"/>
            <p:cNvSpPr/>
            <p:nvPr/>
          </p:nvSpPr>
          <p:spPr>
            <a:xfrm>
              <a:off x="12785125" y="3202700"/>
              <a:ext cx="266900" cy="194375"/>
            </a:xfrm>
            <a:custGeom>
              <a:avLst/>
              <a:gdLst/>
              <a:ahLst/>
              <a:cxnLst/>
              <a:rect l="l" t="t" r="r" b="b"/>
              <a:pathLst>
                <a:path w="10676" h="7775" extrusionOk="0">
                  <a:moveTo>
                    <a:pt x="6718" y="0"/>
                  </a:moveTo>
                  <a:cubicBezTo>
                    <a:pt x="6169" y="0"/>
                    <a:pt x="5623" y="485"/>
                    <a:pt x="5171" y="969"/>
                  </a:cubicBezTo>
                  <a:cubicBezTo>
                    <a:pt x="4704" y="1503"/>
                    <a:pt x="3537" y="1937"/>
                    <a:pt x="3537" y="1937"/>
                  </a:cubicBezTo>
                  <a:cubicBezTo>
                    <a:pt x="3537" y="1937"/>
                    <a:pt x="2870" y="1770"/>
                    <a:pt x="2269" y="1636"/>
                  </a:cubicBezTo>
                  <a:cubicBezTo>
                    <a:pt x="2134" y="1602"/>
                    <a:pt x="2013" y="1586"/>
                    <a:pt x="1902" y="1586"/>
                  </a:cubicBezTo>
                  <a:cubicBezTo>
                    <a:pt x="1576" y="1586"/>
                    <a:pt x="1334" y="1730"/>
                    <a:pt x="1035" y="2003"/>
                  </a:cubicBezTo>
                  <a:cubicBezTo>
                    <a:pt x="668" y="2370"/>
                    <a:pt x="1" y="2304"/>
                    <a:pt x="201" y="2470"/>
                  </a:cubicBezTo>
                  <a:cubicBezTo>
                    <a:pt x="337" y="2584"/>
                    <a:pt x="704" y="2651"/>
                    <a:pt x="1030" y="2651"/>
                  </a:cubicBezTo>
                  <a:cubicBezTo>
                    <a:pt x="1184" y="2651"/>
                    <a:pt x="1328" y="2636"/>
                    <a:pt x="1435" y="2604"/>
                  </a:cubicBezTo>
                  <a:cubicBezTo>
                    <a:pt x="1635" y="2537"/>
                    <a:pt x="1802" y="2520"/>
                    <a:pt x="1919" y="2520"/>
                  </a:cubicBezTo>
                  <a:cubicBezTo>
                    <a:pt x="2036" y="2520"/>
                    <a:pt x="2102" y="2537"/>
                    <a:pt x="2102" y="2537"/>
                  </a:cubicBezTo>
                  <a:cubicBezTo>
                    <a:pt x="1669" y="2670"/>
                    <a:pt x="1168" y="2670"/>
                    <a:pt x="735" y="5039"/>
                  </a:cubicBezTo>
                  <a:cubicBezTo>
                    <a:pt x="435" y="6807"/>
                    <a:pt x="501" y="7774"/>
                    <a:pt x="501" y="7774"/>
                  </a:cubicBezTo>
                  <a:cubicBezTo>
                    <a:pt x="1569" y="7541"/>
                    <a:pt x="4104" y="4005"/>
                    <a:pt x="4437" y="3838"/>
                  </a:cubicBezTo>
                  <a:cubicBezTo>
                    <a:pt x="4548" y="3777"/>
                    <a:pt x="4925" y="3756"/>
                    <a:pt x="5361" y="3756"/>
                  </a:cubicBezTo>
                  <a:cubicBezTo>
                    <a:pt x="6109" y="3756"/>
                    <a:pt x="7030" y="3817"/>
                    <a:pt x="7073" y="3838"/>
                  </a:cubicBezTo>
                  <a:cubicBezTo>
                    <a:pt x="7173" y="3871"/>
                    <a:pt x="7073" y="4138"/>
                    <a:pt x="7239" y="4205"/>
                  </a:cubicBezTo>
                  <a:cubicBezTo>
                    <a:pt x="7362" y="4278"/>
                    <a:pt x="7845" y="4388"/>
                    <a:pt x="8238" y="4388"/>
                  </a:cubicBezTo>
                  <a:cubicBezTo>
                    <a:pt x="8380" y="4388"/>
                    <a:pt x="8510" y="4374"/>
                    <a:pt x="8607" y="4338"/>
                  </a:cubicBezTo>
                  <a:cubicBezTo>
                    <a:pt x="9041" y="4272"/>
                    <a:pt x="9608" y="3204"/>
                    <a:pt x="9408" y="2971"/>
                  </a:cubicBezTo>
                  <a:cubicBezTo>
                    <a:pt x="9241" y="2704"/>
                    <a:pt x="7606" y="2637"/>
                    <a:pt x="7673" y="2537"/>
                  </a:cubicBezTo>
                  <a:cubicBezTo>
                    <a:pt x="7706" y="2470"/>
                    <a:pt x="8540" y="1336"/>
                    <a:pt x="9174" y="1236"/>
                  </a:cubicBezTo>
                  <a:cubicBezTo>
                    <a:pt x="9214" y="1232"/>
                    <a:pt x="9254" y="1230"/>
                    <a:pt x="9295" y="1230"/>
                  </a:cubicBezTo>
                  <a:cubicBezTo>
                    <a:pt x="9913" y="1230"/>
                    <a:pt x="10675" y="1670"/>
                    <a:pt x="10675" y="1670"/>
                  </a:cubicBezTo>
                  <a:cubicBezTo>
                    <a:pt x="10208" y="969"/>
                    <a:pt x="7373" y="35"/>
                    <a:pt x="6772" y="2"/>
                  </a:cubicBezTo>
                  <a:cubicBezTo>
                    <a:pt x="6754" y="1"/>
                    <a:pt x="6736" y="0"/>
                    <a:pt x="6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13672425" y="3552150"/>
              <a:ext cx="281075" cy="275175"/>
            </a:xfrm>
            <a:custGeom>
              <a:avLst/>
              <a:gdLst/>
              <a:ahLst/>
              <a:cxnLst/>
              <a:rect l="l" t="t" r="r" b="b"/>
              <a:pathLst>
                <a:path w="11243" h="11007" extrusionOk="0">
                  <a:moveTo>
                    <a:pt x="11075" y="1"/>
                  </a:moveTo>
                  <a:cubicBezTo>
                    <a:pt x="10909" y="1"/>
                    <a:pt x="8107" y="2002"/>
                    <a:pt x="7339" y="2736"/>
                  </a:cubicBezTo>
                  <a:cubicBezTo>
                    <a:pt x="6606" y="3403"/>
                    <a:pt x="4871" y="5404"/>
                    <a:pt x="4437" y="5905"/>
                  </a:cubicBezTo>
                  <a:cubicBezTo>
                    <a:pt x="4272" y="5935"/>
                    <a:pt x="4114" y="5951"/>
                    <a:pt x="3975" y="5951"/>
                  </a:cubicBezTo>
                  <a:cubicBezTo>
                    <a:pt x="3804" y="5951"/>
                    <a:pt x="3662" y="5927"/>
                    <a:pt x="3570" y="5871"/>
                  </a:cubicBezTo>
                  <a:cubicBezTo>
                    <a:pt x="3210" y="5692"/>
                    <a:pt x="3093" y="5323"/>
                    <a:pt x="2661" y="5323"/>
                  </a:cubicBezTo>
                  <a:cubicBezTo>
                    <a:pt x="2613" y="5323"/>
                    <a:pt x="2560" y="5328"/>
                    <a:pt x="2503" y="5338"/>
                  </a:cubicBezTo>
                  <a:cubicBezTo>
                    <a:pt x="1902" y="5404"/>
                    <a:pt x="2002" y="5838"/>
                    <a:pt x="1369" y="5871"/>
                  </a:cubicBezTo>
                  <a:cubicBezTo>
                    <a:pt x="902" y="5905"/>
                    <a:pt x="1035" y="6038"/>
                    <a:pt x="1369" y="6205"/>
                  </a:cubicBezTo>
                  <a:cubicBezTo>
                    <a:pt x="1489" y="6277"/>
                    <a:pt x="1765" y="6332"/>
                    <a:pt x="2135" y="6332"/>
                  </a:cubicBezTo>
                  <a:cubicBezTo>
                    <a:pt x="2278" y="6332"/>
                    <a:pt x="2435" y="6324"/>
                    <a:pt x="2603" y="6305"/>
                  </a:cubicBezTo>
                  <a:cubicBezTo>
                    <a:pt x="2807" y="6273"/>
                    <a:pt x="2960" y="6254"/>
                    <a:pt x="3085" y="6254"/>
                  </a:cubicBezTo>
                  <a:cubicBezTo>
                    <a:pt x="3347" y="6254"/>
                    <a:pt x="3488" y="6335"/>
                    <a:pt x="3737" y="6539"/>
                  </a:cubicBezTo>
                  <a:cubicBezTo>
                    <a:pt x="3770" y="6572"/>
                    <a:pt x="3837" y="6639"/>
                    <a:pt x="3870" y="6639"/>
                  </a:cubicBezTo>
                  <a:cubicBezTo>
                    <a:pt x="2669" y="7906"/>
                    <a:pt x="1" y="10575"/>
                    <a:pt x="1" y="10875"/>
                  </a:cubicBezTo>
                  <a:cubicBezTo>
                    <a:pt x="1" y="10969"/>
                    <a:pt x="69" y="11006"/>
                    <a:pt x="178" y="11006"/>
                  </a:cubicBezTo>
                  <a:cubicBezTo>
                    <a:pt x="491" y="11006"/>
                    <a:pt x="1138" y="10699"/>
                    <a:pt x="1435" y="10575"/>
                  </a:cubicBezTo>
                  <a:cubicBezTo>
                    <a:pt x="1735" y="10475"/>
                    <a:pt x="4004" y="8974"/>
                    <a:pt x="5772" y="7639"/>
                  </a:cubicBezTo>
                  <a:cubicBezTo>
                    <a:pt x="5872" y="7639"/>
                    <a:pt x="5938" y="7673"/>
                    <a:pt x="6039" y="7673"/>
                  </a:cubicBezTo>
                  <a:cubicBezTo>
                    <a:pt x="6203" y="7677"/>
                    <a:pt x="6354" y="7678"/>
                    <a:pt x="6493" y="7678"/>
                  </a:cubicBezTo>
                  <a:cubicBezTo>
                    <a:pt x="7040" y="7678"/>
                    <a:pt x="7402" y="7653"/>
                    <a:pt x="7669" y="7653"/>
                  </a:cubicBezTo>
                  <a:cubicBezTo>
                    <a:pt x="7898" y="7653"/>
                    <a:pt x="8058" y="7672"/>
                    <a:pt x="8207" y="7739"/>
                  </a:cubicBezTo>
                  <a:cubicBezTo>
                    <a:pt x="8446" y="7892"/>
                    <a:pt x="8883" y="7945"/>
                    <a:pt x="9205" y="7945"/>
                  </a:cubicBezTo>
                  <a:cubicBezTo>
                    <a:pt x="9377" y="7945"/>
                    <a:pt x="9516" y="7929"/>
                    <a:pt x="9574" y="7906"/>
                  </a:cubicBezTo>
                  <a:cubicBezTo>
                    <a:pt x="9741" y="7873"/>
                    <a:pt x="10041" y="6372"/>
                    <a:pt x="9875" y="6072"/>
                  </a:cubicBezTo>
                  <a:cubicBezTo>
                    <a:pt x="9821" y="6010"/>
                    <a:pt x="9755" y="5986"/>
                    <a:pt x="9678" y="5986"/>
                  </a:cubicBezTo>
                  <a:cubicBezTo>
                    <a:pt x="9416" y="5986"/>
                    <a:pt x="9021" y="6261"/>
                    <a:pt x="8507" y="6338"/>
                  </a:cubicBezTo>
                  <a:cubicBezTo>
                    <a:pt x="8475" y="6342"/>
                    <a:pt x="8443" y="6344"/>
                    <a:pt x="8411" y="6344"/>
                  </a:cubicBezTo>
                  <a:cubicBezTo>
                    <a:pt x="8142" y="6344"/>
                    <a:pt x="7871" y="6228"/>
                    <a:pt x="7573" y="6138"/>
                  </a:cubicBezTo>
                  <a:cubicBezTo>
                    <a:pt x="7673" y="6038"/>
                    <a:pt x="7706" y="6005"/>
                    <a:pt x="7740" y="5905"/>
                  </a:cubicBezTo>
                  <a:cubicBezTo>
                    <a:pt x="8807" y="4671"/>
                    <a:pt x="11242" y="1"/>
                    <a:pt x="1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7876DDD-CA0F-4413-B660-F9D50BFC6C59}"/>
              </a:ext>
            </a:extLst>
          </p:cNvPr>
          <p:cNvGrpSpPr/>
          <p:nvPr/>
        </p:nvGrpSpPr>
        <p:grpSpPr>
          <a:xfrm>
            <a:off x="3636482" y="942255"/>
            <a:ext cx="1881522" cy="1895279"/>
            <a:chOff x="584201" y="2592388"/>
            <a:chExt cx="1954212" cy="19685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1E94C10-C3DF-4694-9989-AC5B5714C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6" y="2938463"/>
              <a:ext cx="1274763" cy="1274763"/>
            </a:xfrm>
            <a:custGeom>
              <a:avLst/>
              <a:gdLst>
                <a:gd name="T0" fmla="*/ 84 w 169"/>
                <a:gd name="T1" fmla="*/ 168 h 169"/>
                <a:gd name="T2" fmla="*/ 0 w 169"/>
                <a:gd name="T3" fmla="*/ 85 h 169"/>
                <a:gd name="T4" fmla="*/ 85 w 169"/>
                <a:gd name="T5" fmla="*/ 0 h 169"/>
                <a:gd name="T6" fmla="*/ 168 w 169"/>
                <a:gd name="T7" fmla="*/ 84 h 169"/>
                <a:gd name="T8" fmla="*/ 84 w 169"/>
                <a:gd name="T9" fmla="*/ 168 h 169"/>
                <a:gd name="T10" fmla="*/ 157 w 169"/>
                <a:gd name="T11" fmla="*/ 85 h 169"/>
                <a:gd name="T12" fmla="*/ 84 w 169"/>
                <a:gd name="T13" fmla="*/ 12 h 169"/>
                <a:gd name="T14" fmla="*/ 12 w 169"/>
                <a:gd name="T15" fmla="*/ 84 h 169"/>
                <a:gd name="T16" fmla="*/ 85 w 169"/>
                <a:gd name="T17" fmla="*/ 157 h 169"/>
                <a:gd name="T18" fmla="*/ 157 w 169"/>
                <a:gd name="T1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cubicBezTo>
                    <a:pt x="37" y="168"/>
                    <a:pt x="0" y="130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1"/>
                    <a:pt x="169" y="39"/>
                    <a:pt x="168" y="84"/>
                  </a:cubicBezTo>
                  <a:cubicBezTo>
                    <a:pt x="168" y="132"/>
                    <a:pt x="131" y="169"/>
                    <a:pt x="84" y="168"/>
                  </a:cubicBezTo>
                  <a:close/>
                  <a:moveTo>
                    <a:pt x="157" y="85"/>
                  </a:moveTo>
                  <a:cubicBezTo>
                    <a:pt x="156" y="44"/>
                    <a:pt x="124" y="12"/>
                    <a:pt x="84" y="12"/>
                  </a:cubicBezTo>
                  <a:cubicBezTo>
                    <a:pt x="45" y="12"/>
                    <a:pt x="12" y="45"/>
                    <a:pt x="12" y="84"/>
                  </a:cubicBezTo>
                  <a:cubicBezTo>
                    <a:pt x="12" y="125"/>
                    <a:pt x="44" y="157"/>
                    <a:pt x="85" y="157"/>
                  </a:cubicBezTo>
                  <a:cubicBezTo>
                    <a:pt x="124" y="157"/>
                    <a:pt x="157" y="124"/>
                    <a:pt x="157" y="8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0D7D089-8024-4CC1-B3B2-71DF34CA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3903663"/>
              <a:ext cx="255588" cy="204788"/>
            </a:xfrm>
            <a:custGeom>
              <a:avLst/>
              <a:gdLst>
                <a:gd name="T0" fmla="*/ 0 w 34"/>
                <a:gd name="T1" fmla="*/ 10 h 27"/>
                <a:gd name="T2" fmla="*/ 6 w 34"/>
                <a:gd name="T3" fmla="*/ 0 h 27"/>
                <a:gd name="T4" fmla="*/ 34 w 34"/>
                <a:gd name="T5" fmla="*/ 17 h 27"/>
                <a:gd name="T6" fmla="*/ 28 w 34"/>
                <a:gd name="T7" fmla="*/ 27 h 27"/>
                <a:gd name="T8" fmla="*/ 0 w 3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0" y="10"/>
                  </a:moveTo>
                  <a:cubicBezTo>
                    <a:pt x="2" y="7"/>
                    <a:pt x="4" y="4"/>
                    <a:pt x="6" y="0"/>
                  </a:cubicBezTo>
                  <a:cubicBezTo>
                    <a:pt x="15" y="6"/>
                    <a:pt x="24" y="11"/>
                    <a:pt x="34" y="17"/>
                  </a:cubicBezTo>
                  <a:cubicBezTo>
                    <a:pt x="32" y="20"/>
                    <a:pt x="30" y="23"/>
                    <a:pt x="28" y="27"/>
                  </a:cubicBezTo>
                  <a:cubicBezTo>
                    <a:pt x="18" y="21"/>
                    <a:pt x="9" y="16"/>
                    <a:pt x="0" y="1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87A3B5-E02E-4365-8736-84957584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2705100"/>
              <a:ext cx="196850" cy="249238"/>
            </a:xfrm>
            <a:custGeom>
              <a:avLst/>
              <a:gdLst>
                <a:gd name="T0" fmla="*/ 26 w 26"/>
                <a:gd name="T1" fmla="*/ 5 h 33"/>
                <a:gd name="T2" fmla="*/ 10 w 26"/>
                <a:gd name="T3" fmla="*/ 33 h 33"/>
                <a:gd name="T4" fmla="*/ 0 w 26"/>
                <a:gd name="T5" fmla="*/ 28 h 33"/>
                <a:gd name="T6" fmla="*/ 16 w 26"/>
                <a:gd name="T7" fmla="*/ 0 h 33"/>
                <a:gd name="T8" fmla="*/ 26 w 26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5"/>
                  </a:moveTo>
                  <a:cubicBezTo>
                    <a:pt x="21" y="15"/>
                    <a:pt x="16" y="24"/>
                    <a:pt x="10" y="33"/>
                  </a:cubicBezTo>
                  <a:cubicBezTo>
                    <a:pt x="7" y="32"/>
                    <a:pt x="4" y="30"/>
                    <a:pt x="0" y="28"/>
                  </a:cubicBezTo>
                  <a:cubicBezTo>
                    <a:pt x="5" y="19"/>
                    <a:pt x="11" y="10"/>
                    <a:pt x="16" y="0"/>
                  </a:cubicBezTo>
                  <a:cubicBezTo>
                    <a:pt x="20" y="2"/>
                    <a:pt x="23" y="3"/>
                    <a:pt x="26" y="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DA02F4E-DB72-484B-B72A-7127DE0E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4191000"/>
              <a:ext cx="196850" cy="255588"/>
            </a:xfrm>
            <a:custGeom>
              <a:avLst/>
              <a:gdLst>
                <a:gd name="T0" fmla="*/ 26 w 26"/>
                <a:gd name="T1" fmla="*/ 28 h 34"/>
                <a:gd name="T2" fmla="*/ 16 w 26"/>
                <a:gd name="T3" fmla="*/ 34 h 34"/>
                <a:gd name="T4" fmla="*/ 0 w 26"/>
                <a:gd name="T5" fmla="*/ 6 h 34"/>
                <a:gd name="T6" fmla="*/ 10 w 26"/>
                <a:gd name="T7" fmla="*/ 0 h 34"/>
                <a:gd name="T8" fmla="*/ 26 w 26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26" y="28"/>
                  </a:moveTo>
                  <a:cubicBezTo>
                    <a:pt x="23" y="30"/>
                    <a:pt x="20" y="32"/>
                    <a:pt x="16" y="34"/>
                  </a:cubicBezTo>
                  <a:cubicBezTo>
                    <a:pt x="11" y="25"/>
                    <a:pt x="6" y="16"/>
                    <a:pt x="0" y="6"/>
                  </a:cubicBezTo>
                  <a:cubicBezTo>
                    <a:pt x="3" y="4"/>
                    <a:pt x="6" y="2"/>
                    <a:pt x="10" y="0"/>
                  </a:cubicBezTo>
                  <a:cubicBezTo>
                    <a:pt x="15" y="9"/>
                    <a:pt x="21" y="18"/>
                    <a:pt x="26" y="2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4432B35-FBB8-4A5C-8252-C2171BFB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6" y="3903663"/>
              <a:ext cx="257175" cy="204788"/>
            </a:xfrm>
            <a:custGeom>
              <a:avLst/>
              <a:gdLst>
                <a:gd name="T0" fmla="*/ 6 w 34"/>
                <a:gd name="T1" fmla="*/ 27 h 27"/>
                <a:gd name="T2" fmla="*/ 0 w 34"/>
                <a:gd name="T3" fmla="*/ 17 h 27"/>
                <a:gd name="T4" fmla="*/ 29 w 34"/>
                <a:gd name="T5" fmla="*/ 0 h 27"/>
                <a:gd name="T6" fmla="*/ 34 w 34"/>
                <a:gd name="T7" fmla="*/ 10 h 27"/>
                <a:gd name="T8" fmla="*/ 6 w 34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6" y="27"/>
                  </a:moveTo>
                  <a:cubicBezTo>
                    <a:pt x="4" y="23"/>
                    <a:pt x="2" y="20"/>
                    <a:pt x="0" y="17"/>
                  </a:cubicBezTo>
                  <a:cubicBezTo>
                    <a:pt x="10" y="11"/>
                    <a:pt x="19" y="6"/>
                    <a:pt x="29" y="0"/>
                  </a:cubicBezTo>
                  <a:cubicBezTo>
                    <a:pt x="31" y="4"/>
                    <a:pt x="32" y="7"/>
                    <a:pt x="34" y="10"/>
                  </a:cubicBezTo>
                  <a:cubicBezTo>
                    <a:pt x="25" y="16"/>
                    <a:pt x="16" y="21"/>
                    <a:pt x="6" y="2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8CF73FD-CC79-484E-A730-1C09D0832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6" y="3044825"/>
              <a:ext cx="257175" cy="203200"/>
            </a:xfrm>
            <a:custGeom>
              <a:avLst/>
              <a:gdLst>
                <a:gd name="T0" fmla="*/ 6 w 34"/>
                <a:gd name="T1" fmla="*/ 0 h 27"/>
                <a:gd name="T2" fmla="*/ 34 w 34"/>
                <a:gd name="T3" fmla="*/ 17 h 27"/>
                <a:gd name="T4" fmla="*/ 29 w 34"/>
                <a:gd name="T5" fmla="*/ 27 h 27"/>
                <a:gd name="T6" fmla="*/ 0 w 34"/>
                <a:gd name="T7" fmla="*/ 10 h 27"/>
                <a:gd name="T8" fmla="*/ 6 w 3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6" y="0"/>
                  </a:moveTo>
                  <a:cubicBezTo>
                    <a:pt x="16" y="6"/>
                    <a:pt x="25" y="11"/>
                    <a:pt x="34" y="17"/>
                  </a:cubicBezTo>
                  <a:cubicBezTo>
                    <a:pt x="32" y="20"/>
                    <a:pt x="31" y="23"/>
                    <a:pt x="29" y="27"/>
                  </a:cubicBezTo>
                  <a:cubicBezTo>
                    <a:pt x="19" y="21"/>
                    <a:pt x="10" y="16"/>
                    <a:pt x="0" y="10"/>
                  </a:cubicBezTo>
                  <a:cubicBezTo>
                    <a:pt x="2" y="7"/>
                    <a:pt x="4" y="4"/>
                    <a:pt x="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9167E8-F7EE-4D74-A110-96871513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2705100"/>
              <a:ext cx="195263" cy="257175"/>
            </a:xfrm>
            <a:custGeom>
              <a:avLst/>
              <a:gdLst>
                <a:gd name="T0" fmla="*/ 26 w 26"/>
                <a:gd name="T1" fmla="*/ 28 h 34"/>
                <a:gd name="T2" fmla="*/ 16 w 26"/>
                <a:gd name="T3" fmla="*/ 34 h 34"/>
                <a:gd name="T4" fmla="*/ 0 w 26"/>
                <a:gd name="T5" fmla="*/ 5 h 34"/>
                <a:gd name="T6" fmla="*/ 10 w 26"/>
                <a:gd name="T7" fmla="*/ 0 h 34"/>
                <a:gd name="T8" fmla="*/ 26 w 26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26" y="28"/>
                  </a:moveTo>
                  <a:cubicBezTo>
                    <a:pt x="23" y="30"/>
                    <a:pt x="20" y="32"/>
                    <a:pt x="16" y="34"/>
                  </a:cubicBezTo>
                  <a:cubicBezTo>
                    <a:pt x="11" y="24"/>
                    <a:pt x="5" y="15"/>
                    <a:pt x="0" y="5"/>
                  </a:cubicBezTo>
                  <a:cubicBezTo>
                    <a:pt x="3" y="3"/>
                    <a:pt x="6" y="2"/>
                    <a:pt x="10" y="0"/>
                  </a:cubicBezTo>
                  <a:cubicBezTo>
                    <a:pt x="15" y="9"/>
                    <a:pt x="21" y="18"/>
                    <a:pt x="26" y="2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0C19515-1E3D-4B18-AA5C-3F6E1A2A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4311650"/>
              <a:ext cx="76200" cy="249238"/>
            </a:xfrm>
            <a:custGeom>
              <a:avLst/>
              <a:gdLst>
                <a:gd name="T0" fmla="*/ 10 w 10"/>
                <a:gd name="T1" fmla="*/ 33 h 33"/>
                <a:gd name="T2" fmla="*/ 0 w 10"/>
                <a:gd name="T3" fmla="*/ 33 h 33"/>
                <a:gd name="T4" fmla="*/ 0 w 10"/>
                <a:gd name="T5" fmla="*/ 0 h 33"/>
                <a:gd name="T6" fmla="*/ 10 w 10"/>
                <a:gd name="T7" fmla="*/ 0 h 33"/>
                <a:gd name="T8" fmla="*/ 10 w 1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10" y="33"/>
                  </a:moveTo>
                  <a:cubicBezTo>
                    <a:pt x="7" y="33"/>
                    <a:pt x="4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11"/>
                    <a:pt x="10" y="21"/>
                    <a:pt x="10" y="3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CABB77-7CAA-4351-985D-4D98146A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3044825"/>
              <a:ext cx="255588" cy="203200"/>
            </a:xfrm>
            <a:custGeom>
              <a:avLst/>
              <a:gdLst>
                <a:gd name="T0" fmla="*/ 34 w 34"/>
                <a:gd name="T1" fmla="*/ 10 h 27"/>
                <a:gd name="T2" fmla="*/ 6 w 34"/>
                <a:gd name="T3" fmla="*/ 27 h 27"/>
                <a:gd name="T4" fmla="*/ 0 w 34"/>
                <a:gd name="T5" fmla="*/ 17 h 27"/>
                <a:gd name="T6" fmla="*/ 28 w 34"/>
                <a:gd name="T7" fmla="*/ 0 h 27"/>
                <a:gd name="T8" fmla="*/ 34 w 3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34" y="10"/>
                  </a:moveTo>
                  <a:cubicBezTo>
                    <a:pt x="24" y="16"/>
                    <a:pt x="15" y="21"/>
                    <a:pt x="6" y="27"/>
                  </a:cubicBezTo>
                  <a:cubicBezTo>
                    <a:pt x="4" y="23"/>
                    <a:pt x="2" y="20"/>
                    <a:pt x="0" y="17"/>
                  </a:cubicBezTo>
                  <a:cubicBezTo>
                    <a:pt x="9" y="11"/>
                    <a:pt x="18" y="6"/>
                    <a:pt x="28" y="0"/>
                  </a:cubicBezTo>
                  <a:cubicBezTo>
                    <a:pt x="30" y="4"/>
                    <a:pt x="32" y="7"/>
                    <a:pt x="34" y="1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0733DF-0B76-4EB5-87F0-CB65DFF3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4191000"/>
              <a:ext cx="195263" cy="255588"/>
            </a:xfrm>
            <a:custGeom>
              <a:avLst/>
              <a:gdLst>
                <a:gd name="T0" fmla="*/ 10 w 26"/>
                <a:gd name="T1" fmla="*/ 34 h 34"/>
                <a:gd name="T2" fmla="*/ 0 w 26"/>
                <a:gd name="T3" fmla="*/ 28 h 34"/>
                <a:gd name="T4" fmla="*/ 16 w 26"/>
                <a:gd name="T5" fmla="*/ 0 h 34"/>
                <a:gd name="T6" fmla="*/ 26 w 26"/>
                <a:gd name="T7" fmla="*/ 6 h 34"/>
                <a:gd name="T8" fmla="*/ 10 w 2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0" y="34"/>
                  </a:moveTo>
                  <a:cubicBezTo>
                    <a:pt x="6" y="32"/>
                    <a:pt x="3" y="30"/>
                    <a:pt x="0" y="28"/>
                  </a:cubicBezTo>
                  <a:cubicBezTo>
                    <a:pt x="5" y="19"/>
                    <a:pt x="11" y="10"/>
                    <a:pt x="16" y="0"/>
                  </a:cubicBezTo>
                  <a:cubicBezTo>
                    <a:pt x="20" y="2"/>
                    <a:pt x="23" y="4"/>
                    <a:pt x="26" y="6"/>
                  </a:cubicBezTo>
                  <a:cubicBezTo>
                    <a:pt x="21" y="16"/>
                    <a:pt x="16" y="24"/>
                    <a:pt x="10" y="3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796508-3C8A-47CC-A999-2D4F79D1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2592388"/>
              <a:ext cx="76200" cy="249238"/>
            </a:xfrm>
            <a:custGeom>
              <a:avLst/>
              <a:gdLst>
                <a:gd name="T0" fmla="*/ 0 w 10"/>
                <a:gd name="T1" fmla="*/ 0 h 33"/>
                <a:gd name="T2" fmla="*/ 10 w 10"/>
                <a:gd name="T3" fmla="*/ 0 h 33"/>
                <a:gd name="T4" fmla="*/ 10 w 10"/>
                <a:gd name="T5" fmla="*/ 32 h 33"/>
                <a:gd name="T6" fmla="*/ 0 w 10"/>
                <a:gd name="T7" fmla="*/ 33 h 33"/>
                <a:gd name="T8" fmla="*/ 0 w 1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0" y="0"/>
                  </a:moveTo>
                  <a:cubicBezTo>
                    <a:pt x="4" y="0"/>
                    <a:pt x="7" y="0"/>
                    <a:pt x="10" y="0"/>
                  </a:cubicBezTo>
                  <a:cubicBezTo>
                    <a:pt x="10" y="11"/>
                    <a:pt x="10" y="22"/>
                    <a:pt x="10" y="32"/>
                  </a:cubicBezTo>
                  <a:cubicBezTo>
                    <a:pt x="7" y="33"/>
                    <a:pt x="4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2B2E11-4EE9-45D8-92C7-1CE7DCDB6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1" y="3535363"/>
              <a:ext cx="234950" cy="82550"/>
            </a:xfrm>
            <a:custGeom>
              <a:avLst/>
              <a:gdLst>
                <a:gd name="T0" fmla="*/ 31 w 31"/>
                <a:gd name="T1" fmla="*/ 0 h 11"/>
                <a:gd name="T2" fmla="*/ 31 w 31"/>
                <a:gd name="T3" fmla="*/ 11 h 11"/>
                <a:gd name="T4" fmla="*/ 0 w 31"/>
                <a:gd name="T5" fmla="*/ 11 h 11"/>
                <a:gd name="T6" fmla="*/ 0 w 31"/>
                <a:gd name="T7" fmla="*/ 0 h 11"/>
                <a:gd name="T8" fmla="*/ 3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31" y="0"/>
                  </a:moveTo>
                  <a:cubicBezTo>
                    <a:pt x="31" y="4"/>
                    <a:pt x="31" y="7"/>
                    <a:pt x="31" y="11"/>
                  </a:cubicBezTo>
                  <a:cubicBezTo>
                    <a:pt x="21" y="11"/>
                    <a:pt x="10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1B68FDD-6427-4302-A4C9-E7B8C0D8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3535363"/>
              <a:ext cx="241300" cy="82550"/>
            </a:xfrm>
            <a:custGeom>
              <a:avLst/>
              <a:gdLst>
                <a:gd name="T0" fmla="*/ 0 w 32"/>
                <a:gd name="T1" fmla="*/ 11 h 11"/>
                <a:gd name="T2" fmla="*/ 0 w 32"/>
                <a:gd name="T3" fmla="*/ 0 h 11"/>
                <a:gd name="T4" fmla="*/ 32 w 32"/>
                <a:gd name="T5" fmla="*/ 0 h 11"/>
                <a:gd name="T6" fmla="*/ 32 w 32"/>
                <a:gd name="T7" fmla="*/ 11 h 11"/>
                <a:gd name="T8" fmla="*/ 0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4"/>
                    <a:pt x="32" y="7"/>
                    <a:pt x="32" y="11"/>
                  </a:cubicBezTo>
                  <a:cubicBezTo>
                    <a:pt x="22" y="11"/>
                    <a:pt x="12" y="11"/>
                    <a:pt x="0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rupo 471">
            <a:extLst>
              <a:ext uri="{FF2B5EF4-FFF2-40B4-BE49-F238E27FC236}">
                <a16:creationId xmlns:a16="http://schemas.microsoft.com/office/drawing/2014/main" id="{733021CD-E239-4F0F-9D96-6480F8376223}"/>
              </a:ext>
            </a:extLst>
          </p:cNvPr>
          <p:cNvGrpSpPr/>
          <p:nvPr/>
        </p:nvGrpSpPr>
        <p:grpSpPr>
          <a:xfrm>
            <a:off x="194206" y="40822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473" name="Freeform 5">
              <a:extLst>
                <a:ext uri="{FF2B5EF4-FFF2-40B4-BE49-F238E27FC236}">
                  <a16:creationId xmlns:a16="http://schemas.microsoft.com/office/drawing/2014/main" id="{D9268F11-BF16-4B5B-8009-DF723DAC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6">
              <a:extLst>
                <a:ext uri="{FF2B5EF4-FFF2-40B4-BE49-F238E27FC236}">
                  <a16:creationId xmlns:a16="http://schemas.microsoft.com/office/drawing/2014/main" id="{6433FA6D-4543-4BF9-9C63-7A420343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Rectangle 7">
              <a:extLst>
                <a:ext uri="{FF2B5EF4-FFF2-40B4-BE49-F238E27FC236}">
                  <a16:creationId xmlns:a16="http://schemas.microsoft.com/office/drawing/2014/main" id="{5D839A5F-4C76-4B69-BA90-F0EC9F5EA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8">
              <a:extLst>
                <a:ext uri="{FF2B5EF4-FFF2-40B4-BE49-F238E27FC236}">
                  <a16:creationId xmlns:a16="http://schemas.microsoft.com/office/drawing/2014/main" id="{9391C27F-06C3-4D65-BB9D-AD4E6BCF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9">
              <a:extLst>
                <a:ext uri="{FF2B5EF4-FFF2-40B4-BE49-F238E27FC236}">
                  <a16:creationId xmlns:a16="http://schemas.microsoft.com/office/drawing/2014/main" id="{B786BC30-26E6-488C-9C02-AE3A2F601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10">
              <a:extLst>
                <a:ext uri="{FF2B5EF4-FFF2-40B4-BE49-F238E27FC236}">
                  <a16:creationId xmlns:a16="http://schemas.microsoft.com/office/drawing/2014/main" id="{73E4CBD8-FB9D-4503-A7F7-A7B7E1E85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026" name="Google Shape;2026;p55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MAP!</a:t>
            </a:r>
            <a:endParaRPr/>
          </a:p>
        </p:txBody>
      </p:sp>
      <p:grpSp>
        <p:nvGrpSpPr>
          <p:cNvPr id="2027" name="Google Shape;2027;p55"/>
          <p:cNvGrpSpPr/>
          <p:nvPr/>
        </p:nvGrpSpPr>
        <p:grpSpPr>
          <a:xfrm>
            <a:off x="3195142" y="1529996"/>
            <a:ext cx="5238761" cy="3079763"/>
            <a:chOff x="1375775" y="1577175"/>
            <a:chExt cx="4855200" cy="2854275"/>
          </a:xfrm>
          <a:solidFill>
            <a:srgbClr val="002060"/>
          </a:solidFill>
        </p:grpSpPr>
        <p:sp>
          <p:nvSpPr>
            <p:cNvPr id="2028" name="Google Shape;2028;p55"/>
            <p:cNvSpPr/>
            <p:nvPr/>
          </p:nvSpPr>
          <p:spPr>
            <a:xfrm>
              <a:off x="3409825" y="1762000"/>
              <a:ext cx="2532050" cy="2242950"/>
            </a:xfrm>
            <a:custGeom>
              <a:avLst/>
              <a:gdLst/>
              <a:ahLst/>
              <a:cxnLst/>
              <a:rect l="l" t="t" r="r" b="b"/>
              <a:pathLst>
                <a:path w="101282" h="89718" extrusionOk="0">
                  <a:moveTo>
                    <a:pt x="67526" y="57831"/>
                  </a:moveTo>
                  <a:cubicBezTo>
                    <a:pt x="67568" y="57817"/>
                    <a:pt x="67638" y="57803"/>
                    <a:pt x="67652" y="57817"/>
                  </a:cubicBezTo>
                  <a:cubicBezTo>
                    <a:pt x="67791" y="57957"/>
                    <a:pt x="67959" y="58041"/>
                    <a:pt x="68000" y="58250"/>
                  </a:cubicBezTo>
                  <a:cubicBezTo>
                    <a:pt x="68028" y="58403"/>
                    <a:pt x="68070" y="58585"/>
                    <a:pt x="68126" y="58738"/>
                  </a:cubicBezTo>
                  <a:cubicBezTo>
                    <a:pt x="68238" y="59143"/>
                    <a:pt x="68307" y="59575"/>
                    <a:pt x="68572" y="59938"/>
                  </a:cubicBezTo>
                  <a:cubicBezTo>
                    <a:pt x="68628" y="60007"/>
                    <a:pt x="68642" y="60119"/>
                    <a:pt x="68684" y="60203"/>
                  </a:cubicBezTo>
                  <a:cubicBezTo>
                    <a:pt x="68698" y="60286"/>
                    <a:pt x="68712" y="60398"/>
                    <a:pt x="68726" y="60482"/>
                  </a:cubicBezTo>
                  <a:cubicBezTo>
                    <a:pt x="68851" y="60830"/>
                    <a:pt x="68851" y="61179"/>
                    <a:pt x="68754" y="61542"/>
                  </a:cubicBezTo>
                  <a:cubicBezTo>
                    <a:pt x="68726" y="61639"/>
                    <a:pt x="68698" y="61737"/>
                    <a:pt x="68712" y="61835"/>
                  </a:cubicBezTo>
                  <a:cubicBezTo>
                    <a:pt x="68796" y="62086"/>
                    <a:pt x="68754" y="62351"/>
                    <a:pt x="68656" y="62588"/>
                  </a:cubicBezTo>
                  <a:cubicBezTo>
                    <a:pt x="68558" y="62895"/>
                    <a:pt x="68586" y="63118"/>
                    <a:pt x="68921" y="63243"/>
                  </a:cubicBezTo>
                  <a:cubicBezTo>
                    <a:pt x="68935" y="63243"/>
                    <a:pt x="68977" y="63257"/>
                    <a:pt x="68977" y="63271"/>
                  </a:cubicBezTo>
                  <a:cubicBezTo>
                    <a:pt x="69256" y="63620"/>
                    <a:pt x="69549" y="63997"/>
                    <a:pt x="69814" y="64345"/>
                  </a:cubicBezTo>
                  <a:cubicBezTo>
                    <a:pt x="69953" y="64513"/>
                    <a:pt x="69939" y="64736"/>
                    <a:pt x="69953" y="64973"/>
                  </a:cubicBezTo>
                  <a:cubicBezTo>
                    <a:pt x="69953" y="65015"/>
                    <a:pt x="69981" y="65057"/>
                    <a:pt x="69995" y="65113"/>
                  </a:cubicBezTo>
                  <a:cubicBezTo>
                    <a:pt x="70065" y="65224"/>
                    <a:pt x="70093" y="65364"/>
                    <a:pt x="70093" y="65531"/>
                  </a:cubicBezTo>
                  <a:cubicBezTo>
                    <a:pt x="70065" y="65684"/>
                    <a:pt x="70135" y="65810"/>
                    <a:pt x="70246" y="65908"/>
                  </a:cubicBezTo>
                  <a:cubicBezTo>
                    <a:pt x="70400" y="66061"/>
                    <a:pt x="70539" y="66201"/>
                    <a:pt x="70595" y="66438"/>
                  </a:cubicBezTo>
                  <a:cubicBezTo>
                    <a:pt x="70609" y="66507"/>
                    <a:pt x="70679" y="66535"/>
                    <a:pt x="70734" y="66591"/>
                  </a:cubicBezTo>
                  <a:cubicBezTo>
                    <a:pt x="70804" y="66661"/>
                    <a:pt x="70902" y="66689"/>
                    <a:pt x="70944" y="66786"/>
                  </a:cubicBezTo>
                  <a:cubicBezTo>
                    <a:pt x="71069" y="66996"/>
                    <a:pt x="71250" y="67079"/>
                    <a:pt x="71446" y="67163"/>
                  </a:cubicBezTo>
                  <a:cubicBezTo>
                    <a:pt x="71697" y="67289"/>
                    <a:pt x="71920" y="67414"/>
                    <a:pt x="72143" y="67526"/>
                  </a:cubicBezTo>
                  <a:lnTo>
                    <a:pt x="72129" y="67554"/>
                  </a:lnTo>
                  <a:lnTo>
                    <a:pt x="72185" y="67554"/>
                  </a:lnTo>
                  <a:cubicBezTo>
                    <a:pt x="72157" y="67554"/>
                    <a:pt x="72157" y="67526"/>
                    <a:pt x="72143" y="67526"/>
                  </a:cubicBezTo>
                  <a:cubicBezTo>
                    <a:pt x="72199" y="67498"/>
                    <a:pt x="72227" y="67442"/>
                    <a:pt x="72283" y="67414"/>
                  </a:cubicBezTo>
                  <a:cubicBezTo>
                    <a:pt x="72366" y="67344"/>
                    <a:pt x="72408" y="67247"/>
                    <a:pt x="72352" y="67163"/>
                  </a:cubicBezTo>
                  <a:cubicBezTo>
                    <a:pt x="72269" y="66968"/>
                    <a:pt x="72213" y="66745"/>
                    <a:pt x="72073" y="66591"/>
                  </a:cubicBezTo>
                  <a:cubicBezTo>
                    <a:pt x="71906" y="66382"/>
                    <a:pt x="71864" y="66173"/>
                    <a:pt x="71864" y="65922"/>
                  </a:cubicBezTo>
                  <a:lnTo>
                    <a:pt x="71864" y="65503"/>
                  </a:lnTo>
                  <a:cubicBezTo>
                    <a:pt x="71864" y="65336"/>
                    <a:pt x="71836" y="65154"/>
                    <a:pt x="71711" y="65043"/>
                  </a:cubicBezTo>
                  <a:cubicBezTo>
                    <a:pt x="71529" y="64834"/>
                    <a:pt x="71320" y="64624"/>
                    <a:pt x="71111" y="64429"/>
                  </a:cubicBezTo>
                  <a:cubicBezTo>
                    <a:pt x="70818" y="64317"/>
                    <a:pt x="70651" y="64039"/>
                    <a:pt x="70344" y="63927"/>
                  </a:cubicBezTo>
                  <a:cubicBezTo>
                    <a:pt x="70162" y="63829"/>
                    <a:pt x="70023" y="63662"/>
                    <a:pt x="70023" y="63411"/>
                  </a:cubicBezTo>
                  <a:cubicBezTo>
                    <a:pt x="70023" y="63271"/>
                    <a:pt x="69967" y="63132"/>
                    <a:pt x="69856" y="63034"/>
                  </a:cubicBezTo>
                  <a:cubicBezTo>
                    <a:pt x="69702" y="62881"/>
                    <a:pt x="69632" y="62686"/>
                    <a:pt x="69549" y="62490"/>
                  </a:cubicBezTo>
                  <a:cubicBezTo>
                    <a:pt x="69340" y="62462"/>
                    <a:pt x="69214" y="62323"/>
                    <a:pt x="69200" y="62114"/>
                  </a:cubicBezTo>
                  <a:cubicBezTo>
                    <a:pt x="69186" y="61974"/>
                    <a:pt x="69186" y="61835"/>
                    <a:pt x="69228" y="61695"/>
                  </a:cubicBezTo>
                  <a:cubicBezTo>
                    <a:pt x="69409" y="61165"/>
                    <a:pt x="69577" y="60649"/>
                    <a:pt x="69618" y="60091"/>
                  </a:cubicBezTo>
                  <a:cubicBezTo>
                    <a:pt x="69618" y="60063"/>
                    <a:pt x="69632" y="60035"/>
                    <a:pt x="69646" y="60021"/>
                  </a:cubicBezTo>
                  <a:cubicBezTo>
                    <a:pt x="69688" y="59979"/>
                    <a:pt x="69716" y="59966"/>
                    <a:pt x="69772" y="59952"/>
                  </a:cubicBezTo>
                  <a:cubicBezTo>
                    <a:pt x="69814" y="59952"/>
                    <a:pt x="69884" y="59966"/>
                    <a:pt x="69897" y="59979"/>
                  </a:cubicBezTo>
                  <a:cubicBezTo>
                    <a:pt x="69939" y="60021"/>
                    <a:pt x="69967" y="60049"/>
                    <a:pt x="69967" y="60105"/>
                  </a:cubicBezTo>
                  <a:cubicBezTo>
                    <a:pt x="70009" y="60370"/>
                    <a:pt x="70149" y="60468"/>
                    <a:pt x="70400" y="60468"/>
                  </a:cubicBezTo>
                  <a:cubicBezTo>
                    <a:pt x="70469" y="60468"/>
                    <a:pt x="70567" y="60468"/>
                    <a:pt x="70609" y="60510"/>
                  </a:cubicBezTo>
                  <a:cubicBezTo>
                    <a:pt x="70860" y="60677"/>
                    <a:pt x="71153" y="60802"/>
                    <a:pt x="71292" y="61109"/>
                  </a:cubicBezTo>
                  <a:cubicBezTo>
                    <a:pt x="71446" y="61458"/>
                    <a:pt x="71781" y="61695"/>
                    <a:pt x="72060" y="61932"/>
                  </a:cubicBezTo>
                  <a:cubicBezTo>
                    <a:pt x="72129" y="61904"/>
                    <a:pt x="72213" y="61849"/>
                    <a:pt x="72255" y="61863"/>
                  </a:cubicBezTo>
                  <a:cubicBezTo>
                    <a:pt x="72394" y="61946"/>
                    <a:pt x="72548" y="62016"/>
                    <a:pt x="72534" y="62225"/>
                  </a:cubicBezTo>
                  <a:cubicBezTo>
                    <a:pt x="72520" y="62420"/>
                    <a:pt x="72534" y="62616"/>
                    <a:pt x="72548" y="62811"/>
                  </a:cubicBezTo>
                  <a:cubicBezTo>
                    <a:pt x="72548" y="62853"/>
                    <a:pt x="72673" y="62909"/>
                    <a:pt x="72729" y="62881"/>
                  </a:cubicBezTo>
                  <a:cubicBezTo>
                    <a:pt x="72743" y="62853"/>
                    <a:pt x="72771" y="62853"/>
                    <a:pt x="72799" y="62839"/>
                  </a:cubicBezTo>
                  <a:cubicBezTo>
                    <a:pt x="73078" y="62574"/>
                    <a:pt x="73357" y="62323"/>
                    <a:pt x="73608" y="62044"/>
                  </a:cubicBezTo>
                  <a:cubicBezTo>
                    <a:pt x="73678" y="61974"/>
                    <a:pt x="73733" y="61904"/>
                    <a:pt x="73845" y="61876"/>
                  </a:cubicBezTo>
                  <a:cubicBezTo>
                    <a:pt x="74208" y="61807"/>
                    <a:pt x="74487" y="61556"/>
                    <a:pt x="74752" y="61319"/>
                  </a:cubicBezTo>
                  <a:cubicBezTo>
                    <a:pt x="74905" y="61179"/>
                    <a:pt x="74989" y="60998"/>
                    <a:pt x="75058" y="60761"/>
                  </a:cubicBezTo>
                  <a:cubicBezTo>
                    <a:pt x="75142" y="60440"/>
                    <a:pt x="75198" y="60119"/>
                    <a:pt x="75058" y="59784"/>
                  </a:cubicBezTo>
                  <a:cubicBezTo>
                    <a:pt x="75045" y="59770"/>
                    <a:pt x="75058" y="59742"/>
                    <a:pt x="75058" y="59714"/>
                  </a:cubicBezTo>
                  <a:cubicBezTo>
                    <a:pt x="75003" y="59282"/>
                    <a:pt x="74835" y="58878"/>
                    <a:pt x="74640" y="58501"/>
                  </a:cubicBezTo>
                  <a:cubicBezTo>
                    <a:pt x="74570" y="58347"/>
                    <a:pt x="74445" y="58222"/>
                    <a:pt x="74347" y="58096"/>
                  </a:cubicBezTo>
                  <a:cubicBezTo>
                    <a:pt x="74124" y="57859"/>
                    <a:pt x="73817" y="57678"/>
                    <a:pt x="73538" y="57483"/>
                  </a:cubicBezTo>
                  <a:cubicBezTo>
                    <a:pt x="73371" y="57371"/>
                    <a:pt x="73189" y="57232"/>
                    <a:pt x="73147" y="56994"/>
                  </a:cubicBezTo>
                  <a:cubicBezTo>
                    <a:pt x="73120" y="56883"/>
                    <a:pt x="73022" y="56785"/>
                    <a:pt x="72938" y="56715"/>
                  </a:cubicBezTo>
                  <a:cubicBezTo>
                    <a:pt x="72869" y="56646"/>
                    <a:pt x="72799" y="56604"/>
                    <a:pt x="72729" y="56534"/>
                  </a:cubicBezTo>
                  <a:cubicBezTo>
                    <a:pt x="72687" y="56492"/>
                    <a:pt x="72659" y="56437"/>
                    <a:pt x="72659" y="56409"/>
                  </a:cubicBezTo>
                  <a:cubicBezTo>
                    <a:pt x="72659" y="56144"/>
                    <a:pt x="72562" y="55879"/>
                    <a:pt x="72827" y="55669"/>
                  </a:cubicBezTo>
                  <a:cubicBezTo>
                    <a:pt x="72952" y="55586"/>
                    <a:pt x="73008" y="55446"/>
                    <a:pt x="73036" y="55307"/>
                  </a:cubicBezTo>
                  <a:cubicBezTo>
                    <a:pt x="73050" y="55209"/>
                    <a:pt x="73106" y="55111"/>
                    <a:pt x="73189" y="55084"/>
                  </a:cubicBezTo>
                  <a:cubicBezTo>
                    <a:pt x="73468" y="54930"/>
                    <a:pt x="73733" y="54763"/>
                    <a:pt x="74012" y="54623"/>
                  </a:cubicBezTo>
                  <a:cubicBezTo>
                    <a:pt x="74068" y="54595"/>
                    <a:pt x="74152" y="54595"/>
                    <a:pt x="74222" y="54609"/>
                  </a:cubicBezTo>
                  <a:cubicBezTo>
                    <a:pt x="74291" y="54623"/>
                    <a:pt x="74361" y="54665"/>
                    <a:pt x="74431" y="54679"/>
                  </a:cubicBezTo>
                  <a:cubicBezTo>
                    <a:pt x="74612" y="54721"/>
                    <a:pt x="74724" y="54791"/>
                    <a:pt x="74766" y="55000"/>
                  </a:cubicBezTo>
                  <a:cubicBezTo>
                    <a:pt x="74779" y="55139"/>
                    <a:pt x="74891" y="55251"/>
                    <a:pt x="75003" y="55349"/>
                  </a:cubicBezTo>
                  <a:cubicBezTo>
                    <a:pt x="75128" y="55432"/>
                    <a:pt x="75323" y="55376"/>
                    <a:pt x="75337" y="55223"/>
                  </a:cubicBezTo>
                  <a:cubicBezTo>
                    <a:pt x="75351" y="55153"/>
                    <a:pt x="75337" y="55084"/>
                    <a:pt x="75337" y="55014"/>
                  </a:cubicBezTo>
                  <a:lnTo>
                    <a:pt x="75351" y="55028"/>
                  </a:lnTo>
                  <a:lnTo>
                    <a:pt x="75379" y="54986"/>
                  </a:lnTo>
                  <a:lnTo>
                    <a:pt x="75351" y="55014"/>
                  </a:lnTo>
                  <a:cubicBezTo>
                    <a:pt x="75337" y="54972"/>
                    <a:pt x="75310" y="54944"/>
                    <a:pt x="75310" y="54902"/>
                  </a:cubicBezTo>
                  <a:cubicBezTo>
                    <a:pt x="75310" y="54874"/>
                    <a:pt x="75351" y="54818"/>
                    <a:pt x="75393" y="54805"/>
                  </a:cubicBezTo>
                  <a:cubicBezTo>
                    <a:pt x="75728" y="54749"/>
                    <a:pt x="76007" y="54553"/>
                    <a:pt x="76328" y="54470"/>
                  </a:cubicBezTo>
                  <a:cubicBezTo>
                    <a:pt x="76593" y="54400"/>
                    <a:pt x="76858" y="54219"/>
                    <a:pt x="76983" y="53940"/>
                  </a:cubicBezTo>
                  <a:cubicBezTo>
                    <a:pt x="77011" y="53856"/>
                    <a:pt x="77081" y="53856"/>
                    <a:pt x="77137" y="53912"/>
                  </a:cubicBezTo>
                  <a:cubicBezTo>
                    <a:pt x="77220" y="53968"/>
                    <a:pt x="77290" y="54037"/>
                    <a:pt x="77402" y="53982"/>
                  </a:cubicBezTo>
                  <a:cubicBezTo>
                    <a:pt x="77583" y="53898"/>
                    <a:pt x="77792" y="53828"/>
                    <a:pt x="78002" y="53800"/>
                  </a:cubicBezTo>
                  <a:cubicBezTo>
                    <a:pt x="78169" y="53786"/>
                    <a:pt x="78322" y="53717"/>
                    <a:pt x="78476" y="53647"/>
                  </a:cubicBezTo>
                  <a:cubicBezTo>
                    <a:pt x="78629" y="53591"/>
                    <a:pt x="78769" y="53493"/>
                    <a:pt x="78825" y="53312"/>
                  </a:cubicBezTo>
                  <a:cubicBezTo>
                    <a:pt x="78839" y="53242"/>
                    <a:pt x="78908" y="53228"/>
                    <a:pt x="78978" y="53200"/>
                  </a:cubicBezTo>
                  <a:cubicBezTo>
                    <a:pt x="79215" y="53033"/>
                    <a:pt x="79466" y="52894"/>
                    <a:pt x="79578" y="52601"/>
                  </a:cubicBezTo>
                  <a:cubicBezTo>
                    <a:pt x="79578" y="52587"/>
                    <a:pt x="79592" y="52545"/>
                    <a:pt x="79606" y="52545"/>
                  </a:cubicBezTo>
                  <a:cubicBezTo>
                    <a:pt x="79815" y="52447"/>
                    <a:pt x="79913" y="52252"/>
                    <a:pt x="79982" y="52043"/>
                  </a:cubicBezTo>
                  <a:cubicBezTo>
                    <a:pt x="80010" y="51973"/>
                    <a:pt x="80080" y="51973"/>
                    <a:pt x="80150" y="51945"/>
                  </a:cubicBezTo>
                  <a:cubicBezTo>
                    <a:pt x="80275" y="51889"/>
                    <a:pt x="80303" y="51833"/>
                    <a:pt x="80275" y="51708"/>
                  </a:cubicBezTo>
                  <a:cubicBezTo>
                    <a:pt x="80219" y="51527"/>
                    <a:pt x="80219" y="51345"/>
                    <a:pt x="80233" y="51150"/>
                  </a:cubicBezTo>
                  <a:cubicBezTo>
                    <a:pt x="80233" y="51038"/>
                    <a:pt x="80192" y="50941"/>
                    <a:pt x="80345" y="50857"/>
                  </a:cubicBezTo>
                  <a:cubicBezTo>
                    <a:pt x="80568" y="50732"/>
                    <a:pt x="80680" y="50522"/>
                    <a:pt x="80708" y="50271"/>
                  </a:cubicBezTo>
                  <a:cubicBezTo>
                    <a:pt x="80722" y="50104"/>
                    <a:pt x="80777" y="49992"/>
                    <a:pt x="80889" y="49881"/>
                  </a:cubicBezTo>
                  <a:cubicBezTo>
                    <a:pt x="81056" y="49755"/>
                    <a:pt x="81112" y="49588"/>
                    <a:pt x="81112" y="49379"/>
                  </a:cubicBezTo>
                  <a:cubicBezTo>
                    <a:pt x="81112" y="49253"/>
                    <a:pt x="81126" y="49127"/>
                    <a:pt x="81196" y="49030"/>
                  </a:cubicBezTo>
                  <a:cubicBezTo>
                    <a:pt x="81321" y="48821"/>
                    <a:pt x="81238" y="48667"/>
                    <a:pt x="81112" y="48500"/>
                  </a:cubicBezTo>
                  <a:cubicBezTo>
                    <a:pt x="81042" y="48416"/>
                    <a:pt x="80931" y="48346"/>
                    <a:pt x="80847" y="48263"/>
                  </a:cubicBezTo>
                  <a:cubicBezTo>
                    <a:pt x="80777" y="48207"/>
                    <a:pt x="80694" y="48207"/>
                    <a:pt x="80582" y="48207"/>
                  </a:cubicBezTo>
                  <a:lnTo>
                    <a:pt x="80582" y="48221"/>
                  </a:lnTo>
                  <a:lnTo>
                    <a:pt x="80554" y="48221"/>
                  </a:lnTo>
                  <a:lnTo>
                    <a:pt x="80568" y="48207"/>
                  </a:lnTo>
                  <a:lnTo>
                    <a:pt x="80582" y="48207"/>
                  </a:lnTo>
                  <a:cubicBezTo>
                    <a:pt x="80610" y="48137"/>
                    <a:pt x="80610" y="48067"/>
                    <a:pt x="80638" y="48039"/>
                  </a:cubicBezTo>
                  <a:cubicBezTo>
                    <a:pt x="80708" y="47942"/>
                    <a:pt x="80819" y="47872"/>
                    <a:pt x="80903" y="47788"/>
                  </a:cubicBezTo>
                  <a:cubicBezTo>
                    <a:pt x="80973" y="47719"/>
                    <a:pt x="80973" y="47635"/>
                    <a:pt x="80917" y="47551"/>
                  </a:cubicBezTo>
                  <a:cubicBezTo>
                    <a:pt x="80847" y="47398"/>
                    <a:pt x="80694" y="47328"/>
                    <a:pt x="80582" y="47216"/>
                  </a:cubicBezTo>
                  <a:lnTo>
                    <a:pt x="80568" y="47216"/>
                  </a:lnTo>
                  <a:lnTo>
                    <a:pt x="80540" y="47175"/>
                  </a:lnTo>
                  <a:lnTo>
                    <a:pt x="80582" y="47203"/>
                  </a:lnTo>
                  <a:lnTo>
                    <a:pt x="80582" y="47203"/>
                  </a:lnTo>
                  <a:cubicBezTo>
                    <a:pt x="80624" y="47203"/>
                    <a:pt x="80680" y="47175"/>
                    <a:pt x="80708" y="47161"/>
                  </a:cubicBezTo>
                  <a:cubicBezTo>
                    <a:pt x="80861" y="47077"/>
                    <a:pt x="80903" y="46938"/>
                    <a:pt x="80791" y="46812"/>
                  </a:cubicBezTo>
                  <a:cubicBezTo>
                    <a:pt x="80708" y="46728"/>
                    <a:pt x="80638" y="46617"/>
                    <a:pt x="80540" y="46575"/>
                  </a:cubicBezTo>
                  <a:cubicBezTo>
                    <a:pt x="80359" y="46463"/>
                    <a:pt x="80233" y="46324"/>
                    <a:pt x="80150" y="46156"/>
                  </a:cubicBezTo>
                  <a:cubicBezTo>
                    <a:pt x="80052" y="45905"/>
                    <a:pt x="79913" y="45682"/>
                    <a:pt x="79787" y="45459"/>
                  </a:cubicBezTo>
                  <a:cubicBezTo>
                    <a:pt x="79717" y="45306"/>
                    <a:pt x="79606" y="45180"/>
                    <a:pt x="79452" y="45110"/>
                  </a:cubicBezTo>
                  <a:cubicBezTo>
                    <a:pt x="79369" y="45068"/>
                    <a:pt x="79285" y="45013"/>
                    <a:pt x="79187" y="44971"/>
                  </a:cubicBezTo>
                  <a:cubicBezTo>
                    <a:pt x="79006" y="44859"/>
                    <a:pt x="78936" y="44692"/>
                    <a:pt x="78950" y="44483"/>
                  </a:cubicBezTo>
                  <a:cubicBezTo>
                    <a:pt x="78964" y="44343"/>
                    <a:pt x="78964" y="44204"/>
                    <a:pt x="79076" y="44078"/>
                  </a:cubicBezTo>
                  <a:cubicBezTo>
                    <a:pt x="79145" y="43994"/>
                    <a:pt x="79229" y="43883"/>
                    <a:pt x="79257" y="43785"/>
                  </a:cubicBezTo>
                  <a:cubicBezTo>
                    <a:pt x="79355" y="43576"/>
                    <a:pt x="79508" y="43436"/>
                    <a:pt x="79703" y="43311"/>
                  </a:cubicBezTo>
                  <a:cubicBezTo>
                    <a:pt x="79871" y="43185"/>
                    <a:pt x="80080" y="43116"/>
                    <a:pt x="80303" y="43102"/>
                  </a:cubicBezTo>
                  <a:cubicBezTo>
                    <a:pt x="80401" y="43102"/>
                    <a:pt x="80429" y="43032"/>
                    <a:pt x="80443" y="42962"/>
                  </a:cubicBezTo>
                  <a:cubicBezTo>
                    <a:pt x="80471" y="42892"/>
                    <a:pt x="80471" y="42823"/>
                    <a:pt x="80471" y="42753"/>
                  </a:cubicBezTo>
                  <a:cubicBezTo>
                    <a:pt x="80471" y="42627"/>
                    <a:pt x="80359" y="42516"/>
                    <a:pt x="80261" y="42488"/>
                  </a:cubicBezTo>
                  <a:cubicBezTo>
                    <a:pt x="80136" y="42488"/>
                    <a:pt x="80010" y="42516"/>
                    <a:pt x="79913" y="42488"/>
                  </a:cubicBezTo>
                  <a:cubicBezTo>
                    <a:pt x="79815" y="42488"/>
                    <a:pt x="79717" y="42488"/>
                    <a:pt x="79634" y="42460"/>
                  </a:cubicBezTo>
                  <a:cubicBezTo>
                    <a:pt x="79536" y="42418"/>
                    <a:pt x="79452" y="42362"/>
                    <a:pt x="79383" y="42321"/>
                  </a:cubicBezTo>
                  <a:cubicBezTo>
                    <a:pt x="79299" y="42265"/>
                    <a:pt x="79187" y="42293"/>
                    <a:pt x="79104" y="42334"/>
                  </a:cubicBezTo>
                  <a:cubicBezTo>
                    <a:pt x="78936" y="42418"/>
                    <a:pt x="78825" y="42600"/>
                    <a:pt x="78685" y="42739"/>
                  </a:cubicBezTo>
                  <a:cubicBezTo>
                    <a:pt x="78629" y="42781"/>
                    <a:pt x="78560" y="42809"/>
                    <a:pt x="78490" y="42823"/>
                  </a:cubicBezTo>
                  <a:cubicBezTo>
                    <a:pt x="78392" y="42865"/>
                    <a:pt x="78267" y="42809"/>
                    <a:pt x="78197" y="42669"/>
                  </a:cubicBezTo>
                  <a:cubicBezTo>
                    <a:pt x="78127" y="42474"/>
                    <a:pt x="78043" y="42334"/>
                    <a:pt x="77820" y="42279"/>
                  </a:cubicBezTo>
                  <a:cubicBezTo>
                    <a:pt x="77611" y="42223"/>
                    <a:pt x="77444" y="42056"/>
                    <a:pt x="77304" y="41874"/>
                  </a:cubicBezTo>
                  <a:cubicBezTo>
                    <a:pt x="77193" y="41749"/>
                    <a:pt x="77290" y="41442"/>
                    <a:pt x="77472" y="41414"/>
                  </a:cubicBezTo>
                  <a:cubicBezTo>
                    <a:pt x="77541" y="41386"/>
                    <a:pt x="77611" y="41386"/>
                    <a:pt x="77681" y="41386"/>
                  </a:cubicBezTo>
                  <a:cubicBezTo>
                    <a:pt x="77834" y="41372"/>
                    <a:pt x="77960" y="41302"/>
                    <a:pt x="77988" y="41149"/>
                  </a:cubicBezTo>
                  <a:cubicBezTo>
                    <a:pt x="78057" y="40870"/>
                    <a:pt x="78113" y="40591"/>
                    <a:pt x="78420" y="40451"/>
                  </a:cubicBezTo>
                  <a:cubicBezTo>
                    <a:pt x="78490" y="40410"/>
                    <a:pt x="78532" y="40298"/>
                    <a:pt x="78587" y="40228"/>
                  </a:cubicBezTo>
                  <a:cubicBezTo>
                    <a:pt x="78657" y="40103"/>
                    <a:pt x="78699" y="39963"/>
                    <a:pt x="78797" y="39838"/>
                  </a:cubicBezTo>
                  <a:cubicBezTo>
                    <a:pt x="78825" y="39782"/>
                    <a:pt x="78894" y="39740"/>
                    <a:pt x="78964" y="39740"/>
                  </a:cubicBezTo>
                  <a:cubicBezTo>
                    <a:pt x="79159" y="39684"/>
                    <a:pt x="79285" y="39782"/>
                    <a:pt x="79396" y="39907"/>
                  </a:cubicBezTo>
                  <a:cubicBezTo>
                    <a:pt x="79508" y="40019"/>
                    <a:pt x="79466" y="40131"/>
                    <a:pt x="79396" y="40242"/>
                  </a:cubicBezTo>
                  <a:cubicBezTo>
                    <a:pt x="79383" y="40270"/>
                    <a:pt x="79369" y="40326"/>
                    <a:pt x="79327" y="40368"/>
                  </a:cubicBezTo>
                  <a:cubicBezTo>
                    <a:pt x="79243" y="40521"/>
                    <a:pt x="79215" y="40675"/>
                    <a:pt x="79299" y="40828"/>
                  </a:cubicBezTo>
                  <a:cubicBezTo>
                    <a:pt x="79327" y="40898"/>
                    <a:pt x="79327" y="40968"/>
                    <a:pt x="79369" y="41051"/>
                  </a:cubicBezTo>
                  <a:cubicBezTo>
                    <a:pt x="79410" y="41149"/>
                    <a:pt x="79327" y="41219"/>
                    <a:pt x="79285" y="41288"/>
                  </a:cubicBezTo>
                  <a:cubicBezTo>
                    <a:pt x="79257" y="41302"/>
                    <a:pt x="79243" y="41344"/>
                    <a:pt x="79243" y="41358"/>
                  </a:cubicBezTo>
                  <a:cubicBezTo>
                    <a:pt x="79243" y="41400"/>
                    <a:pt x="79257" y="41442"/>
                    <a:pt x="79285" y="41484"/>
                  </a:cubicBezTo>
                  <a:cubicBezTo>
                    <a:pt x="79313" y="41498"/>
                    <a:pt x="79369" y="41512"/>
                    <a:pt x="79396" y="41498"/>
                  </a:cubicBezTo>
                  <a:cubicBezTo>
                    <a:pt x="79564" y="41428"/>
                    <a:pt x="79675" y="41302"/>
                    <a:pt x="79773" y="41163"/>
                  </a:cubicBezTo>
                  <a:cubicBezTo>
                    <a:pt x="80010" y="40800"/>
                    <a:pt x="80401" y="40661"/>
                    <a:pt x="80791" y="40591"/>
                  </a:cubicBezTo>
                  <a:cubicBezTo>
                    <a:pt x="80861" y="40577"/>
                    <a:pt x="80931" y="40605"/>
                    <a:pt x="81001" y="40633"/>
                  </a:cubicBezTo>
                  <a:cubicBezTo>
                    <a:pt x="81070" y="40647"/>
                    <a:pt x="81140" y="40675"/>
                    <a:pt x="81210" y="40702"/>
                  </a:cubicBezTo>
                  <a:cubicBezTo>
                    <a:pt x="81517" y="40786"/>
                    <a:pt x="81517" y="40786"/>
                    <a:pt x="81489" y="41079"/>
                  </a:cubicBezTo>
                  <a:lnTo>
                    <a:pt x="81489" y="41790"/>
                  </a:lnTo>
                  <a:cubicBezTo>
                    <a:pt x="81489" y="41916"/>
                    <a:pt x="81545" y="42028"/>
                    <a:pt x="81628" y="42111"/>
                  </a:cubicBezTo>
                  <a:cubicBezTo>
                    <a:pt x="81698" y="42181"/>
                    <a:pt x="81768" y="42237"/>
                    <a:pt x="81879" y="42195"/>
                  </a:cubicBezTo>
                  <a:cubicBezTo>
                    <a:pt x="81949" y="42181"/>
                    <a:pt x="82019" y="42139"/>
                    <a:pt x="82089" y="42139"/>
                  </a:cubicBezTo>
                  <a:cubicBezTo>
                    <a:pt x="82214" y="42125"/>
                    <a:pt x="82326" y="42139"/>
                    <a:pt x="82423" y="42237"/>
                  </a:cubicBezTo>
                  <a:cubicBezTo>
                    <a:pt x="82507" y="42307"/>
                    <a:pt x="82591" y="42404"/>
                    <a:pt x="82660" y="42488"/>
                  </a:cubicBezTo>
                  <a:cubicBezTo>
                    <a:pt x="82730" y="42586"/>
                    <a:pt x="82730" y="42655"/>
                    <a:pt x="82605" y="42795"/>
                  </a:cubicBezTo>
                  <a:cubicBezTo>
                    <a:pt x="82521" y="42906"/>
                    <a:pt x="82507" y="42948"/>
                    <a:pt x="82577" y="43032"/>
                  </a:cubicBezTo>
                  <a:cubicBezTo>
                    <a:pt x="82842" y="43297"/>
                    <a:pt x="82912" y="43590"/>
                    <a:pt x="82870" y="43953"/>
                  </a:cubicBezTo>
                  <a:cubicBezTo>
                    <a:pt x="82856" y="44050"/>
                    <a:pt x="82856" y="44148"/>
                    <a:pt x="82856" y="44231"/>
                  </a:cubicBezTo>
                  <a:cubicBezTo>
                    <a:pt x="82856" y="44427"/>
                    <a:pt x="82981" y="44580"/>
                    <a:pt x="83065" y="44762"/>
                  </a:cubicBezTo>
                  <a:cubicBezTo>
                    <a:pt x="83065" y="44775"/>
                    <a:pt x="83121" y="44775"/>
                    <a:pt x="83135" y="44775"/>
                  </a:cubicBezTo>
                  <a:cubicBezTo>
                    <a:pt x="83260" y="44762"/>
                    <a:pt x="83358" y="44692"/>
                    <a:pt x="83442" y="44608"/>
                  </a:cubicBezTo>
                  <a:cubicBezTo>
                    <a:pt x="83567" y="44483"/>
                    <a:pt x="83721" y="44413"/>
                    <a:pt x="83902" y="44427"/>
                  </a:cubicBezTo>
                  <a:lnTo>
                    <a:pt x="84111" y="44427"/>
                  </a:lnTo>
                  <a:cubicBezTo>
                    <a:pt x="84278" y="44469"/>
                    <a:pt x="84376" y="44357"/>
                    <a:pt x="84460" y="44231"/>
                  </a:cubicBezTo>
                  <a:cubicBezTo>
                    <a:pt x="84655" y="43994"/>
                    <a:pt x="84725" y="43729"/>
                    <a:pt x="84613" y="43436"/>
                  </a:cubicBezTo>
                  <a:cubicBezTo>
                    <a:pt x="84557" y="43297"/>
                    <a:pt x="84544" y="43157"/>
                    <a:pt x="84488" y="43018"/>
                  </a:cubicBezTo>
                  <a:cubicBezTo>
                    <a:pt x="84320" y="42460"/>
                    <a:pt x="84334" y="42460"/>
                    <a:pt x="83958" y="42028"/>
                  </a:cubicBezTo>
                  <a:cubicBezTo>
                    <a:pt x="83818" y="41860"/>
                    <a:pt x="83679" y="41693"/>
                    <a:pt x="83567" y="41498"/>
                  </a:cubicBezTo>
                  <a:cubicBezTo>
                    <a:pt x="83483" y="41330"/>
                    <a:pt x="83344" y="41191"/>
                    <a:pt x="83190" y="41079"/>
                  </a:cubicBezTo>
                  <a:cubicBezTo>
                    <a:pt x="83065" y="41009"/>
                    <a:pt x="82939" y="40926"/>
                    <a:pt x="82842" y="40842"/>
                  </a:cubicBezTo>
                  <a:cubicBezTo>
                    <a:pt x="82716" y="40744"/>
                    <a:pt x="82674" y="40507"/>
                    <a:pt x="82772" y="40382"/>
                  </a:cubicBezTo>
                  <a:cubicBezTo>
                    <a:pt x="82814" y="40312"/>
                    <a:pt x="82870" y="40228"/>
                    <a:pt x="82953" y="40172"/>
                  </a:cubicBezTo>
                  <a:cubicBezTo>
                    <a:pt x="83093" y="40075"/>
                    <a:pt x="83190" y="39949"/>
                    <a:pt x="83302" y="39824"/>
                  </a:cubicBezTo>
                  <a:cubicBezTo>
                    <a:pt x="83581" y="39517"/>
                    <a:pt x="83707" y="39196"/>
                    <a:pt x="83553" y="38778"/>
                  </a:cubicBezTo>
                  <a:cubicBezTo>
                    <a:pt x="83442" y="38485"/>
                    <a:pt x="83553" y="38220"/>
                    <a:pt x="83776" y="37996"/>
                  </a:cubicBezTo>
                  <a:cubicBezTo>
                    <a:pt x="83846" y="37927"/>
                    <a:pt x="83916" y="37871"/>
                    <a:pt x="83986" y="37801"/>
                  </a:cubicBezTo>
                  <a:cubicBezTo>
                    <a:pt x="84055" y="37731"/>
                    <a:pt x="84125" y="37662"/>
                    <a:pt x="84181" y="37592"/>
                  </a:cubicBezTo>
                  <a:cubicBezTo>
                    <a:pt x="84265" y="37494"/>
                    <a:pt x="84265" y="37313"/>
                    <a:pt x="84418" y="37243"/>
                  </a:cubicBezTo>
                  <a:cubicBezTo>
                    <a:pt x="84627" y="37173"/>
                    <a:pt x="84725" y="37383"/>
                    <a:pt x="84864" y="37439"/>
                  </a:cubicBezTo>
                  <a:cubicBezTo>
                    <a:pt x="85018" y="37508"/>
                    <a:pt x="85171" y="37522"/>
                    <a:pt x="85339" y="37452"/>
                  </a:cubicBezTo>
                  <a:cubicBezTo>
                    <a:pt x="85506" y="37383"/>
                    <a:pt x="85645" y="37299"/>
                    <a:pt x="85743" y="37160"/>
                  </a:cubicBezTo>
                  <a:cubicBezTo>
                    <a:pt x="85924" y="36936"/>
                    <a:pt x="86078" y="36671"/>
                    <a:pt x="86162" y="36406"/>
                  </a:cubicBezTo>
                  <a:cubicBezTo>
                    <a:pt x="86315" y="35974"/>
                    <a:pt x="86566" y="35583"/>
                    <a:pt x="86650" y="35137"/>
                  </a:cubicBezTo>
                  <a:cubicBezTo>
                    <a:pt x="86664" y="35053"/>
                    <a:pt x="86706" y="34942"/>
                    <a:pt x="86761" y="34872"/>
                  </a:cubicBezTo>
                  <a:cubicBezTo>
                    <a:pt x="87054" y="34495"/>
                    <a:pt x="87082" y="34035"/>
                    <a:pt x="87124" y="33589"/>
                  </a:cubicBezTo>
                  <a:cubicBezTo>
                    <a:pt x="87152" y="33198"/>
                    <a:pt x="87319" y="32835"/>
                    <a:pt x="87319" y="32445"/>
                  </a:cubicBezTo>
                  <a:cubicBezTo>
                    <a:pt x="87319" y="32375"/>
                    <a:pt x="87333" y="32291"/>
                    <a:pt x="87361" y="32236"/>
                  </a:cubicBezTo>
                  <a:cubicBezTo>
                    <a:pt x="87542" y="31999"/>
                    <a:pt x="87473" y="31734"/>
                    <a:pt x="87459" y="31469"/>
                  </a:cubicBezTo>
                  <a:cubicBezTo>
                    <a:pt x="87403" y="30980"/>
                    <a:pt x="87277" y="30534"/>
                    <a:pt x="87012" y="30115"/>
                  </a:cubicBezTo>
                  <a:cubicBezTo>
                    <a:pt x="86915" y="29934"/>
                    <a:pt x="86859" y="29767"/>
                    <a:pt x="86859" y="29571"/>
                  </a:cubicBezTo>
                  <a:cubicBezTo>
                    <a:pt x="86845" y="29167"/>
                    <a:pt x="86845" y="28749"/>
                    <a:pt x="86831" y="28358"/>
                  </a:cubicBezTo>
                  <a:cubicBezTo>
                    <a:pt x="86831" y="28316"/>
                    <a:pt x="86859" y="28288"/>
                    <a:pt x="86873" y="28246"/>
                  </a:cubicBezTo>
                  <a:cubicBezTo>
                    <a:pt x="86901" y="28260"/>
                    <a:pt x="86929" y="28260"/>
                    <a:pt x="86929" y="28288"/>
                  </a:cubicBezTo>
                  <a:cubicBezTo>
                    <a:pt x="87082" y="28497"/>
                    <a:pt x="87263" y="28679"/>
                    <a:pt x="87431" y="28888"/>
                  </a:cubicBezTo>
                  <a:cubicBezTo>
                    <a:pt x="87612" y="29083"/>
                    <a:pt x="87570" y="29404"/>
                    <a:pt x="87710" y="29627"/>
                  </a:cubicBezTo>
                  <a:cubicBezTo>
                    <a:pt x="87766" y="29725"/>
                    <a:pt x="87835" y="29837"/>
                    <a:pt x="87891" y="29934"/>
                  </a:cubicBezTo>
                  <a:cubicBezTo>
                    <a:pt x="88031" y="30199"/>
                    <a:pt x="88114" y="30464"/>
                    <a:pt x="88128" y="30757"/>
                  </a:cubicBezTo>
                  <a:cubicBezTo>
                    <a:pt x="88128" y="30813"/>
                    <a:pt x="88128" y="30869"/>
                    <a:pt x="88156" y="30897"/>
                  </a:cubicBezTo>
                  <a:cubicBezTo>
                    <a:pt x="88240" y="31217"/>
                    <a:pt x="88268" y="31566"/>
                    <a:pt x="88505" y="31817"/>
                  </a:cubicBezTo>
                  <a:cubicBezTo>
                    <a:pt x="88603" y="31943"/>
                    <a:pt x="88658" y="32138"/>
                    <a:pt x="88658" y="32291"/>
                  </a:cubicBezTo>
                  <a:cubicBezTo>
                    <a:pt x="88672" y="32543"/>
                    <a:pt x="88742" y="32766"/>
                    <a:pt x="88868" y="32975"/>
                  </a:cubicBezTo>
                  <a:cubicBezTo>
                    <a:pt x="88951" y="33128"/>
                    <a:pt x="88965" y="33282"/>
                    <a:pt x="88965" y="33463"/>
                  </a:cubicBezTo>
                  <a:cubicBezTo>
                    <a:pt x="88965" y="33533"/>
                    <a:pt x="88965" y="33603"/>
                    <a:pt x="88993" y="33672"/>
                  </a:cubicBezTo>
                  <a:cubicBezTo>
                    <a:pt x="89021" y="33840"/>
                    <a:pt x="89105" y="33979"/>
                    <a:pt x="89286" y="34049"/>
                  </a:cubicBezTo>
                  <a:cubicBezTo>
                    <a:pt x="89314" y="34077"/>
                    <a:pt x="89412" y="34035"/>
                    <a:pt x="89412" y="34021"/>
                  </a:cubicBezTo>
                  <a:cubicBezTo>
                    <a:pt x="89426" y="33937"/>
                    <a:pt x="89412" y="33826"/>
                    <a:pt x="89412" y="33742"/>
                  </a:cubicBezTo>
                  <a:cubicBezTo>
                    <a:pt x="89412" y="33589"/>
                    <a:pt x="89481" y="33547"/>
                    <a:pt x="89635" y="33561"/>
                  </a:cubicBezTo>
                  <a:cubicBezTo>
                    <a:pt x="89788" y="33589"/>
                    <a:pt x="89872" y="33700"/>
                    <a:pt x="90011" y="33756"/>
                  </a:cubicBezTo>
                  <a:cubicBezTo>
                    <a:pt x="90039" y="33770"/>
                    <a:pt x="90067" y="33770"/>
                    <a:pt x="90095" y="33756"/>
                  </a:cubicBezTo>
                  <a:cubicBezTo>
                    <a:pt x="90109" y="33728"/>
                    <a:pt x="90137" y="33672"/>
                    <a:pt x="90137" y="33631"/>
                  </a:cubicBezTo>
                  <a:cubicBezTo>
                    <a:pt x="90109" y="33463"/>
                    <a:pt x="90053" y="33282"/>
                    <a:pt x="89900" y="33212"/>
                  </a:cubicBezTo>
                  <a:cubicBezTo>
                    <a:pt x="89579" y="33073"/>
                    <a:pt x="89523" y="32710"/>
                    <a:pt x="89244" y="32556"/>
                  </a:cubicBezTo>
                  <a:cubicBezTo>
                    <a:pt x="89174" y="32375"/>
                    <a:pt x="89091" y="32208"/>
                    <a:pt x="89035" y="32013"/>
                  </a:cubicBezTo>
                  <a:cubicBezTo>
                    <a:pt x="88993" y="31789"/>
                    <a:pt x="88965" y="31538"/>
                    <a:pt x="88937" y="31301"/>
                  </a:cubicBezTo>
                  <a:cubicBezTo>
                    <a:pt x="88923" y="31231"/>
                    <a:pt x="88937" y="31162"/>
                    <a:pt x="88923" y="31092"/>
                  </a:cubicBezTo>
                  <a:cubicBezTo>
                    <a:pt x="88923" y="31008"/>
                    <a:pt x="88993" y="30897"/>
                    <a:pt x="89077" y="30883"/>
                  </a:cubicBezTo>
                  <a:cubicBezTo>
                    <a:pt x="89202" y="30869"/>
                    <a:pt x="89300" y="30869"/>
                    <a:pt x="89426" y="30841"/>
                  </a:cubicBezTo>
                  <a:cubicBezTo>
                    <a:pt x="89453" y="30715"/>
                    <a:pt x="89412" y="30618"/>
                    <a:pt x="89356" y="30520"/>
                  </a:cubicBezTo>
                  <a:cubicBezTo>
                    <a:pt x="88923" y="29781"/>
                    <a:pt x="88533" y="29000"/>
                    <a:pt x="87989" y="28316"/>
                  </a:cubicBezTo>
                  <a:cubicBezTo>
                    <a:pt x="87821" y="28107"/>
                    <a:pt x="87696" y="27884"/>
                    <a:pt x="87710" y="27605"/>
                  </a:cubicBezTo>
                  <a:cubicBezTo>
                    <a:pt x="87710" y="27479"/>
                    <a:pt x="87696" y="27354"/>
                    <a:pt x="87640" y="27256"/>
                  </a:cubicBezTo>
                  <a:cubicBezTo>
                    <a:pt x="87459" y="26921"/>
                    <a:pt x="87361" y="26531"/>
                    <a:pt x="87040" y="26294"/>
                  </a:cubicBezTo>
                  <a:cubicBezTo>
                    <a:pt x="86915" y="26210"/>
                    <a:pt x="86901" y="26056"/>
                    <a:pt x="86831" y="25931"/>
                  </a:cubicBezTo>
                  <a:cubicBezTo>
                    <a:pt x="86761" y="25805"/>
                    <a:pt x="86622" y="25722"/>
                    <a:pt x="86482" y="25722"/>
                  </a:cubicBezTo>
                  <a:cubicBezTo>
                    <a:pt x="86441" y="25722"/>
                    <a:pt x="86413" y="25750"/>
                    <a:pt x="86371" y="25791"/>
                  </a:cubicBezTo>
                  <a:cubicBezTo>
                    <a:pt x="86357" y="25805"/>
                    <a:pt x="86357" y="25833"/>
                    <a:pt x="86357" y="25861"/>
                  </a:cubicBezTo>
                  <a:cubicBezTo>
                    <a:pt x="86371" y="25889"/>
                    <a:pt x="86413" y="25945"/>
                    <a:pt x="86427" y="25973"/>
                  </a:cubicBezTo>
                  <a:cubicBezTo>
                    <a:pt x="86664" y="26252"/>
                    <a:pt x="86650" y="26252"/>
                    <a:pt x="86441" y="26628"/>
                  </a:cubicBezTo>
                  <a:cubicBezTo>
                    <a:pt x="86427" y="26656"/>
                    <a:pt x="86413" y="26712"/>
                    <a:pt x="86413" y="26768"/>
                  </a:cubicBezTo>
                  <a:cubicBezTo>
                    <a:pt x="86427" y="26852"/>
                    <a:pt x="86454" y="26949"/>
                    <a:pt x="86510" y="27019"/>
                  </a:cubicBezTo>
                  <a:cubicBezTo>
                    <a:pt x="86664" y="27256"/>
                    <a:pt x="86706" y="27507"/>
                    <a:pt x="86761" y="27772"/>
                  </a:cubicBezTo>
                  <a:cubicBezTo>
                    <a:pt x="86761" y="27814"/>
                    <a:pt x="86719" y="27856"/>
                    <a:pt x="86706" y="27898"/>
                  </a:cubicBezTo>
                  <a:cubicBezTo>
                    <a:pt x="86664" y="27953"/>
                    <a:pt x="86580" y="27884"/>
                    <a:pt x="86566" y="27786"/>
                  </a:cubicBezTo>
                  <a:cubicBezTo>
                    <a:pt x="86524" y="27647"/>
                    <a:pt x="86510" y="27507"/>
                    <a:pt x="86413" y="27396"/>
                  </a:cubicBezTo>
                  <a:cubicBezTo>
                    <a:pt x="86343" y="27326"/>
                    <a:pt x="86287" y="27228"/>
                    <a:pt x="86301" y="27130"/>
                  </a:cubicBezTo>
                  <a:cubicBezTo>
                    <a:pt x="86315" y="26907"/>
                    <a:pt x="86203" y="26768"/>
                    <a:pt x="86036" y="26656"/>
                  </a:cubicBezTo>
                  <a:cubicBezTo>
                    <a:pt x="85757" y="26489"/>
                    <a:pt x="85450" y="26349"/>
                    <a:pt x="85185" y="26112"/>
                  </a:cubicBezTo>
                  <a:cubicBezTo>
                    <a:pt x="85129" y="26084"/>
                    <a:pt x="85046" y="26070"/>
                    <a:pt x="84976" y="26070"/>
                  </a:cubicBezTo>
                  <a:cubicBezTo>
                    <a:pt x="84850" y="26070"/>
                    <a:pt x="84739" y="26098"/>
                    <a:pt x="84613" y="26098"/>
                  </a:cubicBezTo>
                  <a:cubicBezTo>
                    <a:pt x="84474" y="26098"/>
                    <a:pt x="84390" y="26154"/>
                    <a:pt x="84362" y="26294"/>
                  </a:cubicBezTo>
                  <a:cubicBezTo>
                    <a:pt x="84334" y="26447"/>
                    <a:pt x="84278" y="26628"/>
                    <a:pt x="84139" y="26726"/>
                  </a:cubicBezTo>
                  <a:cubicBezTo>
                    <a:pt x="84125" y="26740"/>
                    <a:pt x="84069" y="26726"/>
                    <a:pt x="84069" y="26726"/>
                  </a:cubicBezTo>
                  <a:cubicBezTo>
                    <a:pt x="83972" y="26531"/>
                    <a:pt x="83874" y="26349"/>
                    <a:pt x="83790" y="26154"/>
                  </a:cubicBezTo>
                  <a:cubicBezTo>
                    <a:pt x="83776" y="26140"/>
                    <a:pt x="83762" y="26098"/>
                    <a:pt x="83734" y="26098"/>
                  </a:cubicBezTo>
                  <a:cubicBezTo>
                    <a:pt x="83707" y="26112"/>
                    <a:pt x="83651" y="26154"/>
                    <a:pt x="83637" y="26182"/>
                  </a:cubicBezTo>
                  <a:cubicBezTo>
                    <a:pt x="83553" y="26252"/>
                    <a:pt x="83567" y="26363"/>
                    <a:pt x="83595" y="26447"/>
                  </a:cubicBezTo>
                  <a:cubicBezTo>
                    <a:pt x="83595" y="26489"/>
                    <a:pt x="83581" y="26531"/>
                    <a:pt x="83553" y="26573"/>
                  </a:cubicBezTo>
                  <a:cubicBezTo>
                    <a:pt x="83511" y="26600"/>
                    <a:pt x="83456" y="26573"/>
                    <a:pt x="83442" y="26517"/>
                  </a:cubicBezTo>
                  <a:cubicBezTo>
                    <a:pt x="83372" y="26349"/>
                    <a:pt x="83302" y="26154"/>
                    <a:pt x="83232" y="25973"/>
                  </a:cubicBezTo>
                  <a:cubicBezTo>
                    <a:pt x="83163" y="25819"/>
                    <a:pt x="83079" y="25791"/>
                    <a:pt x="82884" y="25833"/>
                  </a:cubicBezTo>
                  <a:cubicBezTo>
                    <a:pt x="82814" y="25861"/>
                    <a:pt x="82744" y="25889"/>
                    <a:pt x="82674" y="25903"/>
                  </a:cubicBezTo>
                  <a:cubicBezTo>
                    <a:pt x="82605" y="25931"/>
                    <a:pt x="82535" y="25903"/>
                    <a:pt x="82465" y="25903"/>
                  </a:cubicBezTo>
                  <a:cubicBezTo>
                    <a:pt x="82340" y="25889"/>
                    <a:pt x="82242" y="25764"/>
                    <a:pt x="82270" y="25666"/>
                  </a:cubicBezTo>
                  <a:cubicBezTo>
                    <a:pt x="82298" y="25596"/>
                    <a:pt x="82326" y="25526"/>
                    <a:pt x="82368" y="25471"/>
                  </a:cubicBezTo>
                  <a:cubicBezTo>
                    <a:pt x="82465" y="25261"/>
                    <a:pt x="82591" y="25052"/>
                    <a:pt x="82716" y="24843"/>
                  </a:cubicBezTo>
                  <a:cubicBezTo>
                    <a:pt x="82828" y="24620"/>
                    <a:pt x="82967" y="24369"/>
                    <a:pt x="82995" y="24118"/>
                  </a:cubicBezTo>
                  <a:cubicBezTo>
                    <a:pt x="83037" y="23629"/>
                    <a:pt x="83204" y="23183"/>
                    <a:pt x="83414" y="22737"/>
                  </a:cubicBezTo>
                  <a:cubicBezTo>
                    <a:pt x="83553" y="22444"/>
                    <a:pt x="83665" y="22123"/>
                    <a:pt x="83595" y="21760"/>
                  </a:cubicBezTo>
                  <a:cubicBezTo>
                    <a:pt x="83567" y="21621"/>
                    <a:pt x="83623" y="21467"/>
                    <a:pt x="83693" y="21342"/>
                  </a:cubicBezTo>
                  <a:cubicBezTo>
                    <a:pt x="83832" y="21147"/>
                    <a:pt x="83860" y="20951"/>
                    <a:pt x="83776" y="20728"/>
                  </a:cubicBezTo>
                  <a:cubicBezTo>
                    <a:pt x="83734" y="20644"/>
                    <a:pt x="83776" y="20533"/>
                    <a:pt x="83832" y="20449"/>
                  </a:cubicBezTo>
                  <a:cubicBezTo>
                    <a:pt x="83944" y="20254"/>
                    <a:pt x="84083" y="20142"/>
                    <a:pt x="84334" y="20086"/>
                  </a:cubicBezTo>
                  <a:cubicBezTo>
                    <a:pt x="84613" y="20031"/>
                    <a:pt x="84878" y="19891"/>
                    <a:pt x="85157" y="19807"/>
                  </a:cubicBezTo>
                  <a:cubicBezTo>
                    <a:pt x="85269" y="19766"/>
                    <a:pt x="85394" y="19766"/>
                    <a:pt x="85506" y="19835"/>
                  </a:cubicBezTo>
                  <a:cubicBezTo>
                    <a:pt x="85618" y="19905"/>
                    <a:pt x="85743" y="19891"/>
                    <a:pt x="85799" y="19766"/>
                  </a:cubicBezTo>
                  <a:cubicBezTo>
                    <a:pt x="85883" y="19598"/>
                    <a:pt x="86064" y="19528"/>
                    <a:pt x="86217" y="19556"/>
                  </a:cubicBezTo>
                  <a:cubicBezTo>
                    <a:pt x="86496" y="19612"/>
                    <a:pt x="86719" y="19459"/>
                    <a:pt x="86985" y="19459"/>
                  </a:cubicBezTo>
                  <a:cubicBezTo>
                    <a:pt x="87012" y="19459"/>
                    <a:pt x="87068" y="19403"/>
                    <a:pt x="87082" y="19375"/>
                  </a:cubicBezTo>
                  <a:cubicBezTo>
                    <a:pt x="87124" y="19250"/>
                    <a:pt x="87138" y="19138"/>
                    <a:pt x="87180" y="19026"/>
                  </a:cubicBezTo>
                  <a:cubicBezTo>
                    <a:pt x="87208" y="18901"/>
                    <a:pt x="87333" y="18831"/>
                    <a:pt x="87459" y="18831"/>
                  </a:cubicBezTo>
                  <a:lnTo>
                    <a:pt x="88449" y="18929"/>
                  </a:lnTo>
                  <a:cubicBezTo>
                    <a:pt x="88519" y="18929"/>
                    <a:pt x="88589" y="18985"/>
                    <a:pt x="88644" y="19040"/>
                  </a:cubicBezTo>
                  <a:cubicBezTo>
                    <a:pt x="88672" y="19054"/>
                    <a:pt x="88686" y="19124"/>
                    <a:pt x="88672" y="19166"/>
                  </a:cubicBezTo>
                  <a:cubicBezTo>
                    <a:pt x="88672" y="19208"/>
                    <a:pt x="88617" y="19236"/>
                    <a:pt x="88603" y="19277"/>
                  </a:cubicBezTo>
                  <a:cubicBezTo>
                    <a:pt x="88547" y="19389"/>
                    <a:pt x="88575" y="19459"/>
                    <a:pt x="88658" y="19542"/>
                  </a:cubicBezTo>
                  <a:cubicBezTo>
                    <a:pt x="88728" y="19612"/>
                    <a:pt x="88826" y="19668"/>
                    <a:pt x="88923" y="19612"/>
                  </a:cubicBezTo>
                  <a:cubicBezTo>
                    <a:pt x="89161" y="19459"/>
                    <a:pt x="89439" y="19389"/>
                    <a:pt x="89621" y="19124"/>
                  </a:cubicBezTo>
                  <a:cubicBezTo>
                    <a:pt x="89663" y="19040"/>
                    <a:pt x="89760" y="19026"/>
                    <a:pt x="89858" y="19054"/>
                  </a:cubicBezTo>
                  <a:cubicBezTo>
                    <a:pt x="89970" y="19096"/>
                    <a:pt x="90053" y="19054"/>
                    <a:pt x="90123" y="18985"/>
                  </a:cubicBezTo>
                  <a:cubicBezTo>
                    <a:pt x="90207" y="18887"/>
                    <a:pt x="90388" y="18831"/>
                    <a:pt x="90346" y="18650"/>
                  </a:cubicBezTo>
                  <a:cubicBezTo>
                    <a:pt x="90318" y="18482"/>
                    <a:pt x="90137" y="18482"/>
                    <a:pt x="89997" y="18468"/>
                  </a:cubicBezTo>
                  <a:cubicBezTo>
                    <a:pt x="89983" y="18468"/>
                    <a:pt x="89942" y="18468"/>
                    <a:pt x="89928" y="18441"/>
                  </a:cubicBezTo>
                  <a:cubicBezTo>
                    <a:pt x="89858" y="18427"/>
                    <a:pt x="89788" y="18399"/>
                    <a:pt x="89774" y="18329"/>
                  </a:cubicBezTo>
                  <a:cubicBezTo>
                    <a:pt x="89663" y="18064"/>
                    <a:pt x="89649" y="17813"/>
                    <a:pt x="89760" y="17562"/>
                  </a:cubicBezTo>
                  <a:cubicBezTo>
                    <a:pt x="89774" y="17506"/>
                    <a:pt x="89774" y="17464"/>
                    <a:pt x="89802" y="17422"/>
                  </a:cubicBezTo>
                  <a:cubicBezTo>
                    <a:pt x="89914" y="17227"/>
                    <a:pt x="89914" y="17018"/>
                    <a:pt x="89914" y="16795"/>
                  </a:cubicBezTo>
                  <a:cubicBezTo>
                    <a:pt x="89900" y="16516"/>
                    <a:pt x="89928" y="16209"/>
                    <a:pt x="89900" y="15930"/>
                  </a:cubicBezTo>
                  <a:cubicBezTo>
                    <a:pt x="89872" y="15721"/>
                    <a:pt x="89983" y="15567"/>
                    <a:pt x="90193" y="15483"/>
                  </a:cubicBezTo>
                  <a:cubicBezTo>
                    <a:pt x="90346" y="15414"/>
                    <a:pt x="90527" y="15372"/>
                    <a:pt x="90667" y="15288"/>
                  </a:cubicBezTo>
                  <a:cubicBezTo>
                    <a:pt x="90820" y="15204"/>
                    <a:pt x="90974" y="15190"/>
                    <a:pt x="91155" y="15232"/>
                  </a:cubicBezTo>
                  <a:cubicBezTo>
                    <a:pt x="91253" y="15274"/>
                    <a:pt x="91323" y="15204"/>
                    <a:pt x="91406" y="15149"/>
                  </a:cubicBezTo>
                  <a:cubicBezTo>
                    <a:pt x="91504" y="15093"/>
                    <a:pt x="91574" y="15135"/>
                    <a:pt x="91588" y="15204"/>
                  </a:cubicBezTo>
                  <a:cubicBezTo>
                    <a:pt x="91602" y="15372"/>
                    <a:pt x="91643" y="15539"/>
                    <a:pt x="91643" y="15707"/>
                  </a:cubicBezTo>
                  <a:cubicBezTo>
                    <a:pt x="91657" y="15860"/>
                    <a:pt x="91741" y="15972"/>
                    <a:pt x="91867" y="16055"/>
                  </a:cubicBezTo>
                  <a:cubicBezTo>
                    <a:pt x="92006" y="16139"/>
                    <a:pt x="92159" y="16195"/>
                    <a:pt x="92285" y="16306"/>
                  </a:cubicBezTo>
                  <a:cubicBezTo>
                    <a:pt x="92299" y="16320"/>
                    <a:pt x="92383" y="16278"/>
                    <a:pt x="92411" y="16265"/>
                  </a:cubicBezTo>
                  <a:cubicBezTo>
                    <a:pt x="92452" y="16209"/>
                    <a:pt x="92494" y="16139"/>
                    <a:pt x="92508" y="16097"/>
                  </a:cubicBezTo>
                  <a:cubicBezTo>
                    <a:pt x="92564" y="15818"/>
                    <a:pt x="92634" y="15539"/>
                    <a:pt x="92648" y="15232"/>
                  </a:cubicBezTo>
                  <a:cubicBezTo>
                    <a:pt x="92662" y="15051"/>
                    <a:pt x="92773" y="14939"/>
                    <a:pt x="92941" y="14884"/>
                  </a:cubicBezTo>
                  <a:cubicBezTo>
                    <a:pt x="93052" y="14856"/>
                    <a:pt x="93052" y="14744"/>
                    <a:pt x="93066" y="14646"/>
                  </a:cubicBezTo>
                  <a:cubicBezTo>
                    <a:pt x="93052" y="14646"/>
                    <a:pt x="93038" y="14633"/>
                    <a:pt x="93038" y="14633"/>
                  </a:cubicBezTo>
                  <a:cubicBezTo>
                    <a:pt x="92703" y="14368"/>
                    <a:pt x="92620" y="14005"/>
                    <a:pt x="92550" y="13614"/>
                  </a:cubicBezTo>
                  <a:cubicBezTo>
                    <a:pt x="92550" y="13600"/>
                    <a:pt x="92564" y="13558"/>
                    <a:pt x="92564" y="13545"/>
                  </a:cubicBezTo>
                  <a:cubicBezTo>
                    <a:pt x="92648" y="13391"/>
                    <a:pt x="92899" y="13321"/>
                    <a:pt x="93066" y="13391"/>
                  </a:cubicBezTo>
                  <a:cubicBezTo>
                    <a:pt x="93122" y="13405"/>
                    <a:pt x="93178" y="13517"/>
                    <a:pt x="93136" y="13558"/>
                  </a:cubicBezTo>
                  <a:cubicBezTo>
                    <a:pt x="93010" y="13768"/>
                    <a:pt x="93052" y="13977"/>
                    <a:pt x="93150" y="14172"/>
                  </a:cubicBezTo>
                  <a:cubicBezTo>
                    <a:pt x="93289" y="14423"/>
                    <a:pt x="93471" y="14660"/>
                    <a:pt x="93429" y="14981"/>
                  </a:cubicBezTo>
                  <a:cubicBezTo>
                    <a:pt x="93429" y="15009"/>
                    <a:pt x="93471" y="15065"/>
                    <a:pt x="93499" y="15093"/>
                  </a:cubicBezTo>
                  <a:cubicBezTo>
                    <a:pt x="93680" y="15302"/>
                    <a:pt x="93568" y="15567"/>
                    <a:pt x="93680" y="15776"/>
                  </a:cubicBezTo>
                  <a:cubicBezTo>
                    <a:pt x="93638" y="15958"/>
                    <a:pt x="93499" y="16055"/>
                    <a:pt x="93401" y="16195"/>
                  </a:cubicBezTo>
                  <a:lnTo>
                    <a:pt x="93345" y="16251"/>
                  </a:lnTo>
                  <a:cubicBezTo>
                    <a:pt x="93261" y="16376"/>
                    <a:pt x="93206" y="16488"/>
                    <a:pt x="93220" y="16655"/>
                  </a:cubicBezTo>
                  <a:cubicBezTo>
                    <a:pt x="93247" y="17032"/>
                    <a:pt x="93261" y="17422"/>
                    <a:pt x="93108" y="17785"/>
                  </a:cubicBezTo>
                  <a:cubicBezTo>
                    <a:pt x="93066" y="17869"/>
                    <a:pt x="93066" y="17980"/>
                    <a:pt x="93066" y="18064"/>
                  </a:cubicBezTo>
                  <a:cubicBezTo>
                    <a:pt x="93066" y="18427"/>
                    <a:pt x="93038" y="18775"/>
                    <a:pt x="93052" y="19138"/>
                  </a:cubicBezTo>
                  <a:cubicBezTo>
                    <a:pt x="93066" y="19445"/>
                    <a:pt x="93038" y="19724"/>
                    <a:pt x="92829" y="19947"/>
                  </a:cubicBezTo>
                  <a:cubicBezTo>
                    <a:pt x="92773" y="20003"/>
                    <a:pt x="92773" y="20086"/>
                    <a:pt x="92717" y="20142"/>
                  </a:cubicBezTo>
                  <a:cubicBezTo>
                    <a:pt x="92690" y="20184"/>
                    <a:pt x="92620" y="20240"/>
                    <a:pt x="92564" y="20282"/>
                  </a:cubicBezTo>
                  <a:cubicBezTo>
                    <a:pt x="92369" y="20435"/>
                    <a:pt x="92355" y="20435"/>
                    <a:pt x="92480" y="20589"/>
                  </a:cubicBezTo>
                  <a:cubicBezTo>
                    <a:pt x="92634" y="20784"/>
                    <a:pt x="92648" y="20979"/>
                    <a:pt x="92592" y="21202"/>
                  </a:cubicBezTo>
                  <a:cubicBezTo>
                    <a:pt x="92578" y="21328"/>
                    <a:pt x="92522" y="21426"/>
                    <a:pt x="92494" y="21551"/>
                  </a:cubicBezTo>
                  <a:cubicBezTo>
                    <a:pt x="92438" y="21704"/>
                    <a:pt x="92424" y="21886"/>
                    <a:pt x="92452" y="22039"/>
                  </a:cubicBezTo>
                  <a:cubicBezTo>
                    <a:pt x="92494" y="22332"/>
                    <a:pt x="92634" y="22583"/>
                    <a:pt x="92703" y="22862"/>
                  </a:cubicBezTo>
                  <a:cubicBezTo>
                    <a:pt x="92968" y="23783"/>
                    <a:pt x="93485" y="24550"/>
                    <a:pt x="94001" y="25331"/>
                  </a:cubicBezTo>
                  <a:cubicBezTo>
                    <a:pt x="94140" y="25554"/>
                    <a:pt x="94294" y="25764"/>
                    <a:pt x="94433" y="26001"/>
                  </a:cubicBezTo>
                  <a:cubicBezTo>
                    <a:pt x="94517" y="26140"/>
                    <a:pt x="94587" y="26308"/>
                    <a:pt x="94712" y="26419"/>
                  </a:cubicBezTo>
                  <a:cubicBezTo>
                    <a:pt x="94879" y="26559"/>
                    <a:pt x="94991" y="26740"/>
                    <a:pt x="95075" y="26935"/>
                  </a:cubicBezTo>
                  <a:cubicBezTo>
                    <a:pt x="95158" y="27130"/>
                    <a:pt x="95228" y="27340"/>
                    <a:pt x="95326" y="27535"/>
                  </a:cubicBezTo>
                  <a:cubicBezTo>
                    <a:pt x="95409" y="27758"/>
                    <a:pt x="95591" y="27828"/>
                    <a:pt x="95786" y="27953"/>
                  </a:cubicBezTo>
                  <a:cubicBezTo>
                    <a:pt x="95800" y="27953"/>
                    <a:pt x="95842" y="27926"/>
                    <a:pt x="95856" y="27926"/>
                  </a:cubicBezTo>
                  <a:cubicBezTo>
                    <a:pt x="95995" y="27828"/>
                    <a:pt x="96023" y="27633"/>
                    <a:pt x="96093" y="27493"/>
                  </a:cubicBezTo>
                  <a:cubicBezTo>
                    <a:pt x="96302" y="27117"/>
                    <a:pt x="96302" y="26726"/>
                    <a:pt x="96135" y="26308"/>
                  </a:cubicBezTo>
                  <a:cubicBezTo>
                    <a:pt x="95981" y="25875"/>
                    <a:pt x="95926" y="25750"/>
                    <a:pt x="96414" y="25512"/>
                  </a:cubicBezTo>
                  <a:cubicBezTo>
                    <a:pt x="96428" y="25485"/>
                    <a:pt x="96456" y="25485"/>
                    <a:pt x="96470" y="25471"/>
                  </a:cubicBezTo>
                  <a:cubicBezTo>
                    <a:pt x="96539" y="25415"/>
                    <a:pt x="96553" y="25373"/>
                    <a:pt x="96497" y="25303"/>
                  </a:cubicBezTo>
                  <a:cubicBezTo>
                    <a:pt x="96428" y="25192"/>
                    <a:pt x="96372" y="25108"/>
                    <a:pt x="96316" y="24996"/>
                  </a:cubicBezTo>
                  <a:cubicBezTo>
                    <a:pt x="96274" y="24913"/>
                    <a:pt x="96232" y="24829"/>
                    <a:pt x="96232" y="24717"/>
                  </a:cubicBezTo>
                  <a:cubicBezTo>
                    <a:pt x="96232" y="24508"/>
                    <a:pt x="96232" y="24285"/>
                    <a:pt x="96260" y="24076"/>
                  </a:cubicBezTo>
                  <a:cubicBezTo>
                    <a:pt x="96274" y="23922"/>
                    <a:pt x="96386" y="23811"/>
                    <a:pt x="96525" y="23769"/>
                  </a:cubicBezTo>
                  <a:cubicBezTo>
                    <a:pt x="96623" y="23713"/>
                    <a:pt x="96749" y="23671"/>
                    <a:pt x="96832" y="23601"/>
                  </a:cubicBezTo>
                  <a:cubicBezTo>
                    <a:pt x="96930" y="23560"/>
                    <a:pt x="96958" y="23378"/>
                    <a:pt x="96888" y="23295"/>
                  </a:cubicBezTo>
                  <a:cubicBezTo>
                    <a:pt x="96790" y="23155"/>
                    <a:pt x="96679" y="23030"/>
                    <a:pt x="96553" y="22904"/>
                  </a:cubicBezTo>
                  <a:cubicBezTo>
                    <a:pt x="96246" y="22597"/>
                    <a:pt x="96149" y="22207"/>
                    <a:pt x="96219" y="21774"/>
                  </a:cubicBezTo>
                  <a:cubicBezTo>
                    <a:pt x="96246" y="21704"/>
                    <a:pt x="96316" y="21649"/>
                    <a:pt x="96358" y="21649"/>
                  </a:cubicBezTo>
                  <a:cubicBezTo>
                    <a:pt x="96414" y="21649"/>
                    <a:pt x="96456" y="21677"/>
                    <a:pt x="96497" y="21691"/>
                  </a:cubicBezTo>
                  <a:cubicBezTo>
                    <a:pt x="96637" y="21691"/>
                    <a:pt x="96776" y="21509"/>
                    <a:pt x="96707" y="21398"/>
                  </a:cubicBezTo>
                  <a:cubicBezTo>
                    <a:pt x="96623" y="21230"/>
                    <a:pt x="96484" y="21077"/>
                    <a:pt x="96414" y="20909"/>
                  </a:cubicBezTo>
                  <a:cubicBezTo>
                    <a:pt x="96344" y="20742"/>
                    <a:pt x="96246" y="20700"/>
                    <a:pt x="96079" y="20714"/>
                  </a:cubicBezTo>
                  <a:cubicBezTo>
                    <a:pt x="96051" y="20714"/>
                    <a:pt x="95981" y="20672"/>
                    <a:pt x="95981" y="20658"/>
                  </a:cubicBezTo>
                  <a:cubicBezTo>
                    <a:pt x="95898" y="20463"/>
                    <a:pt x="95772" y="20282"/>
                    <a:pt x="95870" y="20045"/>
                  </a:cubicBezTo>
                  <a:cubicBezTo>
                    <a:pt x="95912" y="20003"/>
                    <a:pt x="95898" y="19905"/>
                    <a:pt x="95898" y="19835"/>
                  </a:cubicBezTo>
                  <a:cubicBezTo>
                    <a:pt x="95870" y="19766"/>
                    <a:pt x="95856" y="19696"/>
                    <a:pt x="95800" y="19654"/>
                  </a:cubicBezTo>
                  <a:cubicBezTo>
                    <a:pt x="95702" y="19528"/>
                    <a:pt x="95563" y="19487"/>
                    <a:pt x="95423" y="19473"/>
                  </a:cubicBezTo>
                  <a:cubicBezTo>
                    <a:pt x="95382" y="19473"/>
                    <a:pt x="95340" y="19515"/>
                    <a:pt x="95298" y="19528"/>
                  </a:cubicBezTo>
                  <a:lnTo>
                    <a:pt x="95200" y="19682"/>
                  </a:lnTo>
                  <a:lnTo>
                    <a:pt x="95200" y="19682"/>
                  </a:lnTo>
                  <a:cubicBezTo>
                    <a:pt x="95200" y="19696"/>
                    <a:pt x="95200" y="19696"/>
                    <a:pt x="95214" y="19696"/>
                  </a:cubicBezTo>
                  <a:lnTo>
                    <a:pt x="95242" y="19696"/>
                  </a:lnTo>
                  <a:cubicBezTo>
                    <a:pt x="95242" y="19738"/>
                    <a:pt x="95228" y="19724"/>
                    <a:pt x="95214" y="19696"/>
                  </a:cubicBezTo>
                  <a:lnTo>
                    <a:pt x="95172" y="19696"/>
                  </a:lnTo>
                  <a:cubicBezTo>
                    <a:pt x="95172" y="19696"/>
                    <a:pt x="95172" y="19682"/>
                    <a:pt x="95200" y="19682"/>
                  </a:cubicBezTo>
                  <a:cubicBezTo>
                    <a:pt x="95061" y="19612"/>
                    <a:pt x="94963" y="19515"/>
                    <a:pt x="94921" y="19389"/>
                  </a:cubicBezTo>
                  <a:cubicBezTo>
                    <a:pt x="94810" y="19138"/>
                    <a:pt x="94782" y="18887"/>
                    <a:pt x="94796" y="18608"/>
                  </a:cubicBezTo>
                  <a:cubicBezTo>
                    <a:pt x="94810" y="18189"/>
                    <a:pt x="94796" y="17785"/>
                    <a:pt x="94545" y="17436"/>
                  </a:cubicBezTo>
                  <a:cubicBezTo>
                    <a:pt x="94531" y="17394"/>
                    <a:pt x="94517" y="17353"/>
                    <a:pt x="94517" y="17297"/>
                  </a:cubicBezTo>
                  <a:cubicBezTo>
                    <a:pt x="94447" y="17032"/>
                    <a:pt x="94573" y="16822"/>
                    <a:pt x="94852" y="16753"/>
                  </a:cubicBezTo>
                  <a:cubicBezTo>
                    <a:pt x="94893" y="16739"/>
                    <a:pt x="94935" y="16767"/>
                    <a:pt x="94991" y="16753"/>
                  </a:cubicBezTo>
                  <a:cubicBezTo>
                    <a:pt x="95131" y="16739"/>
                    <a:pt x="95158" y="16725"/>
                    <a:pt x="95172" y="16599"/>
                  </a:cubicBezTo>
                  <a:cubicBezTo>
                    <a:pt x="95200" y="16474"/>
                    <a:pt x="95214" y="16376"/>
                    <a:pt x="95298" y="16265"/>
                  </a:cubicBezTo>
                  <a:cubicBezTo>
                    <a:pt x="95354" y="16209"/>
                    <a:pt x="95437" y="16195"/>
                    <a:pt x="95479" y="16265"/>
                  </a:cubicBezTo>
                  <a:cubicBezTo>
                    <a:pt x="95521" y="16376"/>
                    <a:pt x="95577" y="16474"/>
                    <a:pt x="95647" y="16585"/>
                  </a:cubicBezTo>
                  <a:cubicBezTo>
                    <a:pt x="95661" y="16613"/>
                    <a:pt x="95730" y="16613"/>
                    <a:pt x="95772" y="16613"/>
                  </a:cubicBezTo>
                  <a:cubicBezTo>
                    <a:pt x="95800" y="16599"/>
                    <a:pt x="95856" y="16557"/>
                    <a:pt x="95870" y="16530"/>
                  </a:cubicBezTo>
                  <a:cubicBezTo>
                    <a:pt x="95912" y="16404"/>
                    <a:pt x="95926" y="16306"/>
                    <a:pt x="95940" y="16181"/>
                  </a:cubicBezTo>
                  <a:cubicBezTo>
                    <a:pt x="95981" y="15999"/>
                    <a:pt x="96065" y="15860"/>
                    <a:pt x="96177" y="15748"/>
                  </a:cubicBezTo>
                  <a:cubicBezTo>
                    <a:pt x="96316" y="15567"/>
                    <a:pt x="96539" y="15497"/>
                    <a:pt x="96749" y="15469"/>
                  </a:cubicBezTo>
                  <a:cubicBezTo>
                    <a:pt x="96902" y="15428"/>
                    <a:pt x="97028" y="15539"/>
                    <a:pt x="97125" y="15623"/>
                  </a:cubicBezTo>
                  <a:cubicBezTo>
                    <a:pt x="97251" y="15707"/>
                    <a:pt x="97362" y="15790"/>
                    <a:pt x="97474" y="15888"/>
                  </a:cubicBezTo>
                  <a:cubicBezTo>
                    <a:pt x="97516" y="15916"/>
                    <a:pt x="97544" y="15958"/>
                    <a:pt x="97599" y="15958"/>
                  </a:cubicBezTo>
                  <a:cubicBezTo>
                    <a:pt x="97669" y="15972"/>
                    <a:pt x="97739" y="15986"/>
                    <a:pt x="97809" y="15986"/>
                  </a:cubicBezTo>
                  <a:cubicBezTo>
                    <a:pt x="97878" y="15986"/>
                    <a:pt x="97948" y="15916"/>
                    <a:pt x="97948" y="15846"/>
                  </a:cubicBezTo>
                  <a:cubicBezTo>
                    <a:pt x="97948" y="15679"/>
                    <a:pt x="97809" y="15539"/>
                    <a:pt x="97864" y="15358"/>
                  </a:cubicBezTo>
                  <a:cubicBezTo>
                    <a:pt x="97892" y="15204"/>
                    <a:pt x="97934" y="15023"/>
                    <a:pt x="97962" y="14870"/>
                  </a:cubicBezTo>
                  <a:cubicBezTo>
                    <a:pt x="98032" y="14646"/>
                    <a:pt x="98074" y="14395"/>
                    <a:pt x="98088" y="14172"/>
                  </a:cubicBezTo>
                  <a:cubicBezTo>
                    <a:pt x="98129" y="13810"/>
                    <a:pt x="98213" y="13475"/>
                    <a:pt x="98422" y="13168"/>
                  </a:cubicBezTo>
                  <a:cubicBezTo>
                    <a:pt x="98548" y="12987"/>
                    <a:pt x="98618" y="12777"/>
                    <a:pt x="98701" y="12582"/>
                  </a:cubicBezTo>
                  <a:cubicBezTo>
                    <a:pt x="98827" y="12275"/>
                    <a:pt x="99036" y="12010"/>
                    <a:pt x="99273" y="11787"/>
                  </a:cubicBezTo>
                  <a:cubicBezTo>
                    <a:pt x="99357" y="11703"/>
                    <a:pt x="99482" y="11661"/>
                    <a:pt x="99608" y="11661"/>
                  </a:cubicBezTo>
                  <a:cubicBezTo>
                    <a:pt x="99775" y="11661"/>
                    <a:pt x="99943" y="11675"/>
                    <a:pt x="100110" y="11675"/>
                  </a:cubicBezTo>
                  <a:cubicBezTo>
                    <a:pt x="100180" y="11675"/>
                    <a:pt x="100250" y="11675"/>
                    <a:pt x="100319" y="11648"/>
                  </a:cubicBezTo>
                  <a:cubicBezTo>
                    <a:pt x="100361" y="11634"/>
                    <a:pt x="100403" y="11578"/>
                    <a:pt x="100403" y="11536"/>
                  </a:cubicBezTo>
                  <a:cubicBezTo>
                    <a:pt x="100431" y="11229"/>
                    <a:pt x="100445" y="10908"/>
                    <a:pt x="100152" y="10685"/>
                  </a:cubicBezTo>
                  <a:cubicBezTo>
                    <a:pt x="100082" y="10629"/>
                    <a:pt x="100040" y="10532"/>
                    <a:pt x="99985" y="10448"/>
                  </a:cubicBezTo>
                  <a:cubicBezTo>
                    <a:pt x="99957" y="10392"/>
                    <a:pt x="99901" y="10308"/>
                    <a:pt x="99845" y="10281"/>
                  </a:cubicBezTo>
                  <a:cubicBezTo>
                    <a:pt x="99594" y="10197"/>
                    <a:pt x="99385" y="9960"/>
                    <a:pt x="99106" y="9904"/>
                  </a:cubicBezTo>
                  <a:lnTo>
                    <a:pt x="99106" y="9918"/>
                  </a:lnTo>
                  <a:lnTo>
                    <a:pt x="99050" y="9932"/>
                  </a:lnTo>
                  <a:lnTo>
                    <a:pt x="99078" y="9904"/>
                  </a:lnTo>
                  <a:lnTo>
                    <a:pt x="99106" y="9904"/>
                  </a:lnTo>
                  <a:cubicBezTo>
                    <a:pt x="99078" y="9820"/>
                    <a:pt x="99050" y="9723"/>
                    <a:pt x="99036" y="9639"/>
                  </a:cubicBezTo>
                  <a:cubicBezTo>
                    <a:pt x="98980" y="9472"/>
                    <a:pt x="98869" y="9346"/>
                    <a:pt x="98660" y="9360"/>
                  </a:cubicBezTo>
                  <a:cubicBezTo>
                    <a:pt x="98618" y="9360"/>
                    <a:pt x="98562" y="9360"/>
                    <a:pt x="98548" y="9304"/>
                  </a:cubicBezTo>
                  <a:cubicBezTo>
                    <a:pt x="98520" y="9276"/>
                    <a:pt x="98506" y="9220"/>
                    <a:pt x="98492" y="9165"/>
                  </a:cubicBezTo>
                  <a:cubicBezTo>
                    <a:pt x="98381" y="8955"/>
                    <a:pt x="98311" y="8914"/>
                    <a:pt x="98102" y="8941"/>
                  </a:cubicBezTo>
                  <a:cubicBezTo>
                    <a:pt x="97878" y="8997"/>
                    <a:pt x="97753" y="8872"/>
                    <a:pt x="97613" y="8718"/>
                  </a:cubicBezTo>
                  <a:cubicBezTo>
                    <a:pt x="97572" y="8663"/>
                    <a:pt x="97599" y="8565"/>
                    <a:pt x="97655" y="8523"/>
                  </a:cubicBezTo>
                  <a:cubicBezTo>
                    <a:pt x="97739" y="8495"/>
                    <a:pt x="97823" y="8467"/>
                    <a:pt x="97934" y="8439"/>
                  </a:cubicBezTo>
                  <a:cubicBezTo>
                    <a:pt x="98199" y="8370"/>
                    <a:pt x="98339" y="8160"/>
                    <a:pt x="98353" y="7909"/>
                  </a:cubicBezTo>
                  <a:cubicBezTo>
                    <a:pt x="98367" y="7630"/>
                    <a:pt x="98367" y="7337"/>
                    <a:pt x="98367" y="7058"/>
                  </a:cubicBezTo>
                  <a:cubicBezTo>
                    <a:pt x="98367" y="6975"/>
                    <a:pt x="98339" y="6863"/>
                    <a:pt x="98297" y="6779"/>
                  </a:cubicBezTo>
                  <a:cubicBezTo>
                    <a:pt x="98241" y="6682"/>
                    <a:pt x="98171" y="6570"/>
                    <a:pt x="98129" y="6473"/>
                  </a:cubicBezTo>
                  <a:cubicBezTo>
                    <a:pt x="98060" y="6291"/>
                    <a:pt x="97948" y="6194"/>
                    <a:pt x="97753" y="6166"/>
                  </a:cubicBezTo>
                  <a:cubicBezTo>
                    <a:pt x="97585" y="6138"/>
                    <a:pt x="97460" y="6026"/>
                    <a:pt x="97362" y="5887"/>
                  </a:cubicBezTo>
                  <a:cubicBezTo>
                    <a:pt x="97320" y="5845"/>
                    <a:pt x="97293" y="5775"/>
                    <a:pt x="97320" y="5705"/>
                  </a:cubicBezTo>
                  <a:cubicBezTo>
                    <a:pt x="97362" y="5636"/>
                    <a:pt x="97376" y="5566"/>
                    <a:pt x="97404" y="5510"/>
                  </a:cubicBezTo>
                  <a:cubicBezTo>
                    <a:pt x="97460" y="5385"/>
                    <a:pt x="97585" y="5385"/>
                    <a:pt x="97613" y="5468"/>
                  </a:cubicBezTo>
                  <a:cubicBezTo>
                    <a:pt x="97669" y="5650"/>
                    <a:pt x="97795" y="5747"/>
                    <a:pt x="97948" y="5845"/>
                  </a:cubicBezTo>
                  <a:cubicBezTo>
                    <a:pt x="98381" y="6068"/>
                    <a:pt x="98422" y="6054"/>
                    <a:pt x="98632" y="5594"/>
                  </a:cubicBezTo>
                  <a:cubicBezTo>
                    <a:pt x="98646" y="5566"/>
                    <a:pt x="98660" y="5510"/>
                    <a:pt x="98687" y="5454"/>
                  </a:cubicBezTo>
                  <a:cubicBezTo>
                    <a:pt x="98771" y="5329"/>
                    <a:pt x="98897" y="5259"/>
                    <a:pt x="99036" y="5231"/>
                  </a:cubicBezTo>
                  <a:cubicBezTo>
                    <a:pt x="99134" y="5189"/>
                    <a:pt x="99204" y="5287"/>
                    <a:pt x="99273" y="5357"/>
                  </a:cubicBezTo>
                  <a:cubicBezTo>
                    <a:pt x="99357" y="5440"/>
                    <a:pt x="99455" y="5524"/>
                    <a:pt x="99524" y="5608"/>
                  </a:cubicBezTo>
                  <a:cubicBezTo>
                    <a:pt x="99664" y="5747"/>
                    <a:pt x="99831" y="5789"/>
                    <a:pt x="99971" y="5705"/>
                  </a:cubicBezTo>
                  <a:cubicBezTo>
                    <a:pt x="100124" y="5594"/>
                    <a:pt x="100264" y="5566"/>
                    <a:pt x="100445" y="5580"/>
                  </a:cubicBezTo>
                  <a:cubicBezTo>
                    <a:pt x="100570" y="5580"/>
                    <a:pt x="100682" y="5594"/>
                    <a:pt x="100808" y="5594"/>
                  </a:cubicBezTo>
                  <a:cubicBezTo>
                    <a:pt x="100891" y="5594"/>
                    <a:pt x="101003" y="5566"/>
                    <a:pt x="101087" y="5538"/>
                  </a:cubicBezTo>
                  <a:cubicBezTo>
                    <a:pt x="101142" y="5524"/>
                    <a:pt x="101170" y="5510"/>
                    <a:pt x="101212" y="5468"/>
                  </a:cubicBezTo>
                  <a:cubicBezTo>
                    <a:pt x="101240" y="5440"/>
                    <a:pt x="101282" y="5385"/>
                    <a:pt x="101282" y="5357"/>
                  </a:cubicBezTo>
                  <a:cubicBezTo>
                    <a:pt x="101240" y="5120"/>
                    <a:pt x="101268" y="4869"/>
                    <a:pt x="100919" y="4827"/>
                  </a:cubicBezTo>
                  <a:cubicBezTo>
                    <a:pt x="100808" y="4813"/>
                    <a:pt x="100780" y="4701"/>
                    <a:pt x="100738" y="4617"/>
                  </a:cubicBezTo>
                  <a:cubicBezTo>
                    <a:pt x="100724" y="4562"/>
                    <a:pt x="100738" y="4534"/>
                    <a:pt x="100738" y="4478"/>
                  </a:cubicBezTo>
                  <a:cubicBezTo>
                    <a:pt x="100752" y="4255"/>
                    <a:pt x="100710" y="4059"/>
                    <a:pt x="100473" y="3934"/>
                  </a:cubicBezTo>
                  <a:cubicBezTo>
                    <a:pt x="100375" y="3892"/>
                    <a:pt x="100319" y="3767"/>
                    <a:pt x="100250" y="3683"/>
                  </a:cubicBezTo>
                  <a:cubicBezTo>
                    <a:pt x="100166" y="3571"/>
                    <a:pt x="100152" y="3515"/>
                    <a:pt x="100264" y="3432"/>
                  </a:cubicBezTo>
                  <a:cubicBezTo>
                    <a:pt x="100459" y="3292"/>
                    <a:pt x="100529" y="3097"/>
                    <a:pt x="100598" y="2888"/>
                  </a:cubicBezTo>
                  <a:cubicBezTo>
                    <a:pt x="100612" y="2818"/>
                    <a:pt x="100612" y="2748"/>
                    <a:pt x="100570" y="2706"/>
                  </a:cubicBezTo>
                  <a:cubicBezTo>
                    <a:pt x="100361" y="2469"/>
                    <a:pt x="100291" y="2218"/>
                    <a:pt x="100291" y="1897"/>
                  </a:cubicBezTo>
                  <a:cubicBezTo>
                    <a:pt x="100291" y="1800"/>
                    <a:pt x="100236" y="1758"/>
                    <a:pt x="100152" y="1758"/>
                  </a:cubicBezTo>
                  <a:cubicBezTo>
                    <a:pt x="100096" y="1758"/>
                    <a:pt x="100040" y="1800"/>
                    <a:pt x="100013" y="1772"/>
                  </a:cubicBezTo>
                  <a:cubicBezTo>
                    <a:pt x="99748" y="1730"/>
                    <a:pt x="99510" y="1618"/>
                    <a:pt x="99245" y="1605"/>
                  </a:cubicBezTo>
                  <a:cubicBezTo>
                    <a:pt x="99162" y="1591"/>
                    <a:pt x="99064" y="1521"/>
                    <a:pt x="98980" y="1479"/>
                  </a:cubicBezTo>
                  <a:cubicBezTo>
                    <a:pt x="98841" y="1409"/>
                    <a:pt x="98701" y="1423"/>
                    <a:pt x="98576" y="1549"/>
                  </a:cubicBezTo>
                  <a:cubicBezTo>
                    <a:pt x="98422" y="1702"/>
                    <a:pt x="98297" y="1884"/>
                    <a:pt x="98074" y="1911"/>
                  </a:cubicBezTo>
                  <a:cubicBezTo>
                    <a:pt x="98032" y="1911"/>
                    <a:pt x="98004" y="1981"/>
                    <a:pt x="97990" y="2023"/>
                  </a:cubicBezTo>
                  <a:cubicBezTo>
                    <a:pt x="97920" y="2093"/>
                    <a:pt x="97920" y="2232"/>
                    <a:pt x="97976" y="2288"/>
                  </a:cubicBezTo>
                  <a:cubicBezTo>
                    <a:pt x="98074" y="2400"/>
                    <a:pt x="98199" y="2525"/>
                    <a:pt x="98297" y="2665"/>
                  </a:cubicBezTo>
                  <a:cubicBezTo>
                    <a:pt x="98353" y="2734"/>
                    <a:pt x="98367" y="2846"/>
                    <a:pt x="98325" y="2944"/>
                  </a:cubicBezTo>
                  <a:cubicBezTo>
                    <a:pt x="98297" y="2985"/>
                    <a:pt x="98241" y="3013"/>
                    <a:pt x="98213" y="3027"/>
                  </a:cubicBezTo>
                  <a:cubicBezTo>
                    <a:pt x="98199" y="3055"/>
                    <a:pt x="98157" y="3027"/>
                    <a:pt x="98157" y="3027"/>
                  </a:cubicBezTo>
                  <a:cubicBezTo>
                    <a:pt x="98004" y="2665"/>
                    <a:pt x="97641" y="2469"/>
                    <a:pt x="97460" y="2121"/>
                  </a:cubicBezTo>
                  <a:cubicBezTo>
                    <a:pt x="97209" y="1911"/>
                    <a:pt x="96958" y="1688"/>
                    <a:pt x="96581" y="1772"/>
                  </a:cubicBezTo>
                  <a:cubicBezTo>
                    <a:pt x="96442" y="1814"/>
                    <a:pt x="96274" y="1814"/>
                    <a:pt x="96163" y="1758"/>
                  </a:cubicBezTo>
                  <a:cubicBezTo>
                    <a:pt x="95953" y="1688"/>
                    <a:pt x="95744" y="1688"/>
                    <a:pt x="95507" y="1688"/>
                  </a:cubicBezTo>
                  <a:cubicBezTo>
                    <a:pt x="95256" y="1688"/>
                    <a:pt x="94991" y="1674"/>
                    <a:pt x="94726" y="1591"/>
                  </a:cubicBezTo>
                  <a:cubicBezTo>
                    <a:pt x="94503" y="1521"/>
                    <a:pt x="94252" y="1479"/>
                    <a:pt x="94029" y="1591"/>
                  </a:cubicBezTo>
                  <a:cubicBezTo>
                    <a:pt x="93861" y="1660"/>
                    <a:pt x="93722" y="1605"/>
                    <a:pt x="93582" y="1493"/>
                  </a:cubicBezTo>
                  <a:cubicBezTo>
                    <a:pt x="93443" y="1395"/>
                    <a:pt x="93275" y="1326"/>
                    <a:pt x="93122" y="1312"/>
                  </a:cubicBezTo>
                  <a:cubicBezTo>
                    <a:pt x="92606" y="1256"/>
                    <a:pt x="92090" y="1074"/>
                    <a:pt x="91560" y="1130"/>
                  </a:cubicBezTo>
                  <a:cubicBezTo>
                    <a:pt x="91490" y="1130"/>
                    <a:pt x="91420" y="1130"/>
                    <a:pt x="91350" y="1116"/>
                  </a:cubicBezTo>
                  <a:cubicBezTo>
                    <a:pt x="91002" y="1005"/>
                    <a:pt x="90681" y="1116"/>
                    <a:pt x="90374" y="1256"/>
                  </a:cubicBezTo>
                  <a:cubicBezTo>
                    <a:pt x="90137" y="1340"/>
                    <a:pt x="89928" y="1479"/>
                    <a:pt x="89691" y="1493"/>
                  </a:cubicBezTo>
                  <a:cubicBezTo>
                    <a:pt x="89426" y="1521"/>
                    <a:pt x="89188" y="1618"/>
                    <a:pt x="88909" y="1605"/>
                  </a:cubicBezTo>
                  <a:cubicBezTo>
                    <a:pt x="88784" y="1605"/>
                    <a:pt x="88658" y="1618"/>
                    <a:pt x="88561" y="1632"/>
                  </a:cubicBezTo>
                  <a:cubicBezTo>
                    <a:pt x="88505" y="1632"/>
                    <a:pt x="88491" y="1688"/>
                    <a:pt x="88491" y="1744"/>
                  </a:cubicBezTo>
                  <a:cubicBezTo>
                    <a:pt x="88505" y="1981"/>
                    <a:pt x="88742" y="2149"/>
                    <a:pt x="88700" y="2427"/>
                  </a:cubicBezTo>
                  <a:cubicBezTo>
                    <a:pt x="88700" y="2455"/>
                    <a:pt x="88784" y="2539"/>
                    <a:pt x="88840" y="2567"/>
                  </a:cubicBezTo>
                  <a:cubicBezTo>
                    <a:pt x="89021" y="2609"/>
                    <a:pt x="89202" y="2665"/>
                    <a:pt x="89342" y="2818"/>
                  </a:cubicBezTo>
                  <a:cubicBezTo>
                    <a:pt x="89481" y="2985"/>
                    <a:pt x="89621" y="3153"/>
                    <a:pt x="89760" y="3334"/>
                  </a:cubicBezTo>
                  <a:cubicBezTo>
                    <a:pt x="89816" y="3404"/>
                    <a:pt x="89816" y="3543"/>
                    <a:pt x="89746" y="3585"/>
                  </a:cubicBezTo>
                  <a:cubicBezTo>
                    <a:pt x="89677" y="3655"/>
                    <a:pt x="89607" y="3711"/>
                    <a:pt x="89537" y="3781"/>
                  </a:cubicBezTo>
                  <a:cubicBezTo>
                    <a:pt x="89412" y="3864"/>
                    <a:pt x="89272" y="3864"/>
                    <a:pt x="89216" y="3767"/>
                  </a:cubicBezTo>
                  <a:cubicBezTo>
                    <a:pt x="89077" y="3474"/>
                    <a:pt x="88812" y="3362"/>
                    <a:pt x="88519" y="3348"/>
                  </a:cubicBezTo>
                  <a:cubicBezTo>
                    <a:pt x="88463" y="3348"/>
                    <a:pt x="88421" y="3348"/>
                    <a:pt x="88379" y="3306"/>
                  </a:cubicBezTo>
                  <a:cubicBezTo>
                    <a:pt x="88310" y="3278"/>
                    <a:pt x="88254" y="3237"/>
                    <a:pt x="88212" y="3195"/>
                  </a:cubicBezTo>
                  <a:cubicBezTo>
                    <a:pt x="88156" y="3125"/>
                    <a:pt x="88100" y="3027"/>
                    <a:pt x="88073" y="2944"/>
                  </a:cubicBezTo>
                  <a:cubicBezTo>
                    <a:pt x="88031" y="2888"/>
                    <a:pt x="88045" y="2860"/>
                    <a:pt x="88086" y="2818"/>
                  </a:cubicBezTo>
                  <a:cubicBezTo>
                    <a:pt x="88240" y="2679"/>
                    <a:pt x="88212" y="2525"/>
                    <a:pt x="88100" y="2372"/>
                  </a:cubicBezTo>
                  <a:cubicBezTo>
                    <a:pt x="88003" y="2190"/>
                    <a:pt x="87821" y="2190"/>
                    <a:pt x="87654" y="2218"/>
                  </a:cubicBezTo>
                  <a:cubicBezTo>
                    <a:pt x="87556" y="2218"/>
                    <a:pt x="87403" y="2372"/>
                    <a:pt x="87403" y="2455"/>
                  </a:cubicBezTo>
                  <a:lnTo>
                    <a:pt x="87403" y="3027"/>
                  </a:lnTo>
                  <a:cubicBezTo>
                    <a:pt x="87403" y="3153"/>
                    <a:pt x="87305" y="3264"/>
                    <a:pt x="87194" y="3292"/>
                  </a:cubicBezTo>
                  <a:cubicBezTo>
                    <a:pt x="86957" y="3334"/>
                    <a:pt x="86719" y="3348"/>
                    <a:pt x="86482" y="3418"/>
                  </a:cubicBezTo>
                  <a:cubicBezTo>
                    <a:pt x="86301" y="3474"/>
                    <a:pt x="86162" y="3502"/>
                    <a:pt x="85994" y="3446"/>
                  </a:cubicBezTo>
                  <a:cubicBezTo>
                    <a:pt x="85952" y="3432"/>
                    <a:pt x="85883" y="3446"/>
                    <a:pt x="85855" y="3474"/>
                  </a:cubicBezTo>
                  <a:cubicBezTo>
                    <a:pt x="85576" y="3613"/>
                    <a:pt x="85297" y="3753"/>
                    <a:pt x="85032" y="3920"/>
                  </a:cubicBezTo>
                  <a:cubicBezTo>
                    <a:pt x="84655" y="4143"/>
                    <a:pt x="84251" y="4269"/>
                    <a:pt x="83790" y="4213"/>
                  </a:cubicBezTo>
                  <a:cubicBezTo>
                    <a:pt x="83693" y="4199"/>
                    <a:pt x="83623" y="4143"/>
                    <a:pt x="83581" y="4046"/>
                  </a:cubicBezTo>
                  <a:cubicBezTo>
                    <a:pt x="83581" y="4032"/>
                    <a:pt x="83567" y="3990"/>
                    <a:pt x="83553" y="3976"/>
                  </a:cubicBezTo>
                  <a:cubicBezTo>
                    <a:pt x="83469" y="3515"/>
                    <a:pt x="83204" y="3195"/>
                    <a:pt x="82814" y="2958"/>
                  </a:cubicBezTo>
                  <a:cubicBezTo>
                    <a:pt x="82786" y="2944"/>
                    <a:pt x="82744" y="2888"/>
                    <a:pt x="82716" y="2874"/>
                  </a:cubicBezTo>
                  <a:cubicBezTo>
                    <a:pt x="82298" y="2595"/>
                    <a:pt x="81865" y="2427"/>
                    <a:pt x="81377" y="2720"/>
                  </a:cubicBezTo>
                  <a:cubicBezTo>
                    <a:pt x="81280" y="2776"/>
                    <a:pt x="81196" y="2776"/>
                    <a:pt x="81112" y="2818"/>
                  </a:cubicBezTo>
                  <a:cubicBezTo>
                    <a:pt x="80722" y="2985"/>
                    <a:pt x="80359" y="3139"/>
                    <a:pt x="80024" y="3404"/>
                  </a:cubicBezTo>
                  <a:cubicBezTo>
                    <a:pt x="79857" y="3515"/>
                    <a:pt x="79675" y="3641"/>
                    <a:pt x="79494" y="3767"/>
                  </a:cubicBezTo>
                  <a:cubicBezTo>
                    <a:pt x="79369" y="3850"/>
                    <a:pt x="79187" y="3794"/>
                    <a:pt x="79118" y="3655"/>
                  </a:cubicBezTo>
                  <a:cubicBezTo>
                    <a:pt x="79048" y="3488"/>
                    <a:pt x="78936" y="3376"/>
                    <a:pt x="78769" y="3306"/>
                  </a:cubicBezTo>
                  <a:cubicBezTo>
                    <a:pt x="78671" y="3264"/>
                    <a:pt x="78546" y="3209"/>
                    <a:pt x="78448" y="3153"/>
                  </a:cubicBezTo>
                  <a:cubicBezTo>
                    <a:pt x="78322" y="3083"/>
                    <a:pt x="78211" y="3139"/>
                    <a:pt x="78113" y="3223"/>
                  </a:cubicBezTo>
                  <a:cubicBezTo>
                    <a:pt x="78002" y="3306"/>
                    <a:pt x="77988" y="3306"/>
                    <a:pt x="77890" y="3223"/>
                  </a:cubicBezTo>
                  <a:cubicBezTo>
                    <a:pt x="77792" y="3167"/>
                    <a:pt x="77723" y="3097"/>
                    <a:pt x="77625" y="3139"/>
                  </a:cubicBezTo>
                  <a:cubicBezTo>
                    <a:pt x="77555" y="3153"/>
                    <a:pt x="77472" y="3167"/>
                    <a:pt x="77416" y="3125"/>
                  </a:cubicBezTo>
                  <a:cubicBezTo>
                    <a:pt x="77304" y="3013"/>
                    <a:pt x="77165" y="2985"/>
                    <a:pt x="77025" y="2944"/>
                  </a:cubicBezTo>
                  <a:cubicBezTo>
                    <a:pt x="76983" y="2930"/>
                    <a:pt x="76983" y="2888"/>
                    <a:pt x="77011" y="2818"/>
                  </a:cubicBezTo>
                  <a:cubicBezTo>
                    <a:pt x="77137" y="2609"/>
                    <a:pt x="77137" y="2511"/>
                    <a:pt x="77011" y="2386"/>
                  </a:cubicBezTo>
                  <a:lnTo>
                    <a:pt x="76955" y="2330"/>
                  </a:lnTo>
                  <a:cubicBezTo>
                    <a:pt x="76676" y="2176"/>
                    <a:pt x="76398" y="2051"/>
                    <a:pt x="76077" y="2121"/>
                  </a:cubicBezTo>
                  <a:cubicBezTo>
                    <a:pt x="75937" y="2162"/>
                    <a:pt x="75798" y="2176"/>
                    <a:pt x="75658" y="2232"/>
                  </a:cubicBezTo>
                  <a:cubicBezTo>
                    <a:pt x="75561" y="2260"/>
                    <a:pt x="75463" y="2302"/>
                    <a:pt x="75407" y="2372"/>
                  </a:cubicBezTo>
                  <a:cubicBezTo>
                    <a:pt x="75254" y="2581"/>
                    <a:pt x="75100" y="2595"/>
                    <a:pt x="74849" y="2525"/>
                  </a:cubicBezTo>
                  <a:cubicBezTo>
                    <a:pt x="74612" y="2455"/>
                    <a:pt x="74333" y="2469"/>
                    <a:pt x="74068" y="2469"/>
                  </a:cubicBezTo>
                  <a:cubicBezTo>
                    <a:pt x="73747" y="2497"/>
                    <a:pt x="73440" y="2511"/>
                    <a:pt x="73120" y="2539"/>
                  </a:cubicBezTo>
                  <a:cubicBezTo>
                    <a:pt x="72813" y="2581"/>
                    <a:pt x="72520" y="2637"/>
                    <a:pt x="72199" y="2525"/>
                  </a:cubicBezTo>
                  <a:cubicBezTo>
                    <a:pt x="72143" y="2511"/>
                    <a:pt x="72060" y="2567"/>
                    <a:pt x="72004" y="2595"/>
                  </a:cubicBezTo>
                  <a:cubicBezTo>
                    <a:pt x="71976" y="2609"/>
                    <a:pt x="71962" y="2665"/>
                    <a:pt x="71962" y="2720"/>
                  </a:cubicBezTo>
                  <a:cubicBezTo>
                    <a:pt x="71962" y="2734"/>
                    <a:pt x="71976" y="2776"/>
                    <a:pt x="71990" y="2776"/>
                  </a:cubicBezTo>
                  <a:cubicBezTo>
                    <a:pt x="72101" y="2818"/>
                    <a:pt x="72213" y="2860"/>
                    <a:pt x="72325" y="2888"/>
                  </a:cubicBezTo>
                  <a:cubicBezTo>
                    <a:pt x="72352" y="2916"/>
                    <a:pt x="72394" y="2958"/>
                    <a:pt x="72408" y="2999"/>
                  </a:cubicBezTo>
                  <a:cubicBezTo>
                    <a:pt x="72422" y="3027"/>
                    <a:pt x="72380" y="3139"/>
                    <a:pt x="72311" y="3167"/>
                  </a:cubicBezTo>
                  <a:cubicBezTo>
                    <a:pt x="72241" y="3209"/>
                    <a:pt x="72171" y="3209"/>
                    <a:pt x="72101" y="3237"/>
                  </a:cubicBezTo>
                  <a:cubicBezTo>
                    <a:pt x="71962" y="3334"/>
                    <a:pt x="71906" y="3446"/>
                    <a:pt x="71906" y="3613"/>
                  </a:cubicBezTo>
                  <a:cubicBezTo>
                    <a:pt x="71906" y="3725"/>
                    <a:pt x="72004" y="3836"/>
                    <a:pt x="72129" y="3850"/>
                  </a:cubicBezTo>
                  <a:lnTo>
                    <a:pt x="72408" y="3850"/>
                  </a:lnTo>
                  <a:lnTo>
                    <a:pt x="72408" y="3836"/>
                  </a:lnTo>
                  <a:lnTo>
                    <a:pt x="72422" y="3794"/>
                  </a:lnTo>
                  <a:lnTo>
                    <a:pt x="72408" y="3850"/>
                  </a:lnTo>
                  <a:lnTo>
                    <a:pt x="72408" y="3850"/>
                  </a:lnTo>
                  <a:cubicBezTo>
                    <a:pt x="72394" y="3976"/>
                    <a:pt x="72394" y="4073"/>
                    <a:pt x="72464" y="4185"/>
                  </a:cubicBezTo>
                  <a:cubicBezTo>
                    <a:pt x="72562" y="4338"/>
                    <a:pt x="72687" y="4492"/>
                    <a:pt x="72841" y="4603"/>
                  </a:cubicBezTo>
                  <a:cubicBezTo>
                    <a:pt x="72910" y="4659"/>
                    <a:pt x="72910" y="4729"/>
                    <a:pt x="72869" y="4799"/>
                  </a:cubicBezTo>
                  <a:cubicBezTo>
                    <a:pt x="72813" y="4869"/>
                    <a:pt x="72743" y="4896"/>
                    <a:pt x="72687" y="4869"/>
                  </a:cubicBezTo>
                  <a:cubicBezTo>
                    <a:pt x="72534" y="4757"/>
                    <a:pt x="72394" y="4729"/>
                    <a:pt x="72213" y="4827"/>
                  </a:cubicBezTo>
                  <a:cubicBezTo>
                    <a:pt x="72115" y="4896"/>
                    <a:pt x="72004" y="4952"/>
                    <a:pt x="71920" y="5022"/>
                  </a:cubicBezTo>
                  <a:cubicBezTo>
                    <a:pt x="71794" y="5120"/>
                    <a:pt x="71683" y="5161"/>
                    <a:pt x="71516" y="5120"/>
                  </a:cubicBezTo>
                  <a:cubicBezTo>
                    <a:pt x="71404" y="5106"/>
                    <a:pt x="71278" y="5092"/>
                    <a:pt x="71167" y="5106"/>
                  </a:cubicBezTo>
                  <a:cubicBezTo>
                    <a:pt x="70999" y="5120"/>
                    <a:pt x="70846" y="5189"/>
                    <a:pt x="70790" y="5385"/>
                  </a:cubicBezTo>
                  <a:cubicBezTo>
                    <a:pt x="70734" y="5580"/>
                    <a:pt x="70637" y="5650"/>
                    <a:pt x="70441" y="5664"/>
                  </a:cubicBezTo>
                  <a:cubicBezTo>
                    <a:pt x="70093" y="5705"/>
                    <a:pt x="69772" y="5608"/>
                    <a:pt x="69521" y="5371"/>
                  </a:cubicBezTo>
                  <a:cubicBezTo>
                    <a:pt x="69493" y="5357"/>
                    <a:pt x="69479" y="5329"/>
                    <a:pt x="69465" y="5329"/>
                  </a:cubicBezTo>
                  <a:cubicBezTo>
                    <a:pt x="69451" y="5329"/>
                    <a:pt x="69409" y="5329"/>
                    <a:pt x="69395" y="5357"/>
                  </a:cubicBezTo>
                  <a:cubicBezTo>
                    <a:pt x="69381" y="5371"/>
                    <a:pt x="69353" y="5385"/>
                    <a:pt x="69353" y="5399"/>
                  </a:cubicBezTo>
                  <a:cubicBezTo>
                    <a:pt x="69353" y="5636"/>
                    <a:pt x="69409" y="5817"/>
                    <a:pt x="69493" y="6026"/>
                  </a:cubicBezTo>
                  <a:cubicBezTo>
                    <a:pt x="69618" y="6291"/>
                    <a:pt x="69730" y="6556"/>
                    <a:pt x="69758" y="6849"/>
                  </a:cubicBezTo>
                  <a:cubicBezTo>
                    <a:pt x="69772" y="6919"/>
                    <a:pt x="69730" y="6975"/>
                    <a:pt x="69632" y="6975"/>
                  </a:cubicBezTo>
                  <a:cubicBezTo>
                    <a:pt x="69493" y="6961"/>
                    <a:pt x="69353" y="6933"/>
                    <a:pt x="69214" y="6905"/>
                  </a:cubicBezTo>
                  <a:cubicBezTo>
                    <a:pt x="68782" y="6766"/>
                    <a:pt x="68517" y="6431"/>
                    <a:pt x="68168" y="6194"/>
                  </a:cubicBezTo>
                  <a:cubicBezTo>
                    <a:pt x="68154" y="6166"/>
                    <a:pt x="68168" y="6138"/>
                    <a:pt x="68168" y="6124"/>
                  </a:cubicBezTo>
                  <a:cubicBezTo>
                    <a:pt x="68126" y="5929"/>
                    <a:pt x="68098" y="5929"/>
                    <a:pt x="67945" y="6026"/>
                  </a:cubicBezTo>
                  <a:cubicBezTo>
                    <a:pt x="67805" y="6124"/>
                    <a:pt x="67735" y="6124"/>
                    <a:pt x="67638" y="6012"/>
                  </a:cubicBezTo>
                  <a:cubicBezTo>
                    <a:pt x="67582" y="5956"/>
                    <a:pt x="67568" y="5887"/>
                    <a:pt x="67540" y="5845"/>
                  </a:cubicBezTo>
                  <a:cubicBezTo>
                    <a:pt x="67540" y="5845"/>
                    <a:pt x="67526" y="5845"/>
                    <a:pt x="67526" y="5859"/>
                  </a:cubicBezTo>
                  <a:lnTo>
                    <a:pt x="67512" y="5845"/>
                  </a:lnTo>
                  <a:cubicBezTo>
                    <a:pt x="67456" y="5845"/>
                    <a:pt x="67401" y="5859"/>
                    <a:pt x="67373" y="5789"/>
                  </a:cubicBezTo>
                  <a:cubicBezTo>
                    <a:pt x="67387" y="5789"/>
                    <a:pt x="67429" y="5747"/>
                    <a:pt x="67429" y="5775"/>
                  </a:cubicBezTo>
                  <a:cubicBezTo>
                    <a:pt x="67456" y="5789"/>
                    <a:pt x="67470" y="5817"/>
                    <a:pt x="67512" y="5845"/>
                  </a:cubicBezTo>
                  <a:lnTo>
                    <a:pt x="67540" y="5845"/>
                  </a:lnTo>
                  <a:lnTo>
                    <a:pt x="67540" y="5845"/>
                  </a:lnTo>
                  <a:cubicBezTo>
                    <a:pt x="67610" y="5803"/>
                    <a:pt x="67708" y="5775"/>
                    <a:pt x="67777" y="5719"/>
                  </a:cubicBezTo>
                  <a:cubicBezTo>
                    <a:pt x="67805" y="5705"/>
                    <a:pt x="67819" y="5636"/>
                    <a:pt x="67819" y="5594"/>
                  </a:cubicBezTo>
                  <a:cubicBezTo>
                    <a:pt x="67805" y="5426"/>
                    <a:pt x="67708" y="5287"/>
                    <a:pt x="67582" y="5161"/>
                  </a:cubicBezTo>
                  <a:cubicBezTo>
                    <a:pt x="67498" y="5078"/>
                    <a:pt x="67373" y="5050"/>
                    <a:pt x="67247" y="5050"/>
                  </a:cubicBezTo>
                  <a:cubicBezTo>
                    <a:pt x="67150" y="5050"/>
                    <a:pt x="67122" y="5022"/>
                    <a:pt x="67150" y="4910"/>
                  </a:cubicBezTo>
                  <a:cubicBezTo>
                    <a:pt x="67164" y="4827"/>
                    <a:pt x="67219" y="4743"/>
                    <a:pt x="67122" y="4659"/>
                  </a:cubicBezTo>
                  <a:cubicBezTo>
                    <a:pt x="66940" y="4464"/>
                    <a:pt x="66759" y="4269"/>
                    <a:pt x="66564" y="4101"/>
                  </a:cubicBezTo>
                  <a:cubicBezTo>
                    <a:pt x="66410" y="3962"/>
                    <a:pt x="65769" y="3781"/>
                    <a:pt x="65559" y="3794"/>
                  </a:cubicBezTo>
                  <a:cubicBezTo>
                    <a:pt x="65504" y="3794"/>
                    <a:pt x="65448" y="3794"/>
                    <a:pt x="65420" y="3836"/>
                  </a:cubicBezTo>
                  <a:cubicBezTo>
                    <a:pt x="65308" y="3906"/>
                    <a:pt x="65225" y="3920"/>
                    <a:pt x="65099" y="3892"/>
                  </a:cubicBezTo>
                  <a:cubicBezTo>
                    <a:pt x="64806" y="3794"/>
                    <a:pt x="64499" y="3767"/>
                    <a:pt x="64179" y="3850"/>
                  </a:cubicBezTo>
                  <a:cubicBezTo>
                    <a:pt x="64095" y="3864"/>
                    <a:pt x="64011" y="3920"/>
                    <a:pt x="63941" y="3990"/>
                  </a:cubicBezTo>
                  <a:cubicBezTo>
                    <a:pt x="63802" y="4101"/>
                    <a:pt x="63760" y="4213"/>
                    <a:pt x="63830" y="4352"/>
                  </a:cubicBezTo>
                  <a:cubicBezTo>
                    <a:pt x="63914" y="4534"/>
                    <a:pt x="64025" y="4687"/>
                    <a:pt x="64123" y="4841"/>
                  </a:cubicBezTo>
                  <a:cubicBezTo>
                    <a:pt x="64165" y="4896"/>
                    <a:pt x="64123" y="5022"/>
                    <a:pt x="64095" y="5036"/>
                  </a:cubicBezTo>
                  <a:cubicBezTo>
                    <a:pt x="63816" y="5161"/>
                    <a:pt x="63523" y="5287"/>
                    <a:pt x="63244" y="5385"/>
                  </a:cubicBezTo>
                  <a:cubicBezTo>
                    <a:pt x="63049" y="5454"/>
                    <a:pt x="62867" y="5426"/>
                    <a:pt x="62700" y="5287"/>
                  </a:cubicBezTo>
                  <a:cubicBezTo>
                    <a:pt x="62588" y="5175"/>
                    <a:pt x="62574" y="5189"/>
                    <a:pt x="62449" y="5287"/>
                  </a:cubicBezTo>
                  <a:cubicBezTo>
                    <a:pt x="62128" y="5510"/>
                    <a:pt x="61849" y="5426"/>
                    <a:pt x="61779" y="5050"/>
                  </a:cubicBezTo>
                  <a:cubicBezTo>
                    <a:pt x="61751" y="5008"/>
                    <a:pt x="61779" y="4966"/>
                    <a:pt x="61751" y="4910"/>
                  </a:cubicBezTo>
                  <a:cubicBezTo>
                    <a:pt x="61738" y="4813"/>
                    <a:pt x="61598" y="4729"/>
                    <a:pt x="61473" y="4743"/>
                  </a:cubicBezTo>
                  <a:cubicBezTo>
                    <a:pt x="61110" y="4813"/>
                    <a:pt x="60733" y="4896"/>
                    <a:pt x="60357" y="4966"/>
                  </a:cubicBezTo>
                  <a:cubicBezTo>
                    <a:pt x="60217" y="5008"/>
                    <a:pt x="60078" y="5036"/>
                    <a:pt x="59966" y="5092"/>
                  </a:cubicBezTo>
                  <a:cubicBezTo>
                    <a:pt x="59799" y="5161"/>
                    <a:pt x="59687" y="5259"/>
                    <a:pt x="59548" y="5357"/>
                  </a:cubicBezTo>
                  <a:cubicBezTo>
                    <a:pt x="59380" y="5287"/>
                    <a:pt x="59241" y="5217"/>
                    <a:pt x="59087" y="5147"/>
                  </a:cubicBezTo>
                  <a:lnTo>
                    <a:pt x="59032" y="5147"/>
                  </a:lnTo>
                  <a:cubicBezTo>
                    <a:pt x="59018" y="5175"/>
                    <a:pt x="59018" y="5231"/>
                    <a:pt x="59004" y="5259"/>
                  </a:cubicBezTo>
                  <a:cubicBezTo>
                    <a:pt x="58920" y="5524"/>
                    <a:pt x="58613" y="5608"/>
                    <a:pt x="58446" y="5426"/>
                  </a:cubicBezTo>
                  <a:cubicBezTo>
                    <a:pt x="58376" y="5357"/>
                    <a:pt x="58334" y="5259"/>
                    <a:pt x="58292" y="5189"/>
                  </a:cubicBezTo>
                  <a:cubicBezTo>
                    <a:pt x="58250" y="5120"/>
                    <a:pt x="58195" y="5092"/>
                    <a:pt x="58125" y="5120"/>
                  </a:cubicBezTo>
                  <a:cubicBezTo>
                    <a:pt x="58027" y="5175"/>
                    <a:pt x="57916" y="5189"/>
                    <a:pt x="57804" y="5175"/>
                  </a:cubicBezTo>
                  <a:cubicBezTo>
                    <a:pt x="57665" y="5161"/>
                    <a:pt x="57567" y="5245"/>
                    <a:pt x="57539" y="5371"/>
                  </a:cubicBezTo>
                  <a:cubicBezTo>
                    <a:pt x="57525" y="5440"/>
                    <a:pt x="57497" y="5510"/>
                    <a:pt x="57497" y="5580"/>
                  </a:cubicBezTo>
                  <a:cubicBezTo>
                    <a:pt x="57497" y="5678"/>
                    <a:pt x="57539" y="5775"/>
                    <a:pt x="57637" y="5803"/>
                  </a:cubicBezTo>
                  <a:cubicBezTo>
                    <a:pt x="57734" y="5845"/>
                    <a:pt x="57818" y="5859"/>
                    <a:pt x="57888" y="5873"/>
                  </a:cubicBezTo>
                  <a:lnTo>
                    <a:pt x="57888" y="5859"/>
                  </a:lnTo>
                  <a:lnTo>
                    <a:pt x="57902" y="5845"/>
                  </a:lnTo>
                  <a:cubicBezTo>
                    <a:pt x="57902" y="5803"/>
                    <a:pt x="57902" y="5775"/>
                    <a:pt x="57916" y="5733"/>
                  </a:cubicBezTo>
                  <a:cubicBezTo>
                    <a:pt x="57944" y="5705"/>
                    <a:pt x="57971" y="5678"/>
                    <a:pt x="58013" y="5664"/>
                  </a:cubicBezTo>
                  <a:cubicBezTo>
                    <a:pt x="58013" y="5678"/>
                    <a:pt x="58027" y="5705"/>
                    <a:pt x="58027" y="5719"/>
                  </a:cubicBezTo>
                  <a:cubicBezTo>
                    <a:pt x="58027" y="5733"/>
                    <a:pt x="58013" y="5775"/>
                    <a:pt x="57985" y="5775"/>
                  </a:cubicBezTo>
                  <a:cubicBezTo>
                    <a:pt x="57957" y="5789"/>
                    <a:pt x="57944" y="5803"/>
                    <a:pt x="57902" y="5817"/>
                  </a:cubicBezTo>
                  <a:lnTo>
                    <a:pt x="57902" y="5859"/>
                  </a:lnTo>
                  <a:lnTo>
                    <a:pt x="57888" y="5859"/>
                  </a:lnTo>
                  <a:cubicBezTo>
                    <a:pt x="57874" y="5929"/>
                    <a:pt x="57874" y="5998"/>
                    <a:pt x="57818" y="6054"/>
                  </a:cubicBezTo>
                  <a:cubicBezTo>
                    <a:pt x="57692" y="6152"/>
                    <a:pt x="57595" y="6291"/>
                    <a:pt x="57497" y="6445"/>
                  </a:cubicBezTo>
                  <a:cubicBezTo>
                    <a:pt x="57344" y="6724"/>
                    <a:pt x="57107" y="6835"/>
                    <a:pt x="56786" y="6863"/>
                  </a:cubicBezTo>
                  <a:cubicBezTo>
                    <a:pt x="56688" y="6891"/>
                    <a:pt x="56632" y="6849"/>
                    <a:pt x="56688" y="6752"/>
                  </a:cubicBezTo>
                  <a:cubicBezTo>
                    <a:pt x="56758" y="6612"/>
                    <a:pt x="56772" y="6487"/>
                    <a:pt x="56786" y="6333"/>
                  </a:cubicBezTo>
                  <a:cubicBezTo>
                    <a:pt x="56800" y="6152"/>
                    <a:pt x="56995" y="6152"/>
                    <a:pt x="57051" y="6012"/>
                  </a:cubicBezTo>
                  <a:cubicBezTo>
                    <a:pt x="57065" y="5943"/>
                    <a:pt x="57121" y="5873"/>
                    <a:pt x="57121" y="5803"/>
                  </a:cubicBezTo>
                  <a:cubicBezTo>
                    <a:pt x="57051" y="5580"/>
                    <a:pt x="57134" y="5385"/>
                    <a:pt x="57218" y="5175"/>
                  </a:cubicBezTo>
                  <a:cubicBezTo>
                    <a:pt x="57274" y="5092"/>
                    <a:pt x="57288" y="5008"/>
                    <a:pt x="57274" y="4896"/>
                  </a:cubicBezTo>
                  <a:cubicBezTo>
                    <a:pt x="57260" y="4799"/>
                    <a:pt x="57260" y="4701"/>
                    <a:pt x="57316" y="4617"/>
                  </a:cubicBezTo>
                  <a:cubicBezTo>
                    <a:pt x="57413" y="4394"/>
                    <a:pt x="57525" y="4185"/>
                    <a:pt x="57595" y="3962"/>
                  </a:cubicBezTo>
                  <a:cubicBezTo>
                    <a:pt x="57637" y="3725"/>
                    <a:pt x="57665" y="3488"/>
                    <a:pt x="57748" y="3264"/>
                  </a:cubicBezTo>
                  <a:cubicBezTo>
                    <a:pt x="57832" y="3055"/>
                    <a:pt x="57804" y="2818"/>
                    <a:pt x="57706" y="2637"/>
                  </a:cubicBezTo>
                  <a:cubicBezTo>
                    <a:pt x="57609" y="2427"/>
                    <a:pt x="57469" y="2232"/>
                    <a:pt x="57413" y="1981"/>
                  </a:cubicBezTo>
                  <a:cubicBezTo>
                    <a:pt x="57413" y="1953"/>
                    <a:pt x="57386" y="1884"/>
                    <a:pt x="57344" y="1870"/>
                  </a:cubicBezTo>
                  <a:cubicBezTo>
                    <a:pt x="57079" y="1758"/>
                    <a:pt x="56967" y="1521"/>
                    <a:pt x="56786" y="1326"/>
                  </a:cubicBezTo>
                  <a:cubicBezTo>
                    <a:pt x="56730" y="1270"/>
                    <a:pt x="56660" y="1270"/>
                    <a:pt x="56618" y="1340"/>
                  </a:cubicBezTo>
                  <a:cubicBezTo>
                    <a:pt x="56577" y="1395"/>
                    <a:pt x="56577" y="1563"/>
                    <a:pt x="56451" y="1409"/>
                  </a:cubicBezTo>
                  <a:cubicBezTo>
                    <a:pt x="56312" y="1242"/>
                    <a:pt x="56144" y="1130"/>
                    <a:pt x="55949" y="1033"/>
                  </a:cubicBezTo>
                  <a:cubicBezTo>
                    <a:pt x="55781" y="935"/>
                    <a:pt x="55600" y="865"/>
                    <a:pt x="55447" y="768"/>
                  </a:cubicBezTo>
                  <a:cubicBezTo>
                    <a:pt x="55293" y="656"/>
                    <a:pt x="55154" y="628"/>
                    <a:pt x="54986" y="726"/>
                  </a:cubicBezTo>
                  <a:cubicBezTo>
                    <a:pt x="54707" y="921"/>
                    <a:pt x="54401" y="1033"/>
                    <a:pt x="54080" y="1144"/>
                  </a:cubicBezTo>
                  <a:cubicBezTo>
                    <a:pt x="54010" y="1172"/>
                    <a:pt x="53982" y="1256"/>
                    <a:pt x="53996" y="1326"/>
                  </a:cubicBezTo>
                  <a:cubicBezTo>
                    <a:pt x="54038" y="1395"/>
                    <a:pt x="54066" y="1451"/>
                    <a:pt x="54108" y="1521"/>
                  </a:cubicBezTo>
                  <a:cubicBezTo>
                    <a:pt x="54149" y="1632"/>
                    <a:pt x="54108" y="1744"/>
                    <a:pt x="53982" y="1814"/>
                  </a:cubicBezTo>
                  <a:cubicBezTo>
                    <a:pt x="53843" y="1897"/>
                    <a:pt x="53689" y="1828"/>
                    <a:pt x="53661" y="1674"/>
                  </a:cubicBezTo>
                  <a:cubicBezTo>
                    <a:pt x="53647" y="1549"/>
                    <a:pt x="53661" y="1423"/>
                    <a:pt x="53647" y="1326"/>
                  </a:cubicBezTo>
                  <a:cubicBezTo>
                    <a:pt x="53633" y="1200"/>
                    <a:pt x="53633" y="1074"/>
                    <a:pt x="53592" y="977"/>
                  </a:cubicBezTo>
                  <a:cubicBezTo>
                    <a:pt x="53578" y="865"/>
                    <a:pt x="53424" y="782"/>
                    <a:pt x="53313" y="796"/>
                  </a:cubicBezTo>
                  <a:cubicBezTo>
                    <a:pt x="53229" y="823"/>
                    <a:pt x="53131" y="851"/>
                    <a:pt x="53034" y="865"/>
                  </a:cubicBezTo>
                  <a:cubicBezTo>
                    <a:pt x="52880" y="907"/>
                    <a:pt x="52755" y="865"/>
                    <a:pt x="52615" y="823"/>
                  </a:cubicBezTo>
                  <a:cubicBezTo>
                    <a:pt x="52518" y="768"/>
                    <a:pt x="52462" y="712"/>
                    <a:pt x="52476" y="614"/>
                  </a:cubicBezTo>
                  <a:cubicBezTo>
                    <a:pt x="52531" y="377"/>
                    <a:pt x="52378" y="265"/>
                    <a:pt x="52225" y="140"/>
                  </a:cubicBezTo>
                  <a:cubicBezTo>
                    <a:pt x="51960" y="168"/>
                    <a:pt x="51708" y="14"/>
                    <a:pt x="51457" y="0"/>
                  </a:cubicBezTo>
                  <a:cubicBezTo>
                    <a:pt x="51388" y="0"/>
                    <a:pt x="51332" y="56"/>
                    <a:pt x="51262" y="84"/>
                  </a:cubicBezTo>
                  <a:cubicBezTo>
                    <a:pt x="51220" y="98"/>
                    <a:pt x="51192" y="154"/>
                    <a:pt x="51178" y="196"/>
                  </a:cubicBezTo>
                  <a:cubicBezTo>
                    <a:pt x="50983" y="586"/>
                    <a:pt x="50899" y="1005"/>
                    <a:pt x="50927" y="1451"/>
                  </a:cubicBezTo>
                  <a:cubicBezTo>
                    <a:pt x="50941" y="1702"/>
                    <a:pt x="50927" y="2023"/>
                    <a:pt x="51248" y="2190"/>
                  </a:cubicBezTo>
                  <a:cubicBezTo>
                    <a:pt x="51388" y="2288"/>
                    <a:pt x="51346" y="2455"/>
                    <a:pt x="51402" y="2581"/>
                  </a:cubicBezTo>
                  <a:cubicBezTo>
                    <a:pt x="51457" y="2734"/>
                    <a:pt x="51457" y="2748"/>
                    <a:pt x="51318" y="2776"/>
                  </a:cubicBezTo>
                  <a:cubicBezTo>
                    <a:pt x="51137" y="2790"/>
                    <a:pt x="50983" y="2790"/>
                    <a:pt x="50830" y="2874"/>
                  </a:cubicBezTo>
                  <a:cubicBezTo>
                    <a:pt x="50760" y="2916"/>
                    <a:pt x="50718" y="2958"/>
                    <a:pt x="50732" y="3055"/>
                  </a:cubicBezTo>
                  <a:cubicBezTo>
                    <a:pt x="50760" y="3125"/>
                    <a:pt x="50788" y="3209"/>
                    <a:pt x="50774" y="3264"/>
                  </a:cubicBezTo>
                  <a:cubicBezTo>
                    <a:pt x="50704" y="3418"/>
                    <a:pt x="50620" y="3557"/>
                    <a:pt x="50523" y="3697"/>
                  </a:cubicBezTo>
                  <a:cubicBezTo>
                    <a:pt x="50509" y="3725"/>
                    <a:pt x="50453" y="3767"/>
                    <a:pt x="50425" y="3781"/>
                  </a:cubicBezTo>
                  <a:cubicBezTo>
                    <a:pt x="50272" y="3836"/>
                    <a:pt x="50104" y="3906"/>
                    <a:pt x="49951" y="3934"/>
                  </a:cubicBezTo>
                  <a:cubicBezTo>
                    <a:pt x="49923" y="3962"/>
                    <a:pt x="49881" y="3906"/>
                    <a:pt x="49895" y="3850"/>
                  </a:cubicBezTo>
                  <a:cubicBezTo>
                    <a:pt x="49923" y="3767"/>
                    <a:pt x="49951" y="3683"/>
                    <a:pt x="49965" y="3571"/>
                  </a:cubicBezTo>
                  <a:cubicBezTo>
                    <a:pt x="49993" y="3488"/>
                    <a:pt x="49895" y="3404"/>
                    <a:pt x="49798" y="3404"/>
                  </a:cubicBezTo>
                  <a:cubicBezTo>
                    <a:pt x="49644" y="3418"/>
                    <a:pt x="49505" y="3446"/>
                    <a:pt x="49463" y="3613"/>
                  </a:cubicBezTo>
                  <a:cubicBezTo>
                    <a:pt x="49449" y="3711"/>
                    <a:pt x="49407" y="3781"/>
                    <a:pt x="49295" y="3794"/>
                  </a:cubicBezTo>
                  <a:cubicBezTo>
                    <a:pt x="49198" y="3794"/>
                    <a:pt x="49100" y="3836"/>
                    <a:pt x="49016" y="3836"/>
                  </a:cubicBezTo>
                  <a:cubicBezTo>
                    <a:pt x="48849" y="3850"/>
                    <a:pt x="48751" y="3962"/>
                    <a:pt x="48668" y="4046"/>
                  </a:cubicBezTo>
                  <a:cubicBezTo>
                    <a:pt x="48542" y="4185"/>
                    <a:pt x="48542" y="4255"/>
                    <a:pt x="48668" y="4408"/>
                  </a:cubicBezTo>
                  <a:cubicBezTo>
                    <a:pt x="48710" y="4478"/>
                    <a:pt x="48710" y="4562"/>
                    <a:pt x="48668" y="4590"/>
                  </a:cubicBezTo>
                  <a:cubicBezTo>
                    <a:pt x="48486" y="4687"/>
                    <a:pt x="48291" y="4827"/>
                    <a:pt x="48110" y="4910"/>
                  </a:cubicBezTo>
                  <a:cubicBezTo>
                    <a:pt x="47928" y="5008"/>
                    <a:pt x="47761" y="5078"/>
                    <a:pt x="47649" y="5231"/>
                  </a:cubicBezTo>
                  <a:cubicBezTo>
                    <a:pt x="47552" y="5385"/>
                    <a:pt x="47370" y="5468"/>
                    <a:pt x="47301" y="5678"/>
                  </a:cubicBezTo>
                  <a:cubicBezTo>
                    <a:pt x="47273" y="5817"/>
                    <a:pt x="47161" y="5943"/>
                    <a:pt x="47022" y="5998"/>
                  </a:cubicBezTo>
                  <a:cubicBezTo>
                    <a:pt x="46826" y="6054"/>
                    <a:pt x="46882" y="6291"/>
                    <a:pt x="46729" y="6375"/>
                  </a:cubicBezTo>
                  <a:cubicBezTo>
                    <a:pt x="46645" y="6431"/>
                    <a:pt x="46603" y="6514"/>
                    <a:pt x="46575" y="6612"/>
                  </a:cubicBezTo>
                  <a:cubicBezTo>
                    <a:pt x="46478" y="6779"/>
                    <a:pt x="46547" y="6933"/>
                    <a:pt x="46589" y="7100"/>
                  </a:cubicBezTo>
                  <a:cubicBezTo>
                    <a:pt x="46603" y="7198"/>
                    <a:pt x="46673" y="7254"/>
                    <a:pt x="46743" y="7310"/>
                  </a:cubicBezTo>
                  <a:cubicBezTo>
                    <a:pt x="46924" y="7449"/>
                    <a:pt x="47078" y="7561"/>
                    <a:pt x="47287" y="7630"/>
                  </a:cubicBezTo>
                  <a:cubicBezTo>
                    <a:pt x="47510" y="7700"/>
                    <a:pt x="47733" y="7812"/>
                    <a:pt x="47901" y="8007"/>
                  </a:cubicBezTo>
                  <a:cubicBezTo>
                    <a:pt x="47928" y="8035"/>
                    <a:pt x="47928" y="8091"/>
                    <a:pt x="47928" y="8119"/>
                  </a:cubicBezTo>
                  <a:cubicBezTo>
                    <a:pt x="47928" y="8160"/>
                    <a:pt x="47901" y="8216"/>
                    <a:pt x="47859" y="8230"/>
                  </a:cubicBezTo>
                  <a:cubicBezTo>
                    <a:pt x="47761" y="8286"/>
                    <a:pt x="47761" y="8188"/>
                    <a:pt x="47719" y="8146"/>
                  </a:cubicBezTo>
                  <a:cubicBezTo>
                    <a:pt x="47691" y="8077"/>
                    <a:pt x="47649" y="8021"/>
                    <a:pt x="47566" y="8021"/>
                  </a:cubicBezTo>
                  <a:cubicBezTo>
                    <a:pt x="47482" y="8035"/>
                    <a:pt x="47357" y="8021"/>
                    <a:pt x="47287" y="8077"/>
                  </a:cubicBezTo>
                  <a:cubicBezTo>
                    <a:pt x="47064" y="8258"/>
                    <a:pt x="46799" y="8356"/>
                    <a:pt x="46534" y="8453"/>
                  </a:cubicBezTo>
                  <a:cubicBezTo>
                    <a:pt x="46269" y="8579"/>
                    <a:pt x="45990" y="8663"/>
                    <a:pt x="45738" y="8746"/>
                  </a:cubicBezTo>
                  <a:cubicBezTo>
                    <a:pt x="45641" y="8788"/>
                    <a:pt x="45543" y="8802"/>
                    <a:pt x="45460" y="8844"/>
                  </a:cubicBezTo>
                  <a:cubicBezTo>
                    <a:pt x="45194" y="8941"/>
                    <a:pt x="45125" y="9151"/>
                    <a:pt x="45264" y="9416"/>
                  </a:cubicBezTo>
                  <a:cubicBezTo>
                    <a:pt x="45320" y="9513"/>
                    <a:pt x="45390" y="9625"/>
                    <a:pt x="45460" y="9709"/>
                  </a:cubicBezTo>
                  <a:cubicBezTo>
                    <a:pt x="45557" y="9834"/>
                    <a:pt x="45641" y="9974"/>
                    <a:pt x="45683" y="10141"/>
                  </a:cubicBezTo>
                  <a:cubicBezTo>
                    <a:pt x="45697" y="10239"/>
                    <a:pt x="45738" y="10336"/>
                    <a:pt x="45780" y="10406"/>
                  </a:cubicBezTo>
                  <a:cubicBezTo>
                    <a:pt x="45836" y="10476"/>
                    <a:pt x="45906" y="10546"/>
                    <a:pt x="45990" y="10601"/>
                  </a:cubicBezTo>
                  <a:cubicBezTo>
                    <a:pt x="46171" y="10685"/>
                    <a:pt x="46380" y="10657"/>
                    <a:pt x="46575" y="10671"/>
                  </a:cubicBezTo>
                  <a:cubicBezTo>
                    <a:pt x="46729" y="10811"/>
                    <a:pt x="46882" y="10964"/>
                    <a:pt x="47036" y="11104"/>
                  </a:cubicBezTo>
                  <a:cubicBezTo>
                    <a:pt x="47078" y="11145"/>
                    <a:pt x="47133" y="11145"/>
                    <a:pt x="47175" y="11159"/>
                  </a:cubicBezTo>
                  <a:cubicBezTo>
                    <a:pt x="47287" y="11215"/>
                    <a:pt x="47412" y="11243"/>
                    <a:pt x="47510" y="11299"/>
                  </a:cubicBezTo>
                  <a:cubicBezTo>
                    <a:pt x="47594" y="11327"/>
                    <a:pt x="47663" y="11396"/>
                    <a:pt x="47705" y="11508"/>
                  </a:cubicBezTo>
                  <a:cubicBezTo>
                    <a:pt x="47761" y="11815"/>
                    <a:pt x="47859" y="12122"/>
                    <a:pt x="48040" y="12359"/>
                  </a:cubicBezTo>
                  <a:cubicBezTo>
                    <a:pt x="48082" y="12429"/>
                    <a:pt x="48040" y="12498"/>
                    <a:pt x="47970" y="12540"/>
                  </a:cubicBezTo>
                  <a:cubicBezTo>
                    <a:pt x="47873" y="12582"/>
                    <a:pt x="47803" y="12638"/>
                    <a:pt x="47719" y="12680"/>
                  </a:cubicBezTo>
                  <a:cubicBezTo>
                    <a:pt x="47719" y="12680"/>
                    <a:pt x="47719" y="12694"/>
                    <a:pt x="47733" y="12694"/>
                  </a:cubicBezTo>
                  <a:cubicBezTo>
                    <a:pt x="47719" y="12708"/>
                    <a:pt x="47719" y="12722"/>
                    <a:pt x="47705" y="12749"/>
                  </a:cubicBezTo>
                  <a:cubicBezTo>
                    <a:pt x="47705" y="12763"/>
                    <a:pt x="47705" y="12777"/>
                    <a:pt x="47691" y="12791"/>
                  </a:cubicBezTo>
                  <a:cubicBezTo>
                    <a:pt x="47705" y="12763"/>
                    <a:pt x="47705" y="12708"/>
                    <a:pt x="47719" y="12680"/>
                  </a:cubicBezTo>
                  <a:lnTo>
                    <a:pt x="47719" y="12680"/>
                  </a:lnTo>
                  <a:cubicBezTo>
                    <a:pt x="47705" y="12638"/>
                    <a:pt x="47691" y="12610"/>
                    <a:pt x="47649" y="12568"/>
                  </a:cubicBezTo>
                  <a:cubicBezTo>
                    <a:pt x="47440" y="12331"/>
                    <a:pt x="47384" y="12066"/>
                    <a:pt x="47552" y="11773"/>
                  </a:cubicBezTo>
                  <a:cubicBezTo>
                    <a:pt x="47566" y="11731"/>
                    <a:pt x="47566" y="11675"/>
                    <a:pt x="47566" y="11634"/>
                  </a:cubicBezTo>
                  <a:cubicBezTo>
                    <a:pt x="47580" y="11494"/>
                    <a:pt x="47440" y="11327"/>
                    <a:pt x="47301" y="11355"/>
                  </a:cubicBezTo>
                  <a:cubicBezTo>
                    <a:pt x="47175" y="11369"/>
                    <a:pt x="47064" y="11383"/>
                    <a:pt x="46952" y="11396"/>
                  </a:cubicBezTo>
                  <a:cubicBezTo>
                    <a:pt x="46729" y="11452"/>
                    <a:pt x="46534" y="11424"/>
                    <a:pt x="46338" y="11257"/>
                  </a:cubicBezTo>
                  <a:cubicBezTo>
                    <a:pt x="46241" y="11173"/>
                    <a:pt x="46115" y="11076"/>
                    <a:pt x="45990" y="11020"/>
                  </a:cubicBezTo>
                  <a:cubicBezTo>
                    <a:pt x="45780" y="10908"/>
                    <a:pt x="45557" y="10811"/>
                    <a:pt x="45334" y="10755"/>
                  </a:cubicBezTo>
                  <a:cubicBezTo>
                    <a:pt x="45111" y="10699"/>
                    <a:pt x="44874" y="10615"/>
                    <a:pt x="44650" y="10546"/>
                  </a:cubicBezTo>
                  <a:cubicBezTo>
                    <a:pt x="44595" y="10532"/>
                    <a:pt x="44511" y="10560"/>
                    <a:pt x="44455" y="10601"/>
                  </a:cubicBezTo>
                  <a:cubicBezTo>
                    <a:pt x="44358" y="10685"/>
                    <a:pt x="44288" y="10825"/>
                    <a:pt x="44288" y="10964"/>
                  </a:cubicBezTo>
                  <a:cubicBezTo>
                    <a:pt x="44288" y="11006"/>
                    <a:pt x="44316" y="11048"/>
                    <a:pt x="44358" y="11076"/>
                  </a:cubicBezTo>
                  <a:cubicBezTo>
                    <a:pt x="44427" y="11104"/>
                    <a:pt x="44497" y="11104"/>
                    <a:pt x="44567" y="11117"/>
                  </a:cubicBezTo>
                  <a:lnTo>
                    <a:pt x="44553" y="11104"/>
                  </a:lnTo>
                  <a:lnTo>
                    <a:pt x="44581" y="11076"/>
                  </a:lnTo>
                  <a:lnTo>
                    <a:pt x="44567" y="11117"/>
                  </a:lnTo>
                  <a:cubicBezTo>
                    <a:pt x="44623" y="11159"/>
                    <a:pt x="44650" y="11215"/>
                    <a:pt x="44706" y="11243"/>
                  </a:cubicBezTo>
                  <a:cubicBezTo>
                    <a:pt x="44776" y="11285"/>
                    <a:pt x="44846" y="11285"/>
                    <a:pt x="44916" y="11313"/>
                  </a:cubicBezTo>
                  <a:cubicBezTo>
                    <a:pt x="44999" y="11355"/>
                    <a:pt x="45041" y="11466"/>
                    <a:pt x="44985" y="11564"/>
                  </a:cubicBezTo>
                  <a:cubicBezTo>
                    <a:pt x="44943" y="11634"/>
                    <a:pt x="44874" y="11661"/>
                    <a:pt x="44804" y="11648"/>
                  </a:cubicBezTo>
                  <a:cubicBezTo>
                    <a:pt x="44720" y="11634"/>
                    <a:pt x="44637" y="11578"/>
                    <a:pt x="44553" y="11536"/>
                  </a:cubicBezTo>
                  <a:cubicBezTo>
                    <a:pt x="44483" y="11508"/>
                    <a:pt x="44427" y="11452"/>
                    <a:pt x="44358" y="11452"/>
                  </a:cubicBezTo>
                  <a:cubicBezTo>
                    <a:pt x="44246" y="11438"/>
                    <a:pt x="44162" y="11494"/>
                    <a:pt x="44106" y="11578"/>
                  </a:cubicBezTo>
                  <a:cubicBezTo>
                    <a:pt x="44079" y="11634"/>
                    <a:pt x="44037" y="11717"/>
                    <a:pt x="44079" y="11773"/>
                  </a:cubicBezTo>
                  <a:cubicBezTo>
                    <a:pt x="44204" y="12024"/>
                    <a:pt x="44372" y="12261"/>
                    <a:pt x="44692" y="12345"/>
                  </a:cubicBezTo>
                  <a:cubicBezTo>
                    <a:pt x="44846" y="12401"/>
                    <a:pt x="44999" y="12429"/>
                    <a:pt x="45181" y="12443"/>
                  </a:cubicBezTo>
                  <a:cubicBezTo>
                    <a:pt x="45250" y="12443"/>
                    <a:pt x="45320" y="12484"/>
                    <a:pt x="45390" y="12498"/>
                  </a:cubicBezTo>
                  <a:cubicBezTo>
                    <a:pt x="45404" y="12498"/>
                    <a:pt x="45418" y="12540"/>
                    <a:pt x="45432" y="12554"/>
                  </a:cubicBezTo>
                  <a:cubicBezTo>
                    <a:pt x="45460" y="12610"/>
                    <a:pt x="45418" y="12638"/>
                    <a:pt x="45362" y="12624"/>
                  </a:cubicBezTo>
                  <a:cubicBezTo>
                    <a:pt x="45264" y="12568"/>
                    <a:pt x="45139" y="12512"/>
                    <a:pt x="45013" y="12554"/>
                  </a:cubicBezTo>
                  <a:cubicBezTo>
                    <a:pt x="44804" y="12582"/>
                    <a:pt x="44581" y="12568"/>
                    <a:pt x="44372" y="12554"/>
                  </a:cubicBezTo>
                  <a:cubicBezTo>
                    <a:pt x="44246" y="12540"/>
                    <a:pt x="44148" y="12498"/>
                    <a:pt x="44079" y="12373"/>
                  </a:cubicBezTo>
                  <a:cubicBezTo>
                    <a:pt x="44065" y="12345"/>
                    <a:pt x="44037" y="12289"/>
                    <a:pt x="44009" y="12261"/>
                  </a:cubicBezTo>
                  <a:cubicBezTo>
                    <a:pt x="43855" y="12010"/>
                    <a:pt x="43716" y="11773"/>
                    <a:pt x="43688" y="11466"/>
                  </a:cubicBezTo>
                  <a:cubicBezTo>
                    <a:pt x="43674" y="11229"/>
                    <a:pt x="43576" y="11020"/>
                    <a:pt x="43409" y="10811"/>
                  </a:cubicBezTo>
                  <a:cubicBezTo>
                    <a:pt x="43381" y="10755"/>
                    <a:pt x="43311" y="10727"/>
                    <a:pt x="43256" y="10671"/>
                  </a:cubicBezTo>
                  <a:cubicBezTo>
                    <a:pt x="43242" y="10657"/>
                    <a:pt x="43200" y="10671"/>
                    <a:pt x="43200" y="10671"/>
                  </a:cubicBezTo>
                  <a:cubicBezTo>
                    <a:pt x="43186" y="10685"/>
                    <a:pt x="43158" y="10699"/>
                    <a:pt x="43172" y="10727"/>
                  </a:cubicBezTo>
                  <a:cubicBezTo>
                    <a:pt x="43228" y="10894"/>
                    <a:pt x="43297" y="11090"/>
                    <a:pt x="43339" y="11257"/>
                  </a:cubicBezTo>
                  <a:cubicBezTo>
                    <a:pt x="43381" y="11396"/>
                    <a:pt x="43381" y="11536"/>
                    <a:pt x="43297" y="11675"/>
                  </a:cubicBezTo>
                  <a:cubicBezTo>
                    <a:pt x="43270" y="11717"/>
                    <a:pt x="43242" y="11773"/>
                    <a:pt x="43200" y="11801"/>
                  </a:cubicBezTo>
                  <a:cubicBezTo>
                    <a:pt x="43088" y="11940"/>
                    <a:pt x="43032" y="12080"/>
                    <a:pt x="43088" y="12261"/>
                  </a:cubicBezTo>
                  <a:cubicBezTo>
                    <a:pt x="43130" y="12415"/>
                    <a:pt x="43032" y="12610"/>
                    <a:pt x="43130" y="12749"/>
                  </a:cubicBezTo>
                  <a:cubicBezTo>
                    <a:pt x="43242" y="12889"/>
                    <a:pt x="43381" y="12987"/>
                    <a:pt x="43479" y="13098"/>
                  </a:cubicBezTo>
                  <a:cubicBezTo>
                    <a:pt x="43576" y="13182"/>
                    <a:pt x="43660" y="13252"/>
                    <a:pt x="43744" y="13335"/>
                  </a:cubicBezTo>
                  <a:cubicBezTo>
                    <a:pt x="43883" y="13461"/>
                    <a:pt x="43953" y="13600"/>
                    <a:pt x="43953" y="13768"/>
                  </a:cubicBezTo>
                  <a:cubicBezTo>
                    <a:pt x="43953" y="13963"/>
                    <a:pt x="43953" y="14158"/>
                    <a:pt x="43995" y="14354"/>
                  </a:cubicBezTo>
                  <a:cubicBezTo>
                    <a:pt x="44037" y="14716"/>
                    <a:pt x="44274" y="15009"/>
                    <a:pt x="44413" y="15330"/>
                  </a:cubicBezTo>
                  <a:cubicBezTo>
                    <a:pt x="44441" y="15414"/>
                    <a:pt x="44553" y="15442"/>
                    <a:pt x="44650" y="15442"/>
                  </a:cubicBezTo>
                  <a:cubicBezTo>
                    <a:pt x="44846" y="15428"/>
                    <a:pt x="45013" y="15400"/>
                    <a:pt x="45153" y="15218"/>
                  </a:cubicBezTo>
                  <a:cubicBezTo>
                    <a:pt x="45320" y="15023"/>
                    <a:pt x="45501" y="15093"/>
                    <a:pt x="45683" y="15190"/>
                  </a:cubicBezTo>
                  <a:cubicBezTo>
                    <a:pt x="45697" y="15204"/>
                    <a:pt x="45738" y="15218"/>
                    <a:pt x="45738" y="15232"/>
                  </a:cubicBezTo>
                  <a:cubicBezTo>
                    <a:pt x="45738" y="15260"/>
                    <a:pt x="45697" y="15274"/>
                    <a:pt x="45683" y="15288"/>
                  </a:cubicBezTo>
                  <a:cubicBezTo>
                    <a:pt x="45487" y="15428"/>
                    <a:pt x="45292" y="15567"/>
                    <a:pt x="45111" y="15721"/>
                  </a:cubicBezTo>
                  <a:cubicBezTo>
                    <a:pt x="44929" y="15860"/>
                    <a:pt x="44916" y="16139"/>
                    <a:pt x="45055" y="16320"/>
                  </a:cubicBezTo>
                  <a:cubicBezTo>
                    <a:pt x="45125" y="16404"/>
                    <a:pt x="45222" y="16488"/>
                    <a:pt x="45292" y="16585"/>
                  </a:cubicBezTo>
                  <a:cubicBezTo>
                    <a:pt x="45404" y="16725"/>
                    <a:pt x="45460" y="16892"/>
                    <a:pt x="45390" y="17046"/>
                  </a:cubicBezTo>
                  <a:cubicBezTo>
                    <a:pt x="45292" y="17283"/>
                    <a:pt x="45264" y="17506"/>
                    <a:pt x="45264" y="17743"/>
                  </a:cubicBezTo>
                  <a:cubicBezTo>
                    <a:pt x="45264" y="17869"/>
                    <a:pt x="45222" y="17994"/>
                    <a:pt x="45153" y="18078"/>
                  </a:cubicBezTo>
                  <a:cubicBezTo>
                    <a:pt x="45013" y="18301"/>
                    <a:pt x="44846" y="18496"/>
                    <a:pt x="44804" y="18775"/>
                  </a:cubicBezTo>
                  <a:cubicBezTo>
                    <a:pt x="44804" y="18817"/>
                    <a:pt x="44720" y="18845"/>
                    <a:pt x="44692" y="18845"/>
                  </a:cubicBezTo>
                  <a:cubicBezTo>
                    <a:pt x="44413" y="18817"/>
                    <a:pt x="44106" y="18775"/>
                    <a:pt x="43828" y="18747"/>
                  </a:cubicBezTo>
                  <a:cubicBezTo>
                    <a:pt x="43786" y="18747"/>
                    <a:pt x="43730" y="18706"/>
                    <a:pt x="43716" y="18692"/>
                  </a:cubicBezTo>
                  <a:cubicBezTo>
                    <a:pt x="43688" y="18622"/>
                    <a:pt x="43716" y="18552"/>
                    <a:pt x="43716" y="18482"/>
                  </a:cubicBezTo>
                  <a:lnTo>
                    <a:pt x="43688" y="18482"/>
                  </a:lnTo>
                  <a:cubicBezTo>
                    <a:pt x="43646" y="18482"/>
                    <a:pt x="43646" y="18468"/>
                    <a:pt x="43674" y="18427"/>
                  </a:cubicBezTo>
                  <a:cubicBezTo>
                    <a:pt x="43674" y="18441"/>
                    <a:pt x="43688" y="18441"/>
                    <a:pt x="43688" y="18468"/>
                  </a:cubicBezTo>
                  <a:lnTo>
                    <a:pt x="43688" y="18482"/>
                  </a:lnTo>
                  <a:cubicBezTo>
                    <a:pt x="43758" y="18510"/>
                    <a:pt x="43814" y="18552"/>
                    <a:pt x="43883" y="18566"/>
                  </a:cubicBezTo>
                  <a:cubicBezTo>
                    <a:pt x="44134" y="18678"/>
                    <a:pt x="44302" y="18580"/>
                    <a:pt x="44413" y="18357"/>
                  </a:cubicBezTo>
                  <a:cubicBezTo>
                    <a:pt x="44581" y="17938"/>
                    <a:pt x="44664" y="17492"/>
                    <a:pt x="44734" y="17032"/>
                  </a:cubicBezTo>
                  <a:cubicBezTo>
                    <a:pt x="44762" y="16962"/>
                    <a:pt x="44734" y="16878"/>
                    <a:pt x="44706" y="16822"/>
                  </a:cubicBezTo>
                  <a:cubicBezTo>
                    <a:pt x="44595" y="16655"/>
                    <a:pt x="44567" y="16474"/>
                    <a:pt x="44595" y="16265"/>
                  </a:cubicBezTo>
                  <a:cubicBezTo>
                    <a:pt x="44623" y="16139"/>
                    <a:pt x="44553" y="16041"/>
                    <a:pt x="44441" y="15958"/>
                  </a:cubicBezTo>
                  <a:cubicBezTo>
                    <a:pt x="44344" y="15888"/>
                    <a:pt x="44246" y="15818"/>
                    <a:pt x="44148" y="15748"/>
                  </a:cubicBezTo>
                  <a:cubicBezTo>
                    <a:pt x="44009" y="15637"/>
                    <a:pt x="43897" y="15511"/>
                    <a:pt x="43841" y="15344"/>
                  </a:cubicBezTo>
                  <a:cubicBezTo>
                    <a:pt x="43660" y="14800"/>
                    <a:pt x="43451" y="14256"/>
                    <a:pt x="43284" y="13698"/>
                  </a:cubicBezTo>
                  <a:cubicBezTo>
                    <a:pt x="43186" y="13377"/>
                    <a:pt x="43032" y="13098"/>
                    <a:pt x="42726" y="12903"/>
                  </a:cubicBezTo>
                  <a:cubicBezTo>
                    <a:pt x="42586" y="12791"/>
                    <a:pt x="42502" y="12652"/>
                    <a:pt x="42502" y="12470"/>
                  </a:cubicBezTo>
                  <a:cubicBezTo>
                    <a:pt x="42502" y="11982"/>
                    <a:pt x="42433" y="11508"/>
                    <a:pt x="42307" y="11034"/>
                  </a:cubicBezTo>
                  <a:cubicBezTo>
                    <a:pt x="42293" y="10936"/>
                    <a:pt x="42223" y="10866"/>
                    <a:pt x="42140" y="10825"/>
                  </a:cubicBezTo>
                  <a:cubicBezTo>
                    <a:pt x="41777" y="10685"/>
                    <a:pt x="41400" y="10587"/>
                    <a:pt x="41024" y="10727"/>
                  </a:cubicBezTo>
                  <a:cubicBezTo>
                    <a:pt x="40940" y="10755"/>
                    <a:pt x="40829" y="10699"/>
                    <a:pt x="40745" y="10727"/>
                  </a:cubicBezTo>
                  <a:cubicBezTo>
                    <a:pt x="40689" y="10741"/>
                    <a:pt x="40619" y="10811"/>
                    <a:pt x="40605" y="10866"/>
                  </a:cubicBezTo>
                  <a:cubicBezTo>
                    <a:pt x="40591" y="10978"/>
                    <a:pt x="40591" y="11104"/>
                    <a:pt x="40591" y="11215"/>
                  </a:cubicBezTo>
                  <a:lnTo>
                    <a:pt x="40633" y="12359"/>
                  </a:lnTo>
                  <a:cubicBezTo>
                    <a:pt x="40633" y="12554"/>
                    <a:pt x="40619" y="12749"/>
                    <a:pt x="40480" y="12903"/>
                  </a:cubicBezTo>
                  <a:cubicBezTo>
                    <a:pt x="40326" y="13070"/>
                    <a:pt x="40285" y="13266"/>
                    <a:pt x="40285" y="13489"/>
                  </a:cubicBezTo>
                  <a:cubicBezTo>
                    <a:pt x="40312" y="13656"/>
                    <a:pt x="40312" y="13768"/>
                    <a:pt x="40452" y="13865"/>
                  </a:cubicBezTo>
                  <a:cubicBezTo>
                    <a:pt x="40564" y="13949"/>
                    <a:pt x="40689" y="14047"/>
                    <a:pt x="40703" y="14186"/>
                  </a:cubicBezTo>
                  <a:cubicBezTo>
                    <a:pt x="40745" y="14395"/>
                    <a:pt x="40898" y="14591"/>
                    <a:pt x="40801" y="14814"/>
                  </a:cubicBezTo>
                  <a:cubicBezTo>
                    <a:pt x="40773" y="14856"/>
                    <a:pt x="40773" y="14925"/>
                    <a:pt x="40801" y="14953"/>
                  </a:cubicBezTo>
                  <a:cubicBezTo>
                    <a:pt x="40898" y="15149"/>
                    <a:pt x="41010" y="15344"/>
                    <a:pt x="41121" y="15511"/>
                  </a:cubicBezTo>
                  <a:cubicBezTo>
                    <a:pt x="41149" y="15539"/>
                    <a:pt x="41219" y="15511"/>
                    <a:pt x="41247" y="15497"/>
                  </a:cubicBezTo>
                  <a:cubicBezTo>
                    <a:pt x="41373" y="15428"/>
                    <a:pt x="41470" y="15414"/>
                    <a:pt x="41568" y="15511"/>
                  </a:cubicBezTo>
                  <a:cubicBezTo>
                    <a:pt x="41749" y="15748"/>
                    <a:pt x="41944" y="15958"/>
                    <a:pt x="42223" y="16041"/>
                  </a:cubicBezTo>
                  <a:cubicBezTo>
                    <a:pt x="42265" y="16055"/>
                    <a:pt x="42293" y="16111"/>
                    <a:pt x="42293" y="16167"/>
                  </a:cubicBezTo>
                  <a:cubicBezTo>
                    <a:pt x="42293" y="16278"/>
                    <a:pt x="42293" y="16404"/>
                    <a:pt x="42279" y="16516"/>
                  </a:cubicBezTo>
                  <a:cubicBezTo>
                    <a:pt x="42279" y="16585"/>
                    <a:pt x="42168" y="16627"/>
                    <a:pt x="42126" y="16585"/>
                  </a:cubicBezTo>
                  <a:cubicBezTo>
                    <a:pt x="41986" y="16488"/>
                    <a:pt x="41847" y="16390"/>
                    <a:pt x="41707" y="16306"/>
                  </a:cubicBezTo>
                  <a:cubicBezTo>
                    <a:pt x="41596" y="16237"/>
                    <a:pt x="41512" y="16167"/>
                    <a:pt x="41400" y="16111"/>
                  </a:cubicBezTo>
                  <a:cubicBezTo>
                    <a:pt x="41233" y="16041"/>
                    <a:pt x="41038" y="15986"/>
                    <a:pt x="40870" y="15916"/>
                  </a:cubicBezTo>
                  <a:cubicBezTo>
                    <a:pt x="40703" y="15846"/>
                    <a:pt x="40564" y="15776"/>
                    <a:pt x="40410" y="15707"/>
                  </a:cubicBezTo>
                  <a:cubicBezTo>
                    <a:pt x="40187" y="15762"/>
                    <a:pt x="40075" y="15539"/>
                    <a:pt x="39908" y="15469"/>
                  </a:cubicBezTo>
                  <a:cubicBezTo>
                    <a:pt x="39573" y="15302"/>
                    <a:pt x="39224" y="15218"/>
                    <a:pt x="38862" y="15288"/>
                  </a:cubicBezTo>
                  <a:cubicBezTo>
                    <a:pt x="38806" y="15288"/>
                    <a:pt x="38778" y="15302"/>
                    <a:pt x="38722" y="15302"/>
                  </a:cubicBezTo>
                  <a:cubicBezTo>
                    <a:pt x="38304" y="15302"/>
                    <a:pt x="37913" y="15260"/>
                    <a:pt x="37565" y="14981"/>
                  </a:cubicBezTo>
                  <a:cubicBezTo>
                    <a:pt x="37411" y="14842"/>
                    <a:pt x="37216" y="14730"/>
                    <a:pt x="37048" y="14605"/>
                  </a:cubicBezTo>
                  <a:cubicBezTo>
                    <a:pt x="36993" y="14577"/>
                    <a:pt x="36895" y="14633"/>
                    <a:pt x="36853" y="14674"/>
                  </a:cubicBezTo>
                  <a:cubicBezTo>
                    <a:pt x="36839" y="14702"/>
                    <a:pt x="36825" y="14716"/>
                    <a:pt x="36825" y="14744"/>
                  </a:cubicBezTo>
                  <a:cubicBezTo>
                    <a:pt x="36756" y="14953"/>
                    <a:pt x="36825" y="15121"/>
                    <a:pt x="36979" y="15260"/>
                  </a:cubicBezTo>
                  <a:cubicBezTo>
                    <a:pt x="37174" y="15414"/>
                    <a:pt x="37425" y="15414"/>
                    <a:pt x="37592" y="15623"/>
                  </a:cubicBezTo>
                  <a:cubicBezTo>
                    <a:pt x="37606" y="15651"/>
                    <a:pt x="37676" y="15651"/>
                    <a:pt x="37732" y="15679"/>
                  </a:cubicBezTo>
                  <a:cubicBezTo>
                    <a:pt x="37830" y="15693"/>
                    <a:pt x="37899" y="15748"/>
                    <a:pt x="37969" y="15818"/>
                  </a:cubicBezTo>
                  <a:cubicBezTo>
                    <a:pt x="38109" y="15986"/>
                    <a:pt x="38234" y="16139"/>
                    <a:pt x="38374" y="16320"/>
                  </a:cubicBezTo>
                  <a:cubicBezTo>
                    <a:pt x="38429" y="16404"/>
                    <a:pt x="38429" y="16516"/>
                    <a:pt x="38360" y="16585"/>
                  </a:cubicBezTo>
                  <a:cubicBezTo>
                    <a:pt x="38220" y="16697"/>
                    <a:pt x="38039" y="16795"/>
                    <a:pt x="37983" y="17004"/>
                  </a:cubicBezTo>
                  <a:cubicBezTo>
                    <a:pt x="37983" y="17018"/>
                    <a:pt x="37955" y="17032"/>
                    <a:pt x="37941" y="17032"/>
                  </a:cubicBezTo>
                  <a:cubicBezTo>
                    <a:pt x="37899" y="17018"/>
                    <a:pt x="37844" y="16976"/>
                    <a:pt x="37830" y="16948"/>
                  </a:cubicBezTo>
                  <a:cubicBezTo>
                    <a:pt x="37802" y="16864"/>
                    <a:pt x="37802" y="16753"/>
                    <a:pt x="37760" y="16669"/>
                  </a:cubicBezTo>
                  <a:cubicBezTo>
                    <a:pt x="37704" y="16543"/>
                    <a:pt x="37565" y="16474"/>
                    <a:pt x="37467" y="16530"/>
                  </a:cubicBezTo>
                  <a:cubicBezTo>
                    <a:pt x="37286" y="16599"/>
                    <a:pt x="37146" y="16739"/>
                    <a:pt x="36937" y="16725"/>
                  </a:cubicBezTo>
                  <a:cubicBezTo>
                    <a:pt x="36923" y="16725"/>
                    <a:pt x="36895" y="16739"/>
                    <a:pt x="36895" y="16753"/>
                  </a:cubicBezTo>
                  <a:cubicBezTo>
                    <a:pt x="36825" y="16948"/>
                    <a:pt x="36658" y="16976"/>
                    <a:pt x="36491" y="16962"/>
                  </a:cubicBezTo>
                  <a:cubicBezTo>
                    <a:pt x="36309" y="16948"/>
                    <a:pt x="36142" y="17018"/>
                    <a:pt x="36030" y="17143"/>
                  </a:cubicBezTo>
                  <a:cubicBezTo>
                    <a:pt x="35919" y="17297"/>
                    <a:pt x="35723" y="17325"/>
                    <a:pt x="35570" y="17436"/>
                  </a:cubicBezTo>
                  <a:cubicBezTo>
                    <a:pt x="35514" y="17464"/>
                    <a:pt x="35430" y="17450"/>
                    <a:pt x="35361" y="17450"/>
                  </a:cubicBezTo>
                  <a:lnTo>
                    <a:pt x="35361" y="17311"/>
                  </a:lnTo>
                  <a:cubicBezTo>
                    <a:pt x="35389" y="17115"/>
                    <a:pt x="35319" y="16948"/>
                    <a:pt x="35179" y="16809"/>
                  </a:cubicBezTo>
                  <a:cubicBezTo>
                    <a:pt x="35026" y="16795"/>
                    <a:pt x="34900" y="16822"/>
                    <a:pt x="34845" y="17004"/>
                  </a:cubicBezTo>
                  <a:cubicBezTo>
                    <a:pt x="34831" y="17032"/>
                    <a:pt x="34775" y="17087"/>
                    <a:pt x="34761" y="17087"/>
                  </a:cubicBezTo>
                  <a:cubicBezTo>
                    <a:pt x="34621" y="17087"/>
                    <a:pt x="34594" y="17227"/>
                    <a:pt x="34482" y="17283"/>
                  </a:cubicBezTo>
                  <a:cubicBezTo>
                    <a:pt x="34384" y="17325"/>
                    <a:pt x="34259" y="17353"/>
                    <a:pt x="34133" y="17380"/>
                  </a:cubicBezTo>
                  <a:cubicBezTo>
                    <a:pt x="33966" y="17422"/>
                    <a:pt x="33840" y="17520"/>
                    <a:pt x="33729" y="17659"/>
                  </a:cubicBezTo>
                  <a:cubicBezTo>
                    <a:pt x="33478" y="17980"/>
                    <a:pt x="33213" y="18273"/>
                    <a:pt x="32864" y="18496"/>
                  </a:cubicBezTo>
                  <a:cubicBezTo>
                    <a:pt x="32780" y="18552"/>
                    <a:pt x="32738" y="18636"/>
                    <a:pt x="32724" y="18719"/>
                  </a:cubicBezTo>
                  <a:cubicBezTo>
                    <a:pt x="32710" y="18845"/>
                    <a:pt x="32683" y="18971"/>
                    <a:pt x="32669" y="19068"/>
                  </a:cubicBezTo>
                  <a:cubicBezTo>
                    <a:pt x="32655" y="19110"/>
                    <a:pt x="32613" y="19166"/>
                    <a:pt x="32599" y="19194"/>
                  </a:cubicBezTo>
                  <a:cubicBezTo>
                    <a:pt x="32404" y="19389"/>
                    <a:pt x="32027" y="19403"/>
                    <a:pt x="31888" y="19250"/>
                  </a:cubicBezTo>
                  <a:cubicBezTo>
                    <a:pt x="31804" y="19138"/>
                    <a:pt x="31678" y="19040"/>
                    <a:pt x="31595" y="18929"/>
                  </a:cubicBezTo>
                  <a:cubicBezTo>
                    <a:pt x="31497" y="18845"/>
                    <a:pt x="31497" y="18692"/>
                    <a:pt x="31595" y="18622"/>
                  </a:cubicBezTo>
                  <a:cubicBezTo>
                    <a:pt x="31692" y="18538"/>
                    <a:pt x="31832" y="18468"/>
                    <a:pt x="31943" y="18371"/>
                  </a:cubicBezTo>
                  <a:cubicBezTo>
                    <a:pt x="32013" y="18329"/>
                    <a:pt x="32027" y="18189"/>
                    <a:pt x="31971" y="18120"/>
                  </a:cubicBezTo>
                  <a:cubicBezTo>
                    <a:pt x="31888" y="18008"/>
                    <a:pt x="31776" y="17910"/>
                    <a:pt x="31692" y="17799"/>
                  </a:cubicBezTo>
                  <a:cubicBezTo>
                    <a:pt x="31539" y="17576"/>
                    <a:pt x="31330" y="17492"/>
                    <a:pt x="31065" y="17534"/>
                  </a:cubicBezTo>
                  <a:cubicBezTo>
                    <a:pt x="30869" y="17576"/>
                    <a:pt x="30688" y="17576"/>
                    <a:pt x="30507" y="17534"/>
                  </a:cubicBezTo>
                  <a:cubicBezTo>
                    <a:pt x="30493" y="17534"/>
                    <a:pt x="30479" y="17562"/>
                    <a:pt x="30451" y="17576"/>
                  </a:cubicBezTo>
                  <a:cubicBezTo>
                    <a:pt x="30423" y="17604"/>
                    <a:pt x="30423" y="17659"/>
                    <a:pt x="30479" y="17701"/>
                  </a:cubicBezTo>
                  <a:cubicBezTo>
                    <a:pt x="30827" y="17952"/>
                    <a:pt x="30911" y="18301"/>
                    <a:pt x="30855" y="18706"/>
                  </a:cubicBezTo>
                  <a:cubicBezTo>
                    <a:pt x="30841" y="18789"/>
                    <a:pt x="30841" y="18901"/>
                    <a:pt x="30841" y="18985"/>
                  </a:cubicBezTo>
                  <a:cubicBezTo>
                    <a:pt x="30841" y="19096"/>
                    <a:pt x="30869" y="19180"/>
                    <a:pt x="30967" y="19236"/>
                  </a:cubicBezTo>
                  <a:cubicBezTo>
                    <a:pt x="31134" y="19319"/>
                    <a:pt x="31190" y="19459"/>
                    <a:pt x="31190" y="19626"/>
                  </a:cubicBezTo>
                  <a:cubicBezTo>
                    <a:pt x="31190" y="19724"/>
                    <a:pt x="31190" y="19821"/>
                    <a:pt x="31176" y="19905"/>
                  </a:cubicBezTo>
                  <a:cubicBezTo>
                    <a:pt x="31148" y="20003"/>
                    <a:pt x="31051" y="20100"/>
                    <a:pt x="30981" y="20086"/>
                  </a:cubicBezTo>
                  <a:cubicBezTo>
                    <a:pt x="30841" y="20045"/>
                    <a:pt x="30702" y="20031"/>
                    <a:pt x="30562" y="20003"/>
                  </a:cubicBezTo>
                  <a:cubicBezTo>
                    <a:pt x="30353" y="19947"/>
                    <a:pt x="30200" y="19961"/>
                    <a:pt x="30060" y="20156"/>
                  </a:cubicBezTo>
                  <a:cubicBezTo>
                    <a:pt x="29990" y="20254"/>
                    <a:pt x="29893" y="20351"/>
                    <a:pt x="29809" y="20421"/>
                  </a:cubicBezTo>
                  <a:cubicBezTo>
                    <a:pt x="29670" y="20519"/>
                    <a:pt x="29572" y="20644"/>
                    <a:pt x="29474" y="20784"/>
                  </a:cubicBezTo>
                  <a:cubicBezTo>
                    <a:pt x="29265" y="21077"/>
                    <a:pt x="29126" y="21188"/>
                    <a:pt x="29502" y="21579"/>
                  </a:cubicBezTo>
                  <a:cubicBezTo>
                    <a:pt x="29530" y="21621"/>
                    <a:pt x="29544" y="21677"/>
                    <a:pt x="29572" y="21704"/>
                  </a:cubicBezTo>
                  <a:cubicBezTo>
                    <a:pt x="29614" y="21816"/>
                    <a:pt x="29572" y="21900"/>
                    <a:pt x="29516" y="21970"/>
                  </a:cubicBezTo>
                  <a:cubicBezTo>
                    <a:pt x="29460" y="22053"/>
                    <a:pt x="29335" y="22109"/>
                    <a:pt x="29265" y="22067"/>
                  </a:cubicBezTo>
                  <a:cubicBezTo>
                    <a:pt x="28944" y="21900"/>
                    <a:pt x="28540" y="21830"/>
                    <a:pt x="28247" y="21565"/>
                  </a:cubicBezTo>
                  <a:cubicBezTo>
                    <a:pt x="28191" y="21537"/>
                    <a:pt x="28107" y="21509"/>
                    <a:pt x="28038" y="21495"/>
                  </a:cubicBezTo>
                  <a:cubicBezTo>
                    <a:pt x="27982" y="21481"/>
                    <a:pt x="27870" y="21509"/>
                    <a:pt x="27856" y="21579"/>
                  </a:cubicBezTo>
                  <a:lnTo>
                    <a:pt x="27759" y="21844"/>
                  </a:lnTo>
                  <a:cubicBezTo>
                    <a:pt x="27717" y="21956"/>
                    <a:pt x="27731" y="22039"/>
                    <a:pt x="27801" y="22109"/>
                  </a:cubicBezTo>
                  <a:cubicBezTo>
                    <a:pt x="27940" y="22262"/>
                    <a:pt x="28107" y="22416"/>
                    <a:pt x="28345" y="22416"/>
                  </a:cubicBezTo>
                  <a:cubicBezTo>
                    <a:pt x="28400" y="22416"/>
                    <a:pt x="28428" y="22458"/>
                    <a:pt x="28484" y="22472"/>
                  </a:cubicBezTo>
                  <a:cubicBezTo>
                    <a:pt x="28554" y="22513"/>
                    <a:pt x="28568" y="22583"/>
                    <a:pt x="28568" y="22653"/>
                  </a:cubicBezTo>
                  <a:cubicBezTo>
                    <a:pt x="28568" y="22765"/>
                    <a:pt x="28456" y="22876"/>
                    <a:pt x="28331" y="22862"/>
                  </a:cubicBezTo>
                  <a:cubicBezTo>
                    <a:pt x="28080" y="22820"/>
                    <a:pt x="27856" y="22792"/>
                    <a:pt x="27689" y="22583"/>
                  </a:cubicBezTo>
                  <a:cubicBezTo>
                    <a:pt x="27591" y="22458"/>
                    <a:pt x="27438" y="22444"/>
                    <a:pt x="27298" y="22402"/>
                  </a:cubicBezTo>
                  <a:cubicBezTo>
                    <a:pt x="27201" y="22388"/>
                    <a:pt x="27131" y="22318"/>
                    <a:pt x="27103" y="22207"/>
                  </a:cubicBezTo>
                  <a:cubicBezTo>
                    <a:pt x="27061" y="21997"/>
                    <a:pt x="26992" y="21788"/>
                    <a:pt x="26866" y="21621"/>
                  </a:cubicBezTo>
                  <a:cubicBezTo>
                    <a:pt x="26782" y="21495"/>
                    <a:pt x="26796" y="21356"/>
                    <a:pt x="26810" y="21202"/>
                  </a:cubicBezTo>
                  <a:cubicBezTo>
                    <a:pt x="26852" y="20840"/>
                    <a:pt x="26740" y="20658"/>
                    <a:pt x="26406" y="20519"/>
                  </a:cubicBezTo>
                  <a:cubicBezTo>
                    <a:pt x="26266" y="20463"/>
                    <a:pt x="26155" y="20421"/>
                    <a:pt x="26057" y="20296"/>
                  </a:cubicBezTo>
                  <a:cubicBezTo>
                    <a:pt x="25959" y="20170"/>
                    <a:pt x="25806" y="20114"/>
                    <a:pt x="25736" y="19947"/>
                  </a:cubicBezTo>
                  <a:lnTo>
                    <a:pt x="25694" y="19947"/>
                  </a:lnTo>
                  <a:cubicBezTo>
                    <a:pt x="25694" y="19933"/>
                    <a:pt x="25680" y="19933"/>
                    <a:pt x="25680" y="19905"/>
                  </a:cubicBezTo>
                  <a:cubicBezTo>
                    <a:pt x="25639" y="19891"/>
                    <a:pt x="25611" y="19863"/>
                    <a:pt x="25597" y="19821"/>
                  </a:cubicBezTo>
                  <a:cubicBezTo>
                    <a:pt x="25569" y="19821"/>
                    <a:pt x="25569" y="19807"/>
                    <a:pt x="25555" y="19807"/>
                  </a:cubicBezTo>
                  <a:lnTo>
                    <a:pt x="25555" y="19766"/>
                  </a:lnTo>
                  <a:lnTo>
                    <a:pt x="25569" y="19794"/>
                  </a:lnTo>
                  <a:cubicBezTo>
                    <a:pt x="25569" y="19807"/>
                    <a:pt x="25597" y="19807"/>
                    <a:pt x="25597" y="19821"/>
                  </a:cubicBezTo>
                  <a:cubicBezTo>
                    <a:pt x="25639" y="19835"/>
                    <a:pt x="25680" y="19877"/>
                    <a:pt x="25680" y="19905"/>
                  </a:cubicBezTo>
                  <a:cubicBezTo>
                    <a:pt x="25694" y="19905"/>
                    <a:pt x="25694" y="19933"/>
                    <a:pt x="25708" y="19933"/>
                  </a:cubicBezTo>
                  <a:cubicBezTo>
                    <a:pt x="25708" y="19933"/>
                    <a:pt x="25708" y="19947"/>
                    <a:pt x="25736" y="19947"/>
                  </a:cubicBezTo>
                  <a:cubicBezTo>
                    <a:pt x="25945" y="19947"/>
                    <a:pt x="26127" y="20017"/>
                    <a:pt x="26322" y="20100"/>
                  </a:cubicBezTo>
                  <a:cubicBezTo>
                    <a:pt x="26824" y="20296"/>
                    <a:pt x="27368" y="20449"/>
                    <a:pt x="27912" y="20533"/>
                  </a:cubicBezTo>
                  <a:cubicBezTo>
                    <a:pt x="28331" y="20603"/>
                    <a:pt x="28735" y="20561"/>
                    <a:pt x="29112" y="20379"/>
                  </a:cubicBezTo>
                  <a:cubicBezTo>
                    <a:pt x="29181" y="20351"/>
                    <a:pt x="29251" y="20310"/>
                    <a:pt x="29293" y="20254"/>
                  </a:cubicBezTo>
                  <a:cubicBezTo>
                    <a:pt x="29516" y="20017"/>
                    <a:pt x="29712" y="19724"/>
                    <a:pt x="29739" y="19389"/>
                  </a:cubicBezTo>
                  <a:cubicBezTo>
                    <a:pt x="29753" y="19305"/>
                    <a:pt x="29739" y="19180"/>
                    <a:pt x="29684" y="19110"/>
                  </a:cubicBezTo>
                  <a:cubicBezTo>
                    <a:pt x="29530" y="18901"/>
                    <a:pt x="29433" y="18650"/>
                    <a:pt x="29168" y="18538"/>
                  </a:cubicBezTo>
                  <a:cubicBezTo>
                    <a:pt x="29056" y="18482"/>
                    <a:pt x="28972" y="18399"/>
                    <a:pt x="28889" y="18301"/>
                  </a:cubicBezTo>
                  <a:cubicBezTo>
                    <a:pt x="28777" y="18203"/>
                    <a:pt x="28679" y="18148"/>
                    <a:pt x="28526" y="18134"/>
                  </a:cubicBezTo>
                  <a:cubicBezTo>
                    <a:pt x="28289" y="18092"/>
                    <a:pt x="28066" y="17994"/>
                    <a:pt x="27870" y="17841"/>
                  </a:cubicBezTo>
                  <a:cubicBezTo>
                    <a:pt x="27703" y="17673"/>
                    <a:pt x="27494" y="17562"/>
                    <a:pt x="27284" y="17436"/>
                  </a:cubicBezTo>
                  <a:cubicBezTo>
                    <a:pt x="26685" y="17087"/>
                    <a:pt x="26517" y="17032"/>
                    <a:pt x="25848" y="17032"/>
                  </a:cubicBezTo>
                  <a:cubicBezTo>
                    <a:pt x="25764" y="17032"/>
                    <a:pt x="25666" y="17074"/>
                    <a:pt x="25569" y="17074"/>
                  </a:cubicBezTo>
                  <a:cubicBezTo>
                    <a:pt x="25457" y="17074"/>
                    <a:pt x="25332" y="17046"/>
                    <a:pt x="25220" y="17032"/>
                  </a:cubicBezTo>
                  <a:cubicBezTo>
                    <a:pt x="25122" y="17018"/>
                    <a:pt x="25150" y="16948"/>
                    <a:pt x="25192" y="16878"/>
                  </a:cubicBezTo>
                  <a:cubicBezTo>
                    <a:pt x="25220" y="16809"/>
                    <a:pt x="25206" y="16725"/>
                    <a:pt x="25136" y="16683"/>
                  </a:cubicBezTo>
                  <a:cubicBezTo>
                    <a:pt x="25067" y="16627"/>
                    <a:pt x="24983" y="16585"/>
                    <a:pt x="24899" y="16543"/>
                  </a:cubicBezTo>
                  <a:cubicBezTo>
                    <a:pt x="24802" y="16488"/>
                    <a:pt x="24704" y="16516"/>
                    <a:pt x="24634" y="16585"/>
                  </a:cubicBezTo>
                  <a:cubicBezTo>
                    <a:pt x="24523" y="16683"/>
                    <a:pt x="24411" y="16767"/>
                    <a:pt x="24244" y="16697"/>
                  </a:cubicBezTo>
                  <a:cubicBezTo>
                    <a:pt x="24104" y="16655"/>
                    <a:pt x="23965" y="16669"/>
                    <a:pt x="23825" y="16683"/>
                  </a:cubicBezTo>
                  <a:cubicBezTo>
                    <a:pt x="23783" y="16697"/>
                    <a:pt x="23686" y="16655"/>
                    <a:pt x="23644" y="16613"/>
                  </a:cubicBezTo>
                  <a:cubicBezTo>
                    <a:pt x="23602" y="16599"/>
                    <a:pt x="23588" y="16530"/>
                    <a:pt x="23574" y="16488"/>
                  </a:cubicBezTo>
                  <a:cubicBezTo>
                    <a:pt x="23546" y="16446"/>
                    <a:pt x="23588" y="16418"/>
                    <a:pt x="23658" y="16404"/>
                  </a:cubicBezTo>
                  <a:cubicBezTo>
                    <a:pt x="23783" y="16404"/>
                    <a:pt x="23895" y="16376"/>
                    <a:pt x="23993" y="16278"/>
                  </a:cubicBezTo>
                  <a:cubicBezTo>
                    <a:pt x="24076" y="16209"/>
                    <a:pt x="24174" y="16125"/>
                    <a:pt x="24272" y="16055"/>
                  </a:cubicBezTo>
                  <a:cubicBezTo>
                    <a:pt x="24313" y="16027"/>
                    <a:pt x="24299" y="15916"/>
                    <a:pt x="24230" y="15888"/>
                  </a:cubicBezTo>
                  <a:cubicBezTo>
                    <a:pt x="23923" y="15693"/>
                    <a:pt x="23574" y="15609"/>
                    <a:pt x="23239" y="15483"/>
                  </a:cubicBezTo>
                  <a:cubicBezTo>
                    <a:pt x="23184" y="15469"/>
                    <a:pt x="23114" y="15511"/>
                    <a:pt x="23044" y="15567"/>
                  </a:cubicBezTo>
                  <a:cubicBezTo>
                    <a:pt x="23016" y="15581"/>
                    <a:pt x="22988" y="15637"/>
                    <a:pt x="22960" y="15693"/>
                  </a:cubicBezTo>
                  <a:cubicBezTo>
                    <a:pt x="22919" y="15748"/>
                    <a:pt x="22891" y="15762"/>
                    <a:pt x="22849" y="15721"/>
                  </a:cubicBezTo>
                  <a:cubicBezTo>
                    <a:pt x="22835" y="15707"/>
                    <a:pt x="22821" y="15693"/>
                    <a:pt x="22821" y="15651"/>
                  </a:cubicBezTo>
                  <a:cubicBezTo>
                    <a:pt x="22821" y="15581"/>
                    <a:pt x="22835" y="15511"/>
                    <a:pt x="22821" y="15442"/>
                  </a:cubicBezTo>
                  <a:cubicBezTo>
                    <a:pt x="22821" y="15330"/>
                    <a:pt x="22737" y="15218"/>
                    <a:pt x="22626" y="15190"/>
                  </a:cubicBezTo>
                  <a:cubicBezTo>
                    <a:pt x="22528" y="15149"/>
                    <a:pt x="22430" y="15204"/>
                    <a:pt x="22361" y="15260"/>
                  </a:cubicBezTo>
                  <a:cubicBezTo>
                    <a:pt x="22291" y="15330"/>
                    <a:pt x="22249" y="15400"/>
                    <a:pt x="22221" y="15497"/>
                  </a:cubicBezTo>
                  <a:cubicBezTo>
                    <a:pt x="22221" y="15567"/>
                    <a:pt x="22193" y="15637"/>
                    <a:pt x="22179" y="15707"/>
                  </a:cubicBezTo>
                  <a:cubicBezTo>
                    <a:pt x="22151" y="15748"/>
                    <a:pt x="22110" y="15762"/>
                    <a:pt x="22068" y="15776"/>
                  </a:cubicBezTo>
                  <a:lnTo>
                    <a:pt x="22012" y="15721"/>
                  </a:lnTo>
                  <a:cubicBezTo>
                    <a:pt x="21984" y="15609"/>
                    <a:pt x="21970" y="15497"/>
                    <a:pt x="21789" y="15511"/>
                  </a:cubicBezTo>
                  <a:cubicBezTo>
                    <a:pt x="21705" y="15511"/>
                    <a:pt x="21705" y="15428"/>
                    <a:pt x="21691" y="15358"/>
                  </a:cubicBezTo>
                  <a:cubicBezTo>
                    <a:pt x="21649" y="15190"/>
                    <a:pt x="21496" y="15149"/>
                    <a:pt x="21426" y="15232"/>
                  </a:cubicBezTo>
                  <a:cubicBezTo>
                    <a:pt x="21301" y="15428"/>
                    <a:pt x="21035" y="15428"/>
                    <a:pt x="20938" y="15623"/>
                  </a:cubicBezTo>
                  <a:cubicBezTo>
                    <a:pt x="20743" y="15651"/>
                    <a:pt x="20617" y="15818"/>
                    <a:pt x="20450" y="15860"/>
                  </a:cubicBezTo>
                  <a:cubicBezTo>
                    <a:pt x="20436" y="15860"/>
                    <a:pt x="20408" y="15860"/>
                    <a:pt x="20380" y="15888"/>
                  </a:cubicBezTo>
                  <a:lnTo>
                    <a:pt x="20380" y="15902"/>
                  </a:lnTo>
                  <a:lnTo>
                    <a:pt x="20338" y="15930"/>
                  </a:lnTo>
                  <a:lnTo>
                    <a:pt x="20366" y="15888"/>
                  </a:lnTo>
                  <a:lnTo>
                    <a:pt x="20380" y="15888"/>
                  </a:lnTo>
                  <a:cubicBezTo>
                    <a:pt x="20380" y="15846"/>
                    <a:pt x="20380" y="15818"/>
                    <a:pt x="20366" y="15776"/>
                  </a:cubicBezTo>
                  <a:cubicBezTo>
                    <a:pt x="20338" y="15776"/>
                    <a:pt x="20324" y="15762"/>
                    <a:pt x="20310" y="15762"/>
                  </a:cubicBezTo>
                  <a:cubicBezTo>
                    <a:pt x="20017" y="15762"/>
                    <a:pt x="19975" y="15790"/>
                    <a:pt x="20045" y="16055"/>
                  </a:cubicBezTo>
                  <a:cubicBezTo>
                    <a:pt x="20059" y="16097"/>
                    <a:pt x="20059" y="16139"/>
                    <a:pt x="20059" y="16181"/>
                  </a:cubicBezTo>
                  <a:lnTo>
                    <a:pt x="20087" y="16181"/>
                  </a:lnTo>
                  <a:lnTo>
                    <a:pt x="20101" y="16209"/>
                  </a:lnTo>
                  <a:lnTo>
                    <a:pt x="20059" y="16195"/>
                  </a:lnTo>
                  <a:lnTo>
                    <a:pt x="20059" y="16181"/>
                  </a:lnTo>
                  <a:cubicBezTo>
                    <a:pt x="19766" y="16167"/>
                    <a:pt x="19543" y="16320"/>
                    <a:pt x="19278" y="16418"/>
                  </a:cubicBezTo>
                  <a:cubicBezTo>
                    <a:pt x="19264" y="16446"/>
                    <a:pt x="19264" y="16516"/>
                    <a:pt x="19264" y="16543"/>
                  </a:cubicBezTo>
                  <a:cubicBezTo>
                    <a:pt x="19264" y="16613"/>
                    <a:pt x="19320" y="16683"/>
                    <a:pt x="19292" y="16739"/>
                  </a:cubicBezTo>
                  <a:cubicBezTo>
                    <a:pt x="19278" y="16822"/>
                    <a:pt x="19180" y="16767"/>
                    <a:pt x="19111" y="16795"/>
                  </a:cubicBezTo>
                  <a:cubicBezTo>
                    <a:pt x="18999" y="16822"/>
                    <a:pt x="18873" y="16864"/>
                    <a:pt x="18776" y="16892"/>
                  </a:cubicBezTo>
                  <a:lnTo>
                    <a:pt x="18790" y="16878"/>
                  </a:lnTo>
                  <a:lnTo>
                    <a:pt x="18776" y="16878"/>
                  </a:lnTo>
                  <a:lnTo>
                    <a:pt x="18776" y="16878"/>
                  </a:lnTo>
                  <a:lnTo>
                    <a:pt x="18706" y="16878"/>
                  </a:lnTo>
                  <a:lnTo>
                    <a:pt x="18776" y="16878"/>
                  </a:lnTo>
                  <a:cubicBezTo>
                    <a:pt x="18776" y="16809"/>
                    <a:pt x="18790" y="16739"/>
                    <a:pt x="18776" y="16683"/>
                  </a:cubicBezTo>
                  <a:cubicBezTo>
                    <a:pt x="18762" y="16599"/>
                    <a:pt x="18692" y="16557"/>
                    <a:pt x="18622" y="16557"/>
                  </a:cubicBezTo>
                  <a:cubicBezTo>
                    <a:pt x="18581" y="16557"/>
                    <a:pt x="18525" y="16613"/>
                    <a:pt x="18525" y="16627"/>
                  </a:cubicBezTo>
                  <a:cubicBezTo>
                    <a:pt x="18553" y="16725"/>
                    <a:pt x="18594" y="16795"/>
                    <a:pt x="18636" y="16878"/>
                  </a:cubicBezTo>
                  <a:lnTo>
                    <a:pt x="18622" y="16878"/>
                  </a:lnTo>
                  <a:lnTo>
                    <a:pt x="18636" y="16892"/>
                  </a:lnTo>
                  <a:cubicBezTo>
                    <a:pt x="18427" y="16878"/>
                    <a:pt x="18288" y="16962"/>
                    <a:pt x="18204" y="17157"/>
                  </a:cubicBezTo>
                  <a:lnTo>
                    <a:pt x="18204" y="17157"/>
                  </a:lnTo>
                  <a:cubicBezTo>
                    <a:pt x="18162" y="17143"/>
                    <a:pt x="18246" y="17227"/>
                    <a:pt x="18176" y="17171"/>
                  </a:cubicBezTo>
                  <a:cubicBezTo>
                    <a:pt x="18176" y="17171"/>
                    <a:pt x="18176" y="17157"/>
                    <a:pt x="18204" y="17157"/>
                  </a:cubicBezTo>
                  <a:lnTo>
                    <a:pt x="17995" y="17157"/>
                  </a:lnTo>
                  <a:cubicBezTo>
                    <a:pt x="17869" y="17171"/>
                    <a:pt x="17758" y="17227"/>
                    <a:pt x="17730" y="17353"/>
                  </a:cubicBezTo>
                  <a:cubicBezTo>
                    <a:pt x="17674" y="17492"/>
                    <a:pt x="17674" y="17631"/>
                    <a:pt x="17813" y="17729"/>
                  </a:cubicBezTo>
                  <a:cubicBezTo>
                    <a:pt x="17855" y="17771"/>
                    <a:pt x="17897" y="17785"/>
                    <a:pt x="17925" y="17813"/>
                  </a:cubicBezTo>
                  <a:cubicBezTo>
                    <a:pt x="17967" y="17869"/>
                    <a:pt x="17953" y="17952"/>
                    <a:pt x="17883" y="17994"/>
                  </a:cubicBezTo>
                  <a:cubicBezTo>
                    <a:pt x="17813" y="18050"/>
                    <a:pt x="17730" y="18120"/>
                    <a:pt x="17618" y="18078"/>
                  </a:cubicBezTo>
                  <a:cubicBezTo>
                    <a:pt x="17506" y="18022"/>
                    <a:pt x="17395" y="18050"/>
                    <a:pt x="17269" y="18064"/>
                  </a:cubicBezTo>
                  <a:cubicBezTo>
                    <a:pt x="17200" y="18078"/>
                    <a:pt x="17130" y="17994"/>
                    <a:pt x="17158" y="17924"/>
                  </a:cubicBezTo>
                  <a:cubicBezTo>
                    <a:pt x="17186" y="17813"/>
                    <a:pt x="17241" y="17701"/>
                    <a:pt x="17269" y="17590"/>
                  </a:cubicBezTo>
                  <a:cubicBezTo>
                    <a:pt x="17269" y="17576"/>
                    <a:pt x="17255" y="17562"/>
                    <a:pt x="17241" y="17534"/>
                  </a:cubicBezTo>
                  <a:cubicBezTo>
                    <a:pt x="17228" y="17534"/>
                    <a:pt x="17186" y="17520"/>
                    <a:pt x="17186" y="17534"/>
                  </a:cubicBezTo>
                  <a:cubicBezTo>
                    <a:pt x="17018" y="17715"/>
                    <a:pt x="16851" y="17869"/>
                    <a:pt x="16697" y="18064"/>
                  </a:cubicBezTo>
                  <a:cubicBezTo>
                    <a:pt x="16642" y="18134"/>
                    <a:pt x="16697" y="18189"/>
                    <a:pt x="16739" y="18259"/>
                  </a:cubicBezTo>
                  <a:cubicBezTo>
                    <a:pt x="16809" y="18343"/>
                    <a:pt x="16781" y="18427"/>
                    <a:pt x="16697" y="18496"/>
                  </a:cubicBezTo>
                  <a:cubicBezTo>
                    <a:pt x="16670" y="18538"/>
                    <a:pt x="16642" y="18566"/>
                    <a:pt x="16628" y="18608"/>
                  </a:cubicBezTo>
                  <a:cubicBezTo>
                    <a:pt x="16711" y="18608"/>
                    <a:pt x="16809" y="18622"/>
                    <a:pt x="16893" y="18608"/>
                  </a:cubicBezTo>
                  <a:cubicBezTo>
                    <a:pt x="17046" y="18566"/>
                    <a:pt x="17228" y="18510"/>
                    <a:pt x="17381" y="18482"/>
                  </a:cubicBezTo>
                  <a:cubicBezTo>
                    <a:pt x="17465" y="18468"/>
                    <a:pt x="17576" y="18496"/>
                    <a:pt x="17660" y="18510"/>
                  </a:cubicBezTo>
                  <a:cubicBezTo>
                    <a:pt x="17674" y="18510"/>
                    <a:pt x="17688" y="18538"/>
                    <a:pt x="17716" y="18552"/>
                  </a:cubicBezTo>
                  <a:lnTo>
                    <a:pt x="17660" y="18608"/>
                  </a:lnTo>
                  <a:cubicBezTo>
                    <a:pt x="17576" y="18650"/>
                    <a:pt x="17479" y="18692"/>
                    <a:pt x="17395" y="18747"/>
                  </a:cubicBezTo>
                  <a:cubicBezTo>
                    <a:pt x="17367" y="18761"/>
                    <a:pt x="17311" y="18761"/>
                    <a:pt x="17255" y="18775"/>
                  </a:cubicBezTo>
                  <a:cubicBezTo>
                    <a:pt x="17130" y="18789"/>
                    <a:pt x="17116" y="18887"/>
                    <a:pt x="17158" y="18985"/>
                  </a:cubicBezTo>
                  <a:cubicBezTo>
                    <a:pt x="17088" y="19040"/>
                    <a:pt x="16976" y="19068"/>
                    <a:pt x="16949" y="19138"/>
                  </a:cubicBezTo>
                  <a:cubicBezTo>
                    <a:pt x="16907" y="19208"/>
                    <a:pt x="16949" y="19333"/>
                    <a:pt x="16949" y="19417"/>
                  </a:cubicBezTo>
                  <a:cubicBezTo>
                    <a:pt x="16949" y="19459"/>
                    <a:pt x="16893" y="19515"/>
                    <a:pt x="16879" y="19542"/>
                  </a:cubicBezTo>
                  <a:cubicBezTo>
                    <a:pt x="16837" y="19598"/>
                    <a:pt x="16767" y="19668"/>
                    <a:pt x="16767" y="19724"/>
                  </a:cubicBezTo>
                  <a:cubicBezTo>
                    <a:pt x="16781" y="19863"/>
                    <a:pt x="16711" y="19947"/>
                    <a:pt x="16614" y="20003"/>
                  </a:cubicBezTo>
                  <a:cubicBezTo>
                    <a:pt x="16474" y="20072"/>
                    <a:pt x="16391" y="20142"/>
                    <a:pt x="16349" y="20310"/>
                  </a:cubicBezTo>
                  <a:cubicBezTo>
                    <a:pt x="16321" y="20449"/>
                    <a:pt x="16195" y="20575"/>
                    <a:pt x="16195" y="20714"/>
                  </a:cubicBezTo>
                  <a:cubicBezTo>
                    <a:pt x="16181" y="20840"/>
                    <a:pt x="16181" y="20937"/>
                    <a:pt x="16042" y="20993"/>
                  </a:cubicBezTo>
                  <a:cubicBezTo>
                    <a:pt x="15972" y="21021"/>
                    <a:pt x="15930" y="21077"/>
                    <a:pt x="15944" y="21160"/>
                  </a:cubicBezTo>
                  <a:cubicBezTo>
                    <a:pt x="15986" y="21300"/>
                    <a:pt x="16000" y="21439"/>
                    <a:pt x="15944" y="21579"/>
                  </a:cubicBezTo>
                  <a:cubicBezTo>
                    <a:pt x="15902" y="21718"/>
                    <a:pt x="15902" y="21858"/>
                    <a:pt x="15861" y="21997"/>
                  </a:cubicBezTo>
                  <a:cubicBezTo>
                    <a:pt x="15847" y="22109"/>
                    <a:pt x="15777" y="22165"/>
                    <a:pt x="15665" y="22193"/>
                  </a:cubicBezTo>
                  <a:cubicBezTo>
                    <a:pt x="15596" y="22207"/>
                    <a:pt x="15526" y="22235"/>
                    <a:pt x="15484" y="22262"/>
                  </a:cubicBezTo>
                  <a:cubicBezTo>
                    <a:pt x="15442" y="22276"/>
                    <a:pt x="15414" y="22332"/>
                    <a:pt x="15414" y="22374"/>
                  </a:cubicBezTo>
                  <a:cubicBezTo>
                    <a:pt x="15414" y="22486"/>
                    <a:pt x="15414" y="22597"/>
                    <a:pt x="15289" y="22681"/>
                  </a:cubicBezTo>
                  <a:cubicBezTo>
                    <a:pt x="15038" y="22834"/>
                    <a:pt x="14870" y="23085"/>
                    <a:pt x="14759" y="23350"/>
                  </a:cubicBezTo>
                  <a:cubicBezTo>
                    <a:pt x="14745" y="23420"/>
                    <a:pt x="14717" y="23490"/>
                    <a:pt x="14675" y="23532"/>
                  </a:cubicBezTo>
                  <a:cubicBezTo>
                    <a:pt x="14619" y="23629"/>
                    <a:pt x="14535" y="23671"/>
                    <a:pt x="14438" y="23657"/>
                  </a:cubicBezTo>
                  <a:cubicBezTo>
                    <a:pt x="14340" y="23657"/>
                    <a:pt x="14243" y="23629"/>
                    <a:pt x="14159" y="23629"/>
                  </a:cubicBezTo>
                  <a:cubicBezTo>
                    <a:pt x="14131" y="23629"/>
                    <a:pt x="14103" y="23643"/>
                    <a:pt x="14089" y="23657"/>
                  </a:cubicBezTo>
                  <a:cubicBezTo>
                    <a:pt x="14047" y="23699"/>
                    <a:pt x="14047" y="23741"/>
                    <a:pt x="14089" y="23783"/>
                  </a:cubicBezTo>
                  <a:lnTo>
                    <a:pt x="14131" y="23839"/>
                  </a:lnTo>
                  <a:cubicBezTo>
                    <a:pt x="14173" y="23908"/>
                    <a:pt x="14173" y="24006"/>
                    <a:pt x="14103" y="24006"/>
                  </a:cubicBezTo>
                  <a:cubicBezTo>
                    <a:pt x="13880" y="24020"/>
                    <a:pt x="13754" y="24271"/>
                    <a:pt x="13531" y="24229"/>
                  </a:cubicBezTo>
                  <a:cubicBezTo>
                    <a:pt x="13364" y="24341"/>
                    <a:pt x="13224" y="24466"/>
                    <a:pt x="13071" y="24564"/>
                  </a:cubicBezTo>
                  <a:cubicBezTo>
                    <a:pt x="13057" y="24578"/>
                    <a:pt x="13057" y="24620"/>
                    <a:pt x="13057" y="24634"/>
                  </a:cubicBezTo>
                  <a:cubicBezTo>
                    <a:pt x="13085" y="24787"/>
                    <a:pt x="12987" y="24843"/>
                    <a:pt x="12862" y="24857"/>
                  </a:cubicBezTo>
                  <a:cubicBezTo>
                    <a:pt x="12778" y="24885"/>
                    <a:pt x="12666" y="24899"/>
                    <a:pt x="12597" y="24955"/>
                  </a:cubicBezTo>
                  <a:cubicBezTo>
                    <a:pt x="12555" y="24982"/>
                    <a:pt x="12499" y="25038"/>
                    <a:pt x="12485" y="25108"/>
                  </a:cubicBezTo>
                  <a:cubicBezTo>
                    <a:pt x="12443" y="25192"/>
                    <a:pt x="12485" y="25303"/>
                    <a:pt x="12443" y="25387"/>
                  </a:cubicBezTo>
                  <a:cubicBezTo>
                    <a:pt x="12387" y="25652"/>
                    <a:pt x="12499" y="25903"/>
                    <a:pt x="12373" y="26154"/>
                  </a:cubicBezTo>
                  <a:cubicBezTo>
                    <a:pt x="12373" y="26168"/>
                    <a:pt x="12387" y="26210"/>
                    <a:pt x="12387" y="26224"/>
                  </a:cubicBezTo>
                  <a:cubicBezTo>
                    <a:pt x="12443" y="26419"/>
                    <a:pt x="12583" y="26531"/>
                    <a:pt x="12666" y="26712"/>
                  </a:cubicBezTo>
                  <a:cubicBezTo>
                    <a:pt x="12722" y="26810"/>
                    <a:pt x="12778" y="26921"/>
                    <a:pt x="12806" y="27047"/>
                  </a:cubicBezTo>
                  <a:cubicBezTo>
                    <a:pt x="12834" y="27089"/>
                    <a:pt x="12792" y="27186"/>
                    <a:pt x="12764" y="27228"/>
                  </a:cubicBezTo>
                  <a:cubicBezTo>
                    <a:pt x="12708" y="27326"/>
                    <a:pt x="12638" y="27368"/>
                    <a:pt x="12583" y="27437"/>
                  </a:cubicBezTo>
                  <a:cubicBezTo>
                    <a:pt x="12555" y="27493"/>
                    <a:pt x="12583" y="27619"/>
                    <a:pt x="12638" y="27633"/>
                  </a:cubicBezTo>
                  <a:cubicBezTo>
                    <a:pt x="12708" y="27674"/>
                    <a:pt x="12778" y="27688"/>
                    <a:pt x="12834" y="27716"/>
                  </a:cubicBezTo>
                  <a:cubicBezTo>
                    <a:pt x="12917" y="27758"/>
                    <a:pt x="12931" y="27828"/>
                    <a:pt x="12903" y="27884"/>
                  </a:cubicBezTo>
                  <a:cubicBezTo>
                    <a:pt x="12848" y="27953"/>
                    <a:pt x="12778" y="28023"/>
                    <a:pt x="12722" y="28107"/>
                  </a:cubicBezTo>
                  <a:cubicBezTo>
                    <a:pt x="12666" y="28177"/>
                    <a:pt x="12708" y="28330"/>
                    <a:pt x="12764" y="28372"/>
                  </a:cubicBezTo>
                  <a:cubicBezTo>
                    <a:pt x="13001" y="28595"/>
                    <a:pt x="13280" y="28790"/>
                    <a:pt x="13615" y="28888"/>
                  </a:cubicBezTo>
                  <a:cubicBezTo>
                    <a:pt x="13671" y="28902"/>
                    <a:pt x="13712" y="28930"/>
                    <a:pt x="13754" y="28902"/>
                  </a:cubicBezTo>
                  <a:cubicBezTo>
                    <a:pt x="14047" y="28804"/>
                    <a:pt x="14368" y="28762"/>
                    <a:pt x="14549" y="28470"/>
                  </a:cubicBezTo>
                  <a:cubicBezTo>
                    <a:pt x="14619" y="28344"/>
                    <a:pt x="14717" y="28232"/>
                    <a:pt x="14828" y="28135"/>
                  </a:cubicBezTo>
                  <a:cubicBezTo>
                    <a:pt x="15024" y="27995"/>
                    <a:pt x="15289" y="27967"/>
                    <a:pt x="15386" y="27702"/>
                  </a:cubicBezTo>
                  <a:cubicBezTo>
                    <a:pt x="15386" y="27702"/>
                    <a:pt x="15442" y="27688"/>
                    <a:pt x="15442" y="27702"/>
                  </a:cubicBezTo>
                  <a:cubicBezTo>
                    <a:pt x="15512" y="27772"/>
                    <a:pt x="15623" y="27828"/>
                    <a:pt x="15637" y="27898"/>
                  </a:cubicBezTo>
                  <a:cubicBezTo>
                    <a:pt x="15693" y="28037"/>
                    <a:pt x="15665" y="28177"/>
                    <a:pt x="15707" y="28316"/>
                  </a:cubicBezTo>
                  <a:cubicBezTo>
                    <a:pt x="15735" y="28470"/>
                    <a:pt x="15847" y="28623"/>
                    <a:pt x="15861" y="28790"/>
                  </a:cubicBezTo>
                  <a:cubicBezTo>
                    <a:pt x="15874" y="29069"/>
                    <a:pt x="16014" y="29279"/>
                    <a:pt x="16140" y="29502"/>
                  </a:cubicBezTo>
                  <a:cubicBezTo>
                    <a:pt x="16265" y="29711"/>
                    <a:pt x="16363" y="29920"/>
                    <a:pt x="16530" y="30115"/>
                  </a:cubicBezTo>
                  <a:cubicBezTo>
                    <a:pt x="16572" y="30185"/>
                    <a:pt x="16544" y="30255"/>
                    <a:pt x="16530" y="30297"/>
                  </a:cubicBezTo>
                  <a:cubicBezTo>
                    <a:pt x="16502" y="30367"/>
                    <a:pt x="16488" y="30422"/>
                    <a:pt x="16474" y="30492"/>
                  </a:cubicBezTo>
                  <a:lnTo>
                    <a:pt x="16488" y="30492"/>
                  </a:lnTo>
                  <a:lnTo>
                    <a:pt x="16488" y="30548"/>
                  </a:lnTo>
                  <a:cubicBezTo>
                    <a:pt x="16530" y="30604"/>
                    <a:pt x="16572" y="30632"/>
                    <a:pt x="16600" y="30687"/>
                  </a:cubicBezTo>
                  <a:cubicBezTo>
                    <a:pt x="16767" y="31176"/>
                    <a:pt x="16851" y="31036"/>
                    <a:pt x="17255" y="30980"/>
                  </a:cubicBezTo>
                  <a:cubicBezTo>
                    <a:pt x="17367" y="30966"/>
                    <a:pt x="17409" y="30897"/>
                    <a:pt x="17437" y="30785"/>
                  </a:cubicBezTo>
                  <a:cubicBezTo>
                    <a:pt x="17465" y="30632"/>
                    <a:pt x="17576" y="30548"/>
                    <a:pt x="17730" y="30534"/>
                  </a:cubicBezTo>
                  <a:cubicBezTo>
                    <a:pt x="17799" y="30506"/>
                    <a:pt x="17869" y="30492"/>
                    <a:pt x="17939" y="30506"/>
                  </a:cubicBezTo>
                  <a:cubicBezTo>
                    <a:pt x="18148" y="30506"/>
                    <a:pt x="18316" y="30478"/>
                    <a:pt x="18413" y="30269"/>
                  </a:cubicBezTo>
                  <a:cubicBezTo>
                    <a:pt x="18734" y="30325"/>
                    <a:pt x="18720" y="30060"/>
                    <a:pt x="18776" y="29864"/>
                  </a:cubicBezTo>
                  <a:cubicBezTo>
                    <a:pt x="18790" y="29809"/>
                    <a:pt x="18790" y="29767"/>
                    <a:pt x="18776" y="29725"/>
                  </a:cubicBezTo>
                  <a:cubicBezTo>
                    <a:pt x="18762" y="29641"/>
                    <a:pt x="18720" y="29599"/>
                    <a:pt x="18636" y="29627"/>
                  </a:cubicBezTo>
                  <a:lnTo>
                    <a:pt x="18567" y="29627"/>
                  </a:lnTo>
                  <a:cubicBezTo>
                    <a:pt x="18553" y="29599"/>
                    <a:pt x="18525" y="29585"/>
                    <a:pt x="18525" y="29571"/>
                  </a:cubicBezTo>
                  <a:cubicBezTo>
                    <a:pt x="18525" y="29320"/>
                    <a:pt x="18511" y="29097"/>
                    <a:pt x="18581" y="28860"/>
                  </a:cubicBezTo>
                  <a:cubicBezTo>
                    <a:pt x="18622" y="28749"/>
                    <a:pt x="18636" y="28623"/>
                    <a:pt x="18636" y="28511"/>
                  </a:cubicBezTo>
                  <a:cubicBezTo>
                    <a:pt x="18636" y="28274"/>
                    <a:pt x="18762" y="28163"/>
                    <a:pt x="18915" y="28037"/>
                  </a:cubicBezTo>
                  <a:cubicBezTo>
                    <a:pt x="19041" y="27953"/>
                    <a:pt x="19152" y="27898"/>
                    <a:pt x="19264" y="27786"/>
                  </a:cubicBezTo>
                  <a:cubicBezTo>
                    <a:pt x="19390" y="27688"/>
                    <a:pt x="19487" y="27549"/>
                    <a:pt x="19459" y="27354"/>
                  </a:cubicBezTo>
                  <a:cubicBezTo>
                    <a:pt x="19431" y="27270"/>
                    <a:pt x="19487" y="27158"/>
                    <a:pt x="19473" y="27075"/>
                  </a:cubicBezTo>
                  <a:cubicBezTo>
                    <a:pt x="19473" y="27005"/>
                    <a:pt x="19459" y="26935"/>
                    <a:pt x="19417" y="26865"/>
                  </a:cubicBezTo>
                  <a:cubicBezTo>
                    <a:pt x="19264" y="26642"/>
                    <a:pt x="19083" y="26391"/>
                    <a:pt x="18804" y="26280"/>
                  </a:cubicBezTo>
                  <a:cubicBezTo>
                    <a:pt x="18664" y="26224"/>
                    <a:pt x="18594" y="26084"/>
                    <a:pt x="18594" y="25931"/>
                  </a:cubicBezTo>
                  <a:cubicBezTo>
                    <a:pt x="18594" y="25540"/>
                    <a:pt x="18622" y="25164"/>
                    <a:pt x="18636" y="24773"/>
                  </a:cubicBezTo>
                  <a:cubicBezTo>
                    <a:pt x="18636" y="24703"/>
                    <a:pt x="18664" y="24634"/>
                    <a:pt x="18706" y="24578"/>
                  </a:cubicBezTo>
                  <a:cubicBezTo>
                    <a:pt x="18901" y="24257"/>
                    <a:pt x="19125" y="23950"/>
                    <a:pt x="19459" y="23727"/>
                  </a:cubicBezTo>
                  <a:cubicBezTo>
                    <a:pt x="19613" y="23629"/>
                    <a:pt x="19752" y="23490"/>
                    <a:pt x="19892" y="23364"/>
                  </a:cubicBezTo>
                  <a:cubicBezTo>
                    <a:pt x="20157" y="23099"/>
                    <a:pt x="20157" y="23099"/>
                    <a:pt x="20310" y="22723"/>
                  </a:cubicBezTo>
                  <a:cubicBezTo>
                    <a:pt x="20366" y="22597"/>
                    <a:pt x="20366" y="22486"/>
                    <a:pt x="20338" y="22374"/>
                  </a:cubicBezTo>
                  <a:cubicBezTo>
                    <a:pt x="20296" y="22095"/>
                    <a:pt x="20338" y="21760"/>
                    <a:pt x="20464" y="21551"/>
                  </a:cubicBezTo>
                  <a:cubicBezTo>
                    <a:pt x="20589" y="21328"/>
                    <a:pt x="20729" y="21147"/>
                    <a:pt x="21022" y="21216"/>
                  </a:cubicBezTo>
                  <a:cubicBezTo>
                    <a:pt x="21370" y="21160"/>
                    <a:pt x="21691" y="21216"/>
                    <a:pt x="21998" y="21370"/>
                  </a:cubicBezTo>
                  <a:cubicBezTo>
                    <a:pt x="22082" y="21426"/>
                    <a:pt x="22137" y="21635"/>
                    <a:pt x="22054" y="21691"/>
                  </a:cubicBezTo>
                  <a:cubicBezTo>
                    <a:pt x="21942" y="21760"/>
                    <a:pt x="21858" y="21816"/>
                    <a:pt x="21858" y="21956"/>
                  </a:cubicBezTo>
                  <a:cubicBezTo>
                    <a:pt x="21858" y="22039"/>
                    <a:pt x="21803" y="22137"/>
                    <a:pt x="21761" y="22207"/>
                  </a:cubicBezTo>
                  <a:cubicBezTo>
                    <a:pt x="21524" y="22541"/>
                    <a:pt x="21342" y="22904"/>
                    <a:pt x="21063" y="23211"/>
                  </a:cubicBezTo>
                  <a:cubicBezTo>
                    <a:pt x="20966" y="23295"/>
                    <a:pt x="20896" y="23378"/>
                    <a:pt x="20868" y="23504"/>
                  </a:cubicBezTo>
                  <a:cubicBezTo>
                    <a:pt x="20812" y="23657"/>
                    <a:pt x="20687" y="23713"/>
                    <a:pt x="20533" y="23699"/>
                  </a:cubicBezTo>
                  <a:cubicBezTo>
                    <a:pt x="20450" y="23699"/>
                    <a:pt x="20394" y="23727"/>
                    <a:pt x="20408" y="23811"/>
                  </a:cubicBezTo>
                  <a:cubicBezTo>
                    <a:pt x="20436" y="23936"/>
                    <a:pt x="20408" y="24048"/>
                    <a:pt x="20380" y="24159"/>
                  </a:cubicBezTo>
                  <a:cubicBezTo>
                    <a:pt x="20366" y="24257"/>
                    <a:pt x="20366" y="24355"/>
                    <a:pt x="20380" y="24438"/>
                  </a:cubicBezTo>
                  <a:cubicBezTo>
                    <a:pt x="20394" y="24536"/>
                    <a:pt x="20450" y="24620"/>
                    <a:pt x="20464" y="24717"/>
                  </a:cubicBezTo>
                  <a:cubicBezTo>
                    <a:pt x="20547" y="25094"/>
                    <a:pt x="20673" y="25457"/>
                    <a:pt x="20603" y="25861"/>
                  </a:cubicBezTo>
                  <a:cubicBezTo>
                    <a:pt x="20589" y="25931"/>
                    <a:pt x="20603" y="26001"/>
                    <a:pt x="20617" y="26070"/>
                  </a:cubicBezTo>
                  <a:cubicBezTo>
                    <a:pt x="20645" y="26182"/>
                    <a:pt x="20687" y="26280"/>
                    <a:pt x="20826" y="26349"/>
                  </a:cubicBezTo>
                  <a:cubicBezTo>
                    <a:pt x="20924" y="26377"/>
                    <a:pt x="20994" y="26433"/>
                    <a:pt x="21077" y="26489"/>
                  </a:cubicBezTo>
                  <a:lnTo>
                    <a:pt x="21077" y="26489"/>
                  </a:lnTo>
                  <a:cubicBezTo>
                    <a:pt x="21077" y="26489"/>
                    <a:pt x="21063" y="26489"/>
                    <a:pt x="21063" y="26461"/>
                  </a:cubicBezTo>
                  <a:lnTo>
                    <a:pt x="21105" y="26447"/>
                  </a:lnTo>
                  <a:lnTo>
                    <a:pt x="21077" y="26489"/>
                  </a:lnTo>
                  <a:cubicBezTo>
                    <a:pt x="21133" y="26517"/>
                    <a:pt x="21203" y="26573"/>
                    <a:pt x="21231" y="26573"/>
                  </a:cubicBezTo>
                  <a:cubicBezTo>
                    <a:pt x="21412" y="26559"/>
                    <a:pt x="21496" y="26628"/>
                    <a:pt x="21579" y="26740"/>
                  </a:cubicBezTo>
                  <a:cubicBezTo>
                    <a:pt x="21663" y="26907"/>
                    <a:pt x="21803" y="26907"/>
                    <a:pt x="21970" y="26865"/>
                  </a:cubicBezTo>
                  <a:cubicBezTo>
                    <a:pt x="22110" y="26838"/>
                    <a:pt x="22221" y="26768"/>
                    <a:pt x="22361" y="26712"/>
                  </a:cubicBezTo>
                  <a:cubicBezTo>
                    <a:pt x="22807" y="26503"/>
                    <a:pt x="23253" y="26363"/>
                    <a:pt x="23742" y="26363"/>
                  </a:cubicBezTo>
                  <a:cubicBezTo>
                    <a:pt x="23923" y="26363"/>
                    <a:pt x="24076" y="26321"/>
                    <a:pt x="24244" y="26308"/>
                  </a:cubicBezTo>
                  <a:cubicBezTo>
                    <a:pt x="24286" y="26308"/>
                    <a:pt x="24369" y="26321"/>
                    <a:pt x="24369" y="26349"/>
                  </a:cubicBezTo>
                  <a:cubicBezTo>
                    <a:pt x="24453" y="26573"/>
                    <a:pt x="24704" y="26517"/>
                    <a:pt x="24843" y="26628"/>
                  </a:cubicBezTo>
                  <a:cubicBezTo>
                    <a:pt x="24857" y="26642"/>
                    <a:pt x="24899" y="26642"/>
                    <a:pt x="24913" y="26656"/>
                  </a:cubicBezTo>
                  <a:cubicBezTo>
                    <a:pt x="24927" y="26670"/>
                    <a:pt x="24927" y="26712"/>
                    <a:pt x="24927" y="26712"/>
                  </a:cubicBezTo>
                  <a:cubicBezTo>
                    <a:pt x="24843" y="26768"/>
                    <a:pt x="24774" y="26810"/>
                    <a:pt x="24690" y="26865"/>
                  </a:cubicBezTo>
                  <a:cubicBezTo>
                    <a:pt x="24564" y="26921"/>
                    <a:pt x="24411" y="26977"/>
                    <a:pt x="24341" y="27089"/>
                  </a:cubicBezTo>
                  <a:cubicBezTo>
                    <a:pt x="24174" y="27354"/>
                    <a:pt x="23965" y="27354"/>
                    <a:pt x="23728" y="27256"/>
                  </a:cubicBezTo>
                  <a:cubicBezTo>
                    <a:pt x="23574" y="27200"/>
                    <a:pt x="23393" y="27158"/>
                    <a:pt x="23239" y="27144"/>
                  </a:cubicBezTo>
                  <a:cubicBezTo>
                    <a:pt x="23170" y="27130"/>
                    <a:pt x="23100" y="27130"/>
                    <a:pt x="23030" y="27144"/>
                  </a:cubicBezTo>
                  <a:cubicBezTo>
                    <a:pt x="22807" y="27214"/>
                    <a:pt x="22570" y="27284"/>
                    <a:pt x="22347" y="27368"/>
                  </a:cubicBezTo>
                  <a:cubicBezTo>
                    <a:pt x="22110" y="27465"/>
                    <a:pt x="21942" y="27619"/>
                    <a:pt x="21928" y="27898"/>
                  </a:cubicBezTo>
                  <a:cubicBezTo>
                    <a:pt x="21928" y="28037"/>
                    <a:pt x="21831" y="28107"/>
                    <a:pt x="21705" y="28135"/>
                  </a:cubicBezTo>
                  <a:cubicBezTo>
                    <a:pt x="21621" y="28177"/>
                    <a:pt x="21510" y="28177"/>
                    <a:pt x="21426" y="28205"/>
                  </a:cubicBezTo>
                  <a:cubicBezTo>
                    <a:pt x="21245" y="28260"/>
                    <a:pt x="21217" y="28400"/>
                    <a:pt x="21342" y="28595"/>
                  </a:cubicBezTo>
                  <a:cubicBezTo>
                    <a:pt x="21356" y="28609"/>
                    <a:pt x="21356" y="28623"/>
                    <a:pt x="21370" y="28623"/>
                  </a:cubicBezTo>
                  <a:cubicBezTo>
                    <a:pt x="21579" y="28623"/>
                    <a:pt x="21719" y="28470"/>
                    <a:pt x="21858" y="28372"/>
                  </a:cubicBezTo>
                  <a:cubicBezTo>
                    <a:pt x="21970" y="28274"/>
                    <a:pt x="21998" y="28302"/>
                    <a:pt x="22123" y="28372"/>
                  </a:cubicBezTo>
                  <a:cubicBezTo>
                    <a:pt x="22193" y="28414"/>
                    <a:pt x="22263" y="28484"/>
                    <a:pt x="22347" y="28539"/>
                  </a:cubicBezTo>
                  <a:cubicBezTo>
                    <a:pt x="22416" y="28581"/>
                    <a:pt x="22472" y="28623"/>
                    <a:pt x="22472" y="28693"/>
                  </a:cubicBezTo>
                  <a:cubicBezTo>
                    <a:pt x="22486" y="28888"/>
                    <a:pt x="22486" y="29083"/>
                    <a:pt x="22472" y="29279"/>
                  </a:cubicBezTo>
                  <a:cubicBezTo>
                    <a:pt x="22472" y="29376"/>
                    <a:pt x="22388" y="29446"/>
                    <a:pt x="22291" y="29488"/>
                  </a:cubicBezTo>
                  <a:cubicBezTo>
                    <a:pt x="22249" y="29502"/>
                    <a:pt x="22137" y="29460"/>
                    <a:pt x="22110" y="29432"/>
                  </a:cubicBezTo>
                  <a:cubicBezTo>
                    <a:pt x="21998" y="29320"/>
                    <a:pt x="21914" y="29223"/>
                    <a:pt x="21831" y="29097"/>
                  </a:cubicBezTo>
                  <a:cubicBezTo>
                    <a:pt x="21719" y="28972"/>
                    <a:pt x="21649" y="28958"/>
                    <a:pt x="21510" y="29014"/>
                  </a:cubicBezTo>
                  <a:cubicBezTo>
                    <a:pt x="21314" y="29069"/>
                    <a:pt x="21161" y="29167"/>
                    <a:pt x="21091" y="29376"/>
                  </a:cubicBezTo>
                  <a:cubicBezTo>
                    <a:pt x="21035" y="29516"/>
                    <a:pt x="20994" y="29641"/>
                    <a:pt x="20938" y="29781"/>
                  </a:cubicBezTo>
                  <a:cubicBezTo>
                    <a:pt x="20882" y="29976"/>
                    <a:pt x="20854" y="30143"/>
                    <a:pt x="20896" y="30353"/>
                  </a:cubicBezTo>
                  <a:cubicBezTo>
                    <a:pt x="20952" y="30576"/>
                    <a:pt x="20994" y="30827"/>
                    <a:pt x="21022" y="31064"/>
                  </a:cubicBezTo>
                  <a:cubicBezTo>
                    <a:pt x="21022" y="31106"/>
                    <a:pt x="20994" y="31176"/>
                    <a:pt x="20952" y="31190"/>
                  </a:cubicBezTo>
                  <a:cubicBezTo>
                    <a:pt x="20854" y="31245"/>
                    <a:pt x="20729" y="31273"/>
                    <a:pt x="20617" y="31329"/>
                  </a:cubicBezTo>
                  <a:cubicBezTo>
                    <a:pt x="20505" y="31385"/>
                    <a:pt x="20436" y="31455"/>
                    <a:pt x="20408" y="31594"/>
                  </a:cubicBezTo>
                  <a:cubicBezTo>
                    <a:pt x="20380" y="31817"/>
                    <a:pt x="19947" y="31873"/>
                    <a:pt x="19822" y="31678"/>
                  </a:cubicBezTo>
                  <a:cubicBezTo>
                    <a:pt x="19808" y="31650"/>
                    <a:pt x="19766" y="31594"/>
                    <a:pt x="19752" y="31552"/>
                  </a:cubicBezTo>
                  <a:cubicBezTo>
                    <a:pt x="19682" y="31441"/>
                    <a:pt x="19571" y="31399"/>
                    <a:pt x="19459" y="31399"/>
                  </a:cubicBezTo>
                  <a:cubicBezTo>
                    <a:pt x="19208" y="31413"/>
                    <a:pt x="18985" y="31482"/>
                    <a:pt x="18776" y="31608"/>
                  </a:cubicBezTo>
                  <a:cubicBezTo>
                    <a:pt x="18497" y="31789"/>
                    <a:pt x="18204" y="31957"/>
                    <a:pt x="17897" y="32096"/>
                  </a:cubicBezTo>
                  <a:cubicBezTo>
                    <a:pt x="17799" y="32152"/>
                    <a:pt x="17730" y="32278"/>
                    <a:pt x="17646" y="32347"/>
                  </a:cubicBezTo>
                  <a:cubicBezTo>
                    <a:pt x="17590" y="32375"/>
                    <a:pt x="17479" y="32389"/>
                    <a:pt x="17451" y="32361"/>
                  </a:cubicBezTo>
                  <a:cubicBezTo>
                    <a:pt x="17325" y="32250"/>
                    <a:pt x="17200" y="32138"/>
                    <a:pt x="17116" y="31999"/>
                  </a:cubicBezTo>
                  <a:cubicBezTo>
                    <a:pt x="17088" y="31943"/>
                    <a:pt x="17116" y="31859"/>
                    <a:pt x="17102" y="31789"/>
                  </a:cubicBezTo>
                  <a:cubicBezTo>
                    <a:pt x="17102" y="31720"/>
                    <a:pt x="16976" y="31678"/>
                    <a:pt x="16921" y="31720"/>
                  </a:cubicBezTo>
                  <a:cubicBezTo>
                    <a:pt x="16823" y="31803"/>
                    <a:pt x="16711" y="31887"/>
                    <a:pt x="16558" y="31901"/>
                  </a:cubicBezTo>
                  <a:cubicBezTo>
                    <a:pt x="16335" y="31929"/>
                    <a:pt x="16153" y="32068"/>
                    <a:pt x="15986" y="32180"/>
                  </a:cubicBezTo>
                  <a:cubicBezTo>
                    <a:pt x="15944" y="32208"/>
                    <a:pt x="15874" y="32180"/>
                    <a:pt x="15861" y="32166"/>
                  </a:cubicBezTo>
                  <a:cubicBezTo>
                    <a:pt x="15777" y="32082"/>
                    <a:pt x="15721" y="31971"/>
                    <a:pt x="15582" y="31957"/>
                  </a:cubicBezTo>
                  <a:cubicBezTo>
                    <a:pt x="15484" y="31943"/>
                    <a:pt x="15344" y="31929"/>
                    <a:pt x="15247" y="31859"/>
                  </a:cubicBezTo>
                  <a:cubicBezTo>
                    <a:pt x="15163" y="31789"/>
                    <a:pt x="15149" y="31650"/>
                    <a:pt x="15093" y="31538"/>
                  </a:cubicBezTo>
                  <a:cubicBezTo>
                    <a:pt x="15079" y="31510"/>
                    <a:pt x="15107" y="31455"/>
                    <a:pt x="15107" y="31413"/>
                  </a:cubicBezTo>
                  <a:cubicBezTo>
                    <a:pt x="15107" y="31399"/>
                    <a:pt x="15163" y="31399"/>
                    <a:pt x="15163" y="31399"/>
                  </a:cubicBezTo>
                  <a:cubicBezTo>
                    <a:pt x="15358" y="31482"/>
                    <a:pt x="15568" y="31510"/>
                    <a:pt x="15763" y="31664"/>
                  </a:cubicBezTo>
                  <a:cubicBezTo>
                    <a:pt x="15944" y="31831"/>
                    <a:pt x="16153" y="31747"/>
                    <a:pt x="16279" y="31524"/>
                  </a:cubicBezTo>
                  <a:cubicBezTo>
                    <a:pt x="16432" y="31231"/>
                    <a:pt x="16502" y="30925"/>
                    <a:pt x="16474" y="30604"/>
                  </a:cubicBezTo>
                  <a:lnTo>
                    <a:pt x="16460" y="30576"/>
                  </a:lnTo>
                  <a:lnTo>
                    <a:pt x="16460" y="30562"/>
                  </a:lnTo>
                  <a:cubicBezTo>
                    <a:pt x="16195" y="30548"/>
                    <a:pt x="16000" y="30673"/>
                    <a:pt x="15833" y="30841"/>
                  </a:cubicBezTo>
                  <a:cubicBezTo>
                    <a:pt x="15763" y="30897"/>
                    <a:pt x="15735" y="31022"/>
                    <a:pt x="15791" y="31106"/>
                  </a:cubicBezTo>
                  <a:cubicBezTo>
                    <a:pt x="15847" y="31190"/>
                    <a:pt x="15902" y="31259"/>
                    <a:pt x="15944" y="31343"/>
                  </a:cubicBezTo>
                  <a:cubicBezTo>
                    <a:pt x="15972" y="31385"/>
                    <a:pt x="15944" y="31455"/>
                    <a:pt x="15930" y="31469"/>
                  </a:cubicBezTo>
                  <a:cubicBezTo>
                    <a:pt x="15902" y="31482"/>
                    <a:pt x="15847" y="31469"/>
                    <a:pt x="15805" y="31455"/>
                  </a:cubicBezTo>
                  <a:cubicBezTo>
                    <a:pt x="15791" y="31455"/>
                    <a:pt x="15777" y="31441"/>
                    <a:pt x="15735" y="31413"/>
                  </a:cubicBezTo>
                  <a:cubicBezTo>
                    <a:pt x="15568" y="31273"/>
                    <a:pt x="15526" y="31036"/>
                    <a:pt x="15303" y="30952"/>
                  </a:cubicBezTo>
                  <a:cubicBezTo>
                    <a:pt x="15289" y="30952"/>
                    <a:pt x="15289" y="30855"/>
                    <a:pt x="15289" y="30827"/>
                  </a:cubicBezTo>
                  <a:cubicBezTo>
                    <a:pt x="15303" y="30646"/>
                    <a:pt x="15414" y="30534"/>
                    <a:pt x="15568" y="30436"/>
                  </a:cubicBezTo>
                  <a:cubicBezTo>
                    <a:pt x="15623" y="30422"/>
                    <a:pt x="15623" y="30353"/>
                    <a:pt x="15582" y="30325"/>
                  </a:cubicBezTo>
                  <a:lnTo>
                    <a:pt x="15526" y="30269"/>
                  </a:lnTo>
                  <a:cubicBezTo>
                    <a:pt x="15289" y="30143"/>
                    <a:pt x="15247" y="29976"/>
                    <a:pt x="15344" y="29725"/>
                  </a:cubicBezTo>
                  <a:cubicBezTo>
                    <a:pt x="15386" y="29627"/>
                    <a:pt x="15414" y="29502"/>
                    <a:pt x="15386" y="29376"/>
                  </a:cubicBezTo>
                  <a:cubicBezTo>
                    <a:pt x="15386" y="29306"/>
                    <a:pt x="15303" y="29237"/>
                    <a:pt x="15247" y="29251"/>
                  </a:cubicBezTo>
                  <a:cubicBezTo>
                    <a:pt x="15205" y="29279"/>
                    <a:pt x="15149" y="29279"/>
                    <a:pt x="15107" y="29293"/>
                  </a:cubicBezTo>
                  <a:cubicBezTo>
                    <a:pt x="14856" y="29446"/>
                    <a:pt x="14661" y="29711"/>
                    <a:pt x="14340" y="29809"/>
                  </a:cubicBezTo>
                  <a:cubicBezTo>
                    <a:pt x="14312" y="29837"/>
                    <a:pt x="14270" y="29878"/>
                    <a:pt x="14270" y="29934"/>
                  </a:cubicBezTo>
                  <a:cubicBezTo>
                    <a:pt x="14270" y="30213"/>
                    <a:pt x="14061" y="30478"/>
                    <a:pt x="14187" y="30757"/>
                  </a:cubicBezTo>
                  <a:cubicBezTo>
                    <a:pt x="14201" y="30785"/>
                    <a:pt x="14173" y="30841"/>
                    <a:pt x="14159" y="30897"/>
                  </a:cubicBezTo>
                  <a:cubicBezTo>
                    <a:pt x="14117" y="30994"/>
                    <a:pt x="14131" y="31092"/>
                    <a:pt x="14201" y="31162"/>
                  </a:cubicBezTo>
                  <a:cubicBezTo>
                    <a:pt x="14256" y="31203"/>
                    <a:pt x="14312" y="31259"/>
                    <a:pt x="14326" y="31329"/>
                  </a:cubicBezTo>
                  <a:cubicBezTo>
                    <a:pt x="14396" y="31622"/>
                    <a:pt x="14508" y="31929"/>
                    <a:pt x="14521" y="32236"/>
                  </a:cubicBezTo>
                  <a:cubicBezTo>
                    <a:pt x="14521" y="32389"/>
                    <a:pt x="14312" y="32640"/>
                    <a:pt x="14159" y="32598"/>
                  </a:cubicBezTo>
                  <a:cubicBezTo>
                    <a:pt x="13964" y="32556"/>
                    <a:pt x="13782" y="32570"/>
                    <a:pt x="13601" y="32654"/>
                  </a:cubicBezTo>
                  <a:cubicBezTo>
                    <a:pt x="13461" y="32738"/>
                    <a:pt x="13280" y="32794"/>
                    <a:pt x="13127" y="32835"/>
                  </a:cubicBezTo>
                  <a:cubicBezTo>
                    <a:pt x="12903" y="32863"/>
                    <a:pt x="12722" y="32989"/>
                    <a:pt x="12527" y="33087"/>
                  </a:cubicBezTo>
                  <a:cubicBezTo>
                    <a:pt x="12359" y="33184"/>
                    <a:pt x="12234" y="33324"/>
                    <a:pt x="12178" y="33505"/>
                  </a:cubicBezTo>
                  <a:cubicBezTo>
                    <a:pt x="11997" y="34161"/>
                    <a:pt x="11969" y="34161"/>
                    <a:pt x="11481" y="34551"/>
                  </a:cubicBezTo>
                  <a:cubicBezTo>
                    <a:pt x="11383" y="34649"/>
                    <a:pt x="11244" y="34691"/>
                    <a:pt x="11118" y="34760"/>
                  </a:cubicBezTo>
                  <a:cubicBezTo>
                    <a:pt x="11062" y="34802"/>
                    <a:pt x="11020" y="34872"/>
                    <a:pt x="10979" y="34928"/>
                  </a:cubicBezTo>
                  <a:cubicBezTo>
                    <a:pt x="10951" y="35011"/>
                    <a:pt x="10923" y="35109"/>
                    <a:pt x="10909" y="35207"/>
                  </a:cubicBezTo>
                  <a:cubicBezTo>
                    <a:pt x="10853" y="35360"/>
                    <a:pt x="10769" y="35444"/>
                    <a:pt x="10616" y="35500"/>
                  </a:cubicBezTo>
                  <a:lnTo>
                    <a:pt x="10407" y="35555"/>
                  </a:lnTo>
                  <a:cubicBezTo>
                    <a:pt x="10281" y="35583"/>
                    <a:pt x="10197" y="35653"/>
                    <a:pt x="10142" y="35779"/>
                  </a:cubicBezTo>
                  <a:cubicBezTo>
                    <a:pt x="10072" y="35932"/>
                    <a:pt x="9918" y="35932"/>
                    <a:pt x="9779" y="35918"/>
                  </a:cubicBezTo>
                  <a:cubicBezTo>
                    <a:pt x="9653" y="35904"/>
                    <a:pt x="9556" y="35848"/>
                    <a:pt x="9458" y="35779"/>
                  </a:cubicBezTo>
                  <a:cubicBezTo>
                    <a:pt x="9416" y="35737"/>
                    <a:pt x="9319" y="35737"/>
                    <a:pt x="9277" y="35723"/>
                  </a:cubicBezTo>
                  <a:cubicBezTo>
                    <a:pt x="9207" y="35723"/>
                    <a:pt x="9109" y="35807"/>
                    <a:pt x="9137" y="35862"/>
                  </a:cubicBezTo>
                  <a:lnTo>
                    <a:pt x="9235" y="36281"/>
                  </a:lnTo>
                  <a:cubicBezTo>
                    <a:pt x="9249" y="36392"/>
                    <a:pt x="9179" y="36462"/>
                    <a:pt x="9082" y="36476"/>
                  </a:cubicBezTo>
                  <a:cubicBezTo>
                    <a:pt x="8900" y="36490"/>
                    <a:pt x="8747" y="36476"/>
                    <a:pt x="8593" y="36406"/>
                  </a:cubicBezTo>
                  <a:cubicBezTo>
                    <a:pt x="8510" y="36364"/>
                    <a:pt x="8398" y="36351"/>
                    <a:pt x="8314" y="36364"/>
                  </a:cubicBezTo>
                  <a:cubicBezTo>
                    <a:pt x="8119" y="36406"/>
                    <a:pt x="7952" y="36476"/>
                    <a:pt x="7756" y="36532"/>
                  </a:cubicBezTo>
                  <a:cubicBezTo>
                    <a:pt x="7701" y="36546"/>
                    <a:pt x="7631" y="36629"/>
                    <a:pt x="7645" y="36699"/>
                  </a:cubicBezTo>
                  <a:cubicBezTo>
                    <a:pt x="7687" y="36950"/>
                    <a:pt x="7701" y="37173"/>
                    <a:pt x="8049" y="37187"/>
                  </a:cubicBezTo>
                  <a:cubicBezTo>
                    <a:pt x="8189" y="37187"/>
                    <a:pt x="8314" y="37313"/>
                    <a:pt x="8454" y="37341"/>
                  </a:cubicBezTo>
                  <a:cubicBezTo>
                    <a:pt x="8677" y="37397"/>
                    <a:pt x="8830" y="37536"/>
                    <a:pt x="8900" y="37759"/>
                  </a:cubicBezTo>
                  <a:cubicBezTo>
                    <a:pt x="8970" y="37996"/>
                    <a:pt x="9095" y="38150"/>
                    <a:pt x="9291" y="38248"/>
                  </a:cubicBezTo>
                  <a:cubicBezTo>
                    <a:pt x="9430" y="38345"/>
                    <a:pt x="9486" y="38457"/>
                    <a:pt x="9458" y="38624"/>
                  </a:cubicBezTo>
                  <a:cubicBezTo>
                    <a:pt x="9444" y="39001"/>
                    <a:pt x="9430" y="39391"/>
                    <a:pt x="9388" y="39754"/>
                  </a:cubicBezTo>
                  <a:cubicBezTo>
                    <a:pt x="9374" y="39893"/>
                    <a:pt x="9319" y="40033"/>
                    <a:pt x="9291" y="40172"/>
                  </a:cubicBezTo>
                  <a:cubicBezTo>
                    <a:pt x="9249" y="40298"/>
                    <a:pt x="9068" y="40410"/>
                    <a:pt x="8942" y="40368"/>
                  </a:cubicBezTo>
                  <a:cubicBezTo>
                    <a:pt x="8691" y="40256"/>
                    <a:pt x="8412" y="40396"/>
                    <a:pt x="8175" y="40270"/>
                  </a:cubicBezTo>
                  <a:cubicBezTo>
                    <a:pt x="8119" y="40242"/>
                    <a:pt x="8021" y="40242"/>
                    <a:pt x="7966" y="40256"/>
                  </a:cubicBezTo>
                  <a:cubicBezTo>
                    <a:pt x="7715" y="40340"/>
                    <a:pt x="7491" y="40312"/>
                    <a:pt x="7268" y="40242"/>
                  </a:cubicBezTo>
                  <a:cubicBezTo>
                    <a:pt x="7003" y="40172"/>
                    <a:pt x="6766" y="40117"/>
                    <a:pt x="6501" y="40172"/>
                  </a:cubicBezTo>
                  <a:cubicBezTo>
                    <a:pt x="6431" y="40186"/>
                    <a:pt x="6348" y="40186"/>
                    <a:pt x="6292" y="40172"/>
                  </a:cubicBezTo>
                  <a:cubicBezTo>
                    <a:pt x="5999" y="40061"/>
                    <a:pt x="5734" y="40061"/>
                    <a:pt x="5511" y="40340"/>
                  </a:cubicBezTo>
                  <a:cubicBezTo>
                    <a:pt x="5469" y="40396"/>
                    <a:pt x="5371" y="40396"/>
                    <a:pt x="5315" y="40410"/>
                  </a:cubicBezTo>
                  <a:cubicBezTo>
                    <a:pt x="5260" y="40437"/>
                    <a:pt x="5232" y="40451"/>
                    <a:pt x="5190" y="40465"/>
                  </a:cubicBezTo>
                  <a:cubicBezTo>
                    <a:pt x="5106" y="40507"/>
                    <a:pt x="5050" y="40647"/>
                    <a:pt x="5092" y="40716"/>
                  </a:cubicBezTo>
                  <a:cubicBezTo>
                    <a:pt x="5204" y="40940"/>
                    <a:pt x="5301" y="41177"/>
                    <a:pt x="5246" y="41456"/>
                  </a:cubicBezTo>
                  <a:cubicBezTo>
                    <a:pt x="5246" y="41484"/>
                    <a:pt x="5260" y="41512"/>
                    <a:pt x="5260" y="41525"/>
                  </a:cubicBezTo>
                  <a:cubicBezTo>
                    <a:pt x="5371" y="42069"/>
                    <a:pt x="5274" y="42572"/>
                    <a:pt x="5036" y="43060"/>
                  </a:cubicBezTo>
                  <a:cubicBezTo>
                    <a:pt x="4967" y="43185"/>
                    <a:pt x="4925" y="43325"/>
                    <a:pt x="4883" y="43464"/>
                  </a:cubicBezTo>
                  <a:cubicBezTo>
                    <a:pt x="4841" y="43548"/>
                    <a:pt x="4841" y="43660"/>
                    <a:pt x="4911" y="43743"/>
                  </a:cubicBezTo>
                  <a:cubicBezTo>
                    <a:pt x="5120" y="43994"/>
                    <a:pt x="5232" y="44273"/>
                    <a:pt x="5190" y="44594"/>
                  </a:cubicBezTo>
                  <a:cubicBezTo>
                    <a:pt x="5190" y="44650"/>
                    <a:pt x="5190" y="44706"/>
                    <a:pt x="5204" y="44734"/>
                  </a:cubicBezTo>
                  <a:cubicBezTo>
                    <a:pt x="5232" y="44775"/>
                    <a:pt x="5260" y="44845"/>
                    <a:pt x="5301" y="44845"/>
                  </a:cubicBezTo>
                  <a:cubicBezTo>
                    <a:pt x="5469" y="44901"/>
                    <a:pt x="5650" y="44999"/>
                    <a:pt x="5859" y="44943"/>
                  </a:cubicBezTo>
                  <a:cubicBezTo>
                    <a:pt x="5943" y="44929"/>
                    <a:pt x="6041" y="44915"/>
                    <a:pt x="6138" y="44915"/>
                  </a:cubicBezTo>
                  <a:cubicBezTo>
                    <a:pt x="6250" y="44915"/>
                    <a:pt x="6375" y="44971"/>
                    <a:pt x="6445" y="45068"/>
                  </a:cubicBezTo>
                  <a:cubicBezTo>
                    <a:pt x="6557" y="45208"/>
                    <a:pt x="6627" y="45347"/>
                    <a:pt x="6724" y="45487"/>
                  </a:cubicBezTo>
                  <a:cubicBezTo>
                    <a:pt x="6836" y="45626"/>
                    <a:pt x="7045" y="45682"/>
                    <a:pt x="7185" y="45598"/>
                  </a:cubicBezTo>
                  <a:cubicBezTo>
                    <a:pt x="7282" y="45543"/>
                    <a:pt x="7394" y="45473"/>
                    <a:pt x="7491" y="45403"/>
                  </a:cubicBezTo>
                  <a:cubicBezTo>
                    <a:pt x="7742" y="45222"/>
                    <a:pt x="7994" y="45152"/>
                    <a:pt x="8314" y="45180"/>
                  </a:cubicBezTo>
                  <a:cubicBezTo>
                    <a:pt x="8524" y="45194"/>
                    <a:pt x="8747" y="45152"/>
                    <a:pt x="8956" y="45152"/>
                  </a:cubicBezTo>
                  <a:cubicBezTo>
                    <a:pt x="9082" y="45152"/>
                    <a:pt x="9179" y="45082"/>
                    <a:pt x="9249" y="44985"/>
                  </a:cubicBezTo>
                  <a:cubicBezTo>
                    <a:pt x="9347" y="44859"/>
                    <a:pt x="9444" y="44775"/>
                    <a:pt x="9584" y="44720"/>
                  </a:cubicBezTo>
                  <a:cubicBezTo>
                    <a:pt x="9723" y="44664"/>
                    <a:pt x="9835" y="44580"/>
                    <a:pt x="9863" y="44427"/>
                  </a:cubicBezTo>
                  <a:cubicBezTo>
                    <a:pt x="9932" y="44218"/>
                    <a:pt x="10044" y="44022"/>
                    <a:pt x="10197" y="43883"/>
                  </a:cubicBezTo>
                  <a:cubicBezTo>
                    <a:pt x="10267" y="43813"/>
                    <a:pt x="10295" y="43715"/>
                    <a:pt x="10253" y="43618"/>
                  </a:cubicBezTo>
                  <a:cubicBezTo>
                    <a:pt x="9974" y="43269"/>
                    <a:pt x="10114" y="43018"/>
                    <a:pt x="10365" y="42739"/>
                  </a:cubicBezTo>
                  <a:cubicBezTo>
                    <a:pt x="10435" y="42669"/>
                    <a:pt x="10490" y="42600"/>
                    <a:pt x="10560" y="42530"/>
                  </a:cubicBezTo>
                  <a:cubicBezTo>
                    <a:pt x="10755" y="42321"/>
                    <a:pt x="10909" y="42069"/>
                    <a:pt x="11244" y="42056"/>
                  </a:cubicBezTo>
                  <a:cubicBezTo>
                    <a:pt x="11550" y="41902"/>
                    <a:pt x="11815" y="41707"/>
                    <a:pt x="11815" y="41302"/>
                  </a:cubicBezTo>
                  <a:cubicBezTo>
                    <a:pt x="11815" y="41163"/>
                    <a:pt x="11829" y="41023"/>
                    <a:pt x="11857" y="40870"/>
                  </a:cubicBezTo>
                  <a:cubicBezTo>
                    <a:pt x="11871" y="40800"/>
                    <a:pt x="11871" y="40730"/>
                    <a:pt x="11899" y="40661"/>
                  </a:cubicBezTo>
                  <a:cubicBezTo>
                    <a:pt x="11955" y="40479"/>
                    <a:pt x="12178" y="40326"/>
                    <a:pt x="12345" y="40368"/>
                  </a:cubicBezTo>
                  <a:cubicBezTo>
                    <a:pt x="12666" y="40437"/>
                    <a:pt x="13001" y="40410"/>
                    <a:pt x="13294" y="40619"/>
                  </a:cubicBezTo>
                  <a:cubicBezTo>
                    <a:pt x="13420" y="40716"/>
                    <a:pt x="13601" y="40675"/>
                    <a:pt x="13685" y="40549"/>
                  </a:cubicBezTo>
                  <a:cubicBezTo>
                    <a:pt x="13880" y="40326"/>
                    <a:pt x="14089" y="40158"/>
                    <a:pt x="14382" y="40061"/>
                  </a:cubicBezTo>
                  <a:cubicBezTo>
                    <a:pt x="14466" y="40033"/>
                    <a:pt x="14535" y="39963"/>
                    <a:pt x="14605" y="39893"/>
                  </a:cubicBezTo>
                  <a:cubicBezTo>
                    <a:pt x="14787" y="39698"/>
                    <a:pt x="14968" y="39684"/>
                    <a:pt x="15177" y="39768"/>
                  </a:cubicBezTo>
                  <a:cubicBezTo>
                    <a:pt x="15386" y="39852"/>
                    <a:pt x="15568" y="39963"/>
                    <a:pt x="15651" y="40172"/>
                  </a:cubicBezTo>
                  <a:cubicBezTo>
                    <a:pt x="15735" y="40340"/>
                    <a:pt x="15833" y="40507"/>
                    <a:pt x="15916" y="40675"/>
                  </a:cubicBezTo>
                  <a:cubicBezTo>
                    <a:pt x="16209" y="40954"/>
                    <a:pt x="16530" y="41205"/>
                    <a:pt x="16767" y="41512"/>
                  </a:cubicBezTo>
                  <a:cubicBezTo>
                    <a:pt x="16962" y="41735"/>
                    <a:pt x="17200" y="41916"/>
                    <a:pt x="17479" y="41972"/>
                  </a:cubicBezTo>
                  <a:cubicBezTo>
                    <a:pt x="17827" y="42056"/>
                    <a:pt x="18037" y="42321"/>
                    <a:pt x="18343" y="42474"/>
                  </a:cubicBezTo>
                  <a:cubicBezTo>
                    <a:pt x="18427" y="42641"/>
                    <a:pt x="18581" y="42753"/>
                    <a:pt x="18762" y="42837"/>
                  </a:cubicBezTo>
                  <a:cubicBezTo>
                    <a:pt x="18804" y="42878"/>
                    <a:pt x="18873" y="42920"/>
                    <a:pt x="18901" y="42976"/>
                  </a:cubicBezTo>
                  <a:cubicBezTo>
                    <a:pt x="18971" y="43157"/>
                    <a:pt x="19041" y="43339"/>
                    <a:pt x="19083" y="43520"/>
                  </a:cubicBezTo>
                  <a:cubicBezTo>
                    <a:pt x="19111" y="43548"/>
                    <a:pt x="19111" y="43618"/>
                    <a:pt x="19083" y="43660"/>
                  </a:cubicBezTo>
                  <a:cubicBezTo>
                    <a:pt x="19013" y="43869"/>
                    <a:pt x="18971" y="44036"/>
                    <a:pt x="18692" y="44092"/>
                  </a:cubicBezTo>
                  <a:cubicBezTo>
                    <a:pt x="18274" y="44162"/>
                    <a:pt x="17855" y="44245"/>
                    <a:pt x="17409" y="44218"/>
                  </a:cubicBezTo>
                  <a:cubicBezTo>
                    <a:pt x="17339" y="44218"/>
                    <a:pt x="17269" y="44245"/>
                    <a:pt x="17200" y="44273"/>
                  </a:cubicBezTo>
                  <a:cubicBezTo>
                    <a:pt x="17172" y="44287"/>
                    <a:pt x="17130" y="44343"/>
                    <a:pt x="17130" y="44371"/>
                  </a:cubicBezTo>
                  <a:cubicBezTo>
                    <a:pt x="17130" y="44413"/>
                    <a:pt x="17130" y="44483"/>
                    <a:pt x="17172" y="44510"/>
                  </a:cubicBezTo>
                  <a:cubicBezTo>
                    <a:pt x="17311" y="44594"/>
                    <a:pt x="17451" y="44692"/>
                    <a:pt x="17604" y="44762"/>
                  </a:cubicBezTo>
                  <a:cubicBezTo>
                    <a:pt x="17897" y="44915"/>
                    <a:pt x="18204" y="45054"/>
                    <a:pt x="18497" y="45208"/>
                  </a:cubicBezTo>
                  <a:cubicBezTo>
                    <a:pt x="18553" y="45222"/>
                    <a:pt x="18650" y="45194"/>
                    <a:pt x="18664" y="45124"/>
                  </a:cubicBezTo>
                  <a:cubicBezTo>
                    <a:pt x="18692" y="45054"/>
                    <a:pt x="18720" y="44985"/>
                    <a:pt x="18720" y="44915"/>
                  </a:cubicBezTo>
                  <a:cubicBezTo>
                    <a:pt x="18720" y="44831"/>
                    <a:pt x="18692" y="44720"/>
                    <a:pt x="18692" y="44636"/>
                  </a:cubicBezTo>
                  <a:cubicBezTo>
                    <a:pt x="18692" y="44497"/>
                    <a:pt x="18804" y="44371"/>
                    <a:pt x="18971" y="44371"/>
                  </a:cubicBezTo>
                  <a:cubicBezTo>
                    <a:pt x="19125" y="44385"/>
                    <a:pt x="19250" y="44343"/>
                    <a:pt x="19334" y="44204"/>
                  </a:cubicBezTo>
                  <a:cubicBezTo>
                    <a:pt x="19459" y="43994"/>
                    <a:pt x="19557" y="43785"/>
                    <a:pt x="19682" y="43576"/>
                  </a:cubicBezTo>
                  <a:cubicBezTo>
                    <a:pt x="19752" y="43436"/>
                    <a:pt x="19738" y="43297"/>
                    <a:pt x="19669" y="43171"/>
                  </a:cubicBezTo>
                  <a:cubicBezTo>
                    <a:pt x="19627" y="43116"/>
                    <a:pt x="19557" y="43046"/>
                    <a:pt x="19557" y="42990"/>
                  </a:cubicBezTo>
                  <a:cubicBezTo>
                    <a:pt x="19543" y="42906"/>
                    <a:pt x="19557" y="42809"/>
                    <a:pt x="19571" y="42711"/>
                  </a:cubicBezTo>
                  <a:cubicBezTo>
                    <a:pt x="19613" y="42572"/>
                    <a:pt x="19808" y="42502"/>
                    <a:pt x="19920" y="42600"/>
                  </a:cubicBezTo>
                  <a:cubicBezTo>
                    <a:pt x="20045" y="42669"/>
                    <a:pt x="20129" y="42781"/>
                    <a:pt x="20254" y="42851"/>
                  </a:cubicBezTo>
                  <a:cubicBezTo>
                    <a:pt x="20268" y="42878"/>
                    <a:pt x="20366" y="42851"/>
                    <a:pt x="20380" y="42823"/>
                  </a:cubicBezTo>
                  <a:cubicBezTo>
                    <a:pt x="20478" y="42697"/>
                    <a:pt x="20464" y="42488"/>
                    <a:pt x="20366" y="42432"/>
                  </a:cubicBezTo>
                  <a:cubicBezTo>
                    <a:pt x="19989" y="42223"/>
                    <a:pt x="19682" y="41902"/>
                    <a:pt x="19250" y="41790"/>
                  </a:cubicBezTo>
                  <a:cubicBezTo>
                    <a:pt x="19111" y="41763"/>
                    <a:pt x="19069" y="41651"/>
                    <a:pt x="19055" y="41525"/>
                  </a:cubicBezTo>
                  <a:cubicBezTo>
                    <a:pt x="19055" y="41498"/>
                    <a:pt x="19013" y="41442"/>
                    <a:pt x="18985" y="41428"/>
                  </a:cubicBezTo>
                  <a:cubicBezTo>
                    <a:pt x="18901" y="41386"/>
                    <a:pt x="18790" y="41372"/>
                    <a:pt x="18706" y="41372"/>
                  </a:cubicBezTo>
                  <a:cubicBezTo>
                    <a:pt x="18483" y="41372"/>
                    <a:pt x="18288" y="41246"/>
                    <a:pt x="18148" y="41079"/>
                  </a:cubicBezTo>
                  <a:cubicBezTo>
                    <a:pt x="18037" y="40954"/>
                    <a:pt x="17925" y="40814"/>
                    <a:pt x="17855" y="40675"/>
                  </a:cubicBezTo>
                  <a:cubicBezTo>
                    <a:pt x="17730" y="40396"/>
                    <a:pt x="17520" y="40200"/>
                    <a:pt x="17311" y="40019"/>
                  </a:cubicBezTo>
                  <a:cubicBezTo>
                    <a:pt x="17228" y="39921"/>
                    <a:pt x="17116" y="39880"/>
                    <a:pt x="17018" y="39810"/>
                  </a:cubicBezTo>
                  <a:cubicBezTo>
                    <a:pt x="16893" y="39698"/>
                    <a:pt x="16837" y="39573"/>
                    <a:pt x="16837" y="39419"/>
                  </a:cubicBezTo>
                  <a:cubicBezTo>
                    <a:pt x="16837" y="39294"/>
                    <a:pt x="16851" y="39182"/>
                    <a:pt x="16851" y="39071"/>
                  </a:cubicBezTo>
                  <a:cubicBezTo>
                    <a:pt x="16851" y="38987"/>
                    <a:pt x="16907" y="38931"/>
                    <a:pt x="16976" y="38903"/>
                  </a:cubicBezTo>
                  <a:cubicBezTo>
                    <a:pt x="17088" y="38847"/>
                    <a:pt x="17186" y="38792"/>
                    <a:pt x="17311" y="38764"/>
                  </a:cubicBezTo>
                  <a:cubicBezTo>
                    <a:pt x="17339" y="38736"/>
                    <a:pt x="17409" y="38792"/>
                    <a:pt x="17409" y="38805"/>
                  </a:cubicBezTo>
                  <a:cubicBezTo>
                    <a:pt x="17451" y="38917"/>
                    <a:pt x="17465" y="39043"/>
                    <a:pt x="17506" y="39154"/>
                  </a:cubicBezTo>
                  <a:cubicBezTo>
                    <a:pt x="17534" y="39252"/>
                    <a:pt x="17604" y="39349"/>
                    <a:pt x="17716" y="39322"/>
                  </a:cubicBezTo>
                  <a:cubicBezTo>
                    <a:pt x="17869" y="39266"/>
                    <a:pt x="17967" y="39433"/>
                    <a:pt x="18106" y="39405"/>
                  </a:cubicBezTo>
                  <a:cubicBezTo>
                    <a:pt x="18218" y="39391"/>
                    <a:pt x="18302" y="39461"/>
                    <a:pt x="18343" y="39559"/>
                  </a:cubicBezTo>
                  <a:cubicBezTo>
                    <a:pt x="18427" y="39893"/>
                    <a:pt x="18664" y="40089"/>
                    <a:pt x="18929" y="40256"/>
                  </a:cubicBezTo>
                  <a:cubicBezTo>
                    <a:pt x="19138" y="40396"/>
                    <a:pt x="19348" y="40591"/>
                    <a:pt x="19627" y="40591"/>
                  </a:cubicBezTo>
                  <a:cubicBezTo>
                    <a:pt x="19752" y="40675"/>
                    <a:pt x="19836" y="40786"/>
                    <a:pt x="19989" y="40814"/>
                  </a:cubicBezTo>
                  <a:cubicBezTo>
                    <a:pt x="20171" y="40856"/>
                    <a:pt x="20296" y="40954"/>
                    <a:pt x="20408" y="41079"/>
                  </a:cubicBezTo>
                  <a:cubicBezTo>
                    <a:pt x="20547" y="41219"/>
                    <a:pt x="20673" y="41358"/>
                    <a:pt x="20798" y="41498"/>
                  </a:cubicBezTo>
                  <a:cubicBezTo>
                    <a:pt x="20868" y="41567"/>
                    <a:pt x="20896" y="41651"/>
                    <a:pt x="20882" y="41763"/>
                  </a:cubicBezTo>
                  <a:cubicBezTo>
                    <a:pt x="20868" y="41902"/>
                    <a:pt x="20882" y="42042"/>
                    <a:pt x="20882" y="42195"/>
                  </a:cubicBezTo>
                  <a:cubicBezTo>
                    <a:pt x="20868" y="42432"/>
                    <a:pt x="20896" y="42669"/>
                    <a:pt x="21133" y="42823"/>
                  </a:cubicBezTo>
                  <a:cubicBezTo>
                    <a:pt x="21147" y="42837"/>
                    <a:pt x="21161" y="42878"/>
                    <a:pt x="21161" y="42878"/>
                  </a:cubicBezTo>
                  <a:cubicBezTo>
                    <a:pt x="21091" y="43088"/>
                    <a:pt x="21245" y="43171"/>
                    <a:pt x="21384" y="43269"/>
                  </a:cubicBezTo>
                  <a:cubicBezTo>
                    <a:pt x="21510" y="43367"/>
                    <a:pt x="21593" y="43464"/>
                    <a:pt x="21705" y="43576"/>
                  </a:cubicBezTo>
                  <a:cubicBezTo>
                    <a:pt x="21733" y="43785"/>
                    <a:pt x="21970" y="43897"/>
                    <a:pt x="21984" y="44134"/>
                  </a:cubicBezTo>
                  <a:cubicBezTo>
                    <a:pt x="22054" y="44176"/>
                    <a:pt x="22054" y="44204"/>
                    <a:pt x="21984" y="44273"/>
                  </a:cubicBezTo>
                  <a:lnTo>
                    <a:pt x="21984" y="44427"/>
                  </a:lnTo>
                  <a:cubicBezTo>
                    <a:pt x="22179" y="44566"/>
                    <a:pt x="22347" y="44706"/>
                    <a:pt x="22402" y="44971"/>
                  </a:cubicBezTo>
                  <a:cubicBezTo>
                    <a:pt x="22416" y="45013"/>
                    <a:pt x="22486" y="45082"/>
                    <a:pt x="22542" y="45110"/>
                  </a:cubicBezTo>
                  <a:cubicBezTo>
                    <a:pt x="22709" y="45194"/>
                    <a:pt x="22905" y="45222"/>
                    <a:pt x="23100" y="45208"/>
                  </a:cubicBezTo>
                  <a:cubicBezTo>
                    <a:pt x="23184" y="45208"/>
                    <a:pt x="23253" y="45152"/>
                    <a:pt x="23225" y="45068"/>
                  </a:cubicBezTo>
                  <a:cubicBezTo>
                    <a:pt x="23114" y="44831"/>
                    <a:pt x="23365" y="44692"/>
                    <a:pt x="23337" y="44483"/>
                  </a:cubicBezTo>
                  <a:cubicBezTo>
                    <a:pt x="23337" y="44483"/>
                    <a:pt x="23393" y="44441"/>
                    <a:pt x="23393" y="44455"/>
                  </a:cubicBezTo>
                  <a:cubicBezTo>
                    <a:pt x="23588" y="44510"/>
                    <a:pt x="23714" y="44371"/>
                    <a:pt x="23853" y="44343"/>
                  </a:cubicBezTo>
                  <a:cubicBezTo>
                    <a:pt x="23895" y="44315"/>
                    <a:pt x="23923" y="44287"/>
                    <a:pt x="23895" y="44231"/>
                  </a:cubicBezTo>
                  <a:cubicBezTo>
                    <a:pt x="23853" y="44036"/>
                    <a:pt x="23783" y="43869"/>
                    <a:pt x="23602" y="43757"/>
                  </a:cubicBezTo>
                  <a:cubicBezTo>
                    <a:pt x="23518" y="43715"/>
                    <a:pt x="23435" y="43674"/>
                    <a:pt x="23379" y="43604"/>
                  </a:cubicBezTo>
                  <a:cubicBezTo>
                    <a:pt x="23198" y="43367"/>
                    <a:pt x="23030" y="43102"/>
                    <a:pt x="22849" y="42837"/>
                  </a:cubicBezTo>
                  <a:cubicBezTo>
                    <a:pt x="22835" y="42809"/>
                    <a:pt x="22835" y="42753"/>
                    <a:pt x="22835" y="42697"/>
                  </a:cubicBezTo>
                  <a:cubicBezTo>
                    <a:pt x="22835" y="42683"/>
                    <a:pt x="22835" y="42641"/>
                    <a:pt x="22849" y="42627"/>
                  </a:cubicBezTo>
                  <a:cubicBezTo>
                    <a:pt x="22891" y="42572"/>
                    <a:pt x="22919" y="42572"/>
                    <a:pt x="22974" y="42613"/>
                  </a:cubicBezTo>
                  <a:lnTo>
                    <a:pt x="23086" y="42711"/>
                  </a:lnTo>
                  <a:cubicBezTo>
                    <a:pt x="23295" y="42892"/>
                    <a:pt x="23476" y="42837"/>
                    <a:pt x="23574" y="42600"/>
                  </a:cubicBezTo>
                  <a:cubicBezTo>
                    <a:pt x="23602" y="42502"/>
                    <a:pt x="23616" y="42418"/>
                    <a:pt x="23672" y="42334"/>
                  </a:cubicBezTo>
                  <a:cubicBezTo>
                    <a:pt x="23686" y="42293"/>
                    <a:pt x="23755" y="42279"/>
                    <a:pt x="23797" y="42279"/>
                  </a:cubicBezTo>
                  <a:cubicBezTo>
                    <a:pt x="23881" y="42321"/>
                    <a:pt x="23965" y="42348"/>
                    <a:pt x="24062" y="42265"/>
                  </a:cubicBezTo>
                  <a:cubicBezTo>
                    <a:pt x="24174" y="42153"/>
                    <a:pt x="24313" y="42153"/>
                    <a:pt x="24453" y="42181"/>
                  </a:cubicBezTo>
                  <a:cubicBezTo>
                    <a:pt x="24662" y="42209"/>
                    <a:pt x="24802" y="42362"/>
                    <a:pt x="24802" y="42558"/>
                  </a:cubicBezTo>
                  <a:cubicBezTo>
                    <a:pt x="24802" y="42837"/>
                    <a:pt x="24830" y="43130"/>
                    <a:pt x="24732" y="43409"/>
                  </a:cubicBezTo>
                  <a:cubicBezTo>
                    <a:pt x="24718" y="43464"/>
                    <a:pt x="24802" y="43548"/>
                    <a:pt x="24857" y="43548"/>
                  </a:cubicBezTo>
                  <a:lnTo>
                    <a:pt x="25067" y="43548"/>
                  </a:lnTo>
                  <a:lnTo>
                    <a:pt x="25136" y="43548"/>
                  </a:lnTo>
                  <a:cubicBezTo>
                    <a:pt x="25150" y="43548"/>
                    <a:pt x="25192" y="43590"/>
                    <a:pt x="25192" y="43604"/>
                  </a:cubicBezTo>
                  <a:cubicBezTo>
                    <a:pt x="25192" y="43660"/>
                    <a:pt x="25206" y="43715"/>
                    <a:pt x="25178" y="43743"/>
                  </a:cubicBezTo>
                  <a:cubicBezTo>
                    <a:pt x="25081" y="43883"/>
                    <a:pt x="24927" y="43869"/>
                    <a:pt x="24802" y="43939"/>
                  </a:cubicBezTo>
                  <a:lnTo>
                    <a:pt x="24760" y="43994"/>
                  </a:lnTo>
                  <a:cubicBezTo>
                    <a:pt x="24732" y="44036"/>
                    <a:pt x="24760" y="44092"/>
                    <a:pt x="24802" y="44106"/>
                  </a:cubicBezTo>
                  <a:cubicBezTo>
                    <a:pt x="24899" y="44162"/>
                    <a:pt x="24983" y="44204"/>
                    <a:pt x="25067" y="44245"/>
                  </a:cubicBezTo>
                  <a:cubicBezTo>
                    <a:pt x="25136" y="44287"/>
                    <a:pt x="25206" y="44301"/>
                    <a:pt x="25262" y="44357"/>
                  </a:cubicBezTo>
                  <a:cubicBezTo>
                    <a:pt x="25346" y="44427"/>
                    <a:pt x="25150" y="44510"/>
                    <a:pt x="25248" y="44580"/>
                  </a:cubicBezTo>
                  <a:cubicBezTo>
                    <a:pt x="25360" y="44664"/>
                    <a:pt x="25485" y="44734"/>
                    <a:pt x="25555" y="44873"/>
                  </a:cubicBezTo>
                  <a:cubicBezTo>
                    <a:pt x="25625" y="45013"/>
                    <a:pt x="25750" y="45082"/>
                    <a:pt x="25848" y="45194"/>
                  </a:cubicBezTo>
                  <a:cubicBezTo>
                    <a:pt x="25917" y="45264"/>
                    <a:pt x="26015" y="45278"/>
                    <a:pt x="26113" y="45264"/>
                  </a:cubicBezTo>
                  <a:cubicBezTo>
                    <a:pt x="26322" y="45208"/>
                    <a:pt x="26475" y="45264"/>
                    <a:pt x="26615" y="45431"/>
                  </a:cubicBezTo>
                  <a:cubicBezTo>
                    <a:pt x="26657" y="45487"/>
                    <a:pt x="26727" y="45529"/>
                    <a:pt x="26796" y="45557"/>
                  </a:cubicBezTo>
                  <a:cubicBezTo>
                    <a:pt x="26824" y="45571"/>
                    <a:pt x="26880" y="45612"/>
                    <a:pt x="26936" y="45598"/>
                  </a:cubicBezTo>
                  <a:cubicBezTo>
                    <a:pt x="27159" y="45557"/>
                    <a:pt x="27424" y="45557"/>
                    <a:pt x="27577" y="45333"/>
                  </a:cubicBezTo>
                  <a:cubicBezTo>
                    <a:pt x="27703" y="45152"/>
                    <a:pt x="27856" y="45180"/>
                    <a:pt x="28038" y="45208"/>
                  </a:cubicBezTo>
                  <a:cubicBezTo>
                    <a:pt x="28205" y="45250"/>
                    <a:pt x="28345" y="45333"/>
                    <a:pt x="28470" y="45459"/>
                  </a:cubicBezTo>
                  <a:cubicBezTo>
                    <a:pt x="28665" y="45640"/>
                    <a:pt x="28889" y="45668"/>
                    <a:pt x="29126" y="45612"/>
                  </a:cubicBezTo>
                  <a:cubicBezTo>
                    <a:pt x="29391" y="45557"/>
                    <a:pt x="29614" y="45431"/>
                    <a:pt x="29795" y="45222"/>
                  </a:cubicBezTo>
                  <a:cubicBezTo>
                    <a:pt x="29851" y="45152"/>
                    <a:pt x="29949" y="45124"/>
                    <a:pt x="30060" y="45152"/>
                  </a:cubicBezTo>
                  <a:cubicBezTo>
                    <a:pt x="30228" y="45222"/>
                    <a:pt x="30423" y="45208"/>
                    <a:pt x="30618" y="45222"/>
                  </a:cubicBezTo>
                  <a:lnTo>
                    <a:pt x="30618" y="45208"/>
                  </a:lnTo>
                  <a:lnTo>
                    <a:pt x="30632" y="45194"/>
                  </a:lnTo>
                  <a:lnTo>
                    <a:pt x="30632" y="45222"/>
                  </a:lnTo>
                  <a:lnTo>
                    <a:pt x="30618" y="45222"/>
                  </a:lnTo>
                  <a:cubicBezTo>
                    <a:pt x="30521" y="45473"/>
                    <a:pt x="30548" y="45738"/>
                    <a:pt x="30590" y="45989"/>
                  </a:cubicBezTo>
                  <a:cubicBezTo>
                    <a:pt x="30646" y="46240"/>
                    <a:pt x="30632" y="46463"/>
                    <a:pt x="30562" y="46714"/>
                  </a:cubicBezTo>
                  <a:cubicBezTo>
                    <a:pt x="30507" y="46896"/>
                    <a:pt x="30451" y="47077"/>
                    <a:pt x="30381" y="47244"/>
                  </a:cubicBezTo>
                  <a:cubicBezTo>
                    <a:pt x="30297" y="47495"/>
                    <a:pt x="30172" y="47719"/>
                    <a:pt x="30130" y="47998"/>
                  </a:cubicBezTo>
                  <a:cubicBezTo>
                    <a:pt x="30088" y="48249"/>
                    <a:pt x="29949" y="48458"/>
                    <a:pt x="29795" y="48625"/>
                  </a:cubicBezTo>
                  <a:cubicBezTo>
                    <a:pt x="29725" y="48695"/>
                    <a:pt x="29656" y="48765"/>
                    <a:pt x="29544" y="48765"/>
                  </a:cubicBezTo>
                  <a:cubicBezTo>
                    <a:pt x="29195" y="48765"/>
                    <a:pt x="28833" y="48835"/>
                    <a:pt x="28484" y="48681"/>
                  </a:cubicBezTo>
                  <a:cubicBezTo>
                    <a:pt x="28359" y="48625"/>
                    <a:pt x="28205" y="48625"/>
                    <a:pt x="28066" y="48611"/>
                  </a:cubicBezTo>
                  <a:cubicBezTo>
                    <a:pt x="27759" y="48597"/>
                    <a:pt x="27452" y="48681"/>
                    <a:pt x="27173" y="48835"/>
                  </a:cubicBezTo>
                  <a:cubicBezTo>
                    <a:pt x="27033" y="48918"/>
                    <a:pt x="26922" y="48918"/>
                    <a:pt x="26754" y="48890"/>
                  </a:cubicBezTo>
                  <a:cubicBezTo>
                    <a:pt x="26238" y="48779"/>
                    <a:pt x="25736" y="48625"/>
                    <a:pt x="25206" y="48570"/>
                  </a:cubicBezTo>
                  <a:cubicBezTo>
                    <a:pt x="25011" y="48556"/>
                    <a:pt x="24802" y="48528"/>
                    <a:pt x="24648" y="48430"/>
                  </a:cubicBezTo>
                  <a:cubicBezTo>
                    <a:pt x="24411" y="48277"/>
                    <a:pt x="24160" y="48249"/>
                    <a:pt x="23895" y="48207"/>
                  </a:cubicBezTo>
                  <a:cubicBezTo>
                    <a:pt x="23672" y="48179"/>
                    <a:pt x="23476" y="48109"/>
                    <a:pt x="23323" y="47928"/>
                  </a:cubicBezTo>
                  <a:cubicBezTo>
                    <a:pt x="23253" y="47858"/>
                    <a:pt x="23170" y="47802"/>
                    <a:pt x="23086" y="47788"/>
                  </a:cubicBezTo>
                  <a:cubicBezTo>
                    <a:pt x="22681" y="47705"/>
                    <a:pt x="22277" y="47705"/>
                    <a:pt x="21872" y="47900"/>
                  </a:cubicBezTo>
                  <a:cubicBezTo>
                    <a:pt x="21635" y="48012"/>
                    <a:pt x="21412" y="48388"/>
                    <a:pt x="21510" y="48681"/>
                  </a:cubicBezTo>
                  <a:cubicBezTo>
                    <a:pt x="21552" y="48765"/>
                    <a:pt x="21579" y="48848"/>
                    <a:pt x="21593" y="48960"/>
                  </a:cubicBezTo>
                  <a:cubicBezTo>
                    <a:pt x="21621" y="49058"/>
                    <a:pt x="21579" y="49155"/>
                    <a:pt x="21524" y="49225"/>
                  </a:cubicBezTo>
                  <a:cubicBezTo>
                    <a:pt x="21482" y="49267"/>
                    <a:pt x="21440" y="49323"/>
                    <a:pt x="21384" y="49379"/>
                  </a:cubicBezTo>
                  <a:cubicBezTo>
                    <a:pt x="21273" y="49504"/>
                    <a:pt x="21063" y="49532"/>
                    <a:pt x="20924" y="49448"/>
                  </a:cubicBezTo>
                  <a:cubicBezTo>
                    <a:pt x="20826" y="49392"/>
                    <a:pt x="20757" y="49337"/>
                    <a:pt x="20673" y="49295"/>
                  </a:cubicBezTo>
                  <a:cubicBezTo>
                    <a:pt x="20547" y="49197"/>
                    <a:pt x="20450" y="49114"/>
                    <a:pt x="20310" y="49044"/>
                  </a:cubicBezTo>
                  <a:cubicBezTo>
                    <a:pt x="20017" y="48890"/>
                    <a:pt x="19696" y="48765"/>
                    <a:pt x="19348" y="48765"/>
                  </a:cubicBezTo>
                  <a:cubicBezTo>
                    <a:pt x="19194" y="48765"/>
                    <a:pt x="19069" y="48681"/>
                    <a:pt x="19013" y="48542"/>
                  </a:cubicBezTo>
                  <a:lnTo>
                    <a:pt x="18915" y="48277"/>
                  </a:lnTo>
                  <a:cubicBezTo>
                    <a:pt x="18859" y="48137"/>
                    <a:pt x="18762" y="48039"/>
                    <a:pt x="18622" y="47984"/>
                  </a:cubicBezTo>
                  <a:cubicBezTo>
                    <a:pt x="18218" y="47830"/>
                    <a:pt x="17799" y="47705"/>
                    <a:pt x="17367" y="47760"/>
                  </a:cubicBezTo>
                  <a:cubicBezTo>
                    <a:pt x="17102" y="47788"/>
                    <a:pt x="16893" y="47663"/>
                    <a:pt x="16684" y="47579"/>
                  </a:cubicBezTo>
                  <a:cubicBezTo>
                    <a:pt x="16670" y="47565"/>
                    <a:pt x="16628" y="47565"/>
                    <a:pt x="16614" y="47551"/>
                  </a:cubicBezTo>
                  <a:cubicBezTo>
                    <a:pt x="16460" y="47356"/>
                    <a:pt x="16223" y="47272"/>
                    <a:pt x="16000" y="47203"/>
                  </a:cubicBezTo>
                  <a:cubicBezTo>
                    <a:pt x="15902" y="47161"/>
                    <a:pt x="15861" y="46951"/>
                    <a:pt x="15930" y="46882"/>
                  </a:cubicBezTo>
                  <a:cubicBezTo>
                    <a:pt x="16042" y="46784"/>
                    <a:pt x="16140" y="46686"/>
                    <a:pt x="16223" y="46575"/>
                  </a:cubicBezTo>
                  <a:cubicBezTo>
                    <a:pt x="16363" y="46407"/>
                    <a:pt x="16391" y="46226"/>
                    <a:pt x="16293" y="46031"/>
                  </a:cubicBezTo>
                  <a:cubicBezTo>
                    <a:pt x="16251" y="45919"/>
                    <a:pt x="16153" y="45836"/>
                    <a:pt x="16112" y="45738"/>
                  </a:cubicBezTo>
                  <a:cubicBezTo>
                    <a:pt x="16084" y="45696"/>
                    <a:pt x="16070" y="45626"/>
                    <a:pt x="16084" y="45598"/>
                  </a:cubicBezTo>
                  <a:cubicBezTo>
                    <a:pt x="16140" y="45459"/>
                    <a:pt x="16195" y="45333"/>
                    <a:pt x="16265" y="45194"/>
                  </a:cubicBezTo>
                  <a:cubicBezTo>
                    <a:pt x="16293" y="45124"/>
                    <a:pt x="16223" y="45041"/>
                    <a:pt x="16140" y="45068"/>
                  </a:cubicBezTo>
                  <a:cubicBezTo>
                    <a:pt x="16014" y="45110"/>
                    <a:pt x="15916" y="45110"/>
                    <a:pt x="15833" y="44999"/>
                  </a:cubicBezTo>
                  <a:cubicBezTo>
                    <a:pt x="15693" y="44831"/>
                    <a:pt x="15498" y="44831"/>
                    <a:pt x="15303" y="44873"/>
                  </a:cubicBezTo>
                  <a:cubicBezTo>
                    <a:pt x="15107" y="44929"/>
                    <a:pt x="14940" y="44999"/>
                    <a:pt x="14759" y="45054"/>
                  </a:cubicBezTo>
                  <a:cubicBezTo>
                    <a:pt x="14661" y="45082"/>
                    <a:pt x="14521" y="45068"/>
                    <a:pt x="14410" y="45082"/>
                  </a:cubicBezTo>
                  <a:cubicBezTo>
                    <a:pt x="14243" y="44943"/>
                    <a:pt x="14033" y="45138"/>
                    <a:pt x="13852" y="45054"/>
                  </a:cubicBezTo>
                  <a:cubicBezTo>
                    <a:pt x="13643" y="44943"/>
                    <a:pt x="13489" y="45110"/>
                    <a:pt x="13294" y="45138"/>
                  </a:cubicBezTo>
                  <a:cubicBezTo>
                    <a:pt x="13155" y="45152"/>
                    <a:pt x="13015" y="45180"/>
                    <a:pt x="12862" y="45138"/>
                  </a:cubicBezTo>
                  <a:cubicBezTo>
                    <a:pt x="12499" y="45082"/>
                    <a:pt x="12150" y="45110"/>
                    <a:pt x="11802" y="45208"/>
                  </a:cubicBezTo>
                  <a:cubicBezTo>
                    <a:pt x="11606" y="45278"/>
                    <a:pt x="11411" y="45264"/>
                    <a:pt x="11230" y="45278"/>
                  </a:cubicBezTo>
                  <a:cubicBezTo>
                    <a:pt x="11048" y="45292"/>
                    <a:pt x="10895" y="45333"/>
                    <a:pt x="10741" y="45403"/>
                  </a:cubicBezTo>
                  <a:cubicBezTo>
                    <a:pt x="10490" y="45543"/>
                    <a:pt x="10225" y="45668"/>
                    <a:pt x="9974" y="45780"/>
                  </a:cubicBezTo>
                  <a:cubicBezTo>
                    <a:pt x="9779" y="45877"/>
                    <a:pt x="9584" y="45947"/>
                    <a:pt x="9416" y="46101"/>
                  </a:cubicBezTo>
                  <a:cubicBezTo>
                    <a:pt x="9221" y="46268"/>
                    <a:pt x="8970" y="46310"/>
                    <a:pt x="8733" y="46198"/>
                  </a:cubicBezTo>
                  <a:cubicBezTo>
                    <a:pt x="8538" y="46128"/>
                    <a:pt x="8370" y="46101"/>
                    <a:pt x="8175" y="46128"/>
                  </a:cubicBezTo>
                  <a:cubicBezTo>
                    <a:pt x="7980" y="46170"/>
                    <a:pt x="7784" y="46156"/>
                    <a:pt x="7603" y="46156"/>
                  </a:cubicBezTo>
                  <a:cubicBezTo>
                    <a:pt x="7505" y="46156"/>
                    <a:pt x="7422" y="46087"/>
                    <a:pt x="7352" y="46031"/>
                  </a:cubicBezTo>
                  <a:cubicBezTo>
                    <a:pt x="7324" y="46017"/>
                    <a:pt x="7282" y="45961"/>
                    <a:pt x="7254" y="45919"/>
                  </a:cubicBezTo>
                  <a:cubicBezTo>
                    <a:pt x="7059" y="45738"/>
                    <a:pt x="6864" y="45780"/>
                    <a:pt x="6780" y="46045"/>
                  </a:cubicBezTo>
                  <a:cubicBezTo>
                    <a:pt x="6724" y="46184"/>
                    <a:pt x="6668" y="46310"/>
                    <a:pt x="6641" y="46449"/>
                  </a:cubicBezTo>
                  <a:cubicBezTo>
                    <a:pt x="6571" y="46784"/>
                    <a:pt x="6362" y="46993"/>
                    <a:pt x="6069" y="47147"/>
                  </a:cubicBezTo>
                  <a:cubicBezTo>
                    <a:pt x="5818" y="47286"/>
                    <a:pt x="5553" y="47440"/>
                    <a:pt x="5329" y="47593"/>
                  </a:cubicBezTo>
                  <a:cubicBezTo>
                    <a:pt x="5106" y="47733"/>
                    <a:pt x="4897" y="47900"/>
                    <a:pt x="4897" y="48207"/>
                  </a:cubicBezTo>
                  <a:cubicBezTo>
                    <a:pt x="4897" y="48332"/>
                    <a:pt x="4813" y="48416"/>
                    <a:pt x="4744" y="48528"/>
                  </a:cubicBezTo>
                  <a:cubicBezTo>
                    <a:pt x="4618" y="48681"/>
                    <a:pt x="4562" y="48848"/>
                    <a:pt x="4576" y="49058"/>
                  </a:cubicBezTo>
                  <a:cubicBezTo>
                    <a:pt x="4604" y="49197"/>
                    <a:pt x="4604" y="49337"/>
                    <a:pt x="4604" y="49504"/>
                  </a:cubicBezTo>
                  <a:cubicBezTo>
                    <a:pt x="4604" y="49616"/>
                    <a:pt x="4562" y="49741"/>
                    <a:pt x="4492" y="49825"/>
                  </a:cubicBezTo>
                  <a:cubicBezTo>
                    <a:pt x="4395" y="49964"/>
                    <a:pt x="4297" y="50104"/>
                    <a:pt x="4200" y="50243"/>
                  </a:cubicBezTo>
                  <a:cubicBezTo>
                    <a:pt x="4144" y="50313"/>
                    <a:pt x="4074" y="50383"/>
                    <a:pt x="3990" y="50439"/>
                  </a:cubicBezTo>
                  <a:cubicBezTo>
                    <a:pt x="3865" y="50522"/>
                    <a:pt x="3739" y="50578"/>
                    <a:pt x="3628" y="50662"/>
                  </a:cubicBezTo>
                  <a:cubicBezTo>
                    <a:pt x="3460" y="50787"/>
                    <a:pt x="3293" y="50871"/>
                    <a:pt x="3098" y="50899"/>
                  </a:cubicBezTo>
                  <a:cubicBezTo>
                    <a:pt x="2930" y="50913"/>
                    <a:pt x="2805" y="51038"/>
                    <a:pt x="2693" y="51178"/>
                  </a:cubicBezTo>
                  <a:cubicBezTo>
                    <a:pt x="2651" y="51262"/>
                    <a:pt x="2581" y="51331"/>
                    <a:pt x="2540" y="51415"/>
                  </a:cubicBezTo>
                  <a:cubicBezTo>
                    <a:pt x="2456" y="51610"/>
                    <a:pt x="2330" y="51736"/>
                    <a:pt x="2163" y="51833"/>
                  </a:cubicBezTo>
                  <a:cubicBezTo>
                    <a:pt x="1968" y="51945"/>
                    <a:pt x="1856" y="52126"/>
                    <a:pt x="1759" y="52322"/>
                  </a:cubicBezTo>
                  <a:cubicBezTo>
                    <a:pt x="1577" y="52656"/>
                    <a:pt x="1424" y="53019"/>
                    <a:pt x="1131" y="53284"/>
                  </a:cubicBezTo>
                  <a:cubicBezTo>
                    <a:pt x="1061" y="53354"/>
                    <a:pt x="1005" y="53438"/>
                    <a:pt x="977" y="53521"/>
                  </a:cubicBezTo>
                  <a:cubicBezTo>
                    <a:pt x="796" y="53898"/>
                    <a:pt x="629" y="54261"/>
                    <a:pt x="378" y="54595"/>
                  </a:cubicBezTo>
                  <a:cubicBezTo>
                    <a:pt x="280" y="54735"/>
                    <a:pt x="252" y="54902"/>
                    <a:pt x="238" y="55056"/>
                  </a:cubicBezTo>
                  <a:cubicBezTo>
                    <a:pt x="224" y="55265"/>
                    <a:pt x="252" y="55446"/>
                    <a:pt x="447" y="55544"/>
                  </a:cubicBezTo>
                  <a:cubicBezTo>
                    <a:pt x="601" y="55655"/>
                    <a:pt x="657" y="55809"/>
                    <a:pt x="601" y="55990"/>
                  </a:cubicBezTo>
                  <a:cubicBezTo>
                    <a:pt x="559" y="56158"/>
                    <a:pt x="559" y="56297"/>
                    <a:pt x="601" y="56478"/>
                  </a:cubicBezTo>
                  <a:cubicBezTo>
                    <a:pt x="726" y="56897"/>
                    <a:pt x="768" y="57329"/>
                    <a:pt x="559" y="57734"/>
                  </a:cubicBezTo>
                  <a:cubicBezTo>
                    <a:pt x="531" y="57762"/>
                    <a:pt x="517" y="57817"/>
                    <a:pt x="517" y="57873"/>
                  </a:cubicBezTo>
                  <a:cubicBezTo>
                    <a:pt x="447" y="58306"/>
                    <a:pt x="322" y="58710"/>
                    <a:pt x="15" y="59031"/>
                  </a:cubicBezTo>
                  <a:cubicBezTo>
                    <a:pt x="1" y="59059"/>
                    <a:pt x="1" y="59143"/>
                    <a:pt x="15" y="59170"/>
                  </a:cubicBezTo>
                  <a:cubicBezTo>
                    <a:pt x="85" y="59296"/>
                    <a:pt x="168" y="59422"/>
                    <a:pt x="252" y="59547"/>
                  </a:cubicBezTo>
                  <a:cubicBezTo>
                    <a:pt x="350" y="59659"/>
                    <a:pt x="392" y="59798"/>
                    <a:pt x="322" y="59938"/>
                  </a:cubicBezTo>
                  <a:cubicBezTo>
                    <a:pt x="224" y="60175"/>
                    <a:pt x="308" y="60356"/>
                    <a:pt x="392" y="60565"/>
                  </a:cubicBezTo>
                  <a:cubicBezTo>
                    <a:pt x="461" y="60733"/>
                    <a:pt x="601" y="60830"/>
                    <a:pt x="740" y="60914"/>
                  </a:cubicBezTo>
                  <a:cubicBezTo>
                    <a:pt x="866" y="60984"/>
                    <a:pt x="1005" y="61026"/>
                    <a:pt x="1145" y="61054"/>
                  </a:cubicBezTo>
                  <a:lnTo>
                    <a:pt x="1145" y="61040"/>
                  </a:lnTo>
                  <a:lnTo>
                    <a:pt x="1159" y="61012"/>
                  </a:lnTo>
                  <a:lnTo>
                    <a:pt x="1145" y="61054"/>
                  </a:lnTo>
                  <a:lnTo>
                    <a:pt x="1145" y="61054"/>
                  </a:lnTo>
                  <a:cubicBezTo>
                    <a:pt x="1145" y="61221"/>
                    <a:pt x="1201" y="61332"/>
                    <a:pt x="1340" y="61402"/>
                  </a:cubicBezTo>
                  <a:cubicBezTo>
                    <a:pt x="1466" y="61472"/>
                    <a:pt x="1563" y="61584"/>
                    <a:pt x="1605" y="61737"/>
                  </a:cubicBezTo>
                  <a:cubicBezTo>
                    <a:pt x="1619" y="61849"/>
                    <a:pt x="1703" y="61918"/>
                    <a:pt x="1786" y="61946"/>
                  </a:cubicBezTo>
                  <a:cubicBezTo>
                    <a:pt x="1996" y="62030"/>
                    <a:pt x="2163" y="62197"/>
                    <a:pt x="2302" y="62351"/>
                  </a:cubicBezTo>
                  <a:cubicBezTo>
                    <a:pt x="2372" y="62420"/>
                    <a:pt x="2442" y="62504"/>
                    <a:pt x="2442" y="62588"/>
                  </a:cubicBezTo>
                  <a:cubicBezTo>
                    <a:pt x="2456" y="62895"/>
                    <a:pt x="2595" y="63146"/>
                    <a:pt x="2735" y="63397"/>
                  </a:cubicBezTo>
                  <a:cubicBezTo>
                    <a:pt x="2874" y="63662"/>
                    <a:pt x="3084" y="63843"/>
                    <a:pt x="3363" y="63969"/>
                  </a:cubicBezTo>
                  <a:cubicBezTo>
                    <a:pt x="3572" y="64039"/>
                    <a:pt x="3725" y="64164"/>
                    <a:pt x="3907" y="64304"/>
                  </a:cubicBezTo>
                  <a:cubicBezTo>
                    <a:pt x="4297" y="64610"/>
                    <a:pt x="4674" y="64945"/>
                    <a:pt x="5106" y="65210"/>
                  </a:cubicBezTo>
                  <a:cubicBezTo>
                    <a:pt x="5315" y="65336"/>
                    <a:pt x="5539" y="65419"/>
                    <a:pt x="5762" y="65489"/>
                  </a:cubicBezTo>
                  <a:cubicBezTo>
                    <a:pt x="5831" y="65503"/>
                    <a:pt x="5901" y="65503"/>
                    <a:pt x="5971" y="65475"/>
                  </a:cubicBezTo>
                  <a:cubicBezTo>
                    <a:pt x="6138" y="65419"/>
                    <a:pt x="6292" y="65336"/>
                    <a:pt x="6431" y="65266"/>
                  </a:cubicBezTo>
                  <a:cubicBezTo>
                    <a:pt x="6696" y="65140"/>
                    <a:pt x="6975" y="65071"/>
                    <a:pt x="7268" y="65071"/>
                  </a:cubicBezTo>
                  <a:cubicBezTo>
                    <a:pt x="7463" y="65071"/>
                    <a:pt x="7645" y="65057"/>
                    <a:pt x="7840" y="65015"/>
                  </a:cubicBezTo>
                  <a:cubicBezTo>
                    <a:pt x="8133" y="64959"/>
                    <a:pt x="8398" y="65001"/>
                    <a:pt x="8677" y="65127"/>
                  </a:cubicBezTo>
                  <a:cubicBezTo>
                    <a:pt x="8747" y="65154"/>
                    <a:pt x="8816" y="65168"/>
                    <a:pt x="8886" y="65196"/>
                  </a:cubicBezTo>
                  <a:cubicBezTo>
                    <a:pt x="9026" y="65224"/>
                    <a:pt x="9165" y="65224"/>
                    <a:pt x="9305" y="65168"/>
                  </a:cubicBezTo>
                  <a:lnTo>
                    <a:pt x="9779" y="65015"/>
                  </a:lnTo>
                  <a:cubicBezTo>
                    <a:pt x="9918" y="64959"/>
                    <a:pt x="10058" y="64917"/>
                    <a:pt x="10156" y="64848"/>
                  </a:cubicBezTo>
                  <a:cubicBezTo>
                    <a:pt x="10337" y="64722"/>
                    <a:pt x="10546" y="64638"/>
                    <a:pt x="10755" y="64583"/>
                  </a:cubicBezTo>
                  <a:cubicBezTo>
                    <a:pt x="10965" y="64513"/>
                    <a:pt x="11160" y="64401"/>
                    <a:pt x="11369" y="64387"/>
                  </a:cubicBezTo>
                  <a:cubicBezTo>
                    <a:pt x="11676" y="64359"/>
                    <a:pt x="11955" y="64220"/>
                    <a:pt x="12290" y="64262"/>
                  </a:cubicBezTo>
                  <a:cubicBezTo>
                    <a:pt x="12359" y="64290"/>
                    <a:pt x="12429" y="64290"/>
                    <a:pt x="12499" y="64304"/>
                  </a:cubicBezTo>
                  <a:cubicBezTo>
                    <a:pt x="12778" y="64401"/>
                    <a:pt x="13001" y="64583"/>
                    <a:pt x="13113" y="64875"/>
                  </a:cubicBezTo>
                  <a:cubicBezTo>
                    <a:pt x="13155" y="65015"/>
                    <a:pt x="13210" y="65154"/>
                    <a:pt x="13266" y="65280"/>
                  </a:cubicBezTo>
                  <a:cubicBezTo>
                    <a:pt x="13392" y="65517"/>
                    <a:pt x="13601" y="65629"/>
                    <a:pt x="13852" y="65629"/>
                  </a:cubicBezTo>
                  <a:cubicBezTo>
                    <a:pt x="13922" y="65629"/>
                    <a:pt x="13991" y="65629"/>
                    <a:pt x="14061" y="65615"/>
                  </a:cubicBezTo>
                  <a:cubicBezTo>
                    <a:pt x="14382" y="65559"/>
                    <a:pt x="14675" y="65503"/>
                    <a:pt x="14996" y="65433"/>
                  </a:cubicBezTo>
                  <a:cubicBezTo>
                    <a:pt x="15163" y="65405"/>
                    <a:pt x="15317" y="65378"/>
                    <a:pt x="15428" y="65573"/>
                  </a:cubicBezTo>
                  <a:cubicBezTo>
                    <a:pt x="15484" y="65657"/>
                    <a:pt x="15554" y="65712"/>
                    <a:pt x="15637" y="65768"/>
                  </a:cubicBezTo>
                  <a:cubicBezTo>
                    <a:pt x="15902" y="65922"/>
                    <a:pt x="15916" y="66201"/>
                    <a:pt x="15930" y="66452"/>
                  </a:cubicBezTo>
                  <a:cubicBezTo>
                    <a:pt x="15930" y="66605"/>
                    <a:pt x="15874" y="66772"/>
                    <a:pt x="15833" y="66940"/>
                  </a:cubicBezTo>
                  <a:cubicBezTo>
                    <a:pt x="15791" y="67079"/>
                    <a:pt x="15665" y="67191"/>
                    <a:pt x="15651" y="67316"/>
                  </a:cubicBezTo>
                  <a:cubicBezTo>
                    <a:pt x="15623" y="67470"/>
                    <a:pt x="15665" y="67651"/>
                    <a:pt x="15637" y="67805"/>
                  </a:cubicBezTo>
                  <a:cubicBezTo>
                    <a:pt x="15568" y="68056"/>
                    <a:pt x="15554" y="68335"/>
                    <a:pt x="15344" y="68544"/>
                  </a:cubicBezTo>
                  <a:cubicBezTo>
                    <a:pt x="15303" y="68572"/>
                    <a:pt x="15303" y="68628"/>
                    <a:pt x="15303" y="68683"/>
                  </a:cubicBezTo>
                  <a:cubicBezTo>
                    <a:pt x="15303" y="68697"/>
                    <a:pt x="15303" y="68725"/>
                    <a:pt x="15317" y="68753"/>
                  </a:cubicBezTo>
                  <a:cubicBezTo>
                    <a:pt x="15637" y="69534"/>
                    <a:pt x="15735" y="69688"/>
                    <a:pt x="16363" y="70260"/>
                  </a:cubicBezTo>
                  <a:cubicBezTo>
                    <a:pt x="16474" y="70371"/>
                    <a:pt x="16572" y="70455"/>
                    <a:pt x="16684" y="70566"/>
                  </a:cubicBezTo>
                  <a:cubicBezTo>
                    <a:pt x="16879" y="70720"/>
                    <a:pt x="16990" y="70929"/>
                    <a:pt x="17102" y="71138"/>
                  </a:cubicBezTo>
                  <a:cubicBezTo>
                    <a:pt x="17158" y="71236"/>
                    <a:pt x="17186" y="71362"/>
                    <a:pt x="17228" y="71473"/>
                  </a:cubicBezTo>
                  <a:cubicBezTo>
                    <a:pt x="17297" y="71752"/>
                    <a:pt x="17409" y="72003"/>
                    <a:pt x="17576" y="72254"/>
                  </a:cubicBezTo>
                  <a:cubicBezTo>
                    <a:pt x="17744" y="72533"/>
                    <a:pt x="17758" y="72882"/>
                    <a:pt x="17827" y="73217"/>
                  </a:cubicBezTo>
                  <a:cubicBezTo>
                    <a:pt x="17855" y="73259"/>
                    <a:pt x="17799" y="73356"/>
                    <a:pt x="17785" y="73426"/>
                  </a:cubicBezTo>
                  <a:cubicBezTo>
                    <a:pt x="17758" y="73510"/>
                    <a:pt x="17744" y="73607"/>
                    <a:pt x="17758" y="73705"/>
                  </a:cubicBezTo>
                  <a:cubicBezTo>
                    <a:pt x="17799" y="73914"/>
                    <a:pt x="17855" y="74123"/>
                    <a:pt x="17967" y="74305"/>
                  </a:cubicBezTo>
                  <a:cubicBezTo>
                    <a:pt x="18023" y="74402"/>
                    <a:pt x="18078" y="74486"/>
                    <a:pt x="18092" y="74570"/>
                  </a:cubicBezTo>
                  <a:cubicBezTo>
                    <a:pt x="18176" y="74960"/>
                    <a:pt x="18176" y="75337"/>
                    <a:pt x="17855" y="75630"/>
                  </a:cubicBezTo>
                  <a:cubicBezTo>
                    <a:pt x="17688" y="75755"/>
                    <a:pt x="17604" y="75937"/>
                    <a:pt x="17465" y="76076"/>
                  </a:cubicBezTo>
                  <a:cubicBezTo>
                    <a:pt x="17325" y="76216"/>
                    <a:pt x="17241" y="76383"/>
                    <a:pt x="17228" y="76578"/>
                  </a:cubicBezTo>
                  <a:cubicBezTo>
                    <a:pt x="17186" y="76885"/>
                    <a:pt x="17102" y="77192"/>
                    <a:pt x="16962" y="77471"/>
                  </a:cubicBezTo>
                  <a:cubicBezTo>
                    <a:pt x="16879" y="77624"/>
                    <a:pt x="16851" y="77778"/>
                    <a:pt x="16851" y="77959"/>
                  </a:cubicBezTo>
                  <a:lnTo>
                    <a:pt x="16851" y="78824"/>
                  </a:lnTo>
                  <a:cubicBezTo>
                    <a:pt x="16851" y="78977"/>
                    <a:pt x="16893" y="79117"/>
                    <a:pt x="16990" y="79229"/>
                  </a:cubicBezTo>
                  <a:cubicBezTo>
                    <a:pt x="17269" y="79508"/>
                    <a:pt x="17465" y="79842"/>
                    <a:pt x="17590" y="80205"/>
                  </a:cubicBezTo>
                  <a:cubicBezTo>
                    <a:pt x="17730" y="80582"/>
                    <a:pt x="17897" y="80958"/>
                    <a:pt x="18092" y="81321"/>
                  </a:cubicBezTo>
                  <a:cubicBezTo>
                    <a:pt x="18232" y="81586"/>
                    <a:pt x="18343" y="81823"/>
                    <a:pt x="18316" y="82144"/>
                  </a:cubicBezTo>
                  <a:cubicBezTo>
                    <a:pt x="18316" y="82451"/>
                    <a:pt x="18371" y="82772"/>
                    <a:pt x="18483" y="83064"/>
                  </a:cubicBezTo>
                  <a:cubicBezTo>
                    <a:pt x="18511" y="83190"/>
                    <a:pt x="18553" y="83288"/>
                    <a:pt x="18553" y="83413"/>
                  </a:cubicBezTo>
                  <a:cubicBezTo>
                    <a:pt x="18553" y="83762"/>
                    <a:pt x="18650" y="84069"/>
                    <a:pt x="18706" y="84403"/>
                  </a:cubicBezTo>
                  <a:cubicBezTo>
                    <a:pt x="18776" y="84766"/>
                    <a:pt x="18943" y="85087"/>
                    <a:pt x="19180" y="85366"/>
                  </a:cubicBezTo>
                  <a:cubicBezTo>
                    <a:pt x="19292" y="85519"/>
                    <a:pt x="19403" y="85673"/>
                    <a:pt x="19529" y="85812"/>
                  </a:cubicBezTo>
                  <a:cubicBezTo>
                    <a:pt x="19641" y="85980"/>
                    <a:pt x="19710" y="86147"/>
                    <a:pt x="19766" y="86342"/>
                  </a:cubicBezTo>
                  <a:cubicBezTo>
                    <a:pt x="19850" y="86705"/>
                    <a:pt x="19961" y="87096"/>
                    <a:pt x="20157" y="87416"/>
                  </a:cubicBezTo>
                  <a:cubicBezTo>
                    <a:pt x="20199" y="87514"/>
                    <a:pt x="20240" y="87598"/>
                    <a:pt x="20268" y="87681"/>
                  </a:cubicBezTo>
                  <a:cubicBezTo>
                    <a:pt x="20338" y="87891"/>
                    <a:pt x="20380" y="88100"/>
                    <a:pt x="20199" y="88295"/>
                  </a:cubicBezTo>
                  <a:cubicBezTo>
                    <a:pt x="20129" y="88365"/>
                    <a:pt x="20129" y="88490"/>
                    <a:pt x="20185" y="88560"/>
                  </a:cubicBezTo>
                  <a:cubicBezTo>
                    <a:pt x="20324" y="88742"/>
                    <a:pt x="20324" y="88951"/>
                    <a:pt x="20366" y="89160"/>
                  </a:cubicBezTo>
                  <a:cubicBezTo>
                    <a:pt x="20366" y="89216"/>
                    <a:pt x="20394" y="89272"/>
                    <a:pt x="20436" y="89286"/>
                  </a:cubicBezTo>
                  <a:cubicBezTo>
                    <a:pt x="20673" y="89425"/>
                    <a:pt x="20938" y="89564"/>
                    <a:pt x="21175" y="89690"/>
                  </a:cubicBezTo>
                  <a:cubicBezTo>
                    <a:pt x="21231" y="89718"/>
                    <a:pt x="21342" y="89704"/>
                    <a:pt x="21384" y="89690"/>
                  </a:cubicBezTo>
                  <a:cubicBezTo>
                    <a:pt x="21635" y="89564"/>
                    <a:pt x="21858" y="89467"/>
                    <a:pt x="22137" y="89481"/>
                  </a:cubicBezTo>
                  <a:cubicBezTo>
                    <a:pt x="22249" y="89495"/>
                    <a:pt x="22388" y="89439"/>
                    <a:pt x="22486" y="89397"/>
                  </a:cubicBezTo>
                  <a:cubicBezTo>
                    <a:pt x="22695" y="89299"/>
                    <a:pt x="22891" y="89272"/>
                    <a:pt x="23114" y="89272"/>
                  </a:cubicBezTo>
                  <a:cubicBezTo>
                    <a:pt x="23365" y="89272"/>
                    <a:pt x="23588" y="89202"/>
                    <a:pt x="23811" y="89299"/>
                  </a:cubicBezTo>
                  <a:cubicBezTo>
                    <a:pt x="23881" y="89341"/>
                    <a:pt x="23965" y="89355"/>
                    <a:pt x="24020" y="89327"/>
                  </a:cubicBezTo>
                  <a:cubicBezTo>
                    <a:pt x="24230" y="89202"/>
                    <a:pt x="24509" y="89341"/>
                    <a:pt x="24690" y="89118"/>
                  </a:cubicBezTo>
                  <a:cubicBezTo>
                    <a:pt x="24718" y="89062"/>
                    <a:pt x="24802" y="89048"/>
                    <a:pt x="24871" y="89048"/>
                  </a:cubicBezTo>
                  <a:cubicBezTo>
                    <a:pt x="25220" y="89048"/>
                    <a:pt x="25527" y="88881"/>
                    <a:pt x="25806" y="88700"/>
                  </a:cubicBezTo>
                  <a:cubicBezTo>
                    <a:pt x="26196" y="88435"/>
                    <a:pt x="26531" y="88086"/>
                    <a:pt x="26880" y="87751"/>
                  </a:cubicBezTo>
                  <a:cubicBezTo>
                    <a:pt x="27103" y="87542"/>
                    <a:pt x="27340" y="87319"/>
                    <a:pt x="27494" y="87054"/>
                  </a:cubicBezTo>
                  <a:cubicBezTo>
                    <a:pt x="27661" y="86789"/>
                    <a:pt x="27856" y="86552"/>
                    <a:pt x="28038" y="86287"/>
                  </a:cubicBezTo>
                  <a:cubicBezTo>
                    <a:pt x="28121" y="86147"/>
                    <a:pt x="28219" y="86008"/>
                    <a:pt x="28359" y="85924"/>
                  </a:cubicBezTo>
                  <a:cubicBezTo>
                    <a:pt x="28679" y="85729"/>
                    <a:pt x="28833" y="85436"/>
                    <a:pt x="28916" y="85115"/>
                  </a:cubicBezTo>
                  <a:cubicBezTo>
                    <a:pt x="28986" y="84892"/>
                    <a:pt x="29042" y="84669"/>
                    <a:pt x="29112" y="84417"/>
                  </a:cubicBezTo>
                  <a:cubicBezTo>
                    <a:pt x="29154" y="84306"/>
                    <a:pt x="29154" y="84194"/>
                    <a:pt x="29084" y="84069"/>
                  </a:cubicBezTo>
                  <a:cubicBezTo>
                    <a:pt x="28986" y="83915"/>
                    <a:pt x="29084" y="83790"/>
                    <a:pt x="29181" y="83692"/>
                  </a:cubicBezTo>
                  <a:cubicBezTo>
                    <a:pt x="29335" y="83553"/>
                    <a:pt x="29516" y="83427"/>
                    <a:pt x="29739" y="83371"/>
                  </a:cubicBezTo>
                  <a:cubicBezTo>
                    <a:pt x="29963" y="83329"/>
                    <a:pt x="30214" y="83260"/>
                    <a:pt x="30409" y="83120"/>
                  </a:cubicBezTo>
                  <a:cubicBezTo>
                    <a:pt x="30562" y="83009"/>
                    <a:pt x="30702" y="82855"/>
                    <a:pt x="30702" y="82660"/>
                  </a:cubicBezTo>
                  <a:cubicBezTo>
                    <a:pt x="30702" y="82423"/>
                    <a:pt x="30758" y="82186"/>
                    <a:pt x="30800" y="81949"/>
                  </a:cubicBezTo>
                  <a:cubicBezTo>
                    <a:pt x="30827" y="81823"/>
                    <a:pt x="30827" y="81725"/>
                    <a:pt x="30786" y="81600"/>
                  </a:cubicBezTo>
                  <a:cubicBezTo>
                    <a:pt x="30688" y="81237"/>
                    <a:pt x="30576" y="80861"/>
                    <a:pt x="30479" y="80484"/>
                  </a:cubicBezTo>
                  <a:cubicBezTo>
                    <a:pt x="30437" y="80358"/>
                    <a:pt x="30451" y="80219"/>
                    <a:pt x="30548" y="80149"/>
                  </a:cubicBezTo>
                  <a:cubicBezTo>
                    <a:pt x="31065" y="79731"/>
                    <a:pt x="31567" y="79298"/>
                    <a:pt x="32097" y="78866"/>
                  </a:cubicBezTo>
                  <a:cubicBezTo>
                    <a:pt x="32236" y="78740"/>
                    <a:pt x="32431" y="78657"/>
                    <a:pt x="32599" y="78587"/>
                  </a:cubicBezTo>
                  <a:cubicBezTo>
                    <a:pt x="32808" y="78489"/>
                    <a:pt x="32989" y="78392"/>
                    <a:pt x="33171" y="78280"/>
                  </a:cubicBezTo>
                  <a:cubicBezTo>
                    <a:pt x="33589" y="78057"/>
                    <a:pt x="33854" y="77708"/>
                    <a:pt x="34050" y="77276"/>
                  </a:cubicBezTo>
                  <a:cubicBezTo>
                    <a:pt x="34133" y="77067"/>
                    <a:pt x="34189" y="76871"/>
                    <a:pt x="34133" y="76648"/>
                  </a:cubicBezTo>
                  <a:cubicBezTo>
                    <a:pt x="34105" y="76439"/>
                    <a:pt x="34133" y="76216"/>
                    <a:pt x="34133" y="76006"/>
                  </a:cubicBezTo>
                  <a:cubicBezTo>
                    <a:pt x="34133" y="75825"/>
                    <a:pt x="34175" y="75658"/>
                    <a:pt x="34133" y="75490"/>
                  </a:cubicBezTo>
                  <a:cubicBezTo>
                    <a:pt x="34077" y="75197"/>
                    <a:pt x="34119" y="74918"/>
                    <a:pt x="34175" y="74639"/>
                  </a:cubicBezTo>
                  <a:cubicBezTo>
                    <a:pt x="34203" y="74500"/>
                    <a:pt x="34147" y="74347"/>
                    <a:pt x="34008" y="74277"/>
                  </a:cubicBezTo>
                  <a:cubicBezTo>
                    <a:pt x="33771" y="74137"/>
                    <a:pt x="33687" y="73886"/>
                    <a:pt x="33589" y="73635"/>
                  </a:cubicBezTo>
                  <a:cubicBezTo>
                    <a:pt x="33492" y="73300"/>
                    <a:pt x="33547" y="72966"/>
                    <a:pt x="33478" y="72631"/>
                  </a:cubicBezTo>
                  <a:cubicBezTo>
                    <a:pt x="33450" y="72561"/>
                    <a:pt x="33492" y="72491"/>
                    <a:pt x="33519" y="72422"/>
                  </a:cubicBezTo>
                  <a:cubicBezTo>
                    <a:pt x="33589" y="72282"/>
                    <a:pt x="33589" y="72129"/>
                    <a:pt x="33478" y="72045"/>
                  </a:cubicBezTo>
                  <a:cubicBezTo>
                    <a:pt x="33213" y="71850"/>
                    <a:pt x="33171" y="71627"/>
                    <a:pt x="33310" y="71348"/>
                  </a:cubicBezTo>
                  <a:cubicBezTo>
                    <a:pt x="33422" y="71138"/>
                    <a:pt x="33478" y="70887"/>
                    <a:pt x="33659" y="70720"/>
                  </a:cubicBezTo>
                  <a:cubicBezTo>
                    <a:pt x="33868" y="70511"/>
                    <a:pt x="33924" y="70218"/>
                    <a:pt x="34063" y="69953"/>
                  </a:cubicBezTo>
                  <a:cubicBezTo>
                    <a:pt x="34133" y="69827"/>
                    <a:pt x="34203" y="69702"/>
                    <a:pt x="34342" y="69632"/>
                  </a:cubicBezTo>
                  <a:cubicBezTo>
                    <a:pt x="34566" y="69520"/>
                    <a:pt x="34775" y="69325"/>
                    <a:pt x="34942" y="69116"/>
                  </a:cubicBezTo>
                  <a:cubicBezTo>
                    <a:pt x="35333" y="68544"/>
                    <a:pt x="35849" y="68070"/>
                    <a:pt x="36365" y="67595"/>
                  </a:cubicBezTo>
                  <a:cubicBezTo>
                    <a:pt x="36658" y="67316"/>
                    <a:pt x="36937" y="67024"/>
                    <a:pt x="37341" y="66870"/>
                  </a:cubicBezTo>
                  <a:cubicBezTo>
                    <a:pt x="37397" y="66842"/>
                    <a:pt x="37425" y="66814"/>
                    <a:pt x="37467" y="66772"/>
                  </a:cubicBezTo>
                  <a:cubicBezTo>
                    <a:pt x="38374" y="66061"/>
                    <a:pt x="39085" y="65210"/>
                    <a:pt x="39545" y="64150"/>
                  </a:cubicBezTo>
                  <a:cubicBezTo>
                    <a:pt x="39713" y="63746"/>
                    <a:pt x="39866" y="63341"/>
                    <a:pt x="40145" y="63006"/>
                  </a:cubicBezTo>
                  <a:cubicBezTo>
                    <a:pt x="40326" y="62783"/>
                    <a:pt x="40410" y="62504"/>
                    <a:pt x="40494" y="62225"/>
                  </a:cubicBezTo>
                  <a:cubicBezTo>
                    <a:pt x="40619" y="61849"/>
                    <a:pt x="40564" y="61472"/>
                    <a:pt x="40605" y="61095"/>
                  </a:cubicBezTo>
                  <a:cubicBezTo>
                    <a:pt x="40605" y="61012"/>
                    <a:pt x="40410" y="60886"/>
                    <a:pt x="40326" y="60914"/>
                  </a:cubicBezTo>
                  <a:cubicBezTo>
                    <a:pt x="40312" y="60942"/>
                    <a:pt x="40271" y="60942"/>
                    <a:pt x="40257" y="60956"/>
                  </a:cubicBezTo>
                  <a:cubicBezTo>
                    <a:pt x="39978" y="61179"/>
                    <a:pt x="39643" y="61235"/>
                    <a:pt x="39308" y="61291"/>
                  </a:cubicBezTo>
                  <a:cubicBezTo>
                    <a:pt x="38848" y="61360"/>
                    <a:pt x="38374" y="61388"/>
                    <a:pt x="37913" y="61570"/>
                  </a:cubicBezTo>
                  <a:cubicBezTo>
                    <a:pt x="37844" y="61584"/>
                    <a:pt x="37774" y="61598"/>
                    <a:pt x="37704" y="61584"/>
                  </a:cubicBezTo>
                  <a:cubicBezTo>
                    <a:pt x="37425" y="61542"/>
                    <a:pt x="37188" y="61653"/>
                    <a:pt x="36965" y="61779"/>
                  </a:cubicBezTo>
                  <a:cubicBezTo>
                    <a:pt x="36895" y="61807"/>
                    <a:pt x="36825" y="61821"/>
                    <a:pt x="36770" y="61863"/>
                  </a:cubicBezTo>
                  <a:cubicBezTo>
                    <a:pt x="36658" y="61890"/>
                    <a:pt x="36574" y="61876"/>
                    <a:pt x="36491" y="61821"/>
                  </a:cubicBezTo>
                  <a:cubicBezTo>
                    <a:pt x="36435" y="61793"/>
                    <a:pt x="36365" y="61737"/>
                    <a:pt x="36309" y="61681"/>
                  </a:cubicBezTo>
                  <a:cubicBezTo>
                    <a:pt x="36142" y="61514"/>
                    <a:pt x="35988" y="61332"/>
                    <a:pt x="35807" y="61179"/>
                  </a:cubicBezTo>
                  <a:cubicBezTo>
                    <a:pt x="35751" y="61123"/>
                    <a:pt x="35751" y="61054"/>
                    <a:pt x="35793" y="60984"/>
                  </a:cubicBezTo>
                  <a:cubicBezTo>
                    <a:pt x="35933" y="60733"/>
                    <a:pt x="35933" y="60663"/>
                    <a:pt x="35723" y="60496"/>
                  </a:cubicBezTo>
                  <a:cubicBezTo>
                    <a:pt x="35584" y="60398"/>
                    <a:pt x="35458" y="60286"/>
                    <a:pt x="35375" y="60147"/>
                  </a:cubicBezTo>
                  <a:cubicBezTo>
                    <a:pt x="35165" y="59854"/>
                    <a:pt x="34886" y="59631"/>
                    <a:pt x="34635" y="59366"/>
                  </a:cubicBezTo>
                  <a:cubicBezTo>
                    <a:pt x="34496" y="59212"/>
                    <a:pt x="34315" y="59101"/>
                    <a:pt x="34105" y="59017"/>
                  </a:cubicBezTo>
                  <a:cubicBezTo>
                    <a:pt x="33757" y="58850"/>
                    <a:pt x="33450" y="58613"/>
                    <a:pt x="33366" y="58194"/>
                  </a:cubicBezTo>
                  <a:cubicBezTo>
                    <a:pt x="33310" y="57985"/>
                    <a:pt x="33241" y="57776"/>
                    <a:pt x="33171" y="57566"/>
                  </a:cubicBezTo>
                  <a:cubicBezTo>
                    <a:pt x="33101" y="57357"/>
                    <a:pt x="32989" y="57190"/>
                    <a:pt x="32808" y="57050"/>
                  </a:cubicBezTo>
                  <a:cubicBezTo>
                    <a:pt x="32655" y="56925"/>
                    <a:pt x="32515" y="56799"/>
                    <a:pt x="32362" y="56702"/>
                  </a:cubicBezTo>
                  <a:cubicBezTo>
                    <a:pt x="32236" y="56618"/>
                    <a:pt x="32166" y="56478"/>
                    <a:pt x="32166" y="56339"/>
                  </a:cubicBezTo>
                  <a:cubicBezTo>
                    <a:pt x="32153" y="55920"/>
                    <a:pt x="32027" y="55530"/>
                    <a:pt x="31957" y="55125"/>
                  </a:cubicBezTo>
                  <a:cubicBezTo>
                    <a:pt x="31888" y="54749"/>
                    <a:pt x="31664" y="54484"/>
                    <a:pt x="31330" y="54288"/>
                  </a:cubicBezTo>
                  <a:cubicBezTo>
                    <a:pt x="31260" y="54261"/>
                    <a:pt x="31190" y="54247"/>
                    <a:pt x="31134" y="54205"/>
                  </a:cubicBezTo>
                  <a:cubicBezTo>
                    <a:pt x="31078" y="54149"/>
                    <a:pt x="31051" y="54107"/>
                    <a:pt x="31009" y="54037"/>
                  </a:cubicBezTo>
                  <a:cubicBezTo>
                    <a:pt x="30995" y="53968"/>
                    <a:pt x="30967" y="53898"/>
                    <a:pt x="30981" y="53828"/>
                  </a:cubicBezTo>
                  <a:cubicBezTo>
                    <a:pt x="30995" y="53577"/>
                    <a:pt x="30925" y="53354"/>
                    <a:pt x="30772" y="53159"/>
                  </a:cubicBezTo>
                  <a:cubicBezTo>
                    <a:pt x="30702" y="53075"/>
                    <a:pt x="30646" y="52949"/>
                    <a:pt x="30576" y="52852"/>
                  </a:cubicBezTo>
                  <a:cubicBezTo>
                    <a:pt x="30297" y="52391"/>
                    <a:pt x="30004" y="51973"/>
                    <a:pt x="29865" y="51429"/>
                  </a:cubicBezTo>
                  <a:cubicBezTo>
                    <a:pt x="29851" y="51345"/>
                    <a:pt x="29781" y="51262"/>
                    <a:pt x="29739" y="51178"/>
                  </a:cubicBezTo>
                  <a:cubicBezTo>
                    <a:pt x="29712" y="51108"/>
                    <a:pt x="29753" y="51038"/>
                    <a:pt x="29851" y="51038"/>
                  </a:cubicBezTo>
                  <a:cubicBezTo>
                    <a:pt x="29935" y="51038"/>
                    <a:pt x="30032" y="51066"/>
                    <a:pt x="30130" y="50983"/>
                  </a:cubicBezTo>
                  <a:cubicBezTo>
                    <a:pt x="30200" y="50913"/>
                    <a:pt x="30269" y="50843"/>
                    <a:pt x="30367" y="50857"/>
                  </a:cubicBezTo>
                  <a:cubicBezTo>
                    <a:pt x="30507" y="50857"/>
                    <a:pt x="30590" y="50941"/>
                    <a:pt x="30660" y="51052"/>
                  </a:cubicBezTo>
                  <a:cubicBezTo>
                    <a:pt x="30716" y="51122"/>
                    <a:pt x="30772" y="51206"/>
                    <a:pt x="30841" y="51276"/>
                  </a:cubicBezTo>
                  <a:cubicBezTo>
                    <a:pt x="31120" y="51610"/>
                    <a:pt x="31288" y="52015"/>
                    <a:pt x="31553" y="52336"/>
                  </a:cubicBezTo>
                  <a:cubicBezTo>
                    <a:pt x="31706" y="52531"/>
                    <a:pt x="31818" y="52740"/>
                    <a:pt x="31874" y="52991"/>
                  </a:cubicBezTo>
                  <a:cubicBezTo>
                    <a:pt x="31901" y="53131"/>
                    <a:pt x="31985" y="53242"/>
                    <a:pt x="32153" y="53284"/>
                  </a:cubicBezTo>
                  <a:cubicBezTo>
                    <a:pt x="32445" y="53368"/>
                    <a:pt x="32641" y="53577"/>
                    <a:pt x="32738" y="53856"/>
                  </a:cubicBezTo>
                  <a:cubicBezTo>
                    <a:pt x="32780" y="53940"/>
                    <a:pt x="32808" y="54037"/>
                    <a:pt x="32864" y="54121"/>
                  </a:cubicBezTo>
                  <a:cubicBezTo>
                    <a:pt x="32948" y="54274"/>
                    <a:pt x="32989" y="54428"/>
                    <a:pt x="32962" y="54609"/>
                  </a:cubicBezTo>
                  <a:lnTo>
                    <a:pt x="32962" y="54818"/>
                  </a:lnTo>
                  <a:cubicBezTo>
                    <a:pt x="32989" y="55195"/>
                    <a:pt x="33199" y="55502"/>
                    <a:pt x="33492" y="55725"/>
                  </a:cubicBezTo>
                  <a:cubicBezTo>
                    <a:pt x="33617" y="55809"/>
                    <a:pt x="33729" y="55865"/>
                    <a:pt x="33854" y="55948"/>
                  </a:cubicBezTo>
                  <a:cubicBezTo>
                    <a:pt x="34050" y="56102"/>
                    <a:pt x="34203" y="56283"/>
                    <a:pt x="34273" y="56520"/>
                  </a:cubicBezTo>
                  <a:cubicBezTo>
                    <a:pt x="34356" y="56799"/>
                    <a:pt x="34524" y="57050"/>
                    <a:pt x="34705" y="57259"/>
                  </a:cubicBezTo>
                  <a:cubicBezTo>
                    <a:pt x="34873" y="57427"/>
                    <a:pt x="35040" y="57608"/>
                    <a:pt x="35165" y="57817"/>
                  </a:cubicBezTo>
                  <a:cubicBezTo>
                    <a:pt x="35319" y="58055"/>
                    <a:pt x="35444" y="58320"/>
                    <a:pt x="35375" y="58613"/>
                  </a:cubicBezTo>
                  <a:cubicBezTo>
                    <a:pt x="35361" y="58710"/>
                    <a:pt x="35333" y="58808"/>
                    <a:pt x="35389" y="58891"/>
                  </a:cubicBezTo>
                  <a:cubicBezTo>
                    <a:pt x="35542" y="59226"/>
                    <a:pt x="35598" y="59575"/>
                    <a:pt x="35709" y="59924"/>
                  </a:cubicBezTo>
                  <a:cubicBezTo>
                    <a:pt x="35751" y="60063"/>
                    <a:pt x="35807" y="60189"/>
                    <a:pt x="35877" y="60328"/>
                  </a:cubicBezTo>
                  <a:cubicBezTo>
                    <a:pt x="35947" y="60454"/>
                    <a:pt x="36058" y="60496"/>
                    <a:pt x="36170" y="60496"/>
                  </a:cubicBezTo>
                  <a:cubicBezTo>
                    <a:pt x="36295" y="60496"/>
                    <a:pt x="36421" y="60482"/>
                    <a:pt x="36518" y="60468"/>
                  </a:cubicBezTo>
                  <a:cubicBezTo>
                    <a:pt x="36700" y="60454"/>
                    <a:pt x="36853" y="60398"/>
                    <a:pt x="36979" y="60258"/>
                  </a:cubicBezTo>
                  <a:cubicBezTo>
                    <a:pt x="37132" y="60063"/>
                    <a:pt x="37327" y="60007"/>
                    <a:pt x="37551" y="60049"/>
                  </a:cubicBezTo>
                  <a:cubicBezTo>
                    <a:pt x="37830" y="60077"/>
                    <a:pt x="38081" y="60035"/>
                    <a:pt x="38304" y="59868"/>
                  </a:cubicBezTo>
                  <a:cubicBezTo>
                    <a:pt x="38443" y="59770"/>
                    <a:pt x="38597" y="59728"/>
                    <a:pt x="38778" y="59700"/>
                  </a:cubicBezTo>
                  <a:cubicBezTo>
                    <a:pt x="38918" y="59687"/>
                    <a:pt x="39057" y="59631"/>
                    <a:pt x="39155" y="59505"/>
                  </a:cubicBezTo>
                  <a:cubicBezTo>
                    <a:pt x="39280" y="59366"/>
                    <a:pt x="39420" y="59310"/>
                    <a:pt x="39587" y="59268"/>
                  </a:cubicBezTo>
                  <a:cubicBezTo>
                    <a:pt x="39838" y="59170"/>
                    <a:pt x="40103" y="59101"/>
                    <a:pt x="40340" y="59017"/>
                  </a:cubicBezTo>
                  <a:cubicBezTo>
                    <a:pt x="40536" y="58947"/>
                    <a:pt x="40731" y="58850"/>
                    <a:pt x="40940" y="58752"/>
                  </a:cubicBezTo>
                  <a:cubicBezTo>
                    <a:pt x="41024" y="58724"/>
                    <a:pt x="41094" y="58654"/>
                    <a:pt x="41108" y="58543"/>
                  </a:cubicBezTo>
                  <a:cubicBezTo>
                    <a:pt x="41163" y="58306"/>
                    <a:pt x="41317" y="58180"/>
                    <a:pt x="41540" y="58110"/>
                  </a:cubicBezTo>
                  <a:cubicBezTo>
                    <a:pt x="41847" y="58027"/>
                    <a:pt x="42140" y="57943"/>
                    <a:pt x="42447" y="57887"/>
                  </a:cubicBezTo>
                  <a:cubicBezTo>
                    <a:pt x="42656" y="57845"/>
                    <a:pt x="42823" y="57762"/>
                    <a:pt x="42865" y="57552"/>
                  </a:cubicBezTo>
                  <a:cubicBezTo>
                    <a:pt x="42907" y="57427"/>
                    <a:pt x="42977" y="57329"/>
                    <a:pt x="43102" y="57315"/>
                  </a:cubicBezTo>
                  <a:cubicBezTo>
                    <a:pt x="43353" y="57273"/>
                    <a:pt x="43535" y="57148"/>
                    <a:pt x="43618" y="56897"/>
                  </a:cubicBezTo>
                  <a:cubicBezTo>
                    <a:pt x="43660" y="56785"/>
                    <a:pt x="43772" y="56702"/>
                    <a:pt x="43883" y="56660"/>
                  </a:cubicBezTo>
                  <a:cubicBezTo>
                    <a:pt x="43967" y="56632"/>
                    <a:pt x="44079" y="56632"/>
                    <a:pt x="44162" y="56576"/>
                  </a:cubicBezTo>
                  <a:cubicBezTo>
                    <a:pt x="44218" y="56548"/>
                    <a:pt x="44260" y="56478"/>
                    <a:pt x="44260" y="56423"/>
                  </a:cubicBezTo>
                  <a:cubicBezTo>
                    <a:pt x="44288" y="56283"/>
                    <a:pt x="44260" y="56130"/>
                    <a:pt x="44288" y="55990"/>
                  </a:cubicBezTo>
                  <a:cubicBezTo>
                    <a:pt x="44302" y="55865"/>
                    <a:pt x="44358" y="55753"/>
                    <a:pt x="44455" y="55683"/>
                  </a:cubicBezTo>
                  <a:cubicBezTo>
                    <a:pt x="44818" y="55460"/>
                    <a:pt x="45027" y="55111"/>
                    <a:pt x="45208" y="54749"/>
                  </a:cubicBezTo>
                  <a:cubicBezTo>
                    <a:pt x="45334" y="54498"/>
                    <a:pt x="45292" y="54386"/>
                    <a:pt x="45083" y="54177"/>
                  </a:cubicBezTo>
                  <a:cubicBezTo>
                    <a:pt x="44943" y="54037"/>
                    <a:pt x="44818" y="53898"/>
                    <a:pt x="44720" y="53717"/>
                  </a:cubicBezTo>
                  <a:cubicBezTo>
                    <a:pt x="44637" y="53591"/>
                    <a:pt x="44525" y="53507"/>
                    <a:pt x="44372" y="53493"/>
                  </a:cubicBezTo>
                  <a:cubicBezTo>
                    <a:pt x="44176" y="53479"/>
                    <a:pt x="43981" y="53452"/>
                    <a:pt x="43800" y="53410"/>
                  </a:cubicBezTo>
                  <a:cubicBezTo>
                    <a:pt x="43688" y="53368"/>
                    <a:pt x="43562" y="53298"/>
                    <a:pt x="43479" y="53228"/>
                  </a:cubicBezTo>
                  <a:cubicBezTo>
                    <a:pt x="43311" y="53061"/>
                    <a:pt x="43186" y="52866"/>
                    <a:pt x="43144" y="52601"/>
                  </a:cubicBezTo>
                  <a:cubicBezTo>
                    <a:pt x="43130" y="52391"/>
                    <a:pt x="43102" y="52182"/>
                    <a:pt x="43060" y="51959"/>
                  </a:cubicBezTo>
                  <a:cubicBezTo>
                    <a:pt x="43060" y="51945"/>
                    <a:pt x="43046" y="51903"/>
                    <a:pt x="43032" y="51903"/>
                  </a:cubicBezTo>
                  <a:cubicBezTo>
                    <a:pt x="42977" y="51903"/>
                    <a:pt x="42921" y="51903"/>
                    <a:pt x="42893" y="51945"/>
                  </a:cubicBezTo>
                  <a:cubicBezTo>
                    <a:pt x="42614" y="52238"/>
                    <a:pt x="42307" y="52517"/>
                    <a:pt x="42084" y="52866"/>
                  </a:cubicBezTo>
                  <a:cubicBezTo>
                    <a:pt x="41917" y="53145"/>
                    <a:pt x="41679" y="53270"/>
                    <a:pt x="41373" y="53242"/>
                  </a:cubicBezTo>
                  <a:cubicBezTo>
                    <a:pt x="41121" y="53228"/>
                    <a:pt x="40898" y="53228"/>
                    <a:pt x="40675" y="53340"/>
                  </a:cubicBezTo>
                  <a:cubicBezTo>
                    <a:pt x="40591" y="53368"/>
                    <a:pt x="40480" y="53312"/>
                    <a:pt x="40410" y="53242"/>
                  </a:cubicBezTo>
                  <a:cubicBezTo>
                    <a:pt x="40326" y="53159"/>
                    <a:pt x="40257" y="53075"/>
                    <a:pt x="40257" y="52935"/>
                  </a:cubicBezTo>
                  <a:cubicBezTo>
                    <a:pt x="40243" y="52684"/>
                    <a:pt x="40215" y="52461"/>
                    <a:pt x="40187" y="52224"/>
                  </a:cubicBezTo>
                  <a:cubicBezTo>
                    <a:pt x="40187" y="52168"/>
                    <a:pt x="40145" y="52126"/>
                    <a:pt x="40131" y="52099"/>
                  </a:cubicBezTo>
                  <a:cubicBezTo>
                    <a:pt x="40103" y="52057"/>
                    <a:pt x="40061" y="52029"/>
                    <a:pt x="40033" y="52015"/>
                  </a:cubicBezTo>
                  <a:cubicBezTo>
                    <a:pt x="39992" y="52015"/>
                    <a:pt x="39922" y="52029"/>
                    <a:pt x="39908" y="52057"/>
                  </a:cubicBezTo>
                  <a:cubicBezTo>
                    <a:pt x="39852" y="52154"/>
                    <a:pt x="39824" y="52238"/>
                    <a:pt x="39782" y="52322"/>
                  </a:cubicBezTo>
                  <a:cubicBezTo>
                    <a:pt x="39727" y="52433"/>
                    <a:pt x="39643" y="52433"/>
                    <a:pt x="39559" y="52322"/>
                  </a:cubicBezTo>
                  <a:cubicBezTo>
                    <a:pt x="39476" y="52196"/>
                    <a:pt x="39406" y="52085"/>
                    <a:pt x="39378" y="51945"/>
                  </a:cubicBezTo>
                  <a:cubicBezTo>
                    <a:pt x="39350" y="51694"/>
                    <a:pt x="39224" y="51485"/>
                    <a:pt x="39057" y="51317"/>
                  </a:cubicBezTo>
                  <a:cubicBezTo>
                    <a:pt x="38946" y="51192"/>
                    <a:pt x="38820" y="51066"/>
                    <a:pt x="38708" y="50969"/>
                  </a:cubicBezTo>
                  <a:cubicBezTo>
                    <a:pt x="38653" y="50913"/>
                    <a:pt x="38583" y="50871"/>
                    <a:pt x="38541" y="50829"/>
                  </a:cubicBezTo>
                  <a:cubicBezTo>
                    <a:pt x="38402" y="50578"/>
                    <a:pt x="38262" y="50313"/>
                    <a:pt x="38123" y="50076"/>
                  </a:cubicBezTo>
                  <a:cubicBezTo>
                    <a:pt x="38095" y="50020"/>
                    <a:pt x="38109" y="49936"/>
                    <a:pt x="38109" y="49867"/>
                  </a:cubicBezTo>
                  <a:cubicBezTo>
                    <a:pt x="38123" y="49783"/>
                    <a:pt x="38150" y="49671"/>
                    <a:pt x="38178" y="49588"/>
                  </a:cubicBezTo>
                  <a:cubicBezTo>
                    <a:pt x="38192" y="49546"/>
                    <a:pt x="38234" y="49504"/>
                    <a:pt x="38290" y="49504"/>
                  </a:cubicBezTo>
                  <a:cubicBezTo>
                    <a:pt x="38429" y="49476"/>
                    <a:pt x="38569" y="49448"/>
                    <a:pt x="38708" y="49462"/>
                  </a:cubicBezTo>
                  <a:cubicBezTo>
                    <a:pt x="38848" y="49462"/>
                    <a:pt x="39001" y="49476"/>
                    <a:pt x="39127" y="49532"/>
                  </a:cubicBezTo>
                  <a:cubicBezTo>
                    <a:pt x="39211" y="49588"/>
                    <a:pt x="39266" y="49713"/>
                    <a:pt x="39336" y="49811"/>
                  </a:cubicBezTo>
                  <a:cubicBezTo>
                    <a:pt x="39503" y="50090"/>
                    <a:pt x="39699" y="50383"/>
                    <a:pt x="39866" y="50662"/>
                  </a:cubicBezTo>
                  <a:cubicBezTo>
                    <a:pt x="39964" y="50801"/>
                    <a:pt x="40061" y="50871"/>
                    <a:pt x="40201" y="50913"/>
                  </a:cubicBezTo>
                  <a:lnTo>
                    <a:pt x="40410" y="50969"/>
                  </a:lnTo>
                  <a:cubicBezTo>
                    <a:pt x="40591" y="50997"/>
                    <a:pt x="40731" y="51066"/>
                    <a:pt x="40829" y="51206"/>
                  </a:cubicBezTo>
                  <a:cubicBezTo>
                    <a:pt x="40898" y="51289"/>
                    <a:pt x="41024" y="51345"/>
                    <a:pt x="41108" y="51415"/>
                  </a:cubicBezTo>
                  <a:cubicBezTo>
                    <a:pt x="41373" y="51610"/>
                    <a:pt x="41679" y="51638"/>
                    <a:pt x="41986" y="51708"/>
                  </a:cubicBezTo>
                  <a:cubicBezTo>
                    <a:pt x="42098" y="51750"/>
                    <a:pt x="42209" y="51736"/>
                    <a:pt x="42335" y="51666"/>
                  </a:cubicBezTo>
                  <a:cubicBezTo>
                    <a:pt x="42502" y="51568"/>
                    <a:pt x="42656" y="51485"/>
                    <a:pt x="42851" y="51401"/>
                  </a:cubicBezTo>
                  <a:cubicBezTo>
                    <a:pt x="43060" y="51317"/>
                    <a:pt x="43256" y="51387"/>
                    <a:pt x="43339" y="51568"/>
                  </a:cubicBezTo>
                  <a:cubicBezTo>
                    <a:pt x="43409" y="51736"/>
                    <a:pt x="43479" y="51889"/>
                    <a:pt x="43549" y="52029"/>
                  </a:cubicBezTo>
                  <a:cubicBezTo>
                    <a:pt x="43618" y="52182"/>
                    <a:pt x="43730" y="52238"/>
                    <a:pt x="43883" y="52252"/>
                  </a:cubicBezTo>
                  <a:cubicBezTo>
                    <a:pt x="44567" y="52308"/>
                    <a:pt x="45208" y="52447"/>
                    <a:pt x="45864" y="52545"/>
                  </a:cubicBezTo>
                  <a:cubicBezTo>
                    <a:pt x="46115" y="52587"/>
                    <a:pt x="46338" y="52601"/>
                    <a:pt x="46589" y="52587"/>
                  </a:cubicBezTo>
                  <a:cubicBezTo>
                    <a:pt x="46980" y="52531"/>
                    <a:pt x="47384" y="52405"/>
                    <a:pt x="47789" y="52517"/>
                  </a:cubicBezTo>
                  <a:cubicBezTo>
                    <a:pt x="47873" y="52531"/>
                    <a:pt x="47984" y="52503"/>
                    <a:pt x="48068" y="52461"/>
                  </a:cubicBezTo>
                  <a:cubicBezTo>
                    <a:pt x="48347" y="52377"/>
                    <a:pt x="48640" y="52377"/>
                    <a:pt x="48919" y="52391"/>
                  </a:cubicBezTo>
                  <a:cubicBezTo>
                    <a:pt x="49030" y="52391"/>
                    <a:pt x="49114" y="52447"/>
                    <a:pt x="49142" y="52531"/>
                  </a:cubicBezTo>
                  <a:cubicBezTo>
                    <a:pt x="49184" y="52615"/>
                    <a:pt x="49254" y="52684"/>
                    <a:pt x="49337" y="52740"/>
                  </a:cubicBezTo>
                  <a:cubicBezTo>
                    <a:pt x="49449" y="52810"/>
                    <a:pt x="49532" y="52894"/>
                    <a:pt x="49560" y="53019"/>
                  </a:cubicBezTo>
                  <a:cubicBezTo>
                    <a:pt x="49616" y="53270"/>
                    <a:pt x="49756" y="53382"/>
                    <a:pt x="50007" y="53438"/>
                  </a:cubicBezTo>
                  <a:cubicBezTo>
                    <a:pt x="50160" y="53479"/>
                    <a:pt x="50300" y="53577"/>
                    <a:pt x="50397" y="53717"/>
                  </a:cubicBezTo>
                  <a:cubicBezTo>
                    <a:pt x="50579" y="53968"/>
                    <a:pt x="50844" y="54065"/>
                    <a:pt x="51151" y="54079"/>
                  </a:cubicBezTo>
                  <a:lnTo>
                    <a:pt x="51346" y="54079"/>
                  </a:lnTo>
                  <a:lnTo>
                    <a:pt x="51360" y="54065"/>
                  </a:lnTo>
                  <a:lnTo>
                    <a:pt x="51402" y="54051"/>
                  </a:lnTo>
                  <a:lnTo>
                    <a:pt x="51374" y="54079"/>
                  </a:lnTo>
                  <a:lnTo>
                    <a:pt x="51360" y="54079"/>
                  </a:lnTo>
                  <a:cubicBezTo>
                    <a:pt x="51262" y="54247"/>
                    <a:pt x="51123" y="54344"/>
                    <a:pt x="50886" y="54261"/>
                  </a:cubicBezTo>
                  <a:cubicBezTo>
                    <a:pt x="50858" y="54247"/>
                    <a:pt x="50788" y="54274"/>
                    <a:pt x="50774" y="54316"/>
                  </a:cubicBezTo>
                  <a:cubicBezTo>
                    <a:pt x="50746" y="54344"/>
                    <a:pt x="50746" y="54414"/>
                    <a:pt x="50788" y="54428"/>
                  </a:cubicBezTo>
                  <a:cubicBezTo>
                    <a:pt x="50997" y="54665"/>
                    <a:pt x="51206" y="54888"/>
                    <a:pt x="51430" y="55097"/>
                  </a:cubicBezTo>
                  <a:cubicBezTo>
                    <a:pt x="51834" y="55474"/>
                    <a:pt x="52029" y="55474"/>
                    <a:pt x="52490" y="55167"/>
                  </a:cubicBezTo>
                  <a:cubicBezTo>
                    <a:pt x="52671" y="55042"/>
                    <a:pt x="52810" y="54888"/>
                    <a:pt x="52824" y="54679"/>
                  </a:cubicBezTo>
                  <a:lnTo>
                    <a:pt x="52810" y="54679"/>
                  </a:lnTo>
                  <a:lnTo>
                    <a:pt x="52810" y="54637"/>
                  </a:lnTo>
                  <a:lnTo>
                    <a:pt x="52824" y="54665"/>
                  </a:lnTo>
                  <a:lnTo>
                    <a:pt x="52824" y="54679"/>
                  </a:lnTo>
                  <a:cubicBezTo>
                    <a:pt x="52838" y="54693"/>
                    <a:pt x="52880" y="54693"/>
                    <a:pt x="52880" y="54707"/>
                  </a:cubicBezTo>
                  <a:cubicBezTo>
                    <a:pt x="52978" y="55028"/>
                    <a:pt x="53103" y="55335"/>
                    <a:pt x="53089" y="55669"/>
                  </a:cubicBezTo>
                  <a:cubicBezTo>
                    <a:pt x="53075" y="55809"/>
                    <a:pt x="53075" y="55962"/>
                    <a:pt x="53117" y="56088"/>
                  </a:cubicBezTo>
                  <a:cubicBezTo>
                    <a:pt x="53243" y="56423"/>
                    <a:pt x="53299" y="56785"/>
                    <a:pt x="53382" y="57134"/>
                  </a:cubicBezTo>
                  <a:cubicBezTo>
                    <a:pt x="53466" y="57483"/>
                    <a:pt x="53675" y="57803"/>
                    <a:pt x="53703" y="58166"/>
                  </a:cubicBezTo>
                  <a:cubicBezTo>
                    <a:pt x="53703" y="58236"/>
                    <a:pt x="53745" y="58306"/>
                    <a:pt x="53787" y="58361"/>
                  </a:cubicBezTo>
                  <a:cubicBezTo>
                    <a:pt x="53912" y="58571"/>
                    <a:pt x="53996" y="58794"/>
                    <a:pt x="54136" y="58989"/>
                  </a:cubicBezTo>
                  <a:cubicBezTo>
                    <a:pt x="54303" y="59226"/>
                    <a:pt x="54401" y="59491"/>
                    <a:pt x="54498" y="59770"/>
                  </a:cubicBezTo>
                  <a:cubicBezTo>
                    <a:pt x="54554" y="59910"/>
                    <a:pt x="54610" y="60035"/>
                    <a:pt x="54638" y="60175"/>
                  </a:cubicBezTo>
                  <a:cubicBezTo>
                    <a:pt x="54707" y="60454"/>
                    <a:pt x="54833" y="60705"/>
                    <a:pt x="55056" y="60914"/>
                  </a:cubicBezTo>
                  <a:cubicBezTo>
                    <a:pt x="55182" y="61040"/>
                    <a:pt x="55279" y="61179"/>
                    <a:pt x="55335" y="61332"/>
                  </a:cubicBezTo>
                  <a:cubicBezTo>
                    <a:pt x="55461" y="61667"/>
                    <a:pt x="55670" y="61988"/>
                    <a:pt x="55698" y="62351"/>
                  </a:cubicBezTo>
                  <a:cubicBezTo>
                    <a:pt x="55726" y="62574"/>
                    <a:pt x="55837" y="62755"/>
                    <a:pt x="55963" y="62923"/>
                  </a:cubicBezTo>
                  <a:cubicBezTo>
                    <a:pt x="56019" y="62992"/>
                    <a:pt x="56088" y="63062"/>
                    <a:pt x="56172" y="63132"/>
                  </a:cubicBezTo>
                  <a:cubicBezTo>
                    <a:pt x="56353" y="63271"/>
                    <a:pt x="56604" y="63243"/>
                    <a:pt x="56744" y="63062"/>
                  </a:cubicBezTo>
                  <a:cubicBezTo>
                    <a:pt x="56786" y="63006"/>
                    <a:pt x="56814" y="62937"/>
                    <a:pt x="56856" y="62867"/>
                  </a:cubicBezTo>
                  <a:cubicBezTo>
                    <a:pt x="56911" y="62769"/>
                    <a:pt x="56995" y="62658"/>
                    <a:pt x="57121" y="62630"/>
                  </a:cubicBezTo>
                  <a:cubicBezTo>
                    <a:pt x="57274" y="62574"/>
                    <a:pt x="57330" y="62448"/>
                    <a:pt x="57372" y="62309"/>
                  </a:cubicBezTo>
                  <a:cubicBezTo>
                    <a:pt x="57441" y="62128"/>
                    <a:pt x="57553" y="61988"/>
                    <a:pt x="57720" y="61876"/>
                  </a:cubicBezTo>
                  <a:cubicBezTo>
                    <a:pt x="57846" y="61821"/>
                    <a:pt x="57888" y="61709"/>
                    <a:pt x="57860" y="61570"/>
                  </a:cubicBezTo>
                  <a:cubicBezTo>
                    <a:pt x="57846" y="61444"/>
                    <a:pt x="57832" y="61319"/>
                    <a:pt x="57818" y="61221"/>
                  </a:cubicBezTo>
                  <a:cubicBezTo>
                    <a:pt x="57776" y="61081"/>
                    <a:pt x="57790" y="60942"/>
                    <a:pt x="57846" y="60802"/>
                  </a:cubicBezTo>
                  <a:lnTo>
                    <a:pt x="57957" y="60537"/>
                  </a:lnTo>
                  <a:cubicBezTo>
                    <a:pt x="58041" y="60328"/>
                    <a:pt x="58055" y="60119"/>
                    <a:pt x="57971" y="59910"/>
                  </a:cubicBezTo>
                  <a:cubicBezTo>
                    <a:pt x="57916" y="59798"/>
                    <a:pt x="57916" y="59687"/>
                    <a:pt x="57902" y="59561"/>
                  </a:cubicBezTo>
                  <a:lnTo>
                    <a:pt x="57902" y="58780"/>
                  </a:lnTo>
                  <a:cubicBezTo>
                    <a:pt x="57902" y="58613"/>
                    <a:pt x="57985" y="58515"/>
                    <a:pt x="58167" y="58473"/>
                  </a:cubicBezTo>
                  <a:cubicBezTo>
                    <a:pt x="58236" y="58459"/>
                    <a:pt x="58320" y="58445"/>
                    <a:pt x="58348" y="58403"/>
                  </a:cubicBezTo>
                  <a:cubicBezTo>
                    <a:pt x="58474" y="58222"/>
                    <a:pt x="58669" y="58124"/>
                    <a:pt x="58878" y="58055"/>
                  </a:cubicBezTo>
                  <a:cubicBezTo>
                    <a:pt x="58962" y="58027"/>
                    <a:pt x="59032" y="57943"/>
                    <a:pt x="59045" y="57845"/>
                  </a:cubicBezTo>
                  <a:cubicBezTo>
                    <a:pt x="59087" y="57734"/>
                    <a:pt x="59101" y="57608"/>
                    <a:pt x="59227" y="57538"/>
                  </a:cubicBezTo>
                  <a:cubicBezTo>
                    <a:pt x="59520" y="57385"/>
                    <a:pt x="59715" y="57078"/>
                    <a:pt x="59980" y="56869"/>
                  </a:cubicBezTo>
                  <a:cubicBezTo>
                    <a:pt x="60092" y="56785"/>
                    <a:pt x="60189" y="56688"/>
                    <a:pt x="60259" y="56548"/>
                  </a:cubicBezTo>
                  <a:cubicBezTo>
                    <a:pt x="60343" y="56409"/>
                    <a:pt x="60468" y="56283"/>
                    <a:pt x="60566" y="56144"/>
                  </a:cubicBezTo>
                  <a:cubicBezTo>
                    <a:pt x="60636" y="56032"/>
                    <a:pt x="60747" y="55990"/>
                    <a:pt x="60845" y="55948"/>
                  </a:cubicBezTo>
                  <a:cubicBezTo>
                    <a:pt x="61249" y="55781"/>
                    <a:pt x="61514" y="55502"/>
                    <a:pt x="61528" y="55028"/>
                  </a:cubicBezTo>
                  <a:cubicBezTo>
                    <a:pt x="61528" y="54902"/>
                    <a:pt x="61626" y="54818"/>
                    <a:pt x="61738" y="54749"/>
                  </a:cubicBezTo>
                  <a:cubicBezTo>
                    <a:pt x="61905" y="54637"/>
                    <a:pt x="62100" y="54623"/>
                    <a:pt x="62295" y="54637"/>
                  </a:cubicBezTo>
                  <a:cubicBezTo>
                    <a:pt x="62728" y="54665"/>
                    <a:pt x="63146" y="54567"/>
                    <a:pt x="63509" y="54316"/>
                  </a:cubicBezTo>
                  <a:cubicBezTo>
                    <a:pt x="63676" y="54205"/>
                    <a:pt x="63886" y="54219"/>
                    <a:pt x="64025" y="54065"/>
                  </a:cubicBezTo>
                  <a:cubicBezTo>
                    <a:pt x="64025" y="54065"/>
                    <a:pt x="64123" y="54107"/>
                    <a:pt x="64123" y="54135"/>
                  </a:cubicBezTo>
                  <a:cubicBezTo>
                    <a:pt x="64179" y="54274"/>
                    <a:pt x="64206" y="54400"/>
                    <a:pt x="64262" y="54540"/>
                  </a:cubicBezTo>
                  <a:cubicBezTo>
                    <a:pt x="64402" y="55014"/>
                    <a:pt x="64667" y="55404"/>
                    <a:pt x="65141" y="55641"/>
                  </a:cubicBezTo>
                  <a:cubicBezTo>
                    <a:pt x="65211" y="55669"/>
                    <a:pt x="65253" y="55683"/>
                    <a:pt x="65322" y="55725"/>
                  </a:cubicBezTo>
                  <a:cubicBezTo>
                    <a:pt x="65434" y="55781"/>
                    <a:pt x="65448" y="55865"/>
                    <a:pt x="65420" y="56018"/>
                  </a:cubicBezTo>
                  <a:cubicBezTo>
                    <a:pt x="65364" y="56241"/>
                    <a:pt x="65392" y="56311"/>
                    <a:pt x="65601" y="56409"/>
                  </a:cubicBezTo>
                  <a:cubicBezTo>
                    <a:pt x="65741" y="56450"/>
                    <a:pt x="65852" y="56548"/>
                    <a:pt x="65922" y="56688"/>
                  </a:cubicBezTo>
                  <a:cubicBezTo>
                    <a:pt x="65936" y="56702"/>
                    <a:pt x="65936" y="56715"/>
                    <a:pt x="65950" y="56757"/>
                  </a:cubicBezTo>
                  <a:cubicBezTo>
                    <a:pt x="66117" y="57064"/>
                    <a:pt x="66187" y="57385"/>
                    <a:pt x="66076" y="57706"/>
                  </a:cubicBezTo>
                  <a:cubicBezTo>
                    <a:pt x="66048" y="57817"/>
                    <a:pt x="66062" y="57957"/>
                    <a:pt x="66062" y="58055"/>
                  </a:cubicBezTo>
                  <a:cubicBezTo>
                    <a:pt x="66062" y="58166"/>
                    <a:pt x="66215" y="58306"/>
                    <a:pt x="66299" y="58306"/>
                  </a:cubicBezTo>
                  <a:cubicBezTo>
                    <a:pt x="66564" y="58292"/>
                    <a:pt x="66829" y="58292"/>
                    <a:pt x="67052" y="58110"/>
                  </a:cubicBezTo>
                  <a:cubicBezTo>
                    <a:pt x="67164" y="58069"/>
                    <a:pt x="67331" y="57943"/>
                    <a:pt x="67526" y="57831"/>
                  </a:cubicBezTo>
                  <a:close/>
                  <a:moveTo>
                    <a:pt x="79954" y="47482"/>
                  </a:moveTo>
                  <a:cubicBezTo>
                    <a:pt x="79982" y="47482"/>
                    <a:pt x="79996" y="47509"/>
                    <a:pt x="79996" y="47523"/>
                  </a:cubicBezTo>
                  <a:lnTo>
                    <a:pt x="79996" y="47635"/>
                  </a:lnTo>
                  <a:lnTo>
                    <a:pt x="80010" y="47635"/>
                  </a:lnTo>
                  <a:lnTo>
                    <a:pt x="80024" y="47677"/>
                  </a:lnTo>
                  <a:lnTo>
                    <a:pt x="79996" y="47649"/>
                  </a:lnTo>
                  <a:lnTo>
                    <a:pt x="79996" y="47635"/>
                  </a:lnTo>
                  <a:cubicBezTo>
                    <a:pt x="79954" y="47621"/>
                    <a:pt x="79927" y="47593"/>
                    <a:pt x="79913" y="47579"/>
                  </a:cubicBezTo>
                  <a:cubicBezTo>
                    <a:pt x="79871" y="47509"/>
                    <a:pt x="79913" y="47482"/>
                    <a:pt x="79954" y="47482"/>
                  </a:cubicBezTo>
                  <a:close/>
                  <a:moveTo>
                    <a:pt x="78727" y="45947"/>
                  </a:moveTo>
                  <a:cubicBezTo>
                    <a:pt x="78741" y="45947"/>
                    <a:pt x="78755" y="45961"/>
                    <a:pt x="78755" y="45975"/>
                  </a:cubicBezTo>
                  <a:cubicBezTo>
                    <a:pt x="78741" y="46003"/>
                    <a:pt x="78727" y="46003"/>
                    <a:pt x="78699" y="46017"/>
                  </a:cubicBezTo>
                  <a:cubicBezTo>
                    <a:pt x="78685" y="46017"/>
                    <a:pt x="78657" y="46017"/>
                    <a:pt x="78657" y="46003"/>
                  </a:cubicBezTo>
                  <a:cubicBezTo>
                    <a:pt x="78657" y="45961"/>
                    <a:pt x="78671" y="45947"/>
                    <a:pt x="78727" y="45947"/>
                  </a:cubicBezTo>
                  <a:close/>
                  <a:moveTo>
                    <a:pt x="78030" y="49155"/>
                  </a:moveTo>
                  <a:cubicBezTo>
                    <a:pt x="78043" y="49169"/>
                    <a:pt x="78057" y="49169"/>
                    <a:pt x="78071" y="49183"/>
                  </a:cubicBezTo>
                  <a:cubicBezTo>
                    <a:pt x="78099" y="49225"/>
                    <a:pt x="78099" y="49281"/>
                    <a:pt x="78099" y="49309"/>
                  </a:cubicBezTo>
                  <a:cubicBezTo>
                    <a:pt x="78099" y="49323"/>
                    <a:pt x="78071" y="49323"/>
                    <a:pt x="78057" y="49351"/>
                  </a:cubicBezTo>
                  <a:cubicBezTo>
                    <a:pt x="78043" y="49295"/>
                    <a:pt x="78002" y="49225"/>
                    <a:pt x="77988" y="49169"/>
                  </a:cubicBezTo>
                  <a:cubicBezTo>
                    <a:pt x="77974" y="49183"/>
                    <a:pt x="78002" y="49169"/>
                    <a:pt x="78030" y="49155"/>
                  </a:cubicBezTo>
                  <a:close/>
                  <a:moveTo>
                    <a:pt x="84265" y="35360"/>
                  </a:moveTo>
                  <a:cubicBezTo>
                    <a:pt x="84320" y="35360"/>
                    <a:pt x="84404" y="35416"/>
                    <a:pt x="84418" y="35472"/>
                  </a:cubicBezTo>
                  <a:cubicBezTo>
                    <a:pt x="84446" y="35542"/>
                    <a:pt x="84446" y="35597"/>
                    <a:pt x="84460" y="35681"/>
                  </a:cubicBezTo>
                  <a:cubicBezTo>
                    <a:pt x="84446" y="35751"/>
                    <a:pt x="84418" y="35820"/>
                    <a:pt x="84390" y="35862"/>
                  </a:cubicBezTo>
                  <a:cubicBezTo>
                    <a:pt x="84376" y="35890"/>
                    <a:pt x="84278" y="35890"/>
                    <a:pt x="84278" y="35862"/>
                  </a:cubicBezTo>
                  <a:cubicBezTo>
                    <a:pt x="84237" y="35765"/>
                    <a:pt x="84181" y="35653"/>
                    <a:pt x="84139" y="35555"/>
                  </a:cubicBezTo>
                  <a:cubicBezTo>
                    <a:pt x="84097" y="35486"/>
                    <a:pt x="84181" y="35374"/>
                    <a:pt x="84265" y="35360"/>
                  </a:cubicBezTo>
                  <a:close/>
                  <a:moveTo>
                    <a:pt x="97028" y="8453"/>
                  </a:moveTo>
                  <a:cubicBezTo>
                    <a:pt x="97111" y="8439"/>
                    <a:pt x="97195" y="8411"/>
                    <a:pt x="97293" y="8384"/>
                  </a:cubicBezTo>
                  <a:cubicBezTo>
                    <a:pt x="97306" y="8384"/>
                    <a:pt x="97334" y="8411"/>
                    <a:pt x="97334" y="8425"/>
                  </a:cubicBezTo>
                  <a:cubicBezTo>
                    <a:pt x="97362" y="8439"/>
                    <a:pt x="97334" y="8453"/>
                    <a:pt x="97334" y="8509"/>
                  </a:cubicBezTo>
                  <a:cubicBezTo>
                    <a:pt x="97265" y="8551"/>
                    <a:pt x="97195" y="8593"/>
                    <a:pt x="97125" y="8649"/>
                  </a:cubicBezTo>
                  <a:cubicBezTo>
                    <a:pt x="97083" y="8690"/>
                    <a:pt x="97014" y="8635"/>
                    <a:pt x="96972" y="8565"/>
                  </a:cubicBezTo>
                  <a:cubicBezTo>
                    <a:pt x="96958" y="8509"/>
                    <a:pt x="96972" y="8481"/>
                    <a:pt x="97028" y="8453"/>
                  </a:cubicBezTo>
                  <a:close/>
                  <a:moveTo>
                    <a:pt x="84906" y="4241"/>
                  </a:moveTo>
                  <a:cubicBezTo>
                    <a:pt x="84934" y="4241"/>
                    <a:pt x="84934" y="4255"/>
                    <a:pt x="84906" y="4241"/>
                  </a:cubicBezTo>
                  <a:cubicBezTo>
                    <a:pt x="84976" y="4255"/>
                    <a:pt x="85032" y="4241"/>
                    <a:pt x="85046" y="4325"/>
                  </a:cubicBezTo>
                  <a:cubicBezTo>
                    <a:pt x="85046" y="4325"/>
                    <a:pt x="85004" y="4366"/>
                    <a:pt x="85004" y="4338"/>
                  </a:cubicBezTo>
                  <a:cubicBezTo>
                    <a:pt x="84976" y="4311"/>
                    <a:pt x="84948" y="4297"/>
                    <a:pt x="84906" y="4241"/>
                  </a:cubicBezTo>
                  <a:cubicBezTo>
                    <a:pt x="84906" y="4255"/>
                    <a:pt x="84906" y="4255"/>
                    <a:pt x="84892" y="4255"/>
                  </a:cubicBezTo>
                  <a:lnTo>
                    <a:pt x="84864" y="4227"/>
                  </a:lnTo>
                  <a:cubicBezTo>
                    <a:pt x="84878" y="4227"/>
                    <a:pt x="84892" y="4241"/>
                    <a:pt x="84906" y="4241"/>
                  </a:cubicBezTo>
                  <a:close/>
                  <a:moveTo>
                    <a:pt x="78406" y="26852"/>
                  </a:moveTo>
                  <a:lnTo>
                    <a:pt x="78462" y="26852"/>
                  </a:lnTo>
                  <a:cubicBezTo>
                    <a:pt x="78476" y="26838"/>
                    <a:pt x="78490" y="26824"/>
                    <a:pt x="78532" y="26796"/>
                  </a:cubicBezTo>
                  <a:cubicBezTo>
                    <a:pt x="78532" y="26824"/>
                    <a:pt x="78532" y="26824"/>
                    <a:pt x="78546" y="26838"/>
                  </a:cubicBezTo>
                  <a:cubicBezTo>
                    <a:pt x="78532" y="26838"/>
                    <a:pt x="78490" y="26838"/>
                    <a:pt x="78476" y="26852"/>
                  </a:cubicBezTo>
                  <a:cubicBezTo>
                    <a:pt x="78448" y="26852"/>
                    <a:pt x="78448" y="26865"/>
                    <a:pt x="78406" y="26852"/>
                  </a:cubicBezTo>
                  <a:lnTo>
                    <a:pt x="78392" y="26893"/>
                  </a:lnTo>
                  <a:close/>
                  <a:moveTo>
                    <a:pt x="75533" y="49379"/>
                  </a:moveTo>
                  <a:cubicBezTo>
                    <a:pt x="75533" y="49379"/>
                    <a:pt x="75547" y="49392"/>
                    <a:pt x="75533" y="49379"/>
                  </a:cubicBezTo>
                  <a:cubicBezTo>
                    <a:pt x="75630" y="49365"/>
                    <a:pt x="75756" y="49379"/>
                    <a:pt x="75826" y="49295"/>
                  </a:cubicBezTo>
                  <a:cubicBezTo>
                    <a:pt x="75867" y="49253"/>
                    <a:pt x="75895" y="49267"/>
                    <a:pt x="75895" y="49323"/>
                  </a:cubicBezTo>
                  <a:cubicBezTo>
                    <a:pt x="75895" y="49365"/>
                    <a:pt x="75867" y="49434"/>
                    <a:pt x="75840" y="49434"/>
                  </a:cubicBezTo>
                  <a:cubicBezTo>
                    <a:pt x="75742" y="49490"/>
                    <a:pt x="75630" y="49490"/>
                    <a:pt x="75533" y="49379"/>
                  </a:cubicBezTo>
                  <a:cubicBezTo>
                    <a:pt x="75533" y="49392"/>
                    <a:pt x="75519" y="49392"/>
                    <a:pt x="75519" y="49392"/>
                  </a:cubicBezTo>
                  <a:lnTo>
                    <a:pt x="75519" y="49351"/>
                  </a:lnTo>
                  <a:cubicBezTo>
                    <a:pt x="75519" y="49365"/>
                    <a:pt x="75533" y="49379"/>
                    <a:pt x="75533" y="49379"/>
                  </a:cubicBezTo>
                  <a:close/>
                  <a:moveTo>
                    <a:pt x="75240" y="2971"/>
                  </a:moveTo>
                  <a:lnTo>
                    <a:pt x="75212" y="2916"/>
                  </a:lnTo>
                  <a:lnTo>
                    <a:pt x="75254" y="2944"/>
                  </a:lnTo>
                  <a:cubicBezTo>
                    <a:pt x="75254" y="2971"/>
                    <a:pt x="75254" y="2971"/>
                    <a:pt x="75240" y="2971"/>
                  </a:cubicBezTo>
                  <a:cubicBezTo>
                    <a:pt x="75379" y="2999"/>
                    <a:pt x="75421" y="3083"/>
                    <a:pt x="75407" y="3209"/>
                  </a:cubicBezTo>
                  <a:cubicBezTo>
                    <a:pt x="75393" y="3292"/>
                    <a:pt x="75337" y="3362"/>
                    <a:pt x="75310" y="3460"/>
                  </a:cubicBezTo>
                  <a:cubicBezTo>
                    <a:pt x="75310" y="3474"/>
                    <a:pt x="75254" y="3474"/>
                    <a:pt x="75240" y="3460"/>
                  </a:cubicBezTo>
                  <a:cubicBezTo>
                    <a:pt x="75212" y="3460"/>
                    <a:pt x="75198" y="3418"/>
                    <a:pt x="75198" y="3404"/>
                  </a:cubicBezTo>
                  <a:cubicBezTo>
                    <a:pt x="75212" y="3264"/>
                    <a:pt x="75240" y="3125"/>
                    <a:pt x="75240" y="2971"/>
                  </a:cubicBezTo>
                  <a:cubicBezTo>
                    <a:pt x="75254" y="2971"/>
                    <a:pt x="75240" y="2971"/>
                    <a:pt x="75240" y="2971"/>
                  </a:cubicBezTo>
                  <a:close/>
                  <a:moveTo>
                    <a:pt x="74612" y="32919"/>
                  </a:moveTo>
                  <a:cubicBezTo>
                    <a:pt x="74584" y="32919"/>
                    <a:pt x="74556" y="32905"/>
                    <a:pt x="74556" y="32905"/>
                  </a:cubicBezTo>
                  <a:cubicBezTo>
                    <a:pt x="74556" y="32863"/>
                    <a:pt x="74570" y="32835"/>
                    <a:pt x="74584" y="32780"/>
                  </a:cubicBezTo>
                  <a:cubicBezTo>
                    <a:pt x="74612" y="32780"/>
                    <a:pt x="74640" y="32794"/>
                    <a:pt x="74640" y="32794"/>
                  </a:cubicBezTo>
                  <a:cubicBezTo>
                    <a:pt x="74626" y="32835"/>
                    <a:pt x="74612" y="32863"/>
                    <a:pt x="74612" y="32919"/>
                  </a:cubicBezTo>
                  <a:close/>
                  <a:moveTo>
                    <a:pt x="74640" y="2567"/>
                  </a:moveTo>
                  <a:cubicBezTo>
                    <a:pt x="74682" y="2567"/>
                    <a:pt x="74724" y="2581"/>
                    <a:pt x="74766" y="2595"/>
                  </a:cubicBezTo>
                  <a:cubicBezTo>
                    <a:pt x="74752" y="2623"/>
                    <a:pt x="74752" y="2637"/>
                    <a:pt x="74724" y="2651"/>
                  </a:cubicBezTo>
                  <a:cubicBezTo>
                    <a:pt x="74682" y="2706"/>
                    <a:pt x="74640" y="2762"/>
                    <a:pt x="74584" y="2790"/>
                  </a:cubicBezTo>
                  <a:cubicBezTo>
                    <a:pt x="74570" y="2804"/>
                    <a:pt x="74556" y="2804"/>
                    <a:pt x="74514" y="2804"/>
                  </a:cubicBezTo>
                  <a:cubicBezTo>
                    <a:pt x="74473" y="2804"/>
                    <a:pt x="74431" y="2790"/>
                    <a:pt x="74431" y="2734"/>
                  </a:cubicBezTo>
                  <a:cubicBezTo>
                    <a:pt x="74403" y="2637"/>
                    <a:pt x="74473" y="2567"/>
                    <a:pt x="74640" y="2567"/>
                  </a:cubicBezTo>
                  <a:close/>
                  <a:moveTo>
                    <a:pt x="72255" y="5134"/>
                  </a:moveTo>
                  <a:cubicBezTo>
                    <a:pt x="72338" y="5134"/>
                    <a:pt x="72422" y="5147"/>
                    <a:pt x="72520" y="5175"/>
                  </a:cubicBezTo>
                  <a:cubicBezTo>
                    <a:pt x="72534" y="5175"/>
                    <a:pt x="72534" y="5217"/>
                    <a:pt x="72548" y="5231"/>
                  </a:cubicBezTo>
                  <a:cubicBezTo>
                    <a:pt x="72534" y="5273"/>
                    <a:pt x="72520" y="5315"/>
                    <a:pt x="72478" y="5343"/>
                  </a:cubicBezTo>
                  <a:cubicBezTo>
                    <a:pt x="72380" y="5385"/>
                    <a:pt x="72255" y="5343"/>
                    <a:pt x="72199" y="5231"/>
                  </a:cubicBezTo>
                  <a:cubicBezTo>
                    <a:pt x="72171" y="5175"/>
                    <a:pt x="72199" y="5134"/>
                    <a:pt x="72255" y="5134"/>
                  </a:cubicBezTo>
                  <a:close/>
                  <a:moveTo>
                    <a:pt x="72046" y="60189"/>
                  </a:moveTo>
                  <a:cubicBezTo>
                    <a:pt x="72060" y="60203"/>
                    <a:pt x="72060" y="60231"/>
                    <a:pt x="72073" y="60244"/>
                  </a:cubicBezTo>
                  <a:cubicBezTo>
                    <a:pt x="72046" y="60272"/>
                    <a:pt x="72004" y="60258"/>
                    <a:pt x="72004" y="60203"/>
                  </a:cubicBezTo>
                  <a:cubicBezTo>
                    <a:pt x="72004" y="60189"/>
                    <a:pt x="72032" y="60189"/>
                    <a:pt x="72046" y="60189"/>
                  </a:cubicBezTo>
                  <a:close/>
                  <a:moveTo>
                    <a:pt x="57218" y="2079"/>
                  </a:moveTo>
                  <a:lnTo>
                    <a:pt x="57260" y="2107"/>
                  </a:lnTo>
                  <a:cubicBezTo>
                    <a:pt x="57246" y="2107"/>
                    <a:pt x="57218" y="2093"/>
                    <a:pt x="57204" y="2093"/>
                  </a:cubicBezTo>
                  <a:lnTo>
                    <a:pt x="57176" y="2037"/>
                  </a:lnTo>
                  <a:close/>
                  <a:moveTo>
                    <a:pt x="15093" y="23797"/>
                  </a:moveTo>
                  <a:lnTo>
                    <a:pt x="15093" y="23769"/>
                  </a:lnTo>
                  <a:lnTo>
                    <a:pt x="15135" y="23783"/>
                  </a:lnTo>
                  <a:close/>
                  <a:moveTo>
                    <a:pt x="16976" y="28191"/>
                  </a:moveTo>
                  <a:cubicBezTo>
                    <a:pt x="16962" y="28316"/>
                    <a:pt x="16893" y="28428"/>
                    <a:pt x="16767" y="28442"/>
                  </a:cubicBezTo>
                  <a:cubicBezTo>
                    <a:pt x="16670" y="28456"/>
                    <a:pt x="16544" y="28456"/>
                    <a:pt x="16446" y="28456"/>
                  </a:cubicBezTo>
                  <a:lnTo>
                    <a:pt x="16446" y="28470"/>
                  </a:lnTo>
                  <a:cubicBezTo>
                    <a:pt x="16446" y="28497"/>
                    <a:pt x="16418" y="28497"/>
                    <a:pt x="16418" y="28511"/>
                  </a:cubicBezTo>
                  <a:lnTo>
                    <a:pt x="16418" y="28456"/>
                  </a:lnTo>
                  <a:lnTo>
                    <a:pt x="16446" y="28456"/>
                  </a:lnTo>
                  <a:cubicBezTo>
                    <a:pt x="16418" y="28302"/>
                    <a:pt x="16446" y="28149"/>
                    <a:pt x="16628" y="28079"/>
                  </a:cubicBezTo>
                  <a:cubicBezTo>
                    <a:pt x="16684" y="28051"/>
                    <a:pt x="16697" y="27953"/>
                    <a:pt x="16739" y="27898"/>
                  </a:cubicBezTo>
                  <a:cubicBezTo>
                    <a:pt x="16795" y="27814"/>
                    <a:pt x="16865" y="27772"/>
                    <a:pt x="16893" y="27814"/>
                  </a:cubicBezTo>
                  <a:cubicBezTo>
                    <a:pt x="16935" y="27870"/>
                    <a:pt x="16962" y="27912"/>
                    <a:pt x="16976" y="27981"/>
                  </a:cubicBezTo>
                  <a:cubicBezTo>
                    <a:pt x="17004" y="28051"/>
                    <a:pt x="16976" y="28121"/>
                    <a:pt x="16976" y="28191"/>
                  </a:cubicBezTo>
                  <a:close/>
                  <a:moveTo>
                    <a:pt x="17437" y="28567"/>
                  </a:moveTo>
                  <a:lnTo>
                    <a:pt x="17437" y="28595"/>
                  </a:lnTo>
                  <a:cubicBezTo>
                    <a:pt x="17423" y="28609"/>
                    <a:pt x="17423" y="28637"/>
                    <a:pt x="17395" y="28651"/>
                  </a:cubicBezTo>
                  <a:cubicBezTo>
                    <a:pt x="17395" y="28665"/>
                    <a:pt x="17381" y="28679"/>
                    <a:pt x="17381" y="28693"/>
                  </a:cubicBezTo>
                  <a:cubicBezTo>
                    <a:pt x="17395" y="28665"/>
                    <a:pt x="17395" y="28623"/>
                    <a:pt x="17423" y="28581"/>
                  </a:cubicBezTo>
                  <a:cubicBezTo>
                    <a:pt x="17423" y="28581"/>
                    <a:pt x="17437" y="28581"/>
                    <a:pt x="17437" y="28567"/>
                  </a:cubicBezTo>
                  <a:cubicBezTo>
                    <a:pt x="17437" y="28511"/>
                    <a:pt x="17437" y="28470"/>
                    <a:pt x="17493" y="28442"/>
                  </a:cubicBezTo>
                  <a:cubicBezTo>
                    <a:pt x="17493" y="28456"/>
                    <a:pt x="17506" y="28470"/>
                    <a:pt x="17506" y="28484"/>
                  </a:cubicBezTo>
                  <a:cubicBezTo>
                    <a:pt x="17493" y="28525"/>
                    <a:pt x="17451" y="28539"/>
                    <a:pt x="17437" y="28567"/>
                  </a:cubicBezTo>
                  <a:close/>
                  <a:moveTo>
                    <a:pt x="18594" y="27521"/>
                  </a:moveTo>
                  <a:cubicBezTo>
                    <a:pt x="18622" y="27493"/>
                    <a:pt x="18650" y="27493"/>
                    <a:pt x="18664" y="27493"/>
                  </a:cubicBezTo>
                  <a:cubicBezTo>
                    <a:pt x="18720" y="27493"/>
                    <a:pt x="18762" y="27521"/>
                    <a:pt x="18790" y="27535"/>
                  </a:cubicBezTo>
                  <a:cubicBezTo>
                    <a:pt x="18790" y="27549"/>
                    <a:pt x="18790" y="27577"/>
                    <a:pt x="18776" y="27577"/>
                  </a:cubicBezTo>
                  <a:cubicBezTo>
                    <a:pt x="18734" y="27577"/>
                    <a:pt x="18692" y="27605"/>
                    <a:pt x="18650" y="27577"/>
                  </a:cubicBezTo>
                  <a:cubicBezTo>
                    <a:pt x="18594" y="27591"/>
                    <a:pt x="18581" y="27535"/>
                    <a:pt x="18594" y="27521"/>
                  </a:cubicBezTo>
                  <a:close/>
                  <a:moveTo>
                    <a:pt x="19738" y="16683"/>
                  </a:moveTo>
                  <a:cubicBezTo>
                    <a:pt x="19710" y="16725"/>
                    <a:pt x="19669" y="16725"/>
                    <a:pt x="19613" y="16739"/>
                  </a:cubicBezTo>
                  <a:cubicBezTo>
                    <a:pt x="19599" y="16739"/>
                    <a:pt x="19557" y="16739"/>
                    <a:pt x="19543" y="16725"/>
                  </a:cubicBezTo>
                  <a:cubicBezTo>
                    <a:pt x="19529" y="16683"/>
                    <a:pt x="19487" y="16641"/>
                    <a:pt x="19487" y="16613"/>
                  </a:cubicBezTo>
                  <a:cubicBezTo>
                    <a:pt x="19487" y="16599"/>
                    <a:pt x="19557" y="16571"/>
                    <a:pt x="19599" y="16571"/>
                  </a:cubicBezTo>
                  <a:cubicBezTo>
                    <a:pt x="19682" y="16571"/>
                    <a:pt x="19752" y="16655"/>
                    <a:pt x="19738" y="16683"/>
                  </a:cubicBezTo>
                  <a:close/>
                  <a:moveTo>
                    <a:pt x="20464" y="16251"/>
                  </a:moveTo>
                  <a:cubicBezTo>
                    <a:pt x="20464" y="16251"/>
                    <a:pt x="20450" y="16251"/>
                    <a:pt x="20464" y="16251"/>
                  </a:cubicBezTo>
                  <a:cubicBezTo>
                    <a:pt x="20436" y="16306"/>
                    <a:pt x="20450" y="16362"/>
                    <a:pt x="20366" y="16362"/>
                  </a:cubicBezTo>
                  <a:lnTo>
                    <a:pt x="20338" y="16306"/>
                  </a:lnTo>
                  <a:cubicBezTo>
                    <a:pt x="20380" y="16265"/>
                    <a:pt x="20422" y="16265"/>
                    <a:pt x="20464" y="16251"/>
                  </a:cubicBezTo>
                  <a:cubicBezTo>
                    <a:pt x="20450" y="16251"/>
                    <a:pt x="20450" y="16237"/>
                    <a:pt x="20464" y="16251"/>
                  </a:cubicBezTo>
                  <a:lnTo>
                    <a:pt x="20491" y="16195"/>
                  </a:lnTo>
                  <a:close/>
                  <a:moveTo>
                    <a:pt x="21482" y="15902"/>
                  </a:moveTo>
                  <a:lnTo>
                    <a:pt x="21454" y="15916"/>
                  </a:lnTo>
                  <a:cubicBezTo>
                    <a:pt x="21440" y="15944"/>
                    <a:pt x="21440" y="15958"/>
                    <a:pt x="21440" y="15958"/>
                  </a:cubicBezTo>
                  <a:lnTo>
                    <a:pt x="21440" y="16237"/>
                  </a:lnTo>
                  <a:cubicBezTo>
                    <a:pt x="21440" y="16251"/>
                    <a:pt x="21426" y="16265"/>
                    <a:pt x="21412" y="16292"/>
                  </a:cubicBezTo>
                  <a:cubicBezTo>
                    <a:pt x="21384" y="16265"/>
                    <a:pt x="21370" y="16251"/>
                    <a:pt x="21370" y="16237"/>
                  </a:cubicBezTo>
                  <a:cubicBezTo>
                    <a:pt x="21370" y="16125"/>
                    <a:pt x="21384" y="16041"/>
                    <a:pt x="21440" y="15958"/>
                  </a:cubicBezTo>
                  <a:lnTo>
                    <a:pt x="21440" y="15888"/>
                  </a:lnTo>
                  <a:cubicBezTo>
                    <a:pt x="21468" y="15916"/>
                    <a:pt x="21468" y="15902"/>
                    <a:pt x="21482" y="15902"/>
                  </a:cubicBezTo>
                  <a:cubicBezTo>
                    <a:pt x="21482" y="15888"/>
                    <a:pt x="21496" y="15888"/>
                    <a:pt x="21496" y="15874"/>
                  </a:cubicBezTo>
                  <a:cubicBezTo>
                    <a:pt x="21538" y="15888"/>
                    <a:pt x="21510" y="15902"/>
                    <a:pt x="21482" y="15902"/>
                  </a:cubicBezTo>
                  <a:close/>
                  <a:moveTo>
                    <a:pt x="22681" y="25303"/>
                  </a:moveTo>
                  <a:lnTo>
                    <a:pt x="22723" y="25247"/>
                  </a:lnTo>
                  <a:lnTo>
                    <a:pt x="22737" y="25317"/>
                  </a:lnTo>
                  <a:close/>
                  <a:moveTo>
                    <a:pt x="22779" y="17687"/>
                  </a:moveTo>
                  <a:cubicBezTo>
                    <a:pt x="22807" y="17631"/>
                    <a:pt x="22849" y="17576"/>
                    <a:pt x="22905" y="17520"/>
                  </a:cubicBezTo>
                  <a:cubicBezTo>
                    <a:pt x="22905" y="17520"/>
                    <a:pt x="22905" y="17506"/>
                    <a:pt x="22891" y="17506"/>
                  </a:cubicBezTo>
                  <a:lnTo>
                    <a:pt x="22946" y="17478"/>
                  </a:lnTo>
                  <a:lnTo>
                    <a:pt x="22905" y="17520"/>
                  </a:lnTo>
                  <a:lnTo>
                    <a:pt x="22905" y="17520"/>
                  </a:lnTo>
                  <a:cubicBezTo>
                    <a:pt x="22919" y="17576"/>
                    <a:pt x="22960" y="17631"/>
                    <a:pt x="22960" y="17701"/>
                  </a:cubicBezTo>
                  <a:cubicBezTo>
                    <a:pt x="22960" y="17729"/>
                    <a:pt x="22905" y="17771"/>
                    <a:pt x="22877" y="17799"/>
                  </a:cubicBezTo>
                  <a:cubicBezTo>
                    <a:pt x="22849" y="17827"/>
                    <a:pt x="22821" y="17827"/>
                    <a:pt x="22821" y="17799"/>
                  </a:cubicBezTo>
                  <a:cubicBezTo>
                    <a:pt x="22807" y="17771"/>
                    <a:pt x="22765" y="17715"/>
                    <a:pt x="22779" y="17687"/>
                  </a:cubicBezTo>
                  <a:close/>
                  <a:moveTo>
                    <a:pt x="23044" y="24271"/>
                  </a:moveTo>
                  <a:cubicBezTo>
                    <a:pt x="23030" y="24271"/>
                    <a:pt x="23016" y="24257"/>
                    <a:pt x="23002" y="24257"/>
                  </a:cubicBezTo>
                  <a:cubicBezTo>
                    <a:pt x="22932" y="24243"/>
                    <a:pt x="22863" y="24257"/>
                    <a:pt x="22835" y="24145"/>
                  </a:cubicBezTo>
                  <a:cubicBezTo>
                    <a:pt x="22835" y="24145"/>
                    <a:pt x="22877" y="24118"/>
                    <a:pt x="22891" y="24132"/>
                  </a:cubicBezTo>
                  <a:cubicBezTo>
                    <a:pt x="22932" y="24145"/>
                    <a:pt x="22974" y="24159"/>
                    <a:pt x="23016" y="24187"/>
                  </a:cubicBezTo>
                  <a:cubicBezTo>
                    <a:pt x="23030" y="24201"/>
                    <a:pt x="23072" y="24201"/>
                    <a:pt x="23086" y="24215"/>
                  </a:cubicBezTo>
                  <a:cubicBezTo>
                    <a:pt x="23100" y="24243"/>
                    <a:pt x="23100" y="24257"/>
                    <a:pt x="23114" y="24271"/>
                  </a:cubicBezTo>
                  <a:close/>
                  <a:moveTo>
                    <a:pt x="23421" y="22723"/>
                  </a:moveTo>
                  <a:cubicBezTo>
                    <a:pt x="23379" y="22737"/>
                    <a:pt x="23323" y="22779"/>
                    <a:pt x="23295" y="22779"/>
                  </a:cubicBezTo>
                  <a:cubicBezTo>
                    <a:pt x="23239" y="22737"/>
                    <a:pt x="23184" y="22681"/>
                    <a:pt x="23156" y="22639"/>
                  </a:cubicBezTo>
                  <a:cubicBezTo>
                    <a:pt x="23128" y="22611"/>
                    <a:pt x="23184" y="22569"/>
                    <a:pt x="23198" y="22527"/>
                  </a:cubicBezTo>
                  <a:cubicBezTo>
                    <a:pt x="23309" y="22527"/>
                    <a:pt x="23365" y="22597"/>
                    <a:pt x="23421" y="22667"/>
                  </a:cubicBezTo>
                  <a:cubicBezTo>
                    <a:pt x="23435" y="22667"/>
                    <a:pt x="23421" y="22709"/>
                    <a:pt x="23421" y="22723"/>
                  </a:cubicBezTo>
                  <a:close/>
                  <a:moveTo>
                    <a:pt x="24118" y="24759"/>
                  </a:moveTo>
                  <a:lnTo>
                    <a:pt x="24090" y="24815"/>
                  </a:lnTo>
                  <a:lnTo>
                    <a:pt x="24048" y="24773"/>
                  </a:lnTo>
                  <a:close/>
                  <a:moveTo>
                    <a:pt x="24327" y="25373"/>
                  </a:moveTo>
                  <a:cubicBezTo>
                    <a:pt x="24286" y="25429"/>
                    <a:pt x="24230" y="25499"/>
                    <a:pt x="24272" y="25568"/>
                  </a:cubicBezTo>
                  <a:cubicBezTo>
                    <a:pt x="24299" y="25638"/>
                    <a:pt x="24341" y="25722"/>
                    <a:pt x="24230" y="25736"/>
                  </a:cubicBezTo>
                  <a:cubicBezTo>
                    <a:pt x="24188" y="25750"/>
                    <a:pt x="24090" y="25722"/>
                    <a:pt x="24048" y="25680"/>
                  </a:cubicBezTo>
                  <a:cubicBezTo>
                    <a:pt x="23951" y="25638"/>
                    <a:pt x="23937" y="25512"/>
                    <a:pt x="24007" y="25443"/>
                  </a:cubicBezTo>
                  <a:cubicBezTo>
                    <a:pt x="24090" y="25359"/>
                    <a:pt x="24174" y="25289"/>
                    <a:pt x="24272" y="25220"/>
                  </a:cubicBezTo>
                  <a:cubicBezTo>
                    <a:pt x="24286" y="25192"/>
                    <a:pt x="24313" y="25220"/>
                    <a:pt x="24341" y="25220"/>
                  </a:cubicBezTo>
                  <a:cubicBezTo>
                    <a:pt x="24355" y="25220"/>
                    <a:pt x="24369" y="25247"/>
                    <a:pt x="24383" y="25261"/>
                  </a:cubicBezTo>
                  <a:cubicBezTo>
                    <a:pt x="24355" y="25303"/>
                    <a:pt x="24341" y="25331"/>
                    <a:pt x="24327" y="25373"/>
                  </a:cubicBezTo>
                  <a:close/>
                  <a:moveTo>
                    <a:pt x="24495" y="23657"/>
                  </a:moveTo>
                  <a:cubicBezTo>
                    <a:pt x="24509" y="23643"/>
                    <a:pt x="24509" y="23629"/>
                    <a:pt x="24537" y="23629"/>
                  </a:cubicBezTo>
                  <a:cubicBezTo>
                    <a:pt x="24564" y="23629"/>
                    <a:pt x="24620" y="23643"/>
                    <a:pt x="24648" y="23657"/>
                  </a:cubicBezTo>
                  <a:cubicBezTo>
                    <a:pt x="24676" y="23657"/>
                    <a:pt x="24676" y="23699"/>
                    <a:pt x="24690" y="23713"/>
                  </a:cubicBezTo>
                  <a:cubicBezTo>
                    <a:pt x="24676" y="23727"/>
                    <a:pt x="24648" y="23769"/>
                    <a:pt x="24648" y="23769"/>
                  </a:cubicBezTo>
                  <a:cubicBezTo>
                    <a:pt x="24620" y="23713"/>
                    <a:pt x="24564" y="23699"/>
                    <a:pt x="24495" y="23657"/>
                  </a:cubicBezTo>
                  <a:close/>
                  <a:moveTo>
                    <a:pt x="24690" y="24606"/>
                  </a:moveTo>
                  <a:cubicBezTo>
                    <a:pt x="24690" y="24592"/>
                    <a:pt x="24676" y="24564"/>
                    <a:pt x="24676" y="24550"/>
                  </a:cubicBezTo>
                  <a:cubicBezTo>
                    <a:pt x="24676" y="24536"/>
                    <a:pt x="24690" y="24522"/>
                    <a:pt x="24704" y="24494"/>
                  </a:cubicBezTo>
                  <a:cubicBezTo>
                    <a:pt x="24704" y="24522"/>
                    <a:pt x="24718" y="24536"/>
                    <a:pt x="24718" y="24550"/>
                  </a:cubicBezTo>
                  <a:cubicBezTo>
                    <a:pt x="24718" y="24592"/>
                    <a:pt x="24704" y="24606"/>
                    <a:pt x="24690" y="24606"/>
                  </a:cubicBezTo>
                  <a:close/>
                  <a:moveTo>
                    <a:pt x="24118" y="28218"/>
                  </a:moveTo>
                  <a:cubicBezTo>
                    <a:pt x="24090" y="28232"/>
                    <a:pt x="24076" y="28246"/>
                    <a:pt x="24062" y="28246"/>
                  </a:cubicBezTo>
                  <a:cubicBezTo>
                    <a:pt x="24007" y="28260"/>
                    <a:pt x="23979" y="28246"/>
                    <a:pt x="23951" y="28177"/>
                  </a:cubicBezTo>
                  <a:cubicBezTo>
                    <a:pt x="23937" y="28107"/>
                    <a:pt x="23923" y="28037"/>
                    <a:pt x="23993" y="27981"/>
                  </a:cubicBezTo>
                  <a:cubicBezTo>
                    <a:pt x="24007" y="27967"/>
                    <a:pt x="24020" y="27981"/>
                    <a:pt x="24048" y="27981"/>
                  </a:cubicBezTo>
                  <a:cubicBezTo>
                    <a:pt x="24132" y="28037"/>
                    <a:pt x="24160" y="28121"/>
                    <a:pt x="24118" y="28218"/>
                  </a:cubicBezTo>
                  <a:close/>
                  <a:moveTo>
                    <a:pt x="24341" y="28776"/>
                  </a:moveTo>
                  <a:lnTo>
                    <a:pt x="24299" y="28721"/>
                  </a:lnTo>
                  <a:lnTo>
                    <a:pt x="24355" y="28749"/>
                  </a:lnTo>
                  <a:lnTo>
                    <a:pt x="24369" y="28804"/>
                  </a:lnTo>
                  <a:close/>
                  <a:moveTo>
                    <a:pt x="9765" y="62923"/>
                  </a:moveTo>
                  <a:lnTo>
                    <a:pt x="9779" y="62909"/>
                  </a:lnTo>
                  <a:cubicBezTo>
                    <a:pt x="9793" y="62951"/>
                    <a:pt x="9821" y="62964"/>
                    <a:pt x="9835" y="62978"/>
                  </a:cubicBezTo>
                  <a:cubicBezTo>
                    <a:pt x="9821" y="62964"/>
                    <a:pt x="9793" y="62951"/>
                    <a:pt x="9765" y="62923"/>
                  </a:cubicBezTo>
                  <a:close/>
                  <a:moveTo>
                    <a:pt x="9932" y="63048"/>
                  </a:moveTo>
                  <a:cubicBezTo>
                    <a:pt x="9918" y="63034"/>
                    <a:pt x="9891" y="63020"/>
                    <a:pt x="9863" y="62992"/>
                  </a:cubicBezTo>
                  <a:cubicBezTo>
                    <a:pt x="9891" y="63020"/>
                    <a:pt x="9918" y="63034"/>
                    <a:pt x="9960" y="63034"/>
                  </a:cubicBezTo>
                  <a:lnTo>
                    <a:pt x="9960" y="63090"/>
                  </a:lnTo>
                  <a:close/>
                  <a:moveTo>
                    <a:pt x="10309" y="63578"/>
                  </a:moveTo>
                  <a:cubicBezTo>
                    <a:pt x="10281" y="63550"/>
                    <a:pt x="10281" y="63536"/>
                    <a:pt x="10281" y="63522"/>
                  </a:cubicBezTo>
                  <a:cubicBezTo>
                    <a:pt x="10309" y="63467"/>
                    <a:pt x="10337" y="63453"/>
                    <a:pt x="10393" y="63481"/>
                  </a:cubicBezTo>
                  <a:cubicBezTo>
                    <a:pt x="10407" y="63508"/>
                    <a:pt x="10407" y="63522"/>
                    <a:pt x="10407" y="63536"/>
                  </a:cubicBezTo>
                  <a:cubicBezTo>
                    <a:pt x="10393" y="63592"/>
                    <a:pt x="10351" y="63606"/>
                    <a:pt x="10309" y="63578"/>
                  </a:cubicBezTo>
                  <a:close/>
                  <a:moveTo>
                    <a:pt x="24774" y="86942"/>
                  </a:moveTo>
                  <a:lnTo>
                    <a:pt x="24774" y="86900"/>
                  </a:lnTo>
                  <a:lnTo>
                    <a:pt x="24830" y="86914"/>
                  </a:lnTo>
                  <a:close/>
                  <a:moveTo>
                    <a:pt x="26768" y="78168"/>
                  </a:moveTo>
                  <a:cubicBezTo>
                    <a:pt x="26727" y="78127"/>
                    <a:pt x="26740" y="78113"/>
                    <a:pt x="26796" y="78113"/>
                  </a:cubicBezTo>
                  <a:cubicBezTo>
                    <a:pt x="26796" y="78127"/>
                    <a:pt x="26810" y="78127"/>
                    <a:pt x="26810" y="78155"/>
                  </a:cubicBezTo>
                  <a:cubicBezTo>
                    <a:pt x="26796" y="78155"/>
                    <a:pt x="26782" y="78168"/>
                    <a:pt x="26768" y="78168"/>
                  </a:cubicBezTo>
                  <a:close/>
                  <a:moveTo>
                    <a:pt x="27466" y="69269"/>
                  </a:moveTo>
                  <a:lnTo>
                    <a:pt x="27438" y="69325"/>
                  </a:lnTo>
                  <a:lnTo>
                    <a:pt x="27424" y="69269"/>
                  </a:lnTo>
                  <a:close/>
                  <a:moveTo>
                    <a:pt x="27145" y="73565"/>
                  </a:moveTo>
                  <a:lnTo>
                    <a:pt x="27047" y="73621"/>
                  </a:lnTo>
                  <a:cubicBezTo>
                    <a:pt x="27047" y="73621"/>
                    <a:pt x="27005" y="73579"/>
                    <a:pt x="27005" y="73565"/>
                  </a:cubicBezTo>
                  <a:cubicBezTo>
                    <a:pt x="27019" y="73482"/>
                    <a:pt x="27089" y="73426"/>
                    <a:pt x="27145" y="73440"/>
                  </a:cubicBezTo>
                  <a:cubicBezTo>
                    <a:pt x="27159" y="73440"/>
                    <a:pt x="27159" y="73482"/>
                    <a:pt x="27173" y="73496"/>
                  </a:cubicBezTo>
                  <a:cubicBezTo>
                    <a:pt x="27159" y="73524"/>
                    <a:pt x="27159" y="73551"/>
                    <a:pt x="27145" y="73565"/>
                  </a:cubicBezTo>
                  <a:close/>
                  <a:moveTo>
                    <a:pt x="27647" y="74751"/>
                  </a:moveTo>
                  <a:cubicBezTo>
                    <a:pt x="27647" y="74765"/>
                    <a:pt x="27633" y="74765"/>
                    <a:pt x="27633" y="74779"/>
                  </a:cubicBezTo>
                  <a:lnTo>
                    <a:pt x="27633" y="74849"/>
                  </a:lnTo>
                  <a:lnTo>
                    <a:pt x="27605" y="74849"/>
                  </a:lnTo>
                  <a:cubicBezTo>
                    <a:pt x="27619" y="74835"/>
                    <a:pt x="27619" y="74807"/>
                    <a:pt x="27633" y="74779"/>
                  </a:cubicBezTo>
                  <a:cubicBezTo>
                    <a:pt x="27633" y="74765"/>
                    <a:pt x="27633" y="74751"/>
                    <a:pt x="27647" y="74751"/>
                  </a:cubicBezTo>
                  <a:lnTo>
                    <a:pt x="27689" y="74737"/>
                  </a:lnTo>
                  <a:close/>
                  <a:moveTo>
                    <a:pt x="28372" y="73203"/>
                  </a:moveTo>
                  <a:cubicBezTo>
                    <a:pt x="28345" y="73203"/>
                    <a:pt x="28317" y="73203"/>
                    <a:pt x="28303" y="73175"/>
                  </a:cubicBezTo>
                  <a:cubicBezTo>
                    <a:pt x="28205" y="73091"/>
                    <a:pt x="28205" y="72994"/>
                    <a:pt x="28247" y="72868"/>
                  </a:cubicBezTo>
                  <a:lnTo>
                    <a:pt x="28233" y="72868"/>
                  </a:lnTo>
                  <a:lnTo>
                    <a:pt x="28233" y="72826"/>
                  </a:lnTo>
                  <a:cubicBezTo>
                    <a:pt x="28107" y="72756"/>
                    <a:pt x="28121" y="72589"/>
                    <a:pt x="28024" y="72505"/>
                  </a:cubicBezTo>
                  <a:cubicBezTo>
                    <a:pt x="27912" y="72394"/>
                    <a:pt x="27801" y="72310"/>
                    <a:pt x="27717" y="72198"/>
                  </a:cubicBezTo>
                  <a:cubicBezTo>
                    <a:pt x="27647" y="72115"/>
                    <a:pt x="27563" y="72003"/>
                    <a:pt x="27549" y="71892"/>
                  </a:cubicBezTo>
                  <a:cubicBezTo>
                    <a:pt x="27508" y="71473"/>
                    <a:pt x="27354" y="71055"/>
                    <a:pt x="27396" y="70622"/>
                  </a:cubicBezTo>
                  <a:cubicBezTo>
                    <a:pt x="27396" y="70580"/>
                    <a:pt x="27438" y="70525"/>
                    <a:pt x="27480" y="70553"/>
                  </a:cubicBezTo>
                  <a:cubicBezTo>
                    <a:pt x="27508" y="70553"/>
                    <a:pt x="27577" y="70580"/>
                    <a:pt x="27577" y="70622"/>
                  </a:cubicBezTo>
                  <a:cubicBezTo>
                    <a:pt x="27647" y="70901"/>
                    <a:pt x="27703" y="71180"/>
                    <a:pt x="27759" y="71459"/>
                  </a:cubicBezTo>
                  <a:cubicBezTo>
                    <a:pt x="27675" y="71738"/>
                    <a:pt x="27759" y="71961"/>
                    <a:pt x="27996" y="72129"/>
                  </a:cubicBezTo>
                  <a:cubicBezTo>
                    <a:pt x="28121" y="72226"/>
                    <a:pt x="28177" y="72352"/>
                    <a:pt x="28191" y="72505"/>
                  </a:cubicBezTo>
                  <a:cubicBezTo>
                    <a:pt x="28205" y="72603"/>
                    <a:pt x="28205" y="72715"/>
                    <a:pt x="28233" y="72812"/>
                  </a:cubicBezTo>
                  <a:lnTo>
                    <a:pt x="28247" y="72826"/>
                  </a:lnTo>
                  <a:lnTo>
                    <a:pt x="28247" y="72854"/>
                  </a:lnTo>
                  <a:cubicBezTo>
                    <a:pt x="28372" y="72896"/>
                    <a:pt x="28386" y="73007"/>
                    <a:pt x="28400" y="73133"/>
                  </a:cubicBezTo>
                  <a:cubicBezTo>
                    <a:pt x="28414" y="73175"/>
                    <a:pt x="28386" y="73203"/>
                    <a:pt x="28372" y="73203"/>
                  </a:cubicBezTo>
                  <a:close/>
                  <a:moveTo>
                    <a:pt x="28526" y="67093"/>
                  </a:moveTo>
                  <a:lnTo>
                    <a:pt x="28512" y="67135"/>
                  </a:lnTo>
                  <a:lnTo>
                    <a:pt x="28512" y="67079"/>
                  </a:lnTo>
                  <a:lnTo>
                    <a:pt x="28554" y="67079"/>
                  </a:lnTo>
                  <a:close/>
                  <a:moveTo>
                    <a:pt x="32250" y="60802"/>
                  </a:moveTo>
                  <a:cubicBezTo>
                    <a:pt x="32292" y="60802"/>
                    <a:pt x="32320" y="60816"/>
                    <a:pt x="32362" y="60830"/>
                  </a:cubicBezTo>
                  <a:cubicBezTo>
                    <a:pt x="32362" y="60886"/>
                    <a:pt x="32348" y="60928"/>
                    <a:pt x="32292" y="60928"/>
                  </a:cubicBezTo>
                  <a:cubicBezTo>
                    <a:pt x="32250" y="60928"/>
                    <a:pt x="32236" y="60872"/>
                    <a:pt x="32208" y="60858"/>
                  </a:cubicBezTo>
                  <a:cubicBezTo>
                    <a:pt x="32236" y="60830"/>
                    <a:pt x="32250" y="60802"/>
                    <a:pt x="32250" y="60802"/>
                  </a:cubicBezTo>
                  <a:close/>
                  <a:moveTo>
                    <a:pt x="29391" y="50592"/>
                  </a:moveTo>
                  <a:cubicBezTo>
                    <a:pt x="29419" y="50620"/>
                    <a:pt x="29446" y="50620"/>
                    <a:pt x="29446" y="50634"/>
                  </a:cubicBezTo>
                  <a:cubicBezTo>
                    <a:pt x="29446" y="50648"/>
                    <a:pt x="29433" y="50676"/>
                    <a:pt x="29433" y="50690"/>
                  </a:cubicBezTo>
                  <a:cubicBezTo>
                    <a:pt x="29419" y="50662"/>
                    <a:pt x="29391" y="50662"/>
                    <a:pt x="29377" y="50648"/>
                  </a:cubicBezTo>
                  <a:cubicBezTo>
                    <a:pt x="29377" y="50634"/>
                    <a:pt x="29391" y="50592"/>
                    <a:pt x="29391" y="50592"/>
                  </a:cubicBezTo>
                  <a:close/>
                  <a:moveTo>
                    <a:pt x="29098" y="50229"/>
                  </a:moveTo>
                  <a:cubicBezTo>
                    <a:pt x="29098" y="50257"/>
                    <a:pt x="29112" y="50257"/>
                    <a:pt x="29112" y="50271"/>
                  </a:cubicBezTo>
                  <a:cubicBezTo>
                    <a:pt x="29140" y="50271"/>
                    <a:pt x="29154" y="50271"/>
                    <a:pt x="29154" y="50285"/>
                  </a:cubicBezTo>
                  <a:cubicBezTo>
                    <a:pt x="29154" y="50327"/>
                    <a:pt x="29140" y="50299"/>
                    <a:pt x="29112" y="50271"/>
                  </a:cubicBezTo>
                  <a:lnTo>
                    <a:pt x="29084" y="50271"/>
                  </a:lnTo>
                  <a:close/>
                  <a:moveTo>
                    <a:pt x="30507" y="74472"/>
                  </a:moveTo>
                  <a:cubicBezTo>
                    <a:pt x="30548" y="74612"/>
                    <a:pt x="30548" y="74751"/>
                    <a:pt x="30618" y="74877"/>
                  </a:cubicBezTo>
                  <a:cubicBezTo>
                    <a:pt x="30702" y="75058"/>
                    <a:pt x="30702" y="75239"/>
                    <a:pt x="30632" y="75435"/>
                  </a:cubicBezTo>
                  <a:cubicBezTo>
                    <a:pt x="30548" y="75602"/>
                    <a:pt x="30548" y="75797"/>
                    <a:pt x="30604" y="75992"/>
                  </a:cubicBezTo>
                  <a:cubicBezTo>
                    <a:pt x="30632" y="76132"/>
                    <a:pt x="30674" y="76271"/>
                    <a:pt x="30688" y="76411"/>
                  </a:cubicBezTo>
                  <a:cubicBezTo>
                    <a:pt x="30688" y="76439"/>
                    <a:pt x="30688" y="76509"/>
                    <a:pt x="30674" y="76523"/>
                  </a:cubicBezTo>
                  <a:cubicBezTo>
                    <a:pt x="30618" y="76564"/>
                    <a:pt x="30604" y="76509"/>
                    <a:pt x="30562" y="76453"/>
                  </a:cubicBezTo>
                  <a:cubicBezTo>
                    <a:pt x="30409" y="76216"/>
                    <a:pt x="30339" y="75937"/>
                    <a:pt x="30283" y="75658"/>
                  </a:cubicBezTo>
                  <a:cubicBezTo>
                    <a:pt x="30269" y="75574"/>
                    <a:pt x="30269" y="75462"/>
                    <a:pt x="30297" y="75379"/>
                  </a:cubicBezTo>
                  <a:cubicBezTo>
                    <a:pt x="30409" y="75114"/>
                    <a:pt x="30395" y="74877"/>
                    <a:pt x="30339" y="74612"/>
                  </a:cubicBezTo>
                  <a:cubicBezTo>
                    <a:pt x="30297" y="74472"/>
                    <a:pt x="30325" y="74333"/>
                    <a:pt x="30297" y="74193"/>
                  </a:cubicBezTo>
                  <a:cubicBezTo>
                    <a:pt x="30297" y="74179"/>
                    <a:pt x="30325" y="74137"/>
                    <a:pt x="30339" y="74123"/>
                  </a:cubicBezTo>
                  <a:cubicBezTo>
                    <a:pt x="30367" y="74137"/>
                    <a:pt x="30437" y="74151"/>
                    <a:pt x="30437" y="74193"/>
                  </a:cubicBezTo>
                  <a:cubicBezTo>
                    <a:pt x="30479" y="74291"/>
                    <a:pt x="30493" y="74388"/>
                    <a:pt x="30507" y="74472"/>
                  </a:cubicBezTo>
                  <a:close/>
                  <a:moveTo>
                    <a:pt x="29809" y="67289"/>
                  </a:moveTo>
                  <a:lnTo>
                    <a:pt x="29865" y="67302"/>
                  </a:lnTo>
                  <a:lnTo>
                    <a:pt x="29809" y="67316"/>
                  </a:lnTo>
                  <a:close/>
                  <a:moveTo>
                    <a:pt x="29990" y="68042"/>
                  </a:moveTo>
                  <a:cubicBezTo>
                    <a:pt x="30186" y="68014"/>
                    <a:pt x="30297" y="68125"/>
                    <a:pt x="30409" y="68265"/>
                  </a:cubicBezTo>
                  <a:cubicBezTo>
                    <a:pt x="30423" y="68293"/>
                    <a:pt x="30437" y="68349"/>
                    <a:pt x="30423" y="68390"/>
                  </a:cubicBezTo>
                  <a:cubicBezTo>
                    <a:pt x="30325" y="68669"/>
                    <a:pt x="30186" y="68893"/>
                    <a:pt x="29990" y="69102"/>
                  </a:cubicBezTo>
                  <a:cubicBezTo>
                    <a:pt x="29921" y="69172"/>
                    <a:pt x="29879" y="69255"/>
                    <a:pt x="29879" y="69367"/>
                  </a:cubicBezTo>
                  <a:cubicBezTo>
                    <a:pt x="29879" y="69395"/>
                    <a:pt x="29879" y="69465"/>
                    <a:pt x="29851" y="69478"/>
                  </a:cubicBezTo>
                  <a:cubicBezTo>
                    <a:pt x="29795" y="69520"/>
                    <a:pt x="29725" y="69548"/>
                    <a:pt x="29656" y="69576"/>
                  </a:cubicBezTo>
                  <a:cubicBezTo>
                    <a:pt x="29614" y="69590"/>
                    <a:pt x="29572" y="69576"/>
                    <a:pt x="29516" y="69576"/>
                  </a:cubicBezTo>
                  <a:cubicBezTo>
                    <a:pt x="29460" y="69576"/>
                    <a:pt x="29433" y="69548"/>
                    <a:pt x="29377" y="69548"/>
                  </a:cubicBezTo>
                  <a:cubicBezTo>
                    <a:pt x="29279" y="69548"/>
                    <a:pt x="29181" y="69576"/>
                    <a:pt x="29098" y="69576"/>
                  </a:cubicBezTo>
                  <a:cubicBezTo>
                    <a:pt x="29070" y="69576"/>
                    <a:pt x="29028" y="69520"/>
                    <a:pt x="29014" y="69465"/>
                  </a:cubicBezTo>
                  <a:cubicBezTo>
                    <a:pt x="29000" y="69437"/>
                    <a:pt x="29000" y="69367"/>
                    <a:pt x="29014" y="69325"/>
                  </a:cubicBezTo>
                  <a:cubicBezTo>
                    <a:pt x="29084" y="69046"/>
                    <a:pt x="29098" y="68767"/>
                    <a:pt x="29098" y="68474"/>
                  </a:cubicBezTo>
                  <a:cubicBezTo>
                    <a:pt x="29098" y="68404"/>
                    <a:pt x="29112" y="68335"/>
                    <a:pt x="29140" y="68265"/>
                  </a:cubicBezTo>
                  <a:cubicBezTo>
                    <a:pt x="29168" y="68209"/>
                    <a:pt x="29223" y="68139"/>
                    <a:pt x="29279" y="68125"/>
                  </a:cubicBezTo>
                  <a:cubicBezTo>
                    <a:pt x="29516" y="68112"/>
                    <a:pt x="29767" y="68070"/>
                    <a:pt x="29990" y="68042"/>
                  </a:cubicBezTo>
                  <a:close/>
                  <a:moveTo>
                    <a:pt x="29502" y="27702"/>
                  </a:moveTo>
                  <a:cubicBezTo>
                    <a:pt x="29502" y="27702"/>
                    <a:pt x="29516" y="27702"/>
                    <a:pt x="29516" y="27730"/>
                  </a:cubicBezTo>
                  <a:lnTo>
                    <a:pt x="29572" y="27730"/>
                  </a:lnTo>
                  <a:lnTo>
                    <a:pt x="29572" y="27758"/>
                  </a:lnTo>
                  <a:cubicBezTo>
                    <a:pt x="29670" y="27884"/>
                    <a:pt x="29795" y="27981"/>
                    <a:pt x="29893" y="28107"/>
                  </a:cubicBezTo>
                  <a:cubicBezTo>
                    <a:pt x="29949" y="28163"/>
                    <a:pt x="29921" y="28260"/>
                    <a:pt x="29865" y="28288"/>
                  </a:cubicBezTo>
                  <a:cubicBezTo>
                    <a:pt x="29739" y="28330"/>
                    <a:pt x="29642" y="28288"/>
                    <a:pt x="29544" y="28191"/>
                  </a:cubicBezTo>
                  <a:cubicBezTo>
                    <a:pt x="29502" y="28149"/>
                    <a:pt x="29488" y="28079"/>
                    <a:pt x="29516" y="28009"/>
                  </a:cubicBezTo>
                  <a:cubicBezTo>
                    <a:pt x="29530" y="27981"/>
                    <a:pt x="29530" y="27953"/>
                    <a:pt x="29530" y="27940"/>
                  </a:cubicBezTo>
                  <a:cubicBezTo>
                    <a:pt x="29544" y="27884"/>
                    <a:pt x="29544" y="27814"/>
                    <a:pt x="29572" y="27758"/>
                  </a:cubicBezTo>
                  <a:lnTo>
                    <a:pt x="29544" y="27744"/>
                  </a:lnTo>
                  <a:cubicBezTo>
                    <a:pt x="29530" y="27744"/>
                    <a:pt x="29530" y="27730"/>
                    <a:pt x="29516" y="27730"/>
                  </a:cubicBezTo>
                  <a:cubicBezTo>
                    <a:pt x="29474" y="27730"/>
                    <a:pt x="29460" y="27730"/>
                    <a:pt x="29446" y="27702"/>
                  </a:cubicBezTo>
                  <a:cubicBezTo>
                    <a:pt x="29419" y="27674"/>
                    <a:pt x="29446" y="27661"/>
                    <a:pt x="29502" y="27702"/>
                  </a:cubicBezTo>
                  <a:close/>
                  <a:moveTo>
                    <a:pt x="29042" y="26419"/>
                  </a:moveTo>
                  <a:lnTo>
                    <a:pt x="29098" y="26419"/>
                  </a:lnTo>
                  <a:cubicBezTo>
                    <a:pt x="29154" y="26475"/>
                    <a:pt x="29154" y="26503"/>
                    <a:pt x="29084" y="26503"/>
                  </a:cubicBezTo>
                  <a:cubicBezTo>
                    <a:pt x="29070" y="26503"/>
                    <a:pt x="29028" y="26489"/>
                    <a:pt x="29028" y="26475"/>
                  </a:cubicBezTo>
                  <a:cubicBezTo>
                    <a:pt x="29028" y="26475"/>
                    <a:pt x="29042" y="26447"/>
                    <a:pt x="29042" y="26419"/>
                  </a:cubicBezTo>
                  <a:close/>
                  <a:moveTo>
                    <a:pt x="29168" y="37034"/>
                  </a:moveTo>
                  <a:cubicBezTo>
                    <a:pt x="29168" y="37048"/>
                    <a:pt x="29154" y="37076"/>
                    <a:pt x="29154" y="37076"/>
                  </a:cubicBezTo>
                  <a:cubicBezTo>
                    <a:pt x="29140" y="37076"/>
                    <a:pt x="29112" y="37076"/>
                    <a:pt x="29098" y="37048"/>
                  </a:cubicBezTo>
                  <a:cubicBezTo>
                    <a:pt x="29098" y="37034"/>
                    <a:pt x="29112" y="37020"/>
                    <a:pt x="29112" y="37020"/>
                  </a:cubicBezTo>
                  <a:cubicBezTo>
                    <a:pt x="29140" y="37020"/>
                    <a:pt x="29154" y="37034"/>
                    <a:pt x="29168" y="37034"/>
                  </a:cubicBezTo>
                  <a:close/>
                  <a:moveTo>
                    <a:pt x="27396" y="24689"/>
                  </a:moveTo>
                  <a:cubicBezTo>
                    <a:pt x="27494" y="24676"/>
                    <a:pt x="27577" y="24662"/>
                    <a:pt x="27647" y="24592"/>
                  </a:cubicBezTo>
                  <a:lnTo>
                    <a:pt x="27759" y="24480"/>
                  </a:lnTo>
                  <a:cubicBezTo>
                    <a:pt x="27759" y="24494"/>
                    <a:pt x="27773" y="24536"/>
                    <a:pt x="27773" y="24550"/>
                  </a:cubicBezTo>
                  <a:cubicBezTo>
                    <a:pt x="27842" y="24815"/>
                    <a:pt x="27982" y="25038"/>
                    <a:pt x="28121" y="25247"/>
                  </a:cubicBezTo>
                  <a:cubicBezTo>
                    <a:pt x="28177" y="25317"/>
                    <a:pt x="28191" y="25415"/>
                    <a:pt x="28205" y="25512"/>
                  </a:cubicBezTo>
                  <a:cubicBezTo>
                    <a:pt x="28177" y="25582"/>
                    <a:pt x="28135" y="25652"/>
                    <a:pt x="28107" y="25694"/>
                  </a:cubicBezTo>
                  <a:cubicBezTo>
                    <a:pt x="28066" y="25736"/>
                    <a:pt x="28038" y="25764"/>
                    <a:pt x="27982" y="25764"/>
                  </a:cubicBezTo>
                  <a:cubicBezTo>
                    <a:pt x="27926" y="25791"/>
                    <a:pt x="27898" y="25750"/>
                    <a:pt x="27898" y="25694"/>
                  </a:cubicBezTo>
                  <a:cubicBezTo>
                    <a:pt x="27884" y="25485"/>
                    <a:pt x="27773" y="25345"/>
                    <a:pt x="27577" y="25247"/>
                  </a:cubicBezTo>
                  <a:cubicBezTo>
                    <a:pt x="27424" y="25178"/>
                    <a:pt x="27326" y="25038"/>
                    <a:pt x="27271" y="24885"/>
                  </a:cubicBezTo>
                  <a:cubicBezTo>
                    <a:pt x="27257" y="24773"/>
                    <a:pt x="27284" y="24703"/>
                    <a:pt x="27396" y="24689"/>
                  </a:cubicBezTo>
                  <a:close/>
                  <a:moveTo>
                    <a:pt x="27828" y="35862"/>
                  </a:moveTo>
                  <a:cubicBezTo>
                    <a:pt x="27815" y="35862"/>
                    <a:pt x="27787" y="35890"/>
                    <a:pt x="27773" y="35890"/>
                  </a:cubicBezTo>
                  <a:cubicBezTo>
                    <a:pt x="27759" y="35890"/>
                    <a:pt x="27759" y="35848"/>
                    <a:pt x="27745" y="35834"/>
                  </a:cubicBezTo>
                  <a:cubicBezTo>
                    <a:pt x="27759" y="35834"/>
                    <a:pt x="27773" y="35820"/>
                    <a:pt x="27787" y="35834"/>
                  </a:cubicBezTo>
                  <a:cubicBezTo>
                    <a:pt x="27815" y="35834"/>
                    <a:pt x="27815" y="35848"/>
                    <a:pt x="27828" y="35862"/>
                  </a:cubicBezTo>
                  <a:close/>
                  <a:moveTo>
                    <a:pt x="27019" y="23099"/>
                  </a:moveTo>
                  <a:cubicBezTo>
                    <a:pt x="27061" y="23127"/>
                    <a:pt x="27117" y="23127"/>
                    <a:pt x="27131" y="23155"/>
                  </a:cubicBezTo>
                  <a:cubicBezTo>
                    <a:pt x="27145" y="23197"/>
                    <a:pt x="27159" y="23225"/>
                    <a:pt x="27187" y="23281"/>
                  </a:cubicBezTo>
                  <a:cubicBezTo>
                    <a:pt x="27187" y="23281"/>
                    <a:pt x="27145" y="23295"/>
                    <a:pt x="27131" y="23309"/>
                  </a:cubicBezTo>
                  <a:cubicBezTo>
                    <a:pt x="27089" y="23295"/>
                    <a:pt x="27047" y="23267"/>
                    <a:pt x="27019" y="23225"/>
                  </a:cubicBezTo>
                  <a:cubicBezTo>
                    <a:pt x="27005" y="23169"/>
                    <a:pt x="27019" y="23141"/>
                    <a:pt x="27019" y="23099"/>
                  </a:cubicBezTo>
                  <a:close/>
                  <a:moveTo>
                    <a:pt x="25485" y="19054"/>
                  </a:moveTo>
                  <a:cubicBezTo>
                    <a:pt x="25513" y="19040"/>
                    <a:pt x="25527" y="19012"/>
                    <a:pt x="25555" y="18985"/>
                  </a:cubicBezTo>
                  <a:cubicBezTo>
                    <a:pt x="25541" y="19026"/>
                    <a:pt x="25527" y="19040"/>
                    <a:pt x="25485" y="19054"/>
                  </a:cubicBezTo>
                  <a:cubicBezTo>
                    <a:pt x="25513" y="19124"/>
                    <a:pt x="25485" y="19124"/>
                    <a:pt x="25457" y="19096"/>
                  </a:cubicBezTo>
                  <a:cubicBezTo>
                    <a:pt x="25457" y="19096"/>
                    <a:pt x="25485" y="19082"/>
                    <a:pt x="25485" y="19054"/>
                  </a:cubicBezTo>
                  <a:close/>
                  <a:moveTo>
                    <a:pt x="25374" y="21119"/>
                  </a:moveTo>
                  <a:lnTo>
                    <a:pt x="25374" y="21147"/>
                  </a:lnTo>
                  <a:cubicBezTo>
                    <a:pt x="25387" y="21147"/>
                    <a:pt x="25387" y="21147"/>
                    <a:pt x="25401" y="21174"/>
                  </a:cubicBezTo>
                  <a:cubicBezTo>
                    <a:pt x="25387" y="21202"/>
                    <a:pt x="25387" y="21188"/>
                    <a:pt x="25374" y="21147"/>
                  </a:cubicBezTo>
                  <a:lnTo>
                    <a:pt x="25374" y="21119"/>
                  </a:lnTo>
                  <a:lnTo>
                    <a:pt x="25332" y="21105"/>
                  </a:lnTo>
                  <a:close/>
                  <a:moveTo>
                    <a:pt x="25262" y="25777"/>
                  </a:moveTo>
                  <a:cubicBezTo>
                    <a:pt x="25248" y="25736"/>
                    <a:pt x="25220" y="25680"/>
                    <a:pt x="25220" y="25638"/>
                  </a:cubicBezTo>
                  <a:cubicBezTo>
                    <a:pt x="25262" y="25457"/>
                    <a:pt x="25346" y="25317"/>
                    <a:pt x="25513" y="25233"/>
                  </a:cubicBezTo>
                  <a:cubicBezTo>
                    <a:pt x="25527" y="25206"/>
                    <a:pt x="25555" y="25206"/>
                    <a:pt x="25583" y="25206"/>
                  </a:cubicBezTo>
                  <a:cubicBezTo>
                    <a:pt x="25611" y="25233"/>
                    <a:pt x="25666" y="25247"/>
                    <a:pt x="25694" y="25261"/>
                  </a:cubicBezTo>
                  <a:cubicBezTo>
                    <a:pt x="25862" y="25387"/>
                    <a:pt x="26001" y="25512"/>
                    <a:pt x="26155" y="25610"/>
                  </a:cubicBezTo>
                  <a:cubicBezTo>
                    <a:pt x="26183" y="25652"/>
                    <a:pt x="26224" y="25666"/>
                    <a:pt x="26252" y="25694"/>
                  </a:cubicBezTo>
                  <a:cubicBezTo>
                    <a:pt x="26573" y="26015"/>
                    <a:pt x="26517" y="26335"/>
                    <a:pt x="26141" y="26559"/>
                  </a:cubicBezTo>
                  <a:cubicBezTo>
                    <a:pt x="26113" y="26573"/>
                    <a:pt x="26099" y="26586"/>
                    <a:pt x="26085" y="26586"/>
                  </a:cubicBezTo>
                  <a:cubicBezTo>
                    <a:pt x="25959" y="26656"/>
                    <a:pt x="25904" y="26642"/>
                    <a:pt x="25834" y="26573"/>
                  </a:cubicBezTo>
                  <a:cubicBezTo>
                    <a:pt x="25597" y="26363"/>
                    <a:pt x="25443" y="26056"/>
                    <a:pt x="25262" y="25777"/>
                  </a:cubicBezTo>
                  <a:close/>
                  <a:moveTo>
                    <a:pt x="26210" y="42446"/>
                  </a:moveTo>
                  <a:cubicBezTo>
                    <a:pt x="26169" y="42488"/>
                    <a:pt x="26099" y="42530"/>
                    <a:pt x="26029" y="42544"/>
                  </a:cubicBezTo>
                  <a:cubicBezTo>
                    <a:pt x="26001" y="42558"/>
                    <a:pt x="25945" y="42544"/>
                    <a:pt x="25890" y="42544"/>
                  </a:cubicBezTo>
                  <a:cubicBezTo>
                    <a:pt x="25834" y="42544"/>
                    <a:pt x="25806" y="42530"/>
                    <a:pt x="25764" y="42530"/>
                  </a:cubicBezTo>
                  <a:lnTo>
                    <a:pt x="25541" y="42530"/>
                  </a:lnTo>
                  <a:cubicBezTo>
                    <a:pt x="25457" y="42530"/>
                    <a:pt x="25387" y="42474"/>
                    <a:pt x="25401" y="42418"/>
                  </a:cubicBezTo>
                  <a:cubicBezTo>
                    <a:pt x="25415" y="42348"/>
                    <a:pt x="25457" y="42279"/>
                    <a:pt x="25513" y="42251"/>
                  </a:cubicBezTo>
                  <a:cubicBezTo>
                    <a:pt x="25694" y="42125"/>
                    <a:pt x="25931" y="42167"/>
                    <a:pt x="26141" y="42181"/>
                  </a:cubicBezTo>
                  <a:cubicBezTo>
                    <a:pt x="26280" y="42195"/>
                    <a:pt x="26308" y="42307"/>
                    <a:pt x="26210" y="42446"/>
                  </a:cubicBezTo>
                  <a:close/>
                  <a:moveTo>
                    <a:pt x="33115" y="41693"/>
                  </a:moveTo>
                  <a:cubicBezTo>
                    <a:pt x="33017" y="41749"/>
                    <a:pt x="32948" y="41790"/>
                    <a:pt x="32864" y="41846"/>
                  </a:cubicBezTo>
                  <a:cubicBezTo>
                    <a:pt x="32710" y="41930"/>
                    <a:pt x="32571" y="41986"/>
                    <a:pt x="32390" y="41916"/>
                  </a:cubicBezTo>
                  <a:cubicBezTo>
                    <a:pt x="32180" y="41846"/>
                    <a:pt x="31971" y="41874"/>
                    <a:pt x="31762" y="41958"/>
                  </a:cubicBezTo>
                  <a:cubicBezTo>
                    <a:pt x="31622" y="42000"/>
                    <a:pt x="31483" y="41986"/>
                    <a:pt x="31344" y="41930"/>
                  </a:cubicBezTo>
                  <a:cubicBezTo>
                    <a:pt x="31065" y="41846"/>
                    <a:pt x="30813" y="41763"/>
                    <a:pt x="30534" y="41679"/>
                  </a:cubicBezTo>
                  <a:cubicBezTo>
                    <a:pt x="30465" y="41651"/>
                    <a:pt x="30409" y="41609"/>
                    <a:pt x="30353" y="41553"/>
                  </a:cubicBezTo>
                  <a:cubicBezTo>
                    <a:pt x="30311" y="41512"/>
                    <a:pt x="30283" y="41470"/>
                    <a:pt x="30242" y="41470"/>
                  </a:cubicBezTo>
                  <a:cubicBezTo>
                    <a:pt x="29990" y="41442"/>
                    <a:pt x="29739" y="41330"/>
                    <a:pt x="29502" y="41274"/>
                  </a:cubicBezTo>
                  <a:cubicBezTo>
                    <a:pt x="29014" y="41177"/>
                    <a:pt x="28540" y="41288"/>
                    <a:pt x="28093" y="41442"/>
                  </a:cubicBezTo>
                  <a:cubicBezTo>
                    <a:pt x="27912" y="41512"/>
                    <a:pt x="27759" y="41637"/>
                    <a:pt x="27633" y="41790"/>
                  </a:cubicBezTo>
                  <a:cubicBezTo>
                    <a:pt x="27549" y="41902"/>
                    <a:pt x="27438" y="41930"/>
                    <a:pt x="27326" y="41902"/>
                  </a:cubicBezTo>
                  <a:cubicBezTo>
                    <a:pt x="27061" y="41818"/>
                    <a:pt x="26796" y="41860"/>
                    <a:pt x="26531" y="41860"/>
                  </a:cubicBezTo>
                  <a:cubicBezTo>
                    <a:pt x="26169" y="41846"/>
                    <a:pt x="25890" y="41707"/>
                    <a:pt x="25736" y="41358"/>
                  </a:cubicBezTo>
                  <a:cubicBezTo>
                    <a:pt x="25680" y="41246"/>
                    <a:pt x="25625" y="41149"/>
                    <a:pt x="25583" y="41023"/>
                  </a:cubicBezTo>
                  <a:cubicBezTo>
                    <a:pt x="25555" y="40954"/>
                    <a:pt x="25555" y="40884"/>
                    <a:pt x="25583" y="40814"/>
                  </a:cubicBezTo>
                  <a:cubicBezTo>
                    <a:pt x="25625" y="40661"/>
                    <a:pt x="25625" y="40479"/>
                    <a:pt x="25764" y="40368"/>
                  </a:cubicBezTo>
                  <a:cubicBezTo>
                    <a:pt x="25904" y="40242"/>
                    <a:pt x="25959" y="40103"/>
                    <a:pt x="25959" y="39921"/>
                  </a:cubicBezTo>
                  <a:cubicBezTo>
                    <a:pt x="25959" y="39782"/>
                    <a:pt x="25973" y="39642"/>
                    <a:pt x="26001" y="39489"/>
                  </a:cubicBezTo>
                  <a:cubicBezTo>
                    <a:pt x="26015" y="39391"/>
                    <a:pt x="26071" y="39322"/>
                    <a:pt x="26169" y="39280"/>
                  </a:cubicBezTo>
                  <a:cubicBezTo>
                    <a:pt x="26364" y="39210"/>
                    <a:pt x="26434" y="39084"/>
                    <a:pt x="26448" y="38903"/>
                  </a:cubicBezTo>
                  <a:cubicBezTo>
                    <a:pt x="26461" y="38805"/>
                    <a:pt x="26503" y="38708"/>
                    <a:pt x="26559" y="38638"/>
                  </a:cubicBezTo>
                  <a:cubicBezTo>
                    <a:pt x="26699" y="38429"/>
                    <a:pt x="26866" y="38220"/>
                    <a:pt x="27019" y="37996"/>
                  </a:cubicBezTo>
                  <a:cubicBezTo>
                    <a:pt x="27089" y="37899"/>
                    <a:pt x="27229" y="37871"/>
                    <a:pt x="27354" y="37927"/>
                  </a:cubicBezTo>
                  <a:cubicBezTo>
                    <a:pt x="27368" y="37941"/>
                    <a:pt x="27410" y="37941"/>
                    <a:pt x="27424" y="37941"/>
                  </a:cubicBezTo>
                  <a:cubicBezTo>
                    <a:pt x="27675" y="38150"/>
                    <a:pt x="27954" y="38275"/>
                    <a:pt x="28261" y="38275"/>
                  </a:cubicBezTo>
                  <a:cubicBezTo>
                    <a:pt x="28331" y="38275"/>
                    <a:pt x="28386" y="38373"/>
                    <a:pt x="28331" y="38429"/>
                  </a:cubicBezTo>
                  <a:cubicBezTo>
                    <a:pt x="28261" y="38499"/>
                    <a:pt x="28191" y="38568"/>
                    <a:pt x="28135" y="38638"/>
                  </a:cubicBezTo>
                  <a:cubicBezTo>
                    <a:pt x="28093" y="38694"/>
                    <a:pt x="28107" y="38778"/>
                    <a:pt x="28177" y="38805"/>
                  </a:cubicBezTo>
                  <a:cubicBezTo>
                    <a:pt x="28205" y="38833"/>
                    <a:pt x="28261" y="38847"/>
                    <a:pt x="28317" y="38861"/>
                  </a:cubicBezTo>
                  <a:cubicBezTo>
                    <a:pt x="28456" y="38931"/>
                    <a:pt x="28526" y="39043"/>
                    <a:pt x="28554" y="39196"/>
                  </a:cubicBezTo>
                  <a:cubicBezTo>
                    <a:pt x="28596" y="39391"/>
                    <a:pt x="28763" y="39461"/>
                    <a:pt x="28930" y="39405"/>
                  </a:cubicBezTo>
                  <a:cubicBezTo>
                    <a:pt x="29000" y="39363"/>
                    <a:pt x="29070" y="39349"/>
                    <a:pt x="29112" y="39322"/>
                  </a:cubicBezTo>
                  <a:cubicBezTo>
                    <a:pt x="29237" y="39252"/>
                    <a:pt x="29377" y="39196"/>
                    <a:pt x="29502" y="39126"/>
                  </a:cubicBezTo>
                  <a:cubicBezTo>
                    <a:pt x="29670" y="39015"/>
                    <a:pt x="29851" y="38987"/>
                    <a:pt x="30046" y="38973"/>
                  </a:cubicBezTo>
                  <a:cubicBezTo>
                    <a:pt x="30074" y="38973"/>
                    <a:pt x="30130" y="38931"/>
                    <a:pt x="30158" y="38917"/>
                  </a:cubicBezTo>
                  <a:cubicBezTo>
                    <a:pt x="30214" y="38903"/>
                    <a:pt x="30256" y="38805"/>
                    <a:pt x="30228" y="38722"/>
                  </a:cubicBezTo>
                  <a:cubicBezTo>
                    <a:pt x="30214" y="38652"/>
                    <a:pt x="30144" y="38596"/>
                    <a:pt x="30074" y="38596"/>
                  </a:cubicBezTo>
                  <a:lnTo>
                    <a:pt x="30004" y="38596"/>
                  </a:lnTo>
                  <a:cubicBezTo>
                    <a:pt x="29460" y="38666"/>
                    <a:pt x="29460" y="38666"/>
                    <a:pt x="29154" y="38234"/>
                  </a:cubicBezTo>
                  <a:lnTo>
                    <a:pt x="29098" y="38248"/>
                  </a:lnTo>
                  <a:lnTo>
                    <a:pt x="29140" y="38220"/>
                  </a:lnTo>
                  <a:lnTo>
                    <a:pt x="29154" y="38234"/>
                  </a:lnTo>
                  <a:lnTo>
                    <a:pt x="29154" y="38234"/>
                  </a:lnTo>
                  <a:cubicBezTo>
                    <a:pt x="29349" y="38010"/>
                    <a:pt x="29558" y="37857"/>
                    <a:pt x="29851" y="37801"/>
                  </a:cubicBezTo>
                  <a:cubicBezTo>
                    <a:pt x="30018" y="37787"/>
                    <a:pt x="30158" y="37717"/>
                    <a:pt x="30297" y="37592"/>
                  </a:cubicBezTo>
                  <a:cubicBezTo>
                    <a:pt x="30548" y="37383"/>
                    <a:pt x="30841" y="37327"/>
                    <a:pt x="31162" y="37369"/>
                  </a:cubicBezTo>
                  <a:lnTo>
                    <a:pt x="31260" y="37369"/>
                  </a:lnTo>
                  <a:lnTo>
                    <a:pt x="31274" y="37341"/>
                  </a:lnTo>
                  <a:lnTo>
                    <a:pt x="31316" y="37327"/>
                  </a:lnTo>
                  <a:lnTo>
                    <a:pt x="31302" y="37383"/>
                  </a:lnTo>
                  <a:lnTo>
                    <a:pt x="31260" y="37383"/>
                  </a:lnTo>
                  <a:lnTo>
                    <a:pt x="30925" y="37717"/>
                  </a:lnTo>
                  <a:cubicBezTo>
                    <a:pt x="30841" y="37801"/>
                    <a:pt x="30841" y="37885"/>
                    <a:pt x="30897" y="37969"/>
                  </a:cubicBezTo>
                  <a:cubicBezTo>
                    <a:pt x="30925" y="38038"/>
                    <a:pt x="30953" y="38108"/>
                    <a:pt x="30897" y="38178"/>
                  </a:cubicBezTo>
                  <a:cubicBezTo>
                    <a:pt x="30772" y="38387"/>
                    <a:pt x="30688" y="38596"/>
                    <a:pt x="30479" y="38736"/>
                  </a:cubicBezTo>
                  <a:cubicBezTo>
                    <a:pt x="30465" y="38764"/>
                    <a:pt x="30437" y="38847"/>
                    <a:pt x="30465" y="38861"/>
                  </a:cubicBezTo>
                  <a:cubicBezTo>
                    <a:pt x="30604" y="39057"/>
                    <a:pt x="30758" y="39224"/>
                    <a:pt x="30995" y="39294"/>
                  </a:cubicBezTo>
                  <a:cubicBezTo>
                    <a:pt x="31302" y="39391"/>
                    <a:pt x="31581" y="39545"/>
                    <a:pt x="31790" y="39768"/>
                  </a:cubicBezTo>
                  <a:cubicBezTo>
                    <a:pt x="32069" y="40047"/>
                    <a:pt x="32390" y="40242"/>
                    <a:pt x="32738" y="40396"/>
                  </a:cubicBezTo>
                  <a:cubicBezTo>
                    <a:pt x="33087" y="40577"/>
                    <a:pt x="33268" y="40884"/>
                    <a:pt x="33282" y="41274"/>
                  </a:cubicBezTo>
                  <a:cubicBezTo>
                    <a:pt x="33282" y="41470"/>
                    <a:pt x="33227" y="41609"/>
                    <a:pt x="33115" y="41693"/>
                  </a:cubicBezTo>
                  <a:close/>
                  <a:moveTo>
                    <a:pt x="36002" y="30520"/>
                  </a:moveTo>
                  <a:lnTo>
                    <a:pt x="36016" y="30464"/>
                  </a:lnTo>
                  <a:lnTo>
                    <a:pt x="36044" y="30478"/>
                  </a:lnTo>
                  <a:close/>
                  <a:moveTo>
                    <a:pt x="40801" y="44789"/>
                  </a:moveTo>
                  <a:cubicBezTo>
                    <a:pt x="40480" y="44831"/>
                    <a:pt x="40187" y="44859"/>
                    <a:pt x="39880" y="44901"/>
                  </a:cubicBezTo>
                  <a:cubicBezTo>
                    <a:pt x="39810" y="44901"/>
                    <a:pt x="39741" y="44915"/>
                    <a:pt x="39671" y="44915"/>
                  </a:cubicBezTo>
                  <a:cubicBezTo>
                    <a:pt x="39336" y="44887"/>
                    <a:pt x="38987" y="44859"/>
                    <a:pt x="38736" y="44580"/>
                  </a:cubicBezTo>
                  <a:cubicBezTo>
                    <a:pt x="38653" y="44497"/>
                    <a:pt x="38555" y="44441"/>
                    <a:pt x="38429" y="44427"/>
                  </a:cubicBezTo>
                  <a:cubicBezTo>
                    <a:pt x="38346" y="44413"/>
                    <a:pt x="38234" y="44399"/>
                    <a:pt x="38150" y="44357"/>
                  </a:cubicBezTo>
                  <a:cubicBezTo>
                    <a:pt x="38081" y="44343"/>
                    <a:pt x="38011" y="44287"/>
                    <a:pt x="37969" y="44231"/>
                  </a:cubicBezTo>
                  <a:cubicBezTo>
                    <a:pt x="37830" y="43925"/>
                    <a:pt x="37718" y="43632"/>
                    <a:pt x="37858" y="43283"/>
                  </a:cubicBezTo>
                  <a:cubicBezTo>
                    <a:pt x="37927" y="43116"/>
                    <a:pt x="37969" y="42962"/>
                    <a:pt x="37997" y="42809"/>
                  </a:cubicBezTo>
                  <a:cubicBezTo>
                    <a:pt x="38011" y="42558"/>
                    <a:pt x="38150" y="42418"/>
                    <a:pt x="38346" y="42307"/>
                  </a:cubicBezTo>
                  <a:cubicBezTo>
                    <a:pt x="38374" y="42265"/>
                    <a:pt x="38374" y="42209"/>
                    <a:pt x="38346" y="42181"/>
                  </a:cubicBezTo>
                  <a:cubicBezTo>
                    <a:pt x="38304" y="42139"/>
                    <a:pt x="38276" y="42111"/>
                    <a:pt x="38220" y="42097"/>
                  </a:cubicBezTo>
                  <a:cubicBezTo>
                    <a:pt x="37969" y="42000"/>
                    <a:pt x="37802" y="41846"/>
                    <a:pt x="37690" y="41623"/>
                  </a:cubicBezTo>
                  <a:cubicBezTo>
                    <a:pt x="37592" y="41358"/>
                    <a:pt x="37411" y="41177"/>
                    <a:pt x="37188" y="41023"/>
                  </a:cubicBezTo>
                  <a:cubicBezTo>
                    <a:pt x="36881" y="40814"/>
                    <a:pt x="36686" y="40507"/>
                    <a:pt x="36616" y="40158"/>
                  </a:cubicBezTo>
                  <a:cubicBezTo>
                    <a:pt x="36546" y="39838"/>
                    <a:pt x="36407" y="39587"/>
                    <a:pt x="36156" y="39377"/>
                  </a:cubicBezTo>
                  <a:cubicBezTo>
                    <a:pt x="36044" y="39266"/>
                    <a:pt x="36016" y="39126"/>
                    <a:pt x="36058" y="38987"/>
                  </a:cubicBezTo>
                  <a:cubicBezTo>
                    <a:pt x="36086" y="38847"/>
                    <a:pt x="36142" y="38708"/>
                    <a:pt x="36198" y="38582"/>
                  </a:cubicBezTo>
                  <a:cubicBezTo>
                    <a:pt x="36239" y="38457"/>
                    <a:pt x="36323" y="38373"/>
                    <a:pt x="36435" y="38345"/>
                  </a:cubicBezTo>
                  <a:cubicBezTo>
                    <a:pt x="36700" y="38261"/>
                    <a:pt x="36909" y="38122"/>
                    <a:pt x="37062" y="37885"/>
                  </a:cubicBezTo>
                  <a:cubicBezTo>
                    <a:pt x="37104" y="37843"/>
                    <a:pt x="37160" y="37787"/>
                    <a:pt x="37216" y="37745"/>
                  </a:cubicBezTo>
                  <a:cubicBezTo>
                    <a:pt x="37481" y="37592"/>
                    <a:pt x="37760" y="37439"/>
                    <a:pt x="38025" y="37285"/>
                  </a:cubicBezTo>
                  <a:cubicBezTo>
                    <a:pt x="38081" y="37243"/>
                    <a:pt x="38178" y="37229"/>
                    <a:pt x="38234" y="37243"/>
                  </a:cubicBezTo>
                  <a:cubicBezTo>
                    <a:pt x="38457" y="37341"/>
                    <a:pt x="38694" y="37369"/>
                    <a:pt x="38932" y="37313"/>
                  </a:cubicBezTo>
                  <a:cubicBezTo>
                    <a:pt x="39057" y="37299"/>
                    <a:pt x="39155" y="37383"/>
                    <a:pt x="39211" y="37508"/>
                  </a:cubicBezTo>
                  <a:cubicBezTo>
                    <a:pt x="39266" y="37606"/>
                    <a:pt x="39294" y="37731"/>
                    <a:pt x="39280" y="37857"/>
                  </a:cubicBezTo>
                  <a:cubicBezTo>
                    <a:pt x="39266" y="37996"/>
                    <a:pt x="39224" y="38136"/>
                    <a:pt x="39211" y="38275"/>
                  </a:cubicBezTo>
                  <a:cubicBezTo>
                    <a:pt x="39211" y="38359"/>
                    <a:pt x="39155" y="38387"/>
                    <a:pt x="39085" y="38415"/>
                  </a:cubicBezTo>
                  <a:cubicBezTo>
                    <a:pt x="38959" y="38429"/>
                    <a:pt x="38848" y="38429"/>
                    <a:pt x="38722" y="38429"/>
                  </a:cubicBezTo>
                  <a:cubicBezTo>
                    <a:pt x="38415" y="38457"/>
                    <a:pt x="38332" y="38568"/>
                    <a:pt x="38374" y="38917"/>
                  </a:cubicBezTo>
                  <a:cubicBezTo>
                    <a:pt x="38388" y="39084"/>
                    <a:pt x="38388" y="39084"/>
                    <a:pt x="38248" y="39126"/>
                  </a:cubicBezTo>
                  <a:cubicBezTo>
                    <a:pt x="38234" y="39126"/>
                    <a:pt x="38206" y="39126"/>
                    <a:pt x="38178" y="39140"/>
                  </a:cubicBezTo>
                  <a:cubicBezTo>
                    <a:pt x="37969" y="39210"/>
                    <a:pt x="37941" y="39252"/>
                    <a:pt x="38053" y="39349"/>
                  </a:cubicBezTo>
                  <a:cubicBezTo>
                    <a:pt x="38220" y="39489"/>
                    <a:pt x="38374" y="39670"/>
                    <a:pt x="38457" y="39852"/>
                  </a:cubicBezTo>
                  <a:cubicBezTo>
                    <a:pt x="38639" y="40200"/>
                    <a:pt x="38918" y="40396"/>
                    <a:pt x="39266" y="40507"/>
                  </a:cubicBezTo>
                  <a:cubicBezTo>
                    <a:pt x="39364" y="40535"/>
                    <a:pt x="39420" y="40605"/>
                    <a:pt x="39420" y="40716"/>
                  </a:cubicBezTo>
                  <a:cubicBezTo>
                    <a:pt x="39420" y="40772"/>
                    <a:pt x="39420" y="40800"/>
                    <a:pt x="39406" y="40856"/>
                  </a:cubicBezTo>
                  <a:cubicBezTo>
                    <a:pt x="39378" y="41079"/>
                    <a:pt x="39420" y="41288"/>
                    <a:pt x="39559" y="41470"/>
                  </a:cubicBezTo>
                  <a:cubicBezTo>
                    <a:pt x="39713" y="41679"/>
                    <a:pt x="39768" y="41874"/>
                    <a:pt x="39727" y="42139"/>
                  </a:cubicBezTo>
                  <a:cubicBezTo>
                    <a:pt x="39713" y="42223"/>
                    <a:pt x="39727" y="42334"/>
                    <a:pt x="39768" y="42418"/>
                  </a:cubicBezTo>
                  <a:cubicBezTo>
                    <a:pt x="39796" y="42558"/>
                    <a:pt x="39894" y="42683"/>
                    <a:pt x="40061" y="42697"/>
                  </a:cubicBezTo>
                  <a:cubicBezTo>
                    <a:pt x="40131" y="42697"/>
                    <a:pt x="40201" y="42697"/>
                    <a:pt x="40257" y="42767"/>
                  </a:cubicBezTo>
                  <a:cubicBezTo>
                    <a:pt x="40312" y="42837"/>
                    <a:pt x="40271" y="42906"/>
                    <a:pt x="40243" y="42962"/>
                  </a:cubicBezTo>
                  <a:cubicBezTo>
                    <a:pt x="40243" y="42976"/>
                    <a:pt x="40215" y="43018"/>
                    <a:pt x="40215" y="43032"/>
                  </a:cubicBezTo>
                  <a:cubicBezTo>
                    <a:pt x="40257" y="43088"/>
                    <a:pt x="40312" y="43157"/>
                    <a:pt x="40354" y="43185"/>
                  </a:cubicBezTo>
                  <a:cubicBezTo>
                    <a:pt x="40536" y="43311"/>
                    <a:pt x="40619" y="43464"/>
                    <a:pt x="40605" y="43674"/>
                  </a:cubicBezTo>
                  <a:cubicBezTo>
                    <a:pt x="40591" y="44036"/>
                    <a:pt x="40745" y="44371"/>
                    <a:pt x="40843" y="44720"/>
                  </a:cubicBezTo>
                  <a:cubicBezTo>
                    <a:pt x="40884" y="44720"/>
                    <a:pt x="40856" y="44789"/>
                    <a:pt x="40801" y="44789"/>
                  </a:cubicBezTo>
                  <a:close/>
                  <a:moveTo>
                    <a:pt x="42391" y="14284"/>
                  </a:moveTo>
                  <a:lnTo>
                    <a:pt x="42349" y="14270"/>
                  </a:lnTo>
                  <a:lnTo>
                    <a:pt x="42405" y="14242"/>
                  </a:lnTo>
                  <a:close/>
                  <a:moveTo>
                    <a:pt x="43604" y="38903"/>
                  </a:moveTo>
                  <a:cubicBezTo>
                    <a:pt x="43549" y="39029"/>
                    <a:pt x="43325" y="39140"/>
                    <a:pt x="43186" y="39112"/>
                  </a:cubicBezTo>
                  <a:cubicBezTo>
                    <a:pt x="43032" y="39071"/>
                    <a:pt x="42879" y="39029"/>
                    <a:pt x="42712" y="38959"/>
                  </a:cubicBezTo>
                  <a:cubicBezTo>
                    <a:pt x="42614" y="38917"/>
                    <a:pt x="42600" y="38819"/>
                    <a:pt x="42572" y="38722"/>
                  </a:cubicBezTo>
                  <a:cubicBezTo>
                    <a:pt x="42530" y="38275"/>
                    <a:pt x="43018" y="37843"/>
                    <a:pt x="43409" y="37885"/>
                  </a:cubicBezTo>
                  <a:cubicBezTo>
                    <a:pt x="43521" y="37913"/>
                    <a:pt x="43590" y="37941"/>
                    <a:pt x="43646" y="38024"/>
                  </a:cubicBezTo>
                  <a:cubicBezTo>
                    <a:pt x="43688" y="38136"/>
                    <a:pt x="43730" y="38234"/>
                    <a:pt x="43786" y="38359"/>
                  </a:cubicBezTo>
                  <a:cubicBezTo>
                    <a:pt x="43730" y="38540"/>
                    <a:pt x="43674" y="38722"/>
                    <a:pt x="43604" y="38903"/>
                  </a:cubicBezTo>
                  <a:close/>
                  <a:moveTo>
                    <a:pt x="46645" y="16125"/>
                  </a:moveTo>
                  <a:cubicBezTo>
                    <a:pt x="46617" y="16153"/>
                    <a:pt x="46603" y="16153"/>
                    <a:pt x="46589" y="16153"/>
                  </a:cubicBezTo>
                  <a:cubicBezTo>
                    <a:pt x="46436" y="15888"/>
                    <a:pt x="46227" y="15679"/>
                    <a:pt x="46031" y="15414"/>
                  </a:cubicBezTo>
                  <a:cubicBezTo>
                    <a:pt x="46017" y="15400"/>
                    <a:pt x="46017" y="15358"/>
                    <a:pt x="46031" y="15344"/>
                  </a:cubicBezTo>
                  <a:cubicBezTo>
                    <a:pt x="46059" y="15330"/>
                    <a:pt x="46115" y="15274"/>
                    <a:pt x="46129" y="15288"/>
                  </a:cubicBezTo>
                  <a:cubicBezTo>
                    <a:pt x="46227" y="15316"/>
                    <a:pt x="46324" y="15344"/>
                    <a:pt x="46380" y="15400"/>
                  </a:cubicBezTo>
                  <a:cubicBezTo>
                    <a:pt x="46478" y="15483"/>
                    <a:pt x="46575" y="15609"/>
                    <a:pt x="46659" y="15707"/>
                  </a:cubicBezTo>
                  <a:cubicBezTo>
                    <a:pt x="46757" y="15832"/>
                    <a:pt x="46729" y="16027"/>
                    <a:pt x="46645" y="16125"/>
                  </a:cubicBezTo>
                  <a:close/>
                  <a:moveTo>
                    <a:pt x="46854" y="16725"/>
                  </a:moveTo>
                  <a:cubicBezTo>
                    <a:pt x="46826" y="16711"/>
                    <a:pt x="46799" y="16711"/>
                    <a:pt x="46799" y="16683"/>
                  </a:cubicBezTo>
                  <a:cubicBezTo>
                    <a:pt x="46799" y="16641"/>
                    <a:pt x="46813" y="16641"/>
                    <a:pt x="46868" y="16669"/>
                  </a:cubicBezTo>
                  <a:cubicBezTo>
                    <a:pt x="46854" y="16711"/>
                    <a:pt x="46854" y="16711"/>
                    <a:pt x="46854" y="16725"/>
                  </a:cubicBezTo>
                  <a:close/>
                  <a:moveTo>
                    <a:pt x="47914" y="41498"/>
                  </a:moveTo>
                  <a:lnTo>
                    <a:pt x="47901" y="41442"/>
                  </a:lnTo>
                  <a:lnTo>
                    <a:pt x="47942" y="41442"/>
                  </a:lnTo>
                  <a:close/>
                  <a:moveTo>
                    <a:pt x="48263" y="13182"/>
                  </a:moveTo>
                  <a:cubicBezTo>
                    <a:pt x="48207" y="13252"/>
                    <a:pt x="48138" y="13293"/>
                    <a:pt x="48124" y="13224"/>
                  </a:cubicBezTo>
                  <a:cubicBezTo>
                    <a:pt x="48124" y="13196"/>
                    <a:pt x="48110" y="13182"/>
                    <a:pt x="48124" y="13168"/>
                  </a:cubicBezTo>
                  <a:cubicBezTo>
                    <a:pt x="48152" y="13084"/>
                    <a:pt x="48207" y="13042"/>
                    <a:pt x="48263" y="13084"/>
                  </a:cubicBezTo>
                  <a:cubicBezTo>
                    <a:pt x="48277" y="13084"/>
                    <a:pt x="48277" y="13112"/>
                    <a:pt x="48291" y="13126"/>
                  </a:cubicBezTo>
                  <a:cubicBezTo>
                    <a:pt x="48291" y="13154"/>
                    <a:pt x="48277" y="13168"/>
                    <a:pt x="48263" y="13182"/>
                  </a:cubicBezTo>
                  <a:close/>
                  <a:moveTo>
                    <a:pt x="51290" y="3223"/>
                  </a:moveTo>
                  <a:cubicBezTo>
                    <a:pt x="51346" y="3278"/>
                    <a:pt x="51402" y="3320"/>
                    <a:pt x="51457" y="3362"/>
                  </a:cubicBezTo>
                  <a:lnTo>
                    <a:pt x="51471" y="3404"/>
                  </a:lnTo>
                  <a:lnTo>
                    <a:pt x="51457" y="3390"/>
                  </a:lnTo>
                  <a:cubicBezTo>
                    <a:pt x="51402" y="3334"/>
                    <a:pt x="51346" y="3292"/>
                    <a:pt x="51290" y="3250"/>
                  </a:cubicBezTo>
                  <a:cubicBezTo>
                    <a:pt x="51276" y="3223"/>
                    <a:pt x="51276" y="3209"/>
                    <a:pt x="51262" y="3209"/>
                  </a:cubicBezTo>
                  <a:cubicBezTo>
                    <a:pt x="51276" y="3209"/>
                    <a:pt x="51290" y="3209"/>
                    <a:pt x="51290" y="3223"/>
                  </a:cubicBezTo>
                  <a:close/>
                  <a:moveTo>
                    <a:pt x="51262" y="29781"/>
                  </a:moveTo>
                  <a:cubicBezTo>
                    <a:pt x="51262" y="29781"/>
                    <a:pt x="51276" y="29823"/>
                    <a:pt x="51290" y="29837"/>
                  </a:cubicBezTo>
                  <a:cubicBezTo>
                    <a:pt x="51276" y="29850"/>
                    <a:pt x="51262" y="29864"/>
                    <a:pt x="51248" y="29864"/>
                  </a:cubicBezTo>
                  <a:lnTo>
                    <a:pt x="51109" y="29864"/>
                  </a:lnTo>
                  <a:cubicBezTo>
                    <a:pt x="51081" y="29864"/>
                    <a:pt x="51081" y="29850"/>
                    <a:pt x="51067" y="29837"/>
                  </a:cubicBezTo>
                  <a:cubicBezTo>
                    <a:pt x="51137" y="29823"/>
                    <a:pt x="51192" y="29795"/>
                    <a:pt x="51262" y="29781"/>
                  </a:cubicBezTo>
                  <a:close/>
                  <a:moveTo>
                    <a:pt x="51430" y="37118"/>
                  </a:moveTo>
                  <a:cubicBezTo>
                    <a:pt x="51276" y="37285"/>
                    <a:pt x="51206" y="37466"/>
                    <a:pt x="51137" y="37676"/>
                  </a:cubicBezTo>
                  <a:cubicBezTo>
                    <a:pt x="51123" y="37717"/>
                    <a:pt x="51067" y="37731"/>
                    <a:pt x="51039" y="37745"/>
                  </a:cubicBezTo>
                  <a:cubicBezTo>
                    <a:pt x="50983" y="37773"/>
                    <a:pt x="50899" y="37676"/>
                    <a:pt x="50899" y="37606"/>
                  </a:cubicBezTo>
                  <a:lnTo>
                    <a:pt x="50899" y="37564"/>
                  </a:lnTo>
                  <a:cubicBezTo>
                    <a:pt x="50872" y="37355"/>
                    <a:pt x="50927" y="37173"/>
                    <a:pt x="51067" y="37034"/>
                  </a:cubicBezTo>
                  <a:cubicBezTo>
                    <a:pt x="51151" y="36950"/>
                    <a:pt x="51220" y="36867"/>
                    <a:pt x="51332" y="36797"/>
                  </a:cubicBezTo>
                  <a:cubicBezTo>
                    <a:pt x="51388" y="36755"/>
                    <a:pt x="51471" y="36741"/>
                    <a:pt x="51527" y="36741"/>
                  </a:cubicBezTo>
                  <a:cubicBezTo>
                    <a:pt x="51555" y="36741"/>
                    <a:pt x="51611" y="36811"/>
                    <a:pt x="51611" y="36811"/>
                  </a:cubicBezTo>
                  <a:cubicBezTo>
                    <a:pt x="51555" y="36908"/>
                    <a:pt x="51499" y="37034"/>
                    <a:pt x="51430" y="37118"/>
                  </a:cubicBezTo>
                  <a:close/>
                  <a:moveTo>
                    <a:pt x="52322" y="879"/>
                  </a:moveTo>
                  <a:lnTo>
                    <a:pt x="52322" y="837"/>
                  </a:lnTo>
                  <a:lnTo>
                    <a:pt x="52378" y="851"/>
                  </a:lnTo>
                  <a:close/>
                  <a:moveTo>
                    <a:pt x="53912" y="4966"/>
                  </a:moveTo>
                  <a:lnTo>
                    <a:pt x="53898" y="4966"/>
                  </a:lnTo>
                  <a:cubicBezTo>
                    <a:pt x="53857" y="5134"/>
                    <a:pt x="53843" y="5273"/>
                    <a:pt x="53801" y="5426"/>
                  </a:cubicBezTo>
                  <a:cubicBezTo>
                    <a:pt x="53787" y="5510"/>
                    <a:pt x="53717" y="5524"/>
                    <a:pt x="53661" y="5524"/>
                  </a:cubicBezTo>
                  <a:cubicBezTo>
                    <a:pt x="53494" y="5552"/>
                    <a:pt x="53494" y="5691"/>
                    <a:pt x="53452" y="5803"/>
                  </a:cubicBezTo>
                  <a:cubicBezTo>
                    <a:pt x="53452" y="5803"/>
                    <a:pt x="53480" y="5803"/>
                    <a:pt x="53480" y="5831"/>
                  </a:cubicBezTo>
                  <a:cubicBezTo>
                    <a:pt x="53522" y="5873"/>
                    <a:pt x="53564" y="5929"/>
                    <a:pt x="53605" y="5970"/>
                  </a:cubicBezTo>
                  <a:cubicBezTo>
                    <a:pt x="53661" y="5998"/>
                    <a:pt x="53717" y="6054"/>
                    <a:pt x="53773" y="6082"/>
                  </a:cubicBezTo>
                  <a:lnTo>
                    <a:pt x="53787" y="6124"/>
                  </a:lnTo>
                  <a:lnTo>
                    <a:pt x="53773" y="6110"/>
                  </a:lnTo>
                  <a:cubicBezTo>
                    <a:pt x="53717" y="6068"/>
                    <a:pt x="53661" y="6012"/>
                    <a:pt x="53605" y="5984"/>
                  </a:cubicBezTo>
                  <a:lnTo>
                    <a:pt x="53480" y="5845"/>
                  </a:lnTo>
                  <a:lnTo>
                    <a:pt x="53480" y="5803"/>
                  </a:lnTo>
                  <a:cubicBezTo>
                    <a:pt x="53354" y="5705"/>
                    <a:pt x="53173" y="5705"/>
                    <a:pt x="53089" y="5552"/>
                  </a:cubicBezTo>
                  <a:cubicBezTo>
                    <a:pt x="53020" y="5426"/>
                    <a:pt x="53006" y="5287"/>
                    <a:pt x="52964" y="5161"/>
                  </a:cubicBezTo>
                  <a:cubicBezTo>
                    <a:pt x="52950" y="5106"/>
                    <a:pt x="52950" y="5036"/>
                    <a:pt x="52936" y="4966"/>
                  </a:cubicBezTo>
                  <a:cubicBezTo>
                    <a:pt x="52936" y="4966"/>
                    <a:pt x="52908" y="4966"/>
                    <a:pt x="52908" y="4952"/>
                  </a:cubicBezTo>
                  <a:lnTo>
                    <a:pt x="52880" y="4938"/>
                  </a:lnTo>
                  <a:lnTo>
                    <a:pt x="52936" y="4952"/>
                  </a:lnTo>
                  <a:lnTo>
                    <a:pt x="52936" y="4966"/>
                  </a:lnTo>
                  <a:cubicBezTo>
                    <a:pt x="53006" y="5022"/>
                    <a:pt x="53075" y="5078"/>
                    <a:pt x="53145" y="5106"/>
                  </a:cubicBezTo>
                  <a:cubicBezTo>
                    <a:pt x="53299" y="5175"/>
                    <a:pt x="53452" y="5203"/>
                    <a:pt x="53592" y="5092"/>
                  </a:cubicBezTo>
                  <a:cubicBezTo>
                    <a:pt x="53675" y="5022"/>
                    <a:pt x="53773" y="4966"/>
                    <a:pt x="53884" y="4994"/>
                  </a:cubicBezTo>
                  <a:cubicBezTo>
                    <a:pt x="53898" y="4966"/>
                    <a:pt x="53898" y="4966"/>
                    <a:pt x="53912" y="4966"/>
                  </a:cubicBezTo>
                  <a:cubicBezTo>
                    <a:pt x="53912" y="4952"/>
                    <a:pt x="53926" y="4938"/>
                    <a:pt x="53926" y="4938"/>
                  </a:cubicBezTo>
                  <a:cubicBezTo>
                    <a:pt x="53926" y="4952"/>
                    <a:pt x="53912" y="4966"/>
                    <a:pt x="53912" y="4966"/>
                  </a:cubicBezTo>
                  <a:close/>
                  <a:moveTo>
                    <a:pt x="54763" y="4436"/>
                  </a:moveTo>
                  <a:cubicBezTo>
                    <a:pt x="54568" y="4534"/>
                    <a:pt x="54401" y="4645"/>
                    <a:pt x="54247" y="4785"/>
                  </a:cubicBezTo>
                  <a:cubicBezTo>
                    <a:pt x="54205" y="4813"/>
                    <a:pt x="54136" y="4799"/>
                    <a:pt x="54066" y="4813"/>
                  </a:cubicBezTo>
                  <a:cubicBezTo>
                    <a:pt x="54066" y="4813"/>
                    <a:pt x="54066" y="4827"/>
                    <a:pt x="54052" y="4827"/>
                  </a:cubicBezTo>
                  <a:cubicBezTo>
                    <a:pt x="54038" y="4827"/>
                    <a:pt x="54038" y="4855"/>
                    <a:pt x="54010" y="4855"/>
                  </a:cubicBezTo>
                  <a:cubicBezTo>
                    <a:pt x="54010" y="4827"/>
                    <a:pt x="54038" y="4827"/>
                    <a:pt x="54038" y="4813"/>
                  </a:cubicBezTo>
                  <a:lnTo>
                    <a:pt x="54066" y="4813"/>
                  </a:lnTo>
                  <a:cubicBezTo>
                    <a:pt x="54122" y="4743"/>
                    <a:pt x="54149" y="4673"/>
                    <a:pt x="54205" y="4603"/>
                  </a:cubicBezTo>
                  <a:cubicBezTo>
                    <a:pt x="54289" y="4478"/>
                    <a:pt x="54401" y="4380"/>
                    <a:pt x="54498" y="4255"/>
                  </a:cubicBezTo>
                  <a:lnTo>
                    <a:pt x="54498" y="4255"/>
                  </a:lnTo>
                  <a:lnTo>
                    <a:pt x="54484" y="4241"/>
                  </a:lnTo>
                  <a:cubicBezTo>
                    <a:pt x="54331" y="4241"/>
                    <a:pt x="54191" y="4199"/>
                    <a:pt x="54136" y="4032"/>
                  </a:cubicBezTo>
                  <a:cubicBezTo>
                    <a:pt x="54136" y="3990"/>
                    <a:pt x="54177" y="3962"/>
                    <a:pt x="54191" y="3920"/>
                  </a:cubicBezTo>
                  <a:cubicBezTo>
                    <a:pt x="54191" y="3920"/>
                    <a:pt x="54247" y="3920"/>
                    <a:pt x="54261" y="3948"/>
                  </a:cubicBezTo>
                  <a:cubicBezTo>
                    <a:pt x="54289" y="3976"/>
                    <a:pt x="54331" y="3990"/>
                    <a:pt x="54359" y="4032"/>
                  </a:cubicBezTo>
                  <a:cubicBezTo>
                    <a:pt x="54415" y="4101"/>
                    <a:pt x="54456" y="4171"/>
                    <a:pt x="54484" y="4241"/>
                  </a:cubicBezTo>
                  <a:lnTo>
                    <a:pt x="54526" y="4241"/>
                  </a:lnTo>
                  <a:lnTo>
                    <a:pt x="54498" y="4255"/>
                  </a:lnTo>
                  <a:cubicBezTo>
                    <a:pt x="54568" y="4269"/>
                    <a:pt x="54638" y="4269"/>
                    <a:pt x="54707" y="4311"/>
                  </a:cubicBezTo>
                  <a:cubicBezTo>
                    <a:pt x="54749" y="4325"/>
                    <a:pt x="54777" y="4366"/>
                    <a:pt x="54805" y="4394"/>
                  </a:cubicBezTo>
                  <a:cubicBezTo>
                    <a:pt x="54805" y="4380"/>
                    <a:pt x="54777" y="4408"/>
                    <a:pt x="54763" y="4436"/>
                  </a:cubicBezTo>
                  <a:close/>
                  <a:moveTo>
                    <a:pt x="55781" y="4338"/>
                  </a:moveTo>
                  <a:lnTo>
                    <a:pt x="55726" y="4325"/>
                  </a:lnTo>
                  <a:lnTo>
                    <a:pt x="55781" y="4311"/>
                  </a:lnTo>
                  <a:close/>
                  <a:moveTo>
                    <a:pt x="56800" y="35555"/>
                  </a:moveTo>
                  <a:cubicBezTo>
                    <a:pt x="56758" y="35625"/>
                    <a:pt x="56688" y="35653"/>
                    <a:pt x="56618" y="35625"/>
                  </a:cubicBezTo>
                  <a:cubicBezTo>
                    <a:pt x="56381" y="35542"/>
                    <a:pt x="56172" y="35430"/>
                    <a:pt x="55963" y="35346"/>
                  </a:cubicBezTo>
                  <a:cubicBezTo>
                    <a:pt x="55879" y="35304"/>
                    <a:pt x="55865" y="35235"/>
                    <a:pt x="55879" y="35095"/>
                  </a:cubicBezTo>
                  <a:cubicBezTo>
                    <a:pt x="55893" y="35025"/>
                    <a:pt x="55879" y="34942"/>
                    <a:pt x="55935" y="34900"/>
                  </a:cubicBezTo>
                  <a:cubicBezTo>
                    <a:pt x="56005" y="34858"/>
                    <a:pt x="56033" y="34956"/>
                    <a:pt x="56074" y="34998"/>
                  </a:cubicBezTo>
                  <a:cubicBezTo>
                    <a:pt x="56172" y="35137"/>
                    <a:pt x="56298" y="35221"/>
                    <a:pt x="56465" y="35276"/>
                  </a:cubicBezTo>
                  <a:cubicBezTo>
                    <a:pt x="56577" y="35304"/>
                    <a:pt x="56674" y="35360"/>
                    <a:pt x="56786" y="35416"/>
                  </a:cubicBezTo>
                  <a:cubicBezTo>
                    <a:pt x="56800" y="35416"/>
                    <a:pt x="56800" y="35444"/>
                    <a:pt x="56814" y="35458"/>
                  </a:cubicBezTo>
                  <a:cubicBezTo>
                    <a:pt x="56828" y="35500"/>
                    <a:pt x="56828" y="35542"/>
                    <a:pt x="56800" y="35555"/>
                  </a:cubicBezTo>
                  <a:close/>
                  <a:moveTo>
                    <a:pt x="56800" y="7156"/>
                  </a:moveTo>
                  <a:lnTo>
                    <a:pt x="56786" y="7128"/>
                  </a:lnTo>
                  <a:lnTo>
                    <a:pt x="56772" y="7100"/>
                  </a:lnTo>
                  <a:lnTo>
                    <a:pt x="56800" y="7114"/>
                  </a:lnTo>
                  <a:lnTo>
                    <a:pt x="56800" y="7156"/>
                  </a:lnTo>
                  <a:cubicBezTo>
                    <a:pt x="56828" y="7156"/>
                    <a:pt x="56828" y="7170"/>
                    <a:pt x="56842" y="7170"/>
                  </a:cubicBezTo>
                  <a:cubicBezTo>
                    <a:pt x="56828" y="7184"/>
                    <a:pt x="56800" y="7170"/>
                    <a:pt x="56800" y="7156"/>
                  </a:cubicBezTo>
                  <a:close/>
                  <a:moveTo>
                    <a:pt x="60636" y="33254"/>
                  </a:moveTo>
                  <a:cubicBezTo>
                    <a:pt x="60594" y="33296"/>
                    <a:pt x="60482" y="33296"/>
                    <a:pt x="60468" y="33226"/>
                  </a:cubicBezTo>
                  <a:cubicBezTo>
                    <a:pt x="60454" y="33156"/>
                    <a:pt x="60426" y="33100"/>
                    <a:pt x="60426" y="33045"/>
                  </a:cubicBezTo>
                  <a:cubicBezTo>
                    <a:pt x="60426" y="33003"/>
                    <a:pt x="60482" y="32975"/>
                    <a:pt x="60524" y="32933"/>
                  </a:cubicBezTo>
                  <a:cubicBezTo>
                    <a:pt x="60566" y="32905"/>
                    <a:pt x="60650" y="32933"/>
                    <a:pt x="60691" y="33003"/>
                  </a:cubicBezTo>
                  <a:cubicBezTo>
                    <a:pt x="60705" y="33045"/>
                    <a:pt x="60705" y="33087"/>
                    <a:pt x="60733" y="33142"/>
                  </a:cubicBezTo>
                  <a:cubicBezTo>
                    <a:pt x="60705" y="33184"/>
                    <a:pt x="60677" y="33212"/>
                    <a:pt x="60636" y="33254"/>
                  </a:cubicBezTo>
                  <a:close/>
                  <a:moveTo>
                    <a:pt x="60956" y="35011"/>
                  </a:moveTo>
                  <a:cubicBezTo>
                    <a:pt x="60956" y="35025"/>
                    <a:pt x="60942" y="35067"/>
                    <a:pt x="60942" y="35081"/>
                  </a:cubicBezTo>
                  <a:cubicBezTo>
                    <a:pt x="60915" y="35151"/>
                    <a:pt x="60873" y="35151"/>
                    <a:pt x="60831" y="35095"/>
                  </a:cubicBezTo>
                  <a:cubicBezTo>
                    <a:pt x="60817" y="35081"/>
                    <a:pt x="60817" y="35067"/>
                    <a:pt x="60803" y="35053"/>
                  </a:cubicBezTo>
                  <a:cubicBezTo>
                    <a:pt x="60803" y="35025"/>
                    <a:pt x="60803" y="34998"/>
                    <a:pt x="60817" y="34984"/>
                  </a:cubicBezTo>
                  <a:cubicBezTo>
                    <a:pt x="60845" y="34886"/>
                    <a:pt x="60956" y="34816"/>
                    <a:pt x="60970" y="34886"/>
                  </a:cubicBezTo>
                  <a:cubicBezTo>
                    <a:pt x="60970" y="34928"/>
                    <a:pt x="60956" y="34984"/>
                    <a:pt x="60956" y="35011"/>
                  </a:cubicBezTo>
                  <a:close/>
                  <a:moveTo>
                    <a:pt x="61221" y="34105"/>
                  </a:moveTo>
                  <a:lnTo>
                    <a:pt x="61221" y="34077"/>
                  </a:lnTo>
                  <a:lnTo>
                    <a:pt x="61235" y="34105"/>
                  </a:lnTo>
                  <a:lnTo>
                    <a:pt x="61263" y="34119"/>
                  </a:lnTo>
                  <a:close/>
                  <a:moveTo>
                    <a:pt x="64109" y="27674"/>
                  </a:moveTo>
                  <a:cubicBezTo>
                    <a:pt x="64095" y="27688"/>
                    <a:pt x="64053" y="27688"/>
                    <a:pt x="64053" y="27674"/>
                  </a:cubicBezTo>
                  <a:cubicBezTo>
                    <a:pt x="63941" y="27563"/>
                    <a:pt x="63802" y="27465"/>
                    <a:pt x="63760" y="27284"/>
                  </a:cubicBezTo>
                  <a:lnTo>
                    <a:pt x="63760" y="27214"/>
                  </a:lnTo>
                  <a:cubicBezTo>
                    <a:pt x="63774" y="27144"/>
                    <a:pt x="63816" y="27130"/>
                    <a:pt x="63844" y="27200"/>
                  </a:cubicBezTo>
                  <a:cubicBezTo>
                    <a:pt x="63886" y="27270"/>
                    <a:pt x="63914" y="27326"/>
                    <a:pt x="63955" y="27382"/>
                  </a:cubicBezTo>
                  <a:cubicBezTo>
                    <a:pt x="64025" y="27465"/>
                    <a:pt x="64081" y="27535"/>
                    <a:pt x="64123" y="27605"/>
                  </a:cubicBezTo>
                  <a:cubicBezTo>
                    <a:pt x="64151" y="27619"/>
                    <a:pt x="64123" y="27661"/>
                    <a:pt x="64109" y="27674"/>
                  </a:cubicBezTo>
                  <a:close/>
                  <a:moveTo>
                    <a:pt x="64109" y="26977"/>
                  </a:moveTo>
                  <a:cubicBezTo>
                    <a:pt x="64067" y="26935"/>
                    <a:pt x="64095" y="26921"/>
                    <a:pt x="64151" y="26921"/>
                  </a:cubicBezTo>
                  <a:cubicBezTo>
                    <a:pt x="64151" y="26921"/>
                    <a:pt x="64165" y="26935"/>
                    <a:pt x="64165" y="26963"/>
                  </a:cubicBezTo>
                  <a:cubicBezTo>
                    <a:pt x="64151" y="26977"/>
                    <a:pt x="64123" y="26977"/>
                    <a:pt x="64109" y="26977"/>
                  </a:cubicBezTo>
                  <a:close/>
                  <a:moveTo>
                    <a:pt x="64667" y="32068"/>
                  </a:moveTo>
                  <a:cubicBezTo>
                    <a:pt x="64653" y="32096"/>
                    <a:pt x="64653" y="32110"/>
                    <a:pt x="64639" y="32152"/>
                  </a:cubicBezTo>
                  <a:cubicBezTo>
                    <a:pt x="64611" y="32110"/>
                    <a:pt x="64597" y="32068"/>
                    <a:pt x="64583" y="32026"/>
                  </a:cubicBezTo>
                  <a:cubicBezTo>
                    <a:pt x="64569" y="31999"/>
                    <a:pt x="64569" y="31943"/>
                    <a:pt x="64541" y="31887"/>
                  </a:cubicBezTo>
                  <a:cubicBezTo>
                    <a:pt x="64541" y="31873"/>
                    <a:pt x="64569" y="31845"/>
                    <a:pt x="64583" y="31845"/>
                  </a:cubicBezTo>
                  <a:cubicBezTo>
                    <a:pt x="64639" y="31817"/>
                    <a:pt x="64667" y="31859"/>
                    <a:pt x="64667" y="31915"/>
                  </a:cubicBezTo>
                  <a:close/>
                  <a:moveTo>
                    <a:pt x="66592" y="31287"/>
                  </a:moveTo>
                  <a:cubicBezTo>
                    <a:pt x="66592" y="31287"/>
                    <a:pt x="66606" y="31231"/>
                    <a:pt x="66606" y="31217"/>
                  </a:cubicBezTo>
                  <a:cubicBezTo>
                    <a:pt x="66661" y="31106"/>
                    <a:pt x="66703" y="31008"/>
                    <a:pt x="66773" y="30897"/>
                  </a:cubicBezTo>
                  <a:cubicBezTo>
                    <a:pt x="66773" y="30897"/>
                    <a:pt x="66759" y="30897"/>
                    <a:pt x="66759" y="30883"/>
                  </a:cubicBezTo>
                  <a:cubicBezTo>
                    <a:pt x="66703" y="30897"/>
                    <a:pt x="66689" y="30897"/>
                    <a:pt x="66745" y="30841"/>
                  </a:cubicBezTo>
                  <a:cubicBezTo>
                    <a:pt x="66759" y="30869"/>
                    <a:pt x="66773" y="30869"/>
                    <a:pt x="66773" y="30883"/>
                  </a:cubicBezTo>
                  <a:lnTo>
                    <a:pt x="66773" y="30883"/>
                  </a:lnTo>
                  <a:cubicBezTo>
                    <a:pt x="66843" y="30952"/>
                    <a:pt x="66940" y="30980"/>
                    <a:pt x="67024" y="30938"/>
                  </a:cubicBezTo>
                  <a:cubicBezTo>
                    <a:pt x="67080" y="30897"/>
                    <a:pt x="67150" y="30841"/>
                    <a:pt x="67164" y="30799"/>
                  </a:cubicBezTo>
                  <a:cubicBezTo>
                    <a:pt x="67247" y="30562"/>
                    <a:pt x="67331" y="30353"/>
                    <a:pt x="67470" y="30143"/>
                  </a:cubicBezTo>
                  <a:cubicBezTo>
                    <a:pt x="67526" y="30074"/>
                    <a:pt x="67554" y="29976"/>
                    <a:pt x="67596" y="29892"/>
                  </a:cubicBezTo>
                  <a:cubicBezTo>
                    <a:pt x="67652" y="29725"/>
                    <a:pt x="67708" y="29571"/>
                    <a:pt x="67777" y="29418"/>
                  </a:cubicBezTo>
                  <a:cubicBezTo>
                    <a:pt x="68084" y="28749"/>
                    <a:pt x="68168" y="28037"/>
                    <a:pt x="68056" y="27326"/>
                  </a:cubicBezTo>
                  <a:cubicBezTo>
                    <a:pt x="68056" y="27270"/>
                    <a:pt x="68070" y="27228"/>
                    <a:pt x="68070" y="27186"/>
                  </a:cubicBezTo>
                  <a:cubicBezTo>
                    <a:pt x="68070" y="27158"/>
                    <a:pt x="68098" y="27130"/>
                    <a:pt x="68098" y="27130"/>
                  </a:cubicBezTo>
                  <a:cubicBezTo>
                    <a:pt x="68154" y="27130"/>
                    <a:pt x="68210" y="27144"/>
                    <a:pt x="68224" y="27186"/>
                  </a:cubicBezTo>
                  <a:cubicBezTo>
                    <a:pt x="68335" y="27437"/>
                    <a:pt x="68377" y="27730"/>
                    <a:pt x="68419" y="28023"/>
                  </a:cubicBezTo>
                  <a:cubicBezTo>
                    <a:pt x="68433" y="28191"/>
                    <a:pt x="68433" y="28344"/>
                    <a:pt x="68517" y="28511"/>
                  </a:cubicBezTo>
                  <a:cubicBezTo>
                    <a:pt x="68628" y="28679"/>
                    <a:pt x="68558" y="28818"/>
                    <a:pt x="68433" y="28958"/>
                  </a:cubicBezTo>
                  <a:cubicBezTo>
                    <a:pt x="68363" y="29028"/>
                    <a:pt x="68335" y="29139"/>
                    <a:pt x="68377" y="29223"/>
                  </a:cubicBezTo>
                  <a:cubicBezTo>
                    <a:pt x="68433" y="29306"/>
                    <a:pt x="68447" y="29362"/>
                    <a:pt x="68405" y="29460"/>
                  </a:cubicBezTo>
                  <a:cubicBezTo>
                    <a:pt x="68224" y="29837"/>
                    <a:pt x="67945" y="30143"/>
                    <a:pt x="67638" y="30408"/>
                  </a:cubicBezTo>
                  <a:cubicBezTo>
                    <a:pt x="67498" y="30534"/>
                    <a:pt x="67401" y="30632"/>
                    <a:pt x="67387" y="30827"/>
                  </a:cubicBezTo>
                  <a:cubicBezTo>
                    <a:pt x="67373" y="30980"/>
                    <a:pt x="67289" y="31092"/>
                    <a:pt x="67150" y="31162"/>
                  </a:cubicBezTo>
                  <a:cubicBezTo>
                    <a:pt x="67010" y="31245"/>
                    <a:pt x="66843" y="31315"/>
                    <a:pt x="66675" y="31301"/>
                  </a:cubicBezTo>
                  <a:cubicBezTo>
                    <a:pt x="66675" y="31329"/>
                    <a:pt x="66620" y="31301"/>
                    <a:pt x="66592" y="312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5149925" y="33242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4"/>
                    <a:pt x="14" y="1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3957325" y="286602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9"/>
                  </a:moveTo>
                  <a:lnTo>
                    <a:pt x="0" y="1"/>
                  </a:lnTo>
                  <a:lnTo>
                    <a:pt x="0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2936975" y="34647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5" y="1"/>
                  </a:lnTo>
                  <a:lnTo>
                    <a:pt x="1" y="1"/>
                  </a:lnTo>
                  <a:lnTo>
                    <a:pt x="1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2547475" y="2080725"/>
              <a:ext cx="1050" cy="375"/>
            </a:xfrm>
            <a:custGeom>
              <a:avLst/>
              <a:gdLst/>
              <a:ahLst/>
              <a:cxnLst/>
              <a:rect l="l" t="t" r="r" b="b"/>
              <a:pathLst>
                <a:path w="42" h="15" extrusionOk="0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2583375" y="2211850"/>
              <a:ext cx="80925" cy="80225"/>
            </a:xfrm>
            <a:custGeom>
              <a:avLst/>
              <a:gdLst/>
              <a:ahLst/>
              <a:cxnLst/>
              <a:rect l="l" t="t" r="r" b="b"/>
              <a:pathLst>
                <a:path w="3237" h="3209" extrusionOk="0">
                  <a:moveTo>
                    <a:pt x="1047" y="223"/>
                  </a:moveTo>
                  <a:cubicBezTo>
                    <a:pt x="1019" y="251"/>
                    <a:pt x="1019" y="251"/>
                    <a:pt x="1047" y="223"/>
                  </a:cubicBezTo>
                  <a:lnTo>
                    <a:pt x="1047" y="223"/>
                  </a:lnTo>
                  <a:cubicBezTo>
                    <a:pt x="1005" y="363"/>
                    <a:pt x="963" y="488"/>
                    <a:pt x="921" y="628"/>
                  </a:cubicBezTo>
                  <a:cubicBezTo>
                    <a:pt x="782" y="1060"/>
                    <a:pt x="517" y="1451"/>
                    <a:pt x="419" y="1883"/>
                  </a:cubicBezTo>
                  <a:cubicBezTo>
                    <a:pt x="405" y="1995"/>
                    <a:pt x="308" y="2037"/>
                    <a:pt x="224" y="2092"/>
                  </a:cubicBezTo>
                  <a:cubicBezTo>
                    <a:pt x="168" y="2134"/>
                    <a:pt x="126" y="2176"/>
                    <a:pt x="71" y="2232"/>
                  </a:cubicBezTo>
                  <a:cubicBezTo>
                    <a:pt x="1" y="2316"/>
                    <a:pt x="29" y="2497"/>
                    <a:pt x="140" y="2553"/>
                  </a:cubicBezTo>
                  <a:cubicBezTo>
                    <a:pt x="168" y="2567"/>
                    <a:pt x="224" y="2581"/>
                    <a:pt x="280" y="2595"/>
                  </a:cubicBezTo>
                  <a:cubicBezTo>
                    <a:pt x="377" y="2636"/>
                    <a:pt x="433" y="2706"/>
                    <a:pt x="419" y="2804"/>
                  </a:cubicBezTo>
                  <a:cubicBezTo>
                    <a:pt x="419" y="2860"/>
                    <a:pt x="405" y="2901"/>
                    <a:pt x="405" y="2943"/>
                  </a:cubicBezTo>
                  <a:cubicBezTo>
                    <a:pt x="405" y="3125"/>
                    <a:pt x="503" y="3208"/>
                    <a:pt x="684" y="3153"/>
                  </a:cubicBezTo>
                  <a:cubicBezTo>
                    <a:pt x="768" y="3139"/>
                    <a:pt x="893" y="3125"/>
                    <a:pt x="935" y="3055"/>
                  </a:cubicBezTo>
                  <a:cubicBezTo>
                    <a:pt x="1172" y="2790"/>
                    <a:pt x="1563" y="2692"/>
                    <a:pt x="1702" y="2344"/>
                  </a:cubicBezTo>
                  <a:cubicBezTo>
                    <a:pt x="1730" y="2316"/>
                    <a:pt x="1800" y="2302"/>
                    <a:pt x="1828" y="2302"/>
                  </a:cubicBezTo>
                  <a:cubicBezTo>
                    <a:pt x="1968" y="2385"/>
                    <a:pt x="2121" y="2483"/>
                    <a:pt x="2121" y="2664"/>
                  </a:cubicBezTo>
                  <a:cubicBezTo>
                    <a:pt x="2121" y="2762"/>
                    <a:pt x="2163" y="2804"/>
                    <a:pt x="2233" y="2846"/>
                  </a:cubicBezTo>
                  <a:cubicBezTo>
                    <a:pt x="2400" y="2915"/>
                    <a:pt x="2581" y="2985"/>
                    <a:pt x="2777" y="3041"/>
                  </a:cubicBezTo>
                  <a:cubicBezTo>
                    <a:pt x="2804" y="3055"/>
                    <a:pt x="2874" y="3041"/>
                    <a:pt x="2916" y="2999"/>
                  </a:cubicBezTo>
                  <a:cubicBezTo>
                    <a:pt x="3000" y="2929"/>
                    <a:pt x="3083" y="2846"/>
                    <a:pt x="3167" y="2762"/>
                  </a:cubicBezTo>
                  <a:cubicBezTo>
                    <a:pt x="3237" y="2664"/>
                    <a:pt x="3195" y="2511"/>
                    <a:pt x="3083" y="2455"/>
                  </a:cubicBezTo>
                  <a:cubicBezTo>
                    <a:pt x="3069" y="2441"/>
                    <a:pt x="3028" y="2441"/>
                    <a:pt x="3014" y="2441"/>
                  </a:cubicBezTo>
                  <a:cubicBezTo>
                    <a:pt x="2860" y="2385"/>
                    <a:pt x="2777" y="2302"/>
                    <a:pt x="2777" y="2134"/>
                  </a:cubicBezTo>
                  <a:cubicBezTo>
                    <a:pt x="2777" y="1925"/>
                    <a:pt x="2707" y="1758"/>
                    <a:pt x="2567" y="1604"/>
                  </a:cubicBezTo>
                  <a:cubicBezTo>
                    <a:pt x="2470" y="1521"/>
                    <a:pt x="2386" y="1437"/>
                    <a:pt x="2330" y="1325"/>
                  </a:cubicBezTo>
                  <a:cubicBezTo>
                    <a:pt x="2233" y="1046"/>
                    <a:pt x="1898" y="949"/>
                    <a:pt x="1772" y="684"/>
                  </a:cubicBezTo>
                  <a:cubicBezTo>
                    <a:pt x="1758" y="642"/>
                    <a:pt x="1689" y="642"/>
                    <a:pt x="1633" y="628"/>
                  </a:cubicBezTo>
                  <a:cubicBezTo>
                    <a:pt x="1493" y="572"/>
                    <a:pt x="1493" y="558"/>
                    <a:pt x="1591" y="460"/>
                  </a:cubicBezTo>
                  <a:cubicBezTo>
                    <a:pt x="1675" y="363"/>
                    <a:pt x="1744" y="279"/>
                    <a:pt x="1814" y="195"/>
                  </a:cubicBezTo>
                  <a:cubicBezTo>
                    <a:pt x="1828" y="154"/>
                    <a:pt x="1814" y="112"/>
                    <a:pt x="1800" y="56"/>
                  </a:cubicBezTo>
                  <a:cubicBezTo>
                    <a:pt x="1772" y="0"/>
                    <a:pt x="1730" y="0"/>
                    <a:pt x="1675" y="42"/>
                  </a:cubicBezTo>
                  <a:cubicBezTo>
                    <a:pt x="1591" y="84"/>
                    <a:pt x="1521" y="126"/>
                    <a:pt x="1410" y="84"/>
                  </a:cubicBezTo>
                  <a:cubicBezTo>
                    <a:pt x="1326" y="56"/>
                    <a:pt x="1214" y="70"/>
                    <a:pt x="1131" y="70"/>
                  </a:cubicBezTo>
                  <a:cubicBezTo>
                    <a:pt x="1131" y="140"/>
                    <a:pt x="1075" y="195"/>
                    <a:pt x="1047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706125" y="4405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"/>
                  </a:moveTo>
                  <a:cubicBezTo>
                    <a:pt x="1" y="15"/>
                    <a:pt x="1" y="15"/>
                    <a:pt x="1" y="1"/>
                  </a:cubicBezTo>
                  <a:cubicBezTo>
                    <a:pt x="1" y="15"/>
                    <a:pt x="29" y="15"/>
                    <a:pt x="29" y="15"/>
                  </a:cubicBezTo>
                  <a:lnTo>
                    <a:pt x="1" y="1"/>
                  </a:lnTo>
                  <a:cubicBezTo>
                    <a:pt x="29" y="1"/>
                    <a:pt x="29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688350" y="20985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5"/>
                  </a:moveTo>
                  <a:lnTo>
                    <a:pt x="14" y="15"/>
                  </a:lnTo>
                  <a:cubicBezTo>
                    <a:pt x="14" y="15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2803425" y="2707375"/>
              <a:ext cx="1075" cy="1050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14" y="42"/>
                  </a:moveTo>
                  <a:cubicBezTo>
                    <a:pt x="14" y="28"/>
                    <a:pt x="42" y="28"/>
                    <a:pt x="42" y="0"/>
                  </a:cubicBezTo>
                  <a:lnTo>
                    <a:pt x="14" y="0"/>
                  </a:lnTo>
                  <a:cubicBezTo>
                    <a:pt x="14" y="28"/>
                    <a:pt x="0" y="28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2735075" y="442722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cubicBezTo>
                    <a:pt x="0" y="1"/>
                    <a:pt x="0" y="1"/>
                    <a:pt x="14" y="1"/>
                  </a:cubicBezTo>
                  <a:cubicBezTo>
                    <a:pt x="0" y="1"/>
                    <a:pt x="0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1758675" y="2224400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0" y="0"/>
                  </a:lnTo>
                  <a:cubicBezTo>
                    <a:pt x="0" y="28"/>
                    <a:pt x="0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1449350" y="1814650"/>
              <a:ext cx="1708400" cy="2616800"/>
            </a:xfrm>
            <a:custGeom>
              <a:avLst/>
              <a:gdLst/>
              <a:ahLst/>
              <a:cxnLst/>
              <a:rect l="l" t="t" r="r" b="b"/>
              <a:pathLst>
                <a:path w="68336" h="104672" extrusionOk="0">
                  <a:moveTo>
                    <a:pt x="68028" y="69353"/>
                  </a:moveTo>
                  <a:cubicBezTo>
                    <a:pt x="68014" y="69297"/>
                    <a:pt x="67945" y="69228"/>
                    <a:pt x="67875" y="69214"/>
                  </a:cubicBezTo>
                  <a:cubicBezTo>
                    <a:pt x="67763" y="69158"/>
                    <a:pt x="67638" y="69102"/>
                    <a:pt x="67526" y="69116"/>
                  </a:cubicBezTo>
                  <a:cubicBezTo>
                    <a:pt x="67317" y="69144"/>
                    <a:pt x="67136" y="69074"/>
                    <a:pt x="66996" y="68949"/>
                  </a:cubicBezTo>
                  <a:cubicBezTo>
                    <a:pt x="66801" y="68795"/>
                    <a:pt x="66550" y="68739"/>
                    <a:pt x="66424" y="68530"/>
                  </a:cubicBezTo>
                  <a:cubicBezTo>
                    <a:pt x="66201" y="68181"/>
                    <a:pt x="65852" y="68042"/>
                    <a:pt x="65518" y="67847"/>
                  </a:cubicBezTo>
                  <a:cubicBezTo>
                    <a:pt x="65364" y="67763"/>
                    <a:pt x="65197" y="67721"/>
                    <a:pt x="65029" y="67721"/>
                  </a:cubicBezTo>
                  <a:cubicBezTo>
                    <a:pt x="64457" y="67749"/>
                    <a:pt x="63872" y="67638"/>
                    <a:pt x="63314" y="67498"/>
                  </a:cubicBezTo>
                  <a:cubicBezTo>
                    <a:pt x="63244" y="67484"/>
                    <a:pt x="63174" y="67498"/>
                    <a:pt x="63104" y="67512"/>
                  </a:cubicBezTo>
                  <a:cubicBezTo>
                    <a:pt x="63021" y="67554"/>
                    <a:pt x="62937" y="67610"/>
                    <a:pt x="62853" y="67638"/>
                  </a:cubicBezTo>
                  <a:cubicBezTo>
                    <a:pt x="62784" y="67679"/>
                    <a:pt x="62714" y="67638"/>
                    <a:pt x="62686" y="67554"/>
                  </a:cubicBezTo>
                  <a:cubicBezTo>
                    <a:pt x="62658" y="67442"/>
                    <a:pt x="62616" y="67331"/>
                    <a:pt x="62574" y="67219"/>
                  </a:cubicBezTo>
                  <a:cubicBezTo>
                    <a:pt x="62519" y="67149"/>
                    <a:pt x="62435" y="67052"/>
                    <a:pt x="62365" y="67052"/>
                  </a:cubicBezTo>
                  <a:cubicBezTo>
                    <a:pt x="62030" y="67024"/>
                    <a:pt x="61779" y="66842"/>
                    <a:pt x="61500" y="66717"/>
                  </a:cubicBezTo>
                  <a:cubicBezTo>
                    <a:pt x="61277" y="66633"/>
                    <a:pt x="61054" y="66563"/>
                    <a:pt x="60803" y="66536"/>
                  </a:cubicBezTo>
                  <a:cubicBezTo>
                    <a:pt x="60594" y="66522"/>
                    <a:pt x="60426" y="66577"/>
                    <a:pt x="60315" y="66773"/>
                  </a:cubicBezTo>
                  <a:cubicBezTo>
                    <a:pt x="60301" y="66787"/>
                    <a:pt x="60287" y="66801"/>
                    <a:pt x="60273" y="66801"/>
                  </a:cubicBezTo>
                  <a:cubicBezTo>
                    <a:pt x="60217" y="66801"/>
                    <a:pt x="60203" y="66773"/>
                    <a:pt x="60217" y="66703"/>
                  </a:cubicBezTo>
                  <a:cubicBezTo>
                    <a:pt x="60231" y="66647"/>
                    <a:pt x="60231" y="66605"/>
                    <a:pt x="60245" y="66563"/>
                  </a:cubicBezTo>
                  <a:cubicBezTo>
                    <a:pt x="60301" y="66368"/>
                    <a:pt x="60175" y="66257"/>
                    <a:pt x="60064" y="66215"/>
                  </a:cubicBezTo>
                  <a:cubicBezTo>
                    <a:pt x="59882" y="66145"/>
                    <a:pt x="59715" y="66089"/>
                    <a:pt x="59520" y="66033"/>
                  </a:cubicBezTo>
                  <a:cubicBezTo>
                    <a:pt x="59520" y="66075"/>
                    <a:pt x="59506" y="66117"/>
                    <a:pt x="59506" y="66159"/>
                  </a:cubicBezTo>
                  <a:lnTo>
                    <a:pt x="59520" y="66159"/>
                  </a:lnTo>
                  <a:lnTo>
                    <a:pt x="59534" y="66173"/>
                  </a:lnTo>
                  <a:lnTo>
                    <a:pt x="59506" y="66159"/>
                  </a:lnTo>
                  <a:lnTo>
                    <a:pt x="59506" y="66145"/>
                  </a:lnTo>
                  <a:cubicBezTo>
                    <a:pt x="59296" y="66103"/>
                    <a:pt x="59101" y="66117"/>
                    <a:pt x="58948" y="66284"/>
                  </a:cubicBezTo>
                  <a:cubicBezTo>
                    <a:pt x="58892" y="66159"/>
                    <a:pt x="58780" y="66159"/>
                    <a:pt x="58669" y="66145"/>
                  </a:cubicBezTo>
                  <a:cubicBezTo>
                    <a:pt x="58822" y="65978"/>
                    <a:pt x="59017" y="65908"/>
                    <a:pt x="59227" y="65866"/>
                  </a:cubicBezTo>
                  <a:cubicBezTo>
                    <a:pt x="59269" y="65685"/>
                    <a:pt x="59324" y="65489"/>
                    <a:pt x="59366" y="65322"/>
                  </a:cubicBezTo>
                  <a:cubicBezTo>
                    <a:pt x="59380" y="65196"/>
                    <a:pt x="59380" y="65071"/>
                    <a:pt x="59296" y="64973"/>
                  </a:cubicBezTo>
                  <a:cubicBezTo>
                    <a:pt x="59199" y="64862"/>
                    <a:pt x="59157" y="64722"/>
                    <a:pt x="59045" y="64625"/>
                  </a:cubicBezTo>
                  <a:cubicBezTo>
                    <a:pt x="58850" y="64415"/>
                    <a:pt x="58711" y="64150"/>
                    <a:pt x="58669" y="63871"/>
                  </a:cubicBezTo>
                  <a:cubicBezTo>
                    <a:pt x="58641" y="63732"/>
                    <a:pt x="58571" y="63592"/>
                    <a:pt x="58473" y="63495"/>
                  </a:cubicBezTo>
                  <a:cubicBezTo>
                    <a:pt x="58083" y="63104"/>
                    <a:pt x="57706" y="62686"/>
                    <a:pt x="57106" y="62588"/>
                  </a:cubicBezTo>
                  <a:cubicBezTo>
                    <a:pt x="57037" y="62560"/>
                    <a:pt x="56967" y="62532"/>
                    <a:pt x="56925" y="62490"/>
                  </a:cubicBezTo>
                  <a:cubicBezTo>
                    <a:pt x="56674" y="62379"/>
                    <a:pt x="56409" y="62337"/>
                    <a:pt x="56158" y="62351"/>
                  </a:cubicBezTo>
                  <a:lnTo>
                    <a:pt x="55363" y="62351"/>
                  </a:lnTo>
                  <a:cubicBezTo>
                    <a:pt x="55293" y="62351"/>
                    <a:pt x="55223" y="62323"/>
                    <a:pt x="55154" y="62281"/>
                  </a:cubicBezTo>
                  <a:cubicBezTo>
                    <a:pt x="54917" y="62142"/>
                    <a:pt x="54721" y="61919"/>
                    <a:pt x="54428" y="61849"/>
                  </a:cubicBezTo>
                  <a:cubicBezTo>
                    <a:pt x="54387" y="61849"/>
                    <a:pt x="54359" y="61779"/>
                    <a:pt x="54345" y="61751"/>
                  </a:cubicBezTo>
                  <a:cubicBezTo>
                    <a:pt x="54303" y="61626"/>
                    <a:pt x="54247" y="61514"/>
                    <a:pt x="54163" y="61430"/>
                  </a:cubicBezTo>
                  <a:cubicBezTo>
                    <a:pt x="54010" y="61277"/>
                    <a:pt x="53870" y="61124"/>
                    <a:pt x="53689" y="60984"/>
                  </a:cubicBezTo>
                  <a:cubicBezTo>
                    <a:pt x="53591" y="60886"/>
                    <a:pt x="53452" y="60817"/>
                    <a:pt x="53312" y="60775"/>
                  </a:cubicBezTo>
                  <a:cubicBezTo>
                    <a:pt x="53201" y="60733"/>
                    <a:pt x="53061" y="60733"/>
                    <a:pt x="52964" y="60719"/>
                  </a:cubicBezTo>
                  <a:cubicBezTo>
                    <a:pt x="52894" y="60705"/>
                    <a:pt x="52824" y="60663"/>
                    <a:pt x="52824" y="60580"/>
                  </a:cubicBezTo>
                  <a:cubicBezTo>
                    <a:pt x="52838" y="60356"/>
                    <a:pt x="52713" y="60231"/>
                    <a:pt x="52531" y="60147"/>
                  </a:cubicBezTo>
                  <a:cubicBezTo>
                    <a:pt x="52350" y="60077"/>
                    <a:pt x="52183" y="59980"/>
                    <a:pt x="52001" y="59896"/>
                  </a:cubicBezTo>
                  <a:cubicBezTo>
                    <a:pt x="51946" y="59868"/>
                    <a:pt x="51862" y="59812"/>
                    <a:pt x="51862" y="59757"/>
                  </a:cubicBezTo>
                  <a:cubicBezTo>
                    <a:pt x="51848" y="59673"/>
                    <a:pt x="51932" y="59673"/>
                    <a:pt x="52001" y="59631"/>
                  </a:cubicBezTo>
                  <a:cubicBezTo>
                    <a:pt x="52015" y="59631"/>
                    <a:pt x="52057" y="59617"/>
                    <a:pt x="52071" y="59617"/>
                  </a:cubicBezTo>
                  <a:cubicBezTo>
                    <a:pt x="52127" y="59603"/>
                    <a:pt x="52141" y="59547"/>
                    <a:pt x="52127" y="59519"/>
                  </a:cubicBezTo>
                  <a:cubicBezTo>
                    <a:pt x="52113" y="59492"/>
                    <a:pt x="52085" y="59478"/>
                    <a:pt x="52071" y="59478"/>
                  </a:cubicBezTo>
                  <a:cubicBezTo>
                    <a:pt x="51862" y="59408"/>
                    <a:pt x="51639" y="59450"/>
                    <a:pt x="51429" y="59450"/>
                  </a:cubicBezTo>
                  <a:cubicBezTo>
                    <a:pt x="51304" y="59450"/>
                    <a:pt x="51206" y="59408"/>
                    <a:pt x="51109" y="59310"/>
                  </a:cubicBezTo>
                  <a:cubicBezTo>
                    <a:pt x="51081" y="59268"/>
                    <a:pt x="51011" y="59282"/>
                    <a:pt x="50997" y="59338"/>
                  </a:cubicBezTo>
                  <a:cubicBezTo>
                    <a:pt x="50955" y="59408"/>
                    <a:pt x="50955" y="59492"/>
                    <a:pt x="50927" y="59533"/>
                  </a:cubicBezTo>
                  <a:cubicBezTo>
                    <a:pt x="50718" y="59729"/>
                    <a:pt x="50341" y="59882"/>
                    <a:pt x="50062" y="59673"/>
                  </a:cubicBezTo>
                  <a:cubicBezTo>
                    <a:pt x="49895" y="59547"/>
                    <a:pt x="49714" y="59533"/>
                    <a:pt x="49532" y="59561"/>
                  </a:cubicBezTo>
                  <a:cubicBezTo>
                    <a:pt x="49323" y="59589"/>
                    <a:pt x="49086" y="59603"/>
                    <a:pt x="48877" y="59617"/>
                  </a:cubicBezTo>
                  <a:cubicBezTo>
                    <a:pt x="48779" y="59617"/>
                    <a:pt x="48709" y="59561"/>
                    <a:pt x="48668" y="59464"/>
                  </a:cubicBezTo>
                  <a:cubicBezTo>
                    <a:pt x="48668" y="59450"/>
                    <a:pt x="48654" y="59408"/>
                    <a:pt x="48654" y="59394"/>
                  </a:cubicBezTo>
                  <a:cubicBezTo>
                    <a:pt x="48626" y="59240"/>
                    <a:pt x="48528" y="59129"/>
                    <a:pt x="48375" y="59101"/>
                  </a:cubicBezTo>
                  <a:cubicBezTo>
                    <a:pt x="48291" y="59073"/>
                    <a:pt x="48179" y="59059"/>
                    <a:pt x="48096" y="59045"/>
                  </a:cubicBezTo>
                  <a:cubicBezTo>
                    <a:pt x="47900" y="59031"/>
                    <a:pt x="47803" y="58920"/>
                    <a:pt x="47747" y="58752"/>
                  </a:cubicBezTo>
                  <a:cubicBezTo>
                    <a:pt x="47733" y="58682"/>
                    <a:pt x="47677" y="58627"/>
                    <a:pt x="47594" y="58627"/>
                  </a:cubicBezTo>
                  <a:cubicBezTo>
                    <a:pt x="47524" y="58613"/>
                    <a:pt x="47398" y="58696"/>
                    <a:pt x="47370" y="58766"/>
                  </a:cubicBezTo>
                  <a:cubicBezTo>
                    <a:pt x="47342" y="58794"/>
                    <a:pt x="47329" y="58850"/>
                    <a:pt x="47315" y="58906"/>
                  </a:cubicBezTo>
                  <a:cubicBezTo>
                    <a:pt x="47301" y="59073"/>
                    <a:pt x="47203" y="59171"/>
                    <a:pt x="47050" y="59199"/>
                  </a:cubicBezTo>
                  <a:cubicBezTo>
                    <a:pt x="46924" y="59240"/>
                    <a:pt x="46826" y="59282"/>
                    <a:pt x="46715" y="59338"/>
                  </a:cubicBezTo>
                  <a:cubicBezTo>
                    <a:pt x="46645" y="59380"/>
                    <a:pt x="46603" y="59338"/>
                    <a:pt x="46547" y="59254"/>
                  </a:cubicBezTo>
                  <a:cubicBezTo>
                    <a:pt x="46506" y="59185"/>
                    <a:pt x="46478" y="59129"/>
                    <a:pt x="46533" y="59059"/>
                  </a:cubicBezTo>
                  <a:cubicBezTo>
                    <a:pt x="46631" y="58961"/>
                    <a:pt x="46743" y="58864"/>
                    <a:pt x="46826" y="58766"/>
                  </a:cubicBezTo>
                  <a:cubicBezTo>
                    <a:pt x="46882" y="58710"/>
                    <a:pt x="46840" y="58557"/>
                    <a:pt x="46757" y="58515"/>
                  </a:cubicBezTo>
                  <a:cubicBezTo>
                    <a:pt x="46687" y="58487"/>
                    <a:pt x="46617" y="58473"/>
                    <a:pt x="46547" y="58487"/>
                  </a:cubicBezTo>
                  <a:cubicBezTo>
                    <a:pt x="46366" y="58515"/>
                    <a:pt x="46227" y="58585"/>
                    <a:pt x="46115" y="58710"/>
                  </a:cubicBezTo>
                  <a:cubicBezTo>
                    <a:pt x="45948" y="58864"/>
                    <a:pt x="45780" y="58989"/>
                    <a:pt x="45571" y="59045"/>
                  </a:cubicBezTo>
                  <a:cubicBezTo>
                    <a:pt x="45348" y="59087"/>
                    <a:pt x="45097" y="59087"/>
                    <a:pt x="44901" y="59268"/>
                  </a:cubicBezTo>
                  <a:cubicBezTo>
                    <a:pt x="44888" y="59282"/>
                    <a:pt x="44818" y="59268"/>
                    <a:pt x="44762" y="59268"/>
                  </a:cubicBezTo>
                  <a:cubicBezTo>
                    <a:pt x="44609" y="59254"/>
                    <a:pt x="44483" y="59324"/>
                    <a:pt x="44385" y="59436"/>
                  </a:cubicBezTo>
                  <a:cubicBezTo>
                    <a:pt x="44260" y="59575"/>
                    <a:pt x="44120" y="59743"/>
                    <a:pt x="44106" y="59924"/>
                  </a:cubicBezTo>
                  <a:cubicBezTo>
                    <a:pt x="44092" y="60105"/>
                    <a:pt x="44023" y="60245"/>
                    <a:pt x="43855" y="60328"/>
                  </a:cubicBezTo>
                  <a:cubicBezTo>
                    <a:pt x="43716" y="60412"/>
                    <a:pt x="43604" y="60538"/>
                    <a:pt x="43479" y="60663"/>
                  </a:cubicBezTo>
                  <a:cubicBezTo>
                    <a:pt x="43423" y="60719"/>
                    <a:pt x="43409" y="60817"/>
                    <a:pt x="43395" y="60900"/>
                  </a:cubicBezTo>
                  <a:lnTo>
                    <a:pt x="43409" y="60900"/>
                  </a:lnTo>
                  <a:lnTo>
                    <a:pt x="43409" y="60942"/>
                  </a:lnTo>
                  <a:lnTo>
                    <a:pt x="43395" y="60928"/>
                  </a:lnTo>
                  <a:lnTo>
                    <a:pt x="43395" y="60900"/>
                  </a:lnTo>
                  <a:cubicBezTo>
                    <a:pt x="43353" y="60886"/>
                    <a:pt x="43297" y="60886"/>
                    <a:pt x="43269" y="60858"/>
                  </a:cubicBezTo>
                  <a:cubicBezTo>
                    <a:pt x="43144" y="60747"/>
                    <a:pt x="43018" y="60621"/>
                    <a:pt x="42907" y="60524"/>
                  </a:cubicBezTo>
                  <a:cubicBezTo>
                    <a:pt x="42739" y="60370"/>
                    <a:pt x="42558" y="60273"/>
                    <a:pt x="42349" y="60231"/>
                  </a:cubicBezTo>
                  <a:cubicBezTo>
                    <a:pt x="42042" y="60161"/>
                    <a:pt x="41763" y="60161"/>
                    <a:pt x="41512" y="60314"/>
                  </a:cubicBezTo>
                  <a:cubicBezTo>
                    <a:pt x="41414" y="60370"/>
                    <a:pt x="41331" y="60384"/>
                    <a:pt x="41247" y="60440"/>
                  </a:cubicBezTo>
                  <a:cubicBezTo>
                    <a:pt x="41052" y="60552"/>
                    <a:pt x="40856" y="60621"/>
                    <a:pt x="40633" y="60482"/>
                  </a:cubicBezTo>
                  <a:cubicBezTo>
                    <a:pt x="40229" y="60454"/>
                    <a:pt x="39992" y="60189"/>
                    <a:pt x="39782" y="59896"/>
                  </a:cubicBezTo>
                  <a:cubicBezTo>
                    <a:pt x="39657" y="59715"/>
                    <a:pt x="39559" y="59533"/>
                    <a:pt x="39434" y="59352"/>
                  </a:cubicBezTo>
                  <a:cubicBezTo>
                    <a:pt x="39392" y="59296"/>
                    <a:pt x="39378" y="59213"/>
                    <a:pt x="39378" y="59143"/>
                  </a:cubicBezTo>
                  <a:cubicBezTo>
                    <a:pt x="39378" y="58906"/>
                    <a:pt x="39378" y="58669"/>
                    <a:pt x="39531" y="58459"/>
                  </a:cubicBezTo>
                  <a:cubicBezTo>
                    <a:pt x="39587" y="58390"/>
                    <a:pt x="39629" y="58292"/>
                    <a:pt x="39629" y="58208"/>
                  </a:cubicBezTo>
                  <a:cubicBezTo>
                    <a:pt x="39629" y="57957"/>
                    <a:pt x="39699" y="57734"/>
                    <a:pt x="39768" y="57511"/>
                  </a:cubicBezTo>
                  <a:cubicBezTo>
                    <a:pt x="39838" y="57274"/>
                    <a:pt x="39810" y="57037"/>
                    <a:pt x="39810" y="56785"/>
                  </a:cubicBezTo>
                  <a:cubicBezTo>
                    <a:pt x="39810" y="56758"/>
                    <a:pt x="39782" y="56702"/>
                    <a:pt x="39740" y="56688"/>
                  </a:cubicBezTo>
                  <a:cubicBezTo>
                    <a:pt x="39657" y="56632"/>
                    <a:pt x="39573" y="56618"/>
                    <a:pt x="39489" y="56576"/>
                  </a:cubicBezTo>
                  <a:lnTo>
                    <a:pt x="39489" y="56576"/>
                  </a:lnTo>
                  <a:lnTo>
                    <a:pt x="39503" y="56604"/>
                  </a:lnTo>
                  <a:lnTo>
                    <a:pt x="39461" y="56618"/>
                  </a:lnTo>
                  <a:lnTo>
                    <a:pt x="39489" y="56576"/>
                  </a:lnTo>
                  <a:cubicBezTo>
                    <a:pt x="39322" y="56437"/>
                    <a:pt x="39155" y="56339"/>
                    <a:pt x="38931" y="56325"/>
                  </a:cubicBezTo>
                  <a:cubicBezTo>
                    <a:pt x="38722" y="56325"/>
                    <a:pt x="38485" y="56283"/>
                    <a:pt x="38276" y="56228"/>
                  </a:cubicBezTo>
                  <a:cubicBezTo>
                    <a:pt x="38039" y="56186"/>
                    <a:pt x="37816" y="56297"/>
                    <a:pt x="37564" y="56283"/>
                  </a:cubicBezTo>
                  <a:cubicBezTo>
                    <a:pt x="37369" y="56283"/>
                    <a:pt x="37188" y="56325"/>
                    <a:pt x="36993" y="56325"/>
                  </a:cubicBezTo>
                  <a:cubicBezTo>
                    <a:pt x="36867" y="56325"/>
                    <a:pt x="36742" y="56283"/>
                    <a:pt x="36644" y="56269"/>
                  </a:cubicBezTo>
                  <a:cubicBezTo>
                    <a:pt x="36588" y="56255"/>
                    <a:pt x="36560" y="56200"/>
                    <a:pt x="36588" y="56158"/>
                  </a:cubicBezTo>
                  <a:cubicBezTo>
                    <a:pt x="36811" y="55949"/>
                    <a:pt x="36909" y="55697"/>
                    <a:pt x="36881" y="55377"/>
                  </a:cubicBezTo>
                  <a:cubicBezTo>
                    <a:pt x="36867" y="55237"/>
                    <a:pt x="36909" y="55098"/>
                    <a:pt x="36937" y="54944"/>
                  </a:cubicBezTo>
                  <a:cubicBezTo>
                    <a:pt x="36951" y="54875"/>
                    <a:pt x="36993" y="54805"/>
                    <a:pt x="37076" y="54805"/>
                  </a:cubicBezTo>
                  <a:cubicBezTo>
                    <a:pt x="37258" y="54805"/>
                    <a:pt x="37341" y="54693"/>
                    <a:pt x="37355" y="54540"/>
                  </a:cubicBezTo>
                  <a:cubicBezTo>
                    <a:pt x="37397" y="54386"/>
                    <a:pt x="37425" y="54205"/>
                    <a:pt x="37425" y="54052"/>
                  </a:cubicBezTo>
                  <a:cubicBezTo>
                    <a:pt x="37411" y="53828"/>
                    <a:pt x="37481" y="53633"/>
                    <a:pt x="37634" y="53466"/>
                  </a:cubicBezTo>
                  <a:cubicBezTo>
                    <a:pt x="37718" y="53354"/>
                    <a:pt x="37816" y="53229"/>
                    <a:pt x="37899" y="53131"/>
                  </a:cubicBezTo>
                  <a:cubicBezTo>
                    <a:pt x="37927" y="53075"/>
                    <a:pt x="37955" y="52991"/>
                    <a:pt x="37983" y="52936"/>
                  </a:cubicBezTo>
                  <a:cubicBezTo>
                    <a:pt x="38025" y="52810"/>
                    <a:pt x="37899" y="52629"/>
                    <a:pt x="37774" y="52629"/>
                  </a:cubicBezTo>
                  <a:cubicBezTo>
                    <a:pt x="37495" y="52629"/>
                    <a:pt x="37202" y="52573"/>
                    <a:pt x="36923" y="52699"/>
                  </a:cubicBezTo>
                  <a:cubicBezTo>
                    <a:pt x="36700" y="52796"/>
                    <a:pt x="36463" y="52810"/>
                    <a:pt x="36225" y="52810"/>
                  </a:cubicBezTo>
                  <a:cubicBezTo>
                    <a:pt x="36016" y="52810"/>
                    <a:pt x="35877" y="52936"/>
                    <a:pt x="35793" y="53131"/>
                  </a:cubicBezTo>
                  <a:cubicBezTo>
                    <a:pt x="35737" y="53229"/>
                    <a:pt x="35695" y="53354"/>
                    <a:pt x="35667" y="53466"/>
                  </a:cubicBezTo>
                  <a:cubicBezTo>
                    <a:pt x="35584" y="53814"/>
                    <a:pt x="35444" y="54135"/>
                    <a:pt x="35165" y="54386"/>
                  </a:cubicBezTo>
                  <a:cubicBezTo>
                    <a:pt x="35068" y="54665"/>
                    <a:pt x="34900" y="54665"/>
                    <a:pt x="34649" y="54582"/>
                  </a:cubicBezTo>
                  <a:cubicBezTo>
                    <a:pt x="34552" y="54540"/>
                    <a:pt x="34412" y="54554"/>
                    <a:pt x="34301" y="54596"/>
                  </a:cubicBezTo>
                  <a:cubicBezTo>
                    <a:pt x="34077" y="54651"/>
                    <a:pt x="33854" y="54749"/>
                    <a:pt x="33631" y="54805"/>
                  </a:cubicBezTo>
                  <a:cubicBezTo>
                    <a:pt x="33436" y="54833"/>
                    <a:pt x="33240" y="54861"/>
                    <a:pt x="33101" y="54679"/>
                  </a:cubicBezTo>
                  <a:cubicBezTo>
                    <a:pt x="33003" y="54540"/>
                    <a:pt x="32836" y="54470"/>
                    <a:pt x="32682" y="54414"/>
                  </a:cubicBezTo>
                  <a:cubicBezTo>
                    <a:pt x="32487" y="54344"/>
                    <a:pt x="32376" y="54205"/>
                    <a:pt x="32278" y="54038"/>
                  </a:cubicBezTo>
                  <a:cubicBezTo>
                    <a:pt x="32180" y="53787"/>
                    <a:pt x="32055" y="53563"/>
                    <a:pt x="31887" y="53354"/>
                  </a:cubicBezTo>
                  <a:cubicBezTo>
                    <a:pt x="31790" y="53270"/>
                    <a:pt x="31762" y="53145"/>
                    <a:pt x="31748" y="53019"/>
                  </a:cubicBezTo>
                  <a:cubicBezTo>
                    <a:pt x="31706" y="52810"/>
                    <a:pt x="31650" y="52601"/>
                    <a:pt x="31636" y="52392"/>
                  </a:cubicBezTo>
                  <a:cubicBezTo>
                    <a:pt x="31622" y="52252"/>
                    <a:pt x="31608" y="52113"/>
                    <a:pt x="31608" y="51959"/>
                  </a:cubicBezTo>
                  <a:cubicBezTo>
                    <a:pt x="31636" y="51457"/>
                    <a:pt x="31692" y="50955"/>
                    <a:pt x="31790" y="50467"/>
                  </a:cubicBezTo>
                  <a:cubicBezTo>
                    <a:pt x="31818" y="50369"/>
                    <a:pt x="31846" y="50271"/>
                    <a:pt x="31901" y="50202"/>
                  </a:cubicBezTo>
                  <a:cubicBezTo>
                    <a:pt x="32069" y="50006"/>
                    <a:pt x="32111" y="49783"/>
                    <a:pt x="32069" y="49532"/>
                  </a:cubicBezTo>
                  <a:cubicBezTo>
                    <a:pt x="32041" y="49183"/>
                    <a:pt x="32111" y="48877"/>
                    <a:pt x="32236" y="48542"/>
                  </a:cubicBezTo>
                  <a:cubicBezTo>
                    <a:pt x="32334" y="48263"/>
                    <a:pt x="32529" y="47998"/>
                    <a:pt x="32808" y="47956"/>
                  </a:cubicBezTo>
                  <a:cubicBezTo>
                    <a:pt x="33157" y="47886"/>
                    <a:pt x="33450" y="47761"/>
                    <a:pt x="33701" y="47538"/>
                  </a:cubicBezTo>
                  <a:cubicBezTo>
                    <a:pt x="33882" y="47356"/>
                    <a:pt x="34133" y="47342"/>
                    <a:pt x="34342" y="47259"/>
                  </a:cubicBezTo>
                  <a:cubicBezTo>
                    <a:pt x="34510" y="47189"/>
                    <a:pt x="34719" y="47217"/>
                    <a:pt x="34900" y="47286"/>
                  </a:cubicBezTo>
                  <a:cubicBezTo>
                    <a:pt x="35040" y="47342"/>
                    <a:pt x="35179" y="47370"/>
                    <a:pt x="35319" y="47300"/>
                  </a:cubicBezTo>
                  <a:cubicBezTo>
                    <a:pt x="35472" y="47231"/>
                    <a:pt x="35612" y="47273"/>
                    <a:pt x="35695" y="47398"/>
                  </a:cubicBezTo>
                  <a:cubicBezTo>
                    <a:pt x="35877" y="47677"/>
                    <a:pt x="36142" y="47677"/>
                    <a:pt x="36393" y="47621"/>
                  </a:cubicBezTo>
                  <a:cubicBezTo>
                    <a:pt x="36532" y="47607"/>
                    <a:pt x="36658" y="47510"/>
                    <a:pt x="36783" y="47468"/>
                  </a:cubicBezTo>
                  <a:cubicBezTo>
                    <a:pt x="36811" y="47328"/>
                    <a:pt x="36867" y="47203"/>
                    <a:pt x="36881" y="47063"/>
                  </a:cubicBezTo>
                  <a:cubicBezTo>
                    <a:pt x="36909" y="46910"/>
                    <a:pt x="36993" y="46854"/>
                    <a:pt x="37118" y="46812"/>
                  </a:cubicBezTo>
                  <a:cubicBezTo>
                    <a:pt x="37202" y="46784"/>
                    <a:pt x="37299" y="46784"/>
                    <a:pt x="37397" y="46770"/>
                  </a:cubicBezTo>
                  <a:cubicBezTo>
                    <a:pt x="37718" y="46715"/>
                    <a:pt x="38053" y="46798"/>
                    <a:pt x="38401" y="46784"/>
                  </a:cubicBezTo>
                  <a:cubicBezTo>
                    <a:pt x="38792" y="46770"/>
                    <a:pt x="39113" y="46854"/>
                    <a:pt x="39378" y="47147"/>
                  </a:cubicBezTo>
                  <a:cubicBezTo>
                    <a:pt x="39461" y="47259"/>
                    <a:pt x="39587" y="47231"/>
                    <a:pt x="39713" y="47189"/>
                  </a:cubicBezTo>
                  <a:cubicBezTo>
                    <a:pt x="39796" y="47147"/>
                    <a:pt x="39880" y="47091"/>
                    <a:pt x="39978" y="47077"/>
                  </a:cubicBezTo>
                  <a:cubicBezTo>
                    <a:pt x="40075" y="47049"/>
                    <a:pt x="40159" y="47077"/>
                    <a:pt x="40229" y="47147"/>
                  </a:cubicBezTo>
                  <a:cubicBezTo>
                    <a:pt x="40396" y="47328"/>
                    <a:pt x="40536" y="47510"/>
                    <a:pt x="40689" y="47705"/>
                  </a:cubicBezTo>
                  <a:cubicBezTo>
                    <a:pt x="40773" y="47817"/>
                    <a:pt x="40773" y="47914"/>
                    <a:pt x="40745" y="48040"/>
                  </a:cubicBezTo>
                  <a:cubicBezTo>
                    <a:pt x="40717" y="48109"/>
                    <a:pt x="40703" y="48179"/>
                    <a:pt x="40675" y="48249"/>
                  </a:cubicBezTo>
                  <a:cubicBezTo>
                    <a:pt x="40605" y="48388"/>
                    <a:pt x="40605" y="48528"/>
                    <a:pt x="40703" y="48653"/>
                  </a:cubicBezTo>
                  <a:cubicBezTo>
                    <a:pt x="40815" y="49044"/>
                    <a:pt x="41038" y="49393"/>
                    <a:pt x="41177" y="49769"/>
                  </a:cubicBezTo>
                  <a:cubicBezTo>
                    <a:pt x="41247" y="49937"/>
                    <a:pt x="41386" y="50076"/>
                    <a:pt x="41512" y="50216"/>
                  </a:cubicBezTo>
                  <a:cubicBezTo>
                    <a:pt x="41610" y="50355"/>
                    <a:pt x="41861" y="50327"/>
                    <a:pt x="41944" y="50188"/>
                  </a:cubicBezTo>
                  <a:cubicBezTo>
                    <a:pt x="42112" y="49881"/>
                    <a:pt x="42223" y="49574"/>
                    <a:pt x="42251" y="49239"/>
                  </a:cubicBezTo>
                  <a:lnTo>
                    <a:pt x="42251" y="49100"/>
                  </a:lnTo>
                  <a:cubicBezTo>
                    <a:pt x="42209" y="48932"/>
                    <a:pt x="42112" y="48737"/>
                    <a:pt x="42084" y="48556"/>
                  </a:cubicBezTo>
                  <a:cubicBezTo>
                    <a:pt x="42042" y="48374"/>
                    <a:pt x="42042" y="48179"/>
                    <a:pt x="42014" y="47998"/>
                  </a:cubicBezTo>
                  <a:cubicBezTo>
                    <a:pt x="42014" y="47984"/>
                    <a:pt x="42000" y="47956"/>
                    <a:pt x="42000" y="47928"/>
                  </a:cubicBezTo>
                  <a:cubicBezTo>
                    <a:pt x="41763" y="47370"/>
                    <a:pt x="41805" y="46798"/>
                    <a:pt x="41861" y="46226"/>
                  </a:cubicBezTo>
                  <a:cubicBezTo>
                    <a:pt x="41875" y="46143"/>
                    <a:pt x="41889" y="46031"/>
                    <a:pt x="41958" y="45961"/>
                  </a:cubicBezTo>
                  <a:cubicBezTo>
                    <a:pt x="42209" y="45682"/>
                    <a:pt x="42447" y="45376"/>
                    <a:pt x="42851" y="45264"/>
                  </a:cubicBezTo>
                  <a:cubicBezTo>
                    <a:pt x="42907" y="45250"/>
                    <a:pt x="42935" y="45236"/>
                    <a:pt x="42990" y="45222"/>
                  </a:cubicBezTo>
                  <a:cubicBezTo>
                    <a:pt x="43130" y="45166"/>
                    <a:pt x="43228" y="45083"/>
                    <a:pt x="43339" y="44971"/>
                  </a:cubicBezTo>
                  <a:cubicBezTo>
                    <a:pt x="43423" y="44887"/>
                    <a:pt x="43479" y="44776"/>
                    <a:pt x="43562" y="44692"/>
                  </a:cubicBezTo>
                  <a:cubicBezTo>
                    <a:pt x="43632" y="44622"/>
                    <a:pt x="43702" y="44539"/>
                    <a:pt x="43786" y="44525"/>
                  </a:cubicBezTo>
                  <a:cubicBezTo>
                    <a:pt x="43967" y="44469"/>
                    <a:pt x="44092" y="44357"/>
                    <a:pt x="44204" y="44260"/>
                  </a:cubicBezTo>
                  <a:cubicBezTo>
                    <a:pt x="44399" y="44064"/>
                    <a:pt x="44622" y="43925"/>
                    <a:pt x="44888" y="43869"/>
                  </a:cubicBezTo>
                  <a:cubicBezTo>
                    <a:pt x="45013" y="43855"/>
                    <a:pt x="45097" y="43744"/>
                    <a:pt x="45097" y="43604"/>
                  </a:cubicBezTo>
                  <a:cubicBezTo>
                    <a:pt x="45097" y="43520"/>
                    <a:pt x="45166" y="43506"/>
                    <a:pt x="45222" y="43451"/>
                  </a:cubicBezTo>
                  <a:cubicBezTo>
                    <a:pt x="45306" y="43409"/>
                    <a:pt x="45376" y="43353"/>
                    <a:pt x="45445" y="43283"/>
                  </a:cubicBezTo>
                  <a:cubicBezTo>
                    <a:pt x="45501" y="43227"/>
                    <a:pt x="45529" y="43158"/>
                    <a:pt x="45501" y="43088"/>
                  </a:cubicBezTo>
                  <a:cubicBezTo>
                    <a:pt x="45432" y="42976"/>
                    <a:pt x="45376" y="42893"/>
                    <a:pt x="45445" y="42753"/>
                  </a:cubicBezTo>
                  <a:cubicBezTo>
                    <a:pt x="45529" y="42586"/>
                    <a:pt x="45571" y="42391"/>
                    <a:pt x="45445" y="42209"/>
                  </a:cubicBezTo>
                  <a:cubicBezTo>
                    <a:pt x="45418" y="42167"/>
                    <a:pt x="45390" y="42084"/>
                    <a:pt x="45390" y="42000"/>
                  </a:cubicBezTo>
                  <a:cubicBezTo>
                    <a:pt x="45390" y="41791"/>
                    <a:pt x="45432" y="41581"/>
                    <a:pt x="45445" y="41358"/>
                  </a:cubicBezTo>
                  <a:cubicBezTo>
                    <a:pt x="45445" y="41344"/>
                    <a:pt x="45487" y="41330"/>
                    <a:pt x="45501" y="41330"/>
                  </a:cubicBezTo>
                  <a:cubicBezTo>
                    <a:pt x="45515" y="41330"/>
                    <a:pt x="45557" y="41344"/>
                    <a:pt x="45571" y="41344"/>
                  </a:cubicBezTo>
                  <a:cubicBezTo>
                    <a:pt x="45669" y="41428"/>
                    <a:pt x="45641" y="41554"/>
                    <a:pt x="45655" y="41679"/>
                  </a:cubicBezTo>
                  <a:cubicBezTo>
                    <a:pt x="45655" y="41707"/>
                    <a:pt x="45710" y="41749"/>
                    <a:pt x="45738" y="41777"/>
                  </a:cubicBezTo>
                  <a:cubicBezTo>
                    <a:pt x="45738" y="41777"/>
                    <a:pt x="45794" y="41763"/>
                    <a:pt x="45808" y="41749"/>
                  </a:cubicBezTo>
                  <a:cubicBezTo>
                    <a:pt x="45934" y="41568"/>
                    <a:pt x="46073" y="41400"/>
                    <a:pt x="46185" y="41219"/>
                  </a:cubicBezTo>
                  <a:cubicBezTo>
                    <a:pt x="46227" y="41149"/>
                    <a:pt x="46227" y="41051"/>
                    <a:pt x="46254" y="40940"/>
                  </a:cubicBezTo>
                  <a:cubicBezTo>
                    <a:pt x="46268" y="40870"/>
                    <a:pt x="46254" y="40800"/>
                    <a:pt x="46254" y="40731"/>
                  </a:cubicBezTo>
                  <a:cubicBezTo>
                    <a:pt x="46254" y="40675"/>
                    <a:pt x="46282" y="40647"/>
                    <a:pt x="46352" y="40647"/>
                  </a:cubicBezTo>
                  <a:cubicBezTo>
                    <a:pt x="46492" y="40647"/>
                    <a:pt x="46575" y="40577"/>
                    <a:pt x="46673" y="40494"/>
                  </a:cubicBezTo>
                  <a:cubicBezTo>
                    <a:pt x="46882" y="40284"/>
                    <a:pt x="47036" y="40033"/>
                    <a:pt x="47063" y="39740"/>
                  </a:cubicBezTo>
                  <a:cubicBezTo>
                    <a:pt x="47105" y="39475"/>
                    <a:pt x="47259" y="39419"/>
                    <a:pt x="47468" y="39419"/>
                  </a:cubicBezTo>
                  <a:cubicBezTo>
                    <a:pt x="47607" y="39406"/>
                    <a:pt x="47747" y="39392"/>
                    <a:pt x="47886" y="39350"/>
                  </a:cubicBezTo>
                  <a:cubicBezTo>
                    <a:pt x="47956" y="39336"/>
                    <a:pt x="48012" y="39308"/>
                    <a:pt x="48082" y="39252"/>
                  </a:cubicBezTo>
                  <a:cubicBezTo>
                    <a:pt x="48096" y="39238"/>
                    <a:pt x="48110" y="39210"/>
                    <a:pt x="48110" y="39196"/>
                  </a:cubicBezTo>
                  <a:cubicBezTo>
                    <a:pt x="48110" y="39182"/>
                    <a:pt x="48096" y="39140"/>
                    <a:pt x="48082" y="39140"/>
                  </a:cubicBezTo>
                  <a:cubicBezTo>
                    <a:pt x="48040" y="39127"/>
                    <a:pt x="47998" y="39113"/>
                    <a:pt x="47942" y="39113"/>
                  </a:cubicBezTo>
                  <a:cubicBezTo>
                    <a:pt x="47873" y="39113"/>
                    <a:pt x="47831" y="39099"/>
                    <a:pt x="47873" y="39043"/>
                  </a:cubicBezTo>
                  <a:cubicBezTo>
                    <a:pt x="47873" y="39029"/>
                    <a:pt x="47900" y="39029"/>
                    <a:pt x="47942" y="39029"/>
                  </a:cubicBezTo>
                  <a:lnTo>
                    <a:pt x="48012" y="39029"/>
                  </a:lnTo>
                  <a:cubicBezTo>
                    <a:pt x="48430" y="39071"/>
                    <a:pt x="48807" y="38889"/>
                    <a:pt x="49212" y="38889"/>
                  </a:cubicBezTo>
                  <a:cubicBezTo>
                    <a:pt x="49267" y="38889"/>
                    <a:pt x="49337" y="38820"/>
                    <a:pt x="49393" y="38778"/>
                  </a:cubicBezTo>
                  <a:cubicBezTo>
                    <a:pt x="49546" y="38652"/>
                    <a:pt x="49532" y="38610"/>
                    <a:pt x="49351" y="38485"/>
                  </a:cubicBezTo>
                  <a:cubicBezTo>
                    <a:pt x="49212" y="38401"/>
                    <a:pt x="49142" y="38234"/>
                    <a:pt x="49184" y="38136"/>
                  </a:cubicBezTo>
                  <a:cubicBezTo>
                    <a:pt x="49226" y="37983"/>
                    <a:pt x="49267" y="37801"/>
                    <a:pt x="49337" y="37662"/>
                  </a:cubicBezTo>
                  <a:cubicBezTo>
                    <a:pt x="49463" y="37397"/>
                    <a:pt x="49644" y="37174"/>
                    <a:pt x="49923" y="37076"/>
                  </a:cubicBezTo>
                  <a:cubicBezTo>
                    <a:pt x="50090" y="37006"/>
                    <a:pt x="50244" y="36951"/>
                    <a:pt x="50369" y="36825"/>
                  </a:cubicBezTo>
                  <a:cubicBezTo>
                    <a:pt x="50453" y="36741"/>
                    <a:pt x="50579" y="36699"/>
                    <a:pt x="50690" y="36699"/>
                  </a:cubicBezTo>
                  <a:cubicBezTo>
                    <a:pt x="51025" y="36741"/>
                    <a:pt x="51304" y="36588"/>
                    <a:pt x="51597" y="36532"/>
                  </a:cubicBezTo>
                  <a:cubicBezTo>
                    <a:pt x="51708" y="36518"/>
                    <a:pt x="51722" y="36407"/>
                    <a:pt x="51764" y="36323"/>
                  </a:cubicBezTo>
                  <a:cubicBezTo>
                    <a:pt x="51778" y="36267"/>
                    <a:pt x="51848" y="36197"/>
                    <a:pt x="51918" y="36183"/>
                  </a:cubicBezTo>
                  <a:cubicBezTo>
                    <a:pt x="52141" y="36114"/>
                    <a:pt x="52392" y="36072"/>
                    <a:pt x="52615" y="36030"/>
                  </a:cubicBezTo>
                  <a:cubicBezTo>
                    <a:pt x="52629" y="36030"/>
                    <a:pt x="52671" y="36044"/>
                    <a:pt x="52671" y="36044"/>
                  </a:cubicBezTo>
                  <a:cubicBezTo>
                    <a:pt x="52643" y="36072"/>
                    <a:pt x="52643" y="36142"/>
                    <a:pt x="52629" y="36169"/>
                  </a:cubicBezTo>
                  <a:cubicBezTo>
                    <a:pt x="52545" y="36211"/>
                    <a:pt x="52462" y="36239"/>
                    <a:pt x="52364" y="36267"/>
                  </a:cubicBezTo>
                  <a:cubicBezTo>
                    <a:pt x="52183" y="36379"/>
                    <a:pt x="52015" y="36518"/>
                    <a:pt x="51932" y="36727"/>
                  </a:cubicBezTo>
                  <a:cubicBezTo>
                    <a:pt x="51904" y="36811"/>
                    <a:pt x="51876" y="36923"/>
                    <a:pt x="51904" y="37006"/>
                  </a:cubicBezTo>
                  <a:cubicBezTo>
                    <a:pt x="51932" y="37146"/>
                    <a:pt x="52015" y="37271"/>
                    <a:pt x="52141" y="37327"/>
                  </a:cubicBezTo>
                  <a:cubicBezTo>
                    <a:pt x="52183" y="37355"/>
                    <a:pt x="52252" y="37369"/>
                    <a:pt x="52280" y="37355"/>
                  </a:cubicBezTo>
                  <a:cubicBezTo>
                    <a:pt x="52559" y="37230"/>
                    <a:pt x="52838" y="37048"/>
                    <a:pt x="53033" y="36811"/>
                  </a:cubicBezTo>
                  <a:cubicBezTo>
                    <a:pt x="53131" y="36658"/>
                    <a:pt x="53271" y="36588"/>
                    <a:pt x="53452" y="36630"/>
                  </a:cubicBezTo>
                  <a:cubicBezTo>
                    <a:pt x="53815" y="36518"/>
                    <a:pt x="54177" y="36407"/>
                    <a:pt x="54554" y="36281"/>
                  </a:cubicBezTo>
                  <a:cubicBezTo>
                    <a:pt x="54652" y="36253"/>
                    <a:pt x="54777" y="36225"/>
                    <a:pt x="54875" y="36169"/>
                  </a:cubicBezTo>
                  <a:cubicBezTo>
                    <a:pt x="54931" y="35904"/>
                    <a:pt x="55196" y="35988"/>
                    <a:pt x="55349" y="35890"/>
                  </a:cubicBezTo>
                  <a:cubicBezTo>
                    <a:pt x="55405" y="35849"/>
                    <a:pt x="55488" y="35835"/>
                    <a:pt x="55544" y="35793"/>
                  </a:cubicBezTo>
                  <a:cubicBezTo>
                    <a:pt x="55572" y="35779"/>
                    <a:pt x="55628" y="35751"/>
                    <a:pt x="55670" y="35709"/>
                  </a:cubicBezTo>
                  <a:cubicBezTo>
                    <a:pt x="55712" y="35681"/>
                    <a:pt x="55753" y="35556"/>
                    <a:pt x="55698" y="35514"/>
                  </a:cubicBezTo>
                  <a:cubicBezTo>
                    <a:pt x="55544" y="35374"/>
                    <a:pt x="55419" y="35263"/>
                    <a:pt x="55502" y="35026"/>
                  </a:cubicBezTo>
                  <a:cubicBezTo>
                    <a:pt x="55502" y="35012"/>
                    <a:pt x="55488" y="34984"/>
                    <a:pt x="55488" y="34956"/>
                  </a:cubicBezTo>
                  <a:cubicBezTo>
                    <a:pt x="55475" y="34914"/>
                    <a:pt x="55349" y="34858"/>
                    <a:pt x="55321" y="34886"/>
                  </a:cubicBezTo>
                  <a:cubicBezTo>
                    <a:pt x="55070" y="35109"/>
                    <a:pt x="54903" y="35346"/>
                    <a:pt x="54721" y="35611"/>
                  </a:cubicBezTo>
                  <a:cubicBezTo>
                    <a:pt x="54652" y="35709"/>
                    <a:pt x="54596" y="35737"/>
                    <a:pt x="54498" y="35709"/>
                  </a:cubicBezTo>
                  <a:cubicBezTo>
                    <a:pt x="54428" y="35695"/>
                    <a:pt x="54359" y="35681"/>
                    <a:pt x="54289" y="35681"/>
                  </a:cubicBezTo>
                  <a:cubicBezTo>
                    <a:pt x="54247" y="35723"/>
                    <a:pt x="54219" y="35751"/>
                    <a:pt x="54163" y="35751"/>
                  </a:cubicBezTo>
                  <a:cubicBezTo>
                    <a:pt x="54108" y="35723"/>
                    <a:pt x="54066" y="35695"/>
                    <a:pt x="54010" y="35681"/>
                  </a:cubicBezTo>
                  <a:cubicBezTo>
                    <a:pt x="53940" y="35653"/>
                    <a:pt x="53870" y="35653"/>
                    <a:pt x="53801" y="35639"/>
                  </a:cubicBezTo>
                  <a:cubicBezTo>
                    <a:pt x="53619" y="35625"/>
                    <a:pt x="53577" y="35514"/>
                    <a:pt x="53550" y="35374"/>
                  </a:cubicBezTo>
                  <a:cubicBezTo>
                    <a:pt x="53299" y="35360"/>
                    <a:pt x="53159" y="35207"/>
                    <a:pt x="53117" y="34942"/>
                  </a:cubicBezTo>
                  <a:cubicBezTo>
                    <a:pt x="53089" y="34705"/>
                    <a:pt x="53089" y="34468"/>
                    <a:pt x="53187" y="34258"/>
                  </a:cubicBezTo>
                  <a:cubicBezTo>
                    <a:pt x="53243" y="34175"/>
                    <a:pt x="53173" y="34091"/>
                    <a:pt x="53047" y="34077"/>
                  </a:cubicBezTo>
                  <a:cubicBezTo>
                    <a:pt x="52992" y="34049"/>
                    <a:pt x="52964" y="34077"/>
                    <a:pt x="52908" y="34049"/>
                  </a:cubicBezTo>
                  <a:cubicBezTo>
                    <a:pt x="52894" y="34049"/>
                    <a:pt x="52880" y="34035"/>
                    <a:pt x="52838" y="34021"/>
                  </a:cubicBezTo>
                  <a:cubicBezTo>
                    <a:pt x="52880" y="34007"/>
                    <a:pt x="52922" y="34007"/>
                    <a:pt x="52964" y="33979"/>
                  </a:cubicBezTo>
                  <a:cubicBezTo>
                    <a:pt x="53131" y="33910"/>
                    <a:pt x="53312" y="33826"/>
                    <a:pt x="53452" y="33701"/>
                  </a:cubicBezTo>
                  <a:cubicBezTo>
                    <a:pt x="53522" y="33631"/>
                    <a:pt x="53577" y="33477"/>
                    <a:pt x="53522" y="33380"/>
                  </a:cubicBezTo>
                  <a:cubicBezTo>
                    <a:pt x="53466" y="33282"/>
                    <a:pt x="53438" y="33198"/>
                    <a:pt x="53340" y="33143"/>
                  </a:cubicBezTo>
                  <a:cubicBezTo>
                    <a:pt x="53159" y="33003"/>
                    <a:pt x="52908" y="32919"/>
                    <a:pt x="52671" y="32989"/>
                  </a:cubicBezTo>
                  <a:cubicBezTo>
                    <a:pt x="52015" y="33143"/>
                    <a:pt x="51374" y="33282"/>
                    <a:pt x="50816" y="33673"/>
                  </a:cubicBezTo>
                  <a:lnTo>
                    <a:pt x="50816" y="33701"/>
                  </a:lnTo>
                  <a:lnTo>
                    <a:pt x="50788" y="33701"/>
                  </a:lnTo>
                  <a:cubicBezTo>
                    <a:pt x="50718" y="33798"/>
                    <a:pt x="50620" y="33868"/>
                    <a:pt x="50551" y="33952"/>
                  </a:cubicBezTo>
                  <a:lnTo>
                    <a:pt x="50551" y="33979"/>
                  </a:lnTo>
                  <a:cubicBezTo>
                    <a:pt x="50453" y="34021"/>
                    <a:pt x="50341" y="34049"/>
                    <a:pt x="50244" y="34105"/>
                  </a:cubicBezTo>
                  <a:cubicBezTo>
                    <a:pt x="50188" y="34161"/>
                    <a:pt x="50132" y="34189"/>
                    <a:pt x="50062" y="34231"/>
                  </a:cubicBezTo>
                  <a:lnTo>
                    <a:pt x="50048" y="34272"/>
                  </a:lnTo>
                  <a:lnTo>
                    <a:pt x="50062" y="34217"/>
                  </a:lnTo>
                  <a:cubicBezTo>
                    <a:pt x="50118" y="34175"/>
                    <a:pt x="50174" y="34133"/>
                    <a:pt x="50230" y="34091"/>
                  </a:cubicBezTo>
                  <a:lnTo>
                    <a:pt x="50537" y="33993"/>
                  </a:lnTo>
                  <a:lnTo>
                    <a:pt x="50551" y="33966"/>
                  </a:lnTo>
                  <a:cubicBezTo>
                    <a:pt x="50592" y="33784"/>
                    <a:pt x="50606" y="33756"/>
                    <a:pt x="50788" y="33728"/>
                  </a:cubicBezTo>
                  <a:lnTo>
                    <a:pt x="50802" y="33714"/>
                  </a:lnTo>
                  <a:cubicBezTo>
                    <a:pt x="50802" y="33714"/>
                    <a:pt x="50816" y="33714"/>
                    <a:pt x="50816" y="33687"/>
                  </a:cubicBezTo>
                  <a:cubicBezTo>
                    <a:pt x="50802" y="33561"/>
                    <a:pt x="50871" y="33477"/>
                    <a:pt x="50955" y="33408"/>
                  </a:cubicBezTo>
                  <a:cubicBezTo>
                    <a:pt x="51178" y="33198"/>
                    <a:pt x="51457" y="33045"/>
                    <a:pt x="51764" y="32961"/>
                  </a:cubicBezTo>
                  <a:cubicBezTo>
                    <a:pt x="51946" y="32905"/>
                    <a:pt x="52127" y="32822"/>
                    <a:pt x="52197" y="32626"/>
                  </a:cubicBezTo>
                  <a:cubicBezTo>
                    <a:pt x="52211" y="32585"/>
                    <a:pt x="52252" y="32543"/>
                    <a:pt x="52280" y="32501"/>
                  </a:cubicBezTo>
                  <a:cubicBezTo>
                    <a:pt x="52420" y="32375"/>
                    <a:pt x="52559" y="32236"/>
                    <a:pt x="52713" y="32138"/>
                  </a:cubicBezTo>
                  <a:cubicBezTo>
                    <a:pt x="52880" y="32055"/>
                    <a:pt x="53047" y="32138"/>
                    <a:pt x="53201" y="32152"/>
                  </a:cubicBezTo>
                  <a:cubicBezTo>
                    <a:pt x="53870" y="32166"/>
                    <a:pt x="54526" y="32264"/>
                    <a:pt x="55196" y="32348"/>
                  </a:cubicBezTo>
                  <a:cubicBezTo>
                    <a:pt x="55488" y="32389"/>
                    <a:pt x="55753" y="32264"/>
                    <a:pt x="56046" y="32306"/>
                  </a:cubicBezTo>
                  <a:cubicBezTo>
                    <a:pt x="56116" y="32334"/>
                    <a:pt x="56186" y="32292"/>
                    <a:pt x="56256" y="32278"/>
                  </a:cubicBezTo>
                  <a:cubicBezTo>
                    <a:pt x="56325" y="32264"/>
                    <a:pt x="56395" y="32222"/>
                    <a:pt x="56451" y="32194"/>
                  </a:cubicBezTo>
                  <a:cubicBezTo>
                    <a:pt x="56646" y="32082"/>
                    <a:pt x="56800" y="31957"/>
                    <a:pt x="56939" y="31776"/>
                  </a:cubicBezTo>
                  <a:cubicBezTo>
                    <a:pt x="57037" y="31636"/>
                    <a:pt x="57176" y="31538"/>
                    <a:pt x="57358" y="31525"/>
                  </a:cubicBezTo>
                  <a:cubicBezTo>
                    <a:pt x="57483" y="31511"/>
                    <a:pt x="57595" y="31469"/>
                    <a:pt x="57706" y="31469"/>
                  </a:cubicBezTo>
                  <a:cubicBezTo>
                    <a:pt x="58055" y="31455"/>
                    <a:pt x="58334" y="31287"/>
                    <a:pt x="58613" y="31078"/>
                  </a:cubicBezTo>
                  <a:cubicBezTo>
                    <a:pt x="58752" y="30967"/>
                    <a:pt x="58836" y="30813"/>
                    <a:pt x="58766" y="30646"/>
                  </a:cubicBezTo>
                  <a:cubicBezTo>
                    <a:pt x="58711" y="30520"/>
                    <a:pt x="58697" y="30409"/>
                    <a:pt x="58752" y="30311"/>
                  </a:cubicBezTo>
                  <a:cubicBezTo>
                    <a:pt x="58780" y="30227"/>
                    <a:pt x="58836" y="30130"/>
                    <a:pt x="58836" y="30046"/>
                  </a:cubicBezTo>
                  <a:cubicBezTo>
                    <a:pt x="58850" y="29976"/>
                    <a:pt x="58836" y="29893"/>
                    <a:pt x="58808" y="29837"/>
                  </a:cubicBezTo>
                  <a:cubicBezTo>
                    <a:pt x="58697" y="29641"/>
                    <a:pt x="58543" y="29502"/>
                    <a:pt x="58292" y="29544"/>
                  </a:cubicBezTo>
                  <a:lnTo>
                    <a:pt x="58292" y="29544"/>
                  </a:lnTo>
                  <a:lnTo>
                    <a:pt x="58250" y="29558"/>
                  </a:lnTo>
                  <a:lnTo>
                    <a:pt x="58278" y="29516"/>
                  </a:lnTo>
                  <a:lnTo>
                    <a:pt x="58292" y="29516"/>
                  </a:lnTo>
                  <a:cubicBezTo>
                    <a:pt x="58278" y="29446"/>
                    <a:pt x="58278" y="29376"/>
                    <a:pt x="58264" y="29307"/>
                  </a:cubicBezTo>
                  <a:cubicBezTo>
                    <a:pt x="58222" y="29195"/>
                    <a:pt x="58153" y="29097"/>
                    <a:pt x="58013" y="29084"/>
                  </a:cubicBezTo>
                  <a:cubicBezTo>
                    <a:pt x="57943" y="29070"/>
                    <a:pt x="57874" y="29070"/>
                    <a:pt x="57804" y="29070"/>
                  </a:cubicBezTo>
                  <a:cubicBezTo>
                    <a:pt x="57790" y="29070"/>
                    <a:pt x="57762" y="29056"/>
                    <a:pt x="57734" y="29056"/>
                  </a:cubicBezTo>
                  <a:cubicBezTo>
                    <a:pt x="57776" y="29028"/>
                    <a:pt x="57790" y="29000"/>
                    <a:pt x="57832" y="28986"/>
                  </a:cubicBezTo>
                  <a:cubicBezTo>
                    <a:pt x="57902" y="28944"/>
                    <a:pt x="57971" y="28944"/>
                    <a:pt x="58013" y="28916"/>
                  </a:cubicBezTo>
                  <a:cubicBezTo>
                    <a:pt x="58111" y="28860"/>
                    <a:pt x="58125" y="28749"/>
                    <a:pt x="58055" y="28665"/>
                  </a:cubicBezTo>
                  <a:cubicBezTo>
                    <a:pt x="57985" y="28567"/>
                    <a:pt x="57916" y="28470"/>
                    <a:pt x="57776" y="28498"/>
                  </a:cubicBezTo>
                  <a:cubicBezTo>
                    <a:pt x="57720" y="28498"/>
                    <a:pt x="57650" y="28512"/>
                    <a:pt x="57637" y="28470"/>
                  </a:cubicBezTo>
                  <a:cubicBezTo>
                    <a:pt x="57455" y="28247"/>
                    <a:pt x="57204" y="28177"/>
                    <a:pt x="56967" y="28079"/>
                  </a:cubicBezTo>
                  <a:cubicBezTo>
                    <a:pt x="56939" y="28051"/>
                    <a:pt x="56883" y="28009"/>
                    <a:pt x="56883" y="27968"/>
                  </a:cubicBezTo>
                  <a:cubicBezTo>
                    <a:pt x="56828" y="27703"/>
                    <a:pt x="56646" y="27563"/>
                    <a:pt x="56465" y="27410"/>
                  </a:cubicBezTo>
                  <a:cubicBezTo>
                    <a:pt x="56381" y="27326"/>
                    <a:pt x="56311" y="27242"/>
                    <a:pt x="56242" y="27131"/>
                  </a:cubicBezTo>
                  <a:cubicBezTo>
                    <a:pt x="56172" y="27047"/>
                    <a:pt x="56172" y="26935"/>
                    <a:pt x="56242" y="26866"/>
                  </a:cubicBezTo>
                  <a:cubicBezTo>
                    <a:pt x="56325" y="26782"/>
                    <a:pt x="56409" y="26698"/>
                    <a:pt x="56479" y="26615"/>
                  </a:cubicBezTo>
                  <a:cubicBezTo>
                    <a:pt x="56549" y="26517"/>
                    <a:pt x="56576" y="26433"/>
                    <a:pt x="56507" y="26350"/>
                  </a:cubicBezTo>
                  <a:cubicBezTo>
                    <a:pt x="56395" y="26196"/>
                    <a:pt x="56325" y="26015"/>
                    <a:pt x="56367" y="25806"/>
                  </a:cubicBezTo>
                  <a:cubicBezTo>
                    <a:pt x="56381" y="25750"/>
                    <a:pt x="56311" y="25666"/>
                    <a:pt x="56256" y="25638"/>
                  </a:cubicBezTo>
                  <a:cubicBezTo>
                    <a:pt x="56172" y="25541"/>
                    <a:pt x="56228" y="25401"/>
                    <a:pt x="56102" y="25317"/>
                  </a:cubicBezTo>
                  <a:cubicBezTo>
                    <a:pt x="56019" y="25262"/>
                    <a:pt x="56088" y="25150"/>
                    <a:pt x="56060" y="25052"/>
                  </a:cubicBezTo>
                  <a:cubicBezTo>
                    <a:pt x="56032" y="24955"/>
                    <a:pt x="56046" y="24829"/>
                    <a:pt x="56032" y="24704"/>
                  </a:cubicBezTo>
                  <a:cubicBezTo>
                    <a:pt x="56019" y="24564"/>
                    <a:pt x="55977" y="24425"/>
                    <a:pt x="55921" y="24285"/>
                  </a:cubicBezTo>
                  <a:cubicBezTo>
                    <a:pt x="55809" y="23978"/>
                    <a:pt x="55753" y="23644"/>
                    <a:pt x="55712" y="23309"/>
                  </a:cubicBezTo>
                  <a:cubicBezTo>
                    <a:pt x="55698" y="23225"/>
                    <a:pt x="55698" y="23127"/>
                    <a:pt x="55670" y="23030"/>
                  </a:cubicBezTo>
                  <a:cubicBezTo>
                    <a:pt x="55642" y="23002"/>
                    <a:pt x="55600" y="22988"/>
                    <a:pt x="55558" y="22960"/>
                  </a:cubicBezTo>
                  <a:cubicBezTo>
                    <a:pt x="55544" y="22960"/>
                    <a:pt x="55502" y="22960"/>
                    <a:pt x="55488" y="22988"/>
                  </a:cubicBezTo>
                  <a:cubicBezTo>
                    <a:pt x="55321" y="23267"/>
                    <a:pt x="55084" y="23504"/>
                    <a:pt x="54944" y="23825"/>
                  </a:cubicBezTo>
                  <a:cubicBezTo>
                    <a:pt x="54805" y="24132"/>
                    <a:pt x="54638" y="24411"/>
                    <a:pt x="54289" y="24536"/>
                  </a:cubicBezTo>
                  <a:cubicBezTo>
                    <a:pt x="54205" y="24564"/>
                    <a:pt x="54149" y="24662"/>
                    <a:pt x="54066" y="24704"/>
                  </a:cubicBezTo>
                  <a:cubicBezTo>
                    <a:pt x="53954" y="24773"/>
                    <a:pt x="53856" y="24829"/>
                    <a:pt x="53745" y="24871"/>
                  </a:cubicBezTo>
                  <a:cubicBezTo>
                    <a:pt x="53619" y="24913"/>
                    <a:pt x="53522" y="24871"/>
                    <a:pt x="53410" y="24773"/>
                  </a:cubicBezTo>
                  <a:cubicBezTo>
                    <a:pt x="53326" y="24732"/>
                    <a:pt x="53271" y="24634"/>
                    <a:pt x="53257" y="24550"/>
                  </a:cubicBezTo>
                  <a:cubicBezTo>
                    <a:pt x="53229" y="24425"/>
                    <a:pt x="53131" y="24355"/>
                    <a:pt x="53020" y="24285"/>
                  </a:cubicBezTo>
                  <a:cubicBezTo>
                    <a:pt x="52852" y="24202"/>
                    <a:pt x="52838" y="24062"/>
                    <a:pt x="52852" y="23923"/>
                  </a:cubicBezTo>
                  <a:cubicBezTo>
                    <a:pt x="52880" y="23699"/>
                    <a:pt x="53033" y="23476"/>
                    <a:pt x="52922" y="23225"/>
                  </a:cubicBezTo>
                  <a:cubicBezTo>
                    <a:pt x="52908" y="23169"/>
                    <a:pt x="52964" y="23086"/>
                    <a:pt x="52992" y="23030"/>
                  </a:cubicBezTo>
                  <a:cubicBezTo>
                    <a:pt x="53089" y="22807"/>
                    <a:pt x="53159" y="22583"/>
                    <a:pt x="53299" y="22388"/>
                  </a:cubicBezTo>
                  <a:cubicBezTo>
                    <a:pt x="53326" y="22332"/>
                    <a:pt x="53299" y="22221"/>
                    <a:pt x="53229" y="22221"/>
                  </a:cubicBezTo>
                  <a:cubicBezTo>
                    <a:pt x="53020" y="22179"/>
                    <a:pt x="52880" y="21970"/>
                    <a:pt x="52643" y="21970"/>
                  </a:cubicBezTo>
                  <a:cubicBezTo>
                    <a:pt x="52559" y="21970"/>
                    <a:pt x="52476" y="21900"/>
                    <a:pt x="52392" y="21844"/>
                  </a:cubicBezTo>
                  <a:cubicBezTo>
                    <a:pt x="52322" y="21816"/>
                    <a:pt x="52294" y="21747"/>
                    <a:pt x="52294" y="21677"/>
                  </a:cubicBezTo>
                  <a:cubicBezTo>
                    <a:pt x="52294" y="21607"/>
                    <a:pt x="52322" y="21537"/>
                    <a:pt x="52266" y="21468"/>
                  </a:cubicBezTo>
                  <a:cubicBezTo>
                    <a:pt x="52141" y="21328"/>
                    <a:pt x="52043" y="21175"/>
                    <a:pt x="51987" y="20979"/>
                  </a:cubicBezTo>
                  <a:cubicBezTo>
                    <a:pt x="51946" y="20868"/>
                    <a:pt x="51862" y="20770"/>
                    <a:pt x="51792" y="20686"/>
                  </a:cubicBezTo>
                  <a:cubicBezTo>
                    <a:pt x="51667" y="20505"/>
                    <a:pt x="51527" y="20421"/>
                    <a:pt x="51304" y="20505"/>
                  </a:cubicBezTo>
                  <a:cubicBezTo>
                    <a:pt x="51220" y="20547"/>
                    <a:pt x="51109" y="20561"/>
                    <a:pt x="51025" y="20547"/>
                  </a:cubicBezTo>
                  <a:cubicBezTo>
                    <a:pt x="50746" y="20477"/>
                    <a:pt x="50453" y="20491"/>
                    <a:pt x="50202" y="20296"/>
                  </a:cubicBezTo>
                  <a:cubicBezTo>
                    <a:pt x="50118" y="20226"/>
                    <a:pt x="49993" y="20198"/>
                    <a:pt x="49881" y="20156"/>
                  </a:cubicBezTo>
                  <a:cubicBezTo>
                    <a:pt x="49602" y="20073"/>
                    <a:pt x="49281" y="20240"/>
                    <a:pt x="49184" y="20519"/>
                  </a:cubicBezTo>
                  <a:cubicBezTo>
                    <a:pt x="49114" y="20700"/>
                    <a:pt x="49114" y="20854"/>
                    <a:pt x="49198" y="21007"/>
                  </a:cubicBezTo>
                  <a:cubicBezTo>
                    <a:pt x="49267" y="21119"/>
                    <a:pt x="49281" y="21244"/>
                    <a:pt x="49198" y="21342"/>
                  </a:cubicBezTo>
                  <a:cubicBezTo>
                    <a:pt x="49086" y="21495"/>
                    <a:pt x="48933" y="21635"/>
                    <a:pt x="48863" y="21816"/>
                  </a:cubicBezTo>
                  <a:cubicBezTo>
                    <a:pt x="48779" y="22012"/>
                    <a:pt x="48974" y="22221"/>
                    <a:pt x="48919" y="22444"/>
                  </a:cubicBezTo>
                  <a:cubicBezTo>
                    <a:pt x="48905" y="22528"/>
                    <a:pt x="48919" y="22639"/>
                    <a:pt x="48947" y="22723"/>
                  </a:cubicBezTo>
                  <a:cubicBezTo>
                    <a:pt x="49002" y="22890"/>
                    <a:pt x="48919" y="22988"/>
                    <a:pt x="48779" y="23072"/>
                  </a:cubicBezTo>
                  <a:cubicBezTo>
                    <a:pt x="48709" y="23100"/>
                    <a:pt x="48626" y="23141"/>
                    <a:pt x="48598" y="23197"/>
                  </a:cubicBezTo>
                  <a:cubicBezTo>
                    <a:pt x="48458" y="23490"/>
                    <a:pt x="48207" y="23658"/>
                    <a:pt x="47998" y="23909"/>
                  </a:cubicBezTo>
                  <a:cubicBezTo>
                    <a:pt x="47886" y="24034"/>
                    <a:pt x="47886" y="24174"/>
                    <a:pt x="47998" y="24313"/>
                  </a:cubicBezTo>
                  <a:cubicBezTo>
                    <a:pt x="48068" y="24411"/>
                    <a:pt x="48151" y="24480"/>
                    <a:pt x="48221" y="24592"/>
                  </a:cubicBezTo>
                  <a:cubicBezTo>
                    <a:pt x="48277" y="24662"/>
                    <a:pt x="48319" y="24759"/>
                    <a:pt x="48347" y="24843"/>
                  </a:cubicBezTo>
                  <a:cubicBezTo>
                    <a:pt x="48389" y="25108"/>
                    <a:pt x="48417" y="25373"/>
                    <a:pt x="48458" y="25638"/>
                  </a:cubicBezTo>
                  <a:cubicBezTo>
                    <a:pt x="48514" y="25931"/>
                    <a:pt x="48319" y="26196"/>
                    <a:pt x="48417" y="26489"/>
                  </a:cubicBezTo>
                  <a:cubicBezTo>
                    <a:pt x="48430" y="26503"/>
                    <a:pt x="48375" y="26573"/>
                    <a:pt x="48347" y="26587"/>
                  </a:cubicBezTo>
                  <a:cubicBezTo>
                    <a:pt x="48249" y="26656"/>
                    <a:pt x="48138" y="26712"/>
                    <a:pt x="48040" y="26810"/>
                  </a:cubicBezTo>
                  <a:cubicBezTo>
                    <a:pt x="47747" y="27103"/>
                    <a:pt x="47398" y="27284"/>
                    <a:pt x="47022" y="27452"/>
                  </a:cubicBezTo>
                  <a:cubicBezTo>
                    <a:pt x="46840" y="27521"/>
                    <a:pt x="46673" y="27591"/>
                    <a:pt x="46478" y="27661"/>
                  </a:cubicBezTo>
                  <a:cubicBezTo>
                    <a:pt x="46352" y="27717"/>
                    <a:pt x="46282" y="27814"/>
                    <a:pt x="46296" y="27940"/>
                  </a:cubicBezTo>
                  <a:cubicBezTo>
                    <a:pt x="46324" y="28233"/>
                    <a:pt x="46338" y="28512"/>
                    <a:pt x="46282" y="28791"/>
                  </a:cubicBezTo>
                  <a:cubicBezTo>
                    <a:pt x="46254" y="28986"/>
                    <a:pt x="46227" y="29181"/>
                    <a:pt x="46213" y="29363"/>
                  </a:cubicBezTo>
                  <a:cubicBezTo>
                    <a:pt x="46213" y="29558"/>
                    <a:pt x="46227" y="29753"/>
                    <a:pt x="46254" y="29920"/>
                  </a:cubicBezTo>
                  <a:cubicBezTo>
                    <a:pt x="46254" y="29990"/>
                    <a:pt x="46254" y="30060"/>
                    <a:pt x="46213" y="30130"/>
                  </a:cubicBezTo>
                  <a:cubicBezTo>
                    <a:pt x="46157" y="30255"/>
                    <a:pt x="46073" y="30395"/>
                    <a:pt x="46003" y="30520"/>
                  </a:cubicBezTo>
                  <a:cubicBezTo>
                    <a:pt x="45989" y="30548"/>
                    <a:pt x="45920" y="30590"/>
                    <a:pt x="45906" y="30576"/>
                  </a:cubicBezTo>
                  <a:cubicBezTo>
                    <a:pt x="45724" y="30534"/>
                    <a:pt x="45641" y="30674"/>
                    <a:pt x="45529" y="30743"/>
                  </a:cubicBezTo>
                  <a:cubicBezTo>
                    <a:pt x="45459" y="30799"/>
                    <a:pt x="45320" y="30757"/>
                    <a:pt x="45292" y="30688"/>
                  </a:cubicBezTo>
                  <a:cubicBezTo>
                    <a:pt x="45250" y="30618"/>
                    <a:pt x="45236" y="30548"/>
                    <a:pt x="45208" y="30506"/>
                  </a:cubicBezTo>
                  <a:cubicBezTo>
                    <a:pt x="45153" y="30395"/>
                    <a:pt x="45139" y="30255"/>
                    <a:pt x="45041" y="30185"/>
                  </a:cubicBezTo>
                  <a:cubicBezTo>
                    <a:pt x="44804" y="29976"/>
                    <a:pt x="44734" y="29669"/>
                    <a:pt x="44553" y="29404"/>
                  </a:cubicBezTo>
                  <a:cubicBezTo>
                    <a:pt x="44511" y="29321"/>
                    <a:pt x="44525" y="29223"/>
                    <a:pt x="44553" y="29125"/>
                  </a:cubicBezTo>
                  <a:cubicBezTo>
                    <a:pt x="44720" y="28791"/>
                    <a:pt x="44874" y="28484"/>
                    <a:pt x="44860" y="28093"/>
                  </a:cubicBezTo>
                  <a:cubicBezTo>
                    <a:pt x="44860" y="27996"/>
                    <a:pt x="44929" y="27870"/>
                    <a:pt x="44957" y="27744"/>
                  </a:cubicBezTo>
                  <a:cubicBezTo>
                    <a:pt x="44999" y="27619"/>
                    <a:pt x="45027" y="27521"/>
                    <a:pt x="45069" y="27396"/>
                  </a:cubicBezTo>
                  <a:cubicBezTo>
                    <a:pt x="45083" y="27340"/>
                    <a:pt x="45013" y="27228"/>
                    <a:pt x="44971" y="27228"/>
                  </a:cubicBezTo>
                  <a:cubicBezTo>
                    <a:pt x="44595" y="27187"/>
                    <a:pt x="44232" y="27033"/>
                    <a:pt x="43841" y="27047"/>
                  </a:cubicBezTo>
                  <a:cubicBezTo>
                    <a:pt x="43744" y="27047"/>
                    <a:pt x="43646" y="27019"/>
                    <a:pt x="43604" y="26922"/>
                  </a:cubicBezTo>
                  <a:cubicBezTo>
                    <a:pt x="43423" y="26684"/>
                    <a:pt x="43214" y="26503"/>
                    <a:pt x="42935" y="26391"/>
                  </a:cubicBezTo>
                  <a:cubicBezTo>
                    <a:pt x="42698" y="26266"/>
                    <a:pt x="42502" y="26085"/>
                    <a:pt x="42377" y="25847"/>
                  </a:cubicBezTo>
                  <a:cubicBezTo>
                    <a:pt x="42237" y="25582"/>
                    <a:pt x="42028" y="25387"/>
                    <a:pt x="41791" y="25234"/>
                  </a:cubicBezTo>
                  <a:cubicBezTo>
                    <a:pt x="41554" y="25094"/>
                    <a:pt x="41331" y="24969"/>
                    <a:pt x="41107" y="24857"/>
                  </a:cubicBezTo>
                  <a:cubicBezTo>
                    <a:pt x="40996" y="24787"/>
                    <a:pt x="40884" y="24759"/>
                    <a:pt x="40759" y="24801"/>
                  </a:cubicBezTo>
                  <a:cubicBezTo>
                    <a:pt x="40563" y="24857"/>
                    <a:pt x="40354" y="24941"/>
                    <a:pt x="40145" y="24899"/>
                  </a:cubicBezTo>
                  <a:cubicBezTo>
                    <a:pt x="40145" y="24899"/>
                    <a:pt x="40145" y="24927"/>
                    <a:pt x="40131" y="24927"/>
                  </a:cubicBezTo>
                  <a:lnTo>
                    <a:pt x="40117" y="24941"/>
                  </a:lnTo>
                  <a:lnTo>
                    <a:pt x="40117" y="24899"/>
                  </a:lnTo>
                  <a:lnTo>
                    <a:pt x="40131" y="24899"/>
                  </a:lnTo>
                  <a:cubicBezTo>
                    <a:pt x="40257" y="24732"/>
                    <a:pt x="40326" y="24550"/>
                    <a:pt x="40298" y="24327"/>
                  </a:cubicBezTo>
                  <a:cubicBezTo>
                    <a:pt x="40271" y="24062"/>
                    <a:pt x="40284" y="23811"/>
                    <a:pt x="40284" y="23546"/>
                  </a:cubicBezTo>
                  <a:cubicBezTo>
                    <a:pt x="40284" y="23462"/>
                    <a:pt x="40271" y="23351"/>
                    <a:pt x="40257" y="23267"/>
                  </a:cubicBezTo>
                  <a:cubicBezTo>
                    <a:pt x="40229" y="23225"/>
                    <a:pt x="40201" y="23183"/>
                    <a:pt x="40145" y="23183"/>
                  </a:cubicBezTo>
                  <a:cubicBezTo>
                    <a:pt x="40061" y="23155"/>
                    <a:pt x="39950" y="23155"/>
                    <a:pt x="39866" y="23141"/>
                  </a:cubicBezTo>
                  <a:cubicBezTo>
                    <a:pt x="39768" y="23141"/>
                    <a:pt x="39699" y="23086"/>
                    <a:pt x="39657" y="22988"/>
                  </a:cubicBezTo>
                  <a:cubicBezTo>
                    <a:pt x="39643" y="22918"/>
                    <a:pt x="39629" y="22849"/>
                    <a:pt x="39643" y="22779"/>
                  </a:cubicBezTo>
                  <a:cubicBezTo>
                    <a:pt x="39671" y="22639"/>
                    <a:pt x="39740" y="22514"/>
                    <a:pt x="39782" y="22374"/>
                  </a:cubicBezTo>
                  <a:cubicBezTo>
                    <a:pt x="39908" y="21788"/>
                    <a:pt x="40145" y="21244"/>
                    <a:pt x="40633" y="20840"/>
                  </a:cubicBezTo>
                  <a:cubicBezTo>
                    <a:pt x="40745" y="20756"/>
                    <a:pt x="40815" y="20631"/>
                    <a:pt x="40898" y="20505"/>
                  </a:cubicBezTo>
                  <a:cubicBezTo>
                    <a:pt x="41163" y="20156"/>
                    <a:pt x="41386" y="19794"/>
                    <a:pt x="41833" y="19654"/>
                  </a:cubicBezTo>
                  <a:cubicBezTo>
                    <a:pt x="42028" y="19487"/>
                    <a:pt x="42251" y="19347"/>
                    <a:pt x="42321" y="19068"/>
                  </a:cubicBezTo>
                  <a:cubicBezTo>
                    <a:pt x="42349" y="18999"/>
                    <a:pt x="42391" y="18943"/>
                    <a:pt x="42488" y="18957"/>
                  </a:cubicBezTo>
                  <a:cubicBezTo>
                    <a:pt x="42572" y="18971"/>
                    <a:pt x="42670" y="18999"/>
                    <a:pt x="42767" y="19013"/>
                  </a:cubicBezTo>
                  <a:cubicBezTo>
                    <a:pt x="42990" y="19027"/>
                    <a:pt x="43186" y="18859"/>
                    <a:pt x="43200" y="18622"/>
                  </a:cubicBezTo>
                  <a:cubicBezTo>
                    <a:pt x="43200" y="18524"/>
                    <a:pt x="43186" y="18399"/>
                    <a:pt x="43186" y="18301"/>
                  </a:cubicBezTo>
                  <a:lnTo>
                    <a:pt x="43158" y="18301"/>
                  </a:lnTo>
                  <a:lnTo>
                    <a:pt x="43130" y="18259"/>
                  </a:lnTo>
                  <a:cubicBezTo>
                    <a:pt x="43144" y="18259"/>
                    <a:pt x="43158" y="18259"/>
                    <a:pt x="43186" y="18273"/>
                  </a:cubicBezTo>
                  <a:lnTo>
                    <a:pt x="43186" y="18301"/>
                  </a:lnTo>
                  <a:cubicBezTo>
                    <a:pt x="43507" y="18315"/>
                    <a:pt x="43772" y="18245"/>
                    <a:pt x="43911" y="17897"/>
                  </a:cubicBezTo>
                  <a:cubicBezTo>
                    <a:pt x="43953" y="17827"/>
                    <a:pt x="44023" y="17813"/>
                    <a:pt x="44092" y="17827"/>
                  </a:cubicBezTo>
                  <a:cubicBezTo>
                    <a:pt x="44190" y="17855"/>
                    <a:pt x="44316" y="17911"/>
                    <a:pt x="44413" y="17966"/>
                  </a:cubicBezTo>
                  <a:cubicBezTo>
                    <a:pt x="44539" y="17994"/>
                    <a:pt x="44664" y="17994"/>
                    <a:pt x="44748" y="17911"/>
                  </a:cubicBezTo>
                  <a:cubicBezTo>
                    <a:pt x="45111" y="17576"/>
                    <a:pt x="45487" y="17227"/>
                    <a:pt x="45836" y="16879"/>
                  </a:cubicBezTo>
                  <a:cubicBezTo>
                    <a:pt x="45864" y="16851"/>
                    <a:pt x="45878" y="16795"/>
                    <a:pt x="45864" y="16739"/>
                  </a:cubicBezTo>
                  <a:cubicBezTo>
                    <a:pt x="45864" y="16641"/>
                    <a:pt x="45878" y="16572"/>
                    <a:pt x="45975" y="16502"/>
                  </a:cubicBezTo>
                  <a:cubicBezTo>
                    <a:pt x="46143" y="16362"/>
                    <a:pt x="46296" y="16237"/>
                    <a:pt x="46464" y="16097"/>
                  </a:cubicBezTo>
                  <a:lnTo>
                    <a:pt x="46603" y="15958"/>
                  </a:lnTo>
                  <a:lnTo>
                    <a:pt x="46617" y="15944"/>
                  </a:lnTo>
                  <a:cubicBezTo>
                    <a:pt x="46645" y="15902"/>
                    <a:pt x="46687" y="15888"/>
                    <a:pt x="46701" y="15860"/>
                  </a:cubicBezTo>
                  <a:cubicBezTo>
                    <a:pt x="46882" y="15679"/>
                    <a:pt x="46896" y="15679"/>
                    <a:pt x="46757" y="15442"/>
                  </a:cubicBezTo>
                  <a:cubicBezTo>
                    <a:pt x="46743" y="15414"/>
                    <a:pt x="46743" y="15400"/>
                    <a:pt x="46715" y="15372"/>
                  </a:cubicBezTo>
                  <a:cubicBezTo>
                    <a:pt x="46701" y="15316"/>
                    <a:pt x="46715" y="15260"/>
                    <a:pt x="46771" y="15260"/>
                  </a:cubicBezTo>
                  <a:cubicBezTo>
                    <a:pt x="46994" y="15233"/>
                    <a:pt x="47203" y="15233"/>
                    <a:pt x="47301" y="15484"/>
                  </a:cubicBezTo>
                  <a:cubicBezTo>
                    <a:pt x="47301" y="15512"/>
                    <a:pt x="47329" y="15525"/>
                    <a:pt x="47342" y="15539"/>
                  </a:cubicBezTo>
                  <a:cubicBezTo>
                    <a:pt x="47691" y="15679"/>
                    <a:pt x="48026" y="15735"/>
                    <a:pt x="48375" y="15553"/>
                  </a:cubicBezTo>
                  <a:cubicBezTo>
                    <a:pt x="48626" y="15456"/>
                    <a:pt x="48849" y="15316"/>
                    <a:pt x="49044" y="15121"/>
                  </a:cubicBezTo>
                  <a:cubicBezTo>
                    <a:pt x="49114" y="15051"/>
                    <a:pt x="49198" y="14981"/>
                    <a:pt x="49267" y="14968"/>
                  </a:cubicBezTo>
                  <a:cubicBezTo>
                    <a:pt x="49463" y="14926"/>
                    <a:pt x="49532" y="14772"/>
                    <a:pt x="49616" y="14633"/>
                  </a:cubicBezTo>
                  <a:cubicBezTo>
                    <a:pt x="49686" y="14535"/>
                    <a:pt x="49700" y="14410"/>
                    <a:pt x="49672" y="14284"/>
                  </a:cubicBezTo>
                  <a:cubicBezTo>
                    <a:pt x="49630" y="14200"/>
                    <a:pt x="49616" y="14089"/>
                    <a:pt x="49574" y="14005"/>
                  </a:cubicBezTo>
                  <a:cubicBezTo>
                    <a:pt x="49504" y="13866"/>
                    <a:pt x="49504" y="13726"/>
                    <a:pt x="49560" y="13587"/>
                  </a:cubicBezTo>
                  <a:cubicBezTo>
                    <a:pt x="49602" y="13447"/>
                    <a:pt x="49616" y="13308"/>
                    <a:pt x="49644" y="13168"/>
                  </a:cubicBezTo>
                  <a:lnTo>
                    <a:pt x="49630" y="13168"/>
                  </a:lnTo>
                  <a:lnTo>
                    <a:pt x="49602" y="13154"/>
                  </a:lnTo>
                  <a:lnTo>
                    <a:pt x="49644" y="13168"/>
                  </a:lnTo>
                  <a:lnTo>
                    <a:pt x="49644" y="13168"/>
                  </a:lnTo>
                  <a:cubicBezTo>
                    <a:pt x="49742" y="13182"/>
                    <a:pt x="49825" y="13210"/>
                    <a:pt x="49909" y="13210"/>
                  </a:cubicBezTo>
                  <a:cubicBezTo>
                    <a:pt x="50174" y="13182"/>
                    <a:pt x="50272" y="13084"/>
                    <a:pt x="50300" y="12806"/>
                  </a:cubicBezTo>
                  <a:cubicBezTo>
                    <a:pt x="50300" y="12694"/>
                    <a:pt x="50314" y="12624"/>
                    <a:pt x="50383" y="12540"/>
                  </a:cubicBezTo>
                  <a:cubicBezTo>
                    <a:pt x="50509" y="12401"/>
                    <a:pt x="50411" y="12303"/>
                    <a:pt x="50341" y="12178"/>
                  </a:cubicBezTo>
                  <a:cubicBezTo>
                    <a:pt x="50160" y="12108"/>
                    <a:pt x="50062" y="11969"/>
                    <a:pt x="50062" y="11759"/>
                  </a:cubicBezTo>
                  <a:cubicBezTo>
                    <a:pt x="50062" y="11606"/>
                    <a:pt x="49993" y="11508"/>
                    <a:pt x="49825" y="11508"/>
                  </a:cubicBezTo>
                  <a:cubicBezTo>
                    <a:pt x="49686" y="11508"/>
                    <a:pt x="49644" y="11411"/>
                    <a:pt x="49630" y="11299"/>
                  </a:cubicBezTo>
                  <a:cubicBezTo>
                    <a:pt x="49477" y="11327"/>
                    <a:pt x="49337" y="11271"/>
                    <a:pt x="49198" y="11160"/>
                  </a:cubicBezTo>
                  <a:lnTo>
                    <a:pt x="49198" y="11146"/>
                  </a:lnTo>
                  <a:lnTo>
                    <a:pt x="49184" y="11146"/>
                  </a:lnTo>
                  <a:lnTo>
                    <a:pt x="49198" y="11160"/>
                  </a:lnTo>
                  <a:cubicBezTo>
                    <a:pt x="49142" y="11187"/>
                    <a:pt x="49114" y="11201"/>
                    <a:pt x="49058" y="11201"/>
                  </a:cubicBezTo>
                  <a:cubicBezTo>
                    <a:pt x="48835" y="11201"/>
                    <a:pt x="48695" y="11299"/>
                    <a:pt x="48654" y="11508"/>
                  </a:cubicBezTo>
                  <a:cubicBezTo>
                    <a:pt x="48598" y="11718"/>
                    <a:pt x="48458" y="11899"/>
                    <a:pt x="48528" y="12122"/>
                  </a:cubicBezTo>
                  <a:cubicBezTo>
                    <a:pt x="48556" y="12178"/>
                    <a:pt x="48556" y="12206"/>
                    <a:pt x="48514" y="12248"/>
                  </a:cubicBezTo>
                  <a:cubicBezTo>
                    <a:pt x="48430" y="12331"/>
                    <a:pt x="48347" y="12401"/>
                    <a:pt x="48277" y="12485"/>
                  </a:cubicBezTo>
                  <a:cubicBezTo>
                    <a:pt x="48040" y="12513"/>
                    <a:pt x="47956" y="12680"/>
                    <a:pt x="47886" y="12861"/>
                  </a:cubicBezTo>
                  <a:cubicBezTo>
                    <a:pt x="47831" y="12959"/>
                    <a:pt x="47789" y="13071"/>
                    <a:pt x="47719" y="13168"/>
                  </a:cubicBezTo>
                  <a:cubicBezTo>
                    <a:pt x="47663" y="13252"/>
                    <a:pt x="47580" y="13294"/>
                    <a:pt x="47482" y="13294"/>
                  </a:cubicBezTo>
                  <a:lnTo>
                    <a:pt x="47482" y="13308"/>
                  </a:lnTo>
                  <a:lnTo>
                    <a:pt x="47454" y="13350"/>
                  </a:lnTo>
                  <a:cubicBezTo>
                    <a:pt x="47454" y="13322"/>
                    <a:pt x="47454" y="13308"/>
                    <a:pt x="47468" y="13294"/>
                  </a:cubicBezTo>
                  <a:lnTo>
                    <a:pt x="47468" y="13294"/>
                  </a:lnTo>
                  <a:cubicBezTo>
                    <a:pt x="47440" y="13224"/>
                    <a:pt x="47412" y="13112"/>
                    <a:pt x="47315" y="13098"/>
                  </a:cubicBezTo>
                  <a:cubicBezTo>
                    <a:pt x="47231" y="13084"/>
                    <a:pt x="47161" y="13182"/>
                    <a:pt x="47119" y="13363"/>
                  </a:cubicBezTo>
                  <a:cubicBezTo>
                    <a:pt x="47105" y="13461"/>
                    <a:pt x="47091" y="13559"/>
                    <a:pt x="47133" y="13642"/>
                  </a:cubicBezTo>
                  <a:cubicBezTo>
                    <a:pt x="47175" y="13740"/>
                    <a:pt x="47133" y="13838"/>
                    <a:pt x="47091" y="13907"/>
                  </a:cubicBezTo>
                  <a:cubicBezTo>
                    <a:pt x="47036" y="13977"/>
                    <a:pt x="46910" y="14019"/>
                    <a:pt x="46840" y="13991"/>
                  </a:cubicBezTo>
                  <a:cubicBezTo>
                    <a:pt x="46785" y="13949"/>
                    <a:pt x="46701" y="13921"/>
                    <a:pt x="46687" y="13852"/>
                  </a:cubicBezTo>
                  <a:cubicBezTo>
                    <a:pt x="46631" y="13712"/>
                    <a:pt x="46617" y="13573"/>
                    <a:pt x="46603" y="13433"/>
                  </a:cubicBezTo>
                  <a:cubicBezTo>
                    <a:pt x="46561" y="13154"/>
                    <a:pt x="46617" y="12903"/>
                    <a:pt x="46840" y="12722"/>
                  </a:cubicBezTo>
                  <a:cubicBezTo>
                    <a:pt x="46924" y="12652"/>
                    <a:pt x="46952" y="12554"/>
                    <a:pt x="46966" y="12457"/>
                  </a:cubicBezTo>
                  <a:cubicBezTo>
                    <a:pt x="47022" y="12122"/>
                    <a:pt x="46896" y="11843"/>
                    <a:pt x="46757" y="11564"/>
                  </a:cubicBezTo>
                  <a:cubicBezTo>
                    <a:pt x="46715" y="11508"/>
                    <a:pt x="46617" y="11508"/>
                    <a:pt x="46561" y="11564"/>
                  </a:cubicBezTo>
                  <a:cubicBezTo>
                    <a:pt x="46422" y="11718"/>
                    <a:pt x="46268" y="11885"/>
                    <a:pt x="46199" y="12094"/>
                  </a:cubicBezTo>
                  <a:cubicBezTo>
                    <a:pt x="46157" y="12206"/>
                    <a:pt x="46073" y="12303"/>
                    <a:pt x="45989" y="12373"/>
                  </a:cubicBezTo>
                  <a:cubicBezTo>
                    <a:pt x="45975" y="12387"/>
                    <a:pt x="45948" y="12387"/>
                    <a:pt x="45920" y="12401"/>
                  </a:cubicBezTo>
                  <a:cubicBezTo>
                    <a:pt x="45864" y="12401"/>
                    <a:pt x="45836" y="12373"/>
                    <a:pt x="45850" y="12317"/>
                  </a:cubicBezTo>
                  <a:cubicBezTo>
                    <a:pt x="45920" y="12094"/>
                    <a:pt x="45989" y="11857"/>
                    <a:pt x="45975" y="11620"/>
                  </a:cubicBezTo>
                  <a:cubicBezTo>
                    <a:pt x="45948" y="11494"/>
                    <a:pt x="46059" y="11480"/>
                    <a:pt x="46143" y="11439"/>
                  </a:cubicBezTo>
                  <a:cubicBezTo>
                    <a:pt x="46282" y="11369"/>
                    <a:pt x="46282" y="11257"/>
                    <a:pt x="46185" y="11160"/>
                  </a:cubicBezTo>
                  <a:cubicBezTo>
                    <a:pt x="46073" y="11076"/>
                    <a:pt x="45948" y="10978"/>
                    <a:pt x="45808" y="10950"/>
                  </a:cubicBezTo>
                  <a:cubicBezTo>
                    <a:pt x="45697" y="10936"/>
                    <a:pt x="45585" y="10881"/>
                    <a:pt x="45501" y="10811"/>
                  </a:cubicBezTo>
                  <a:cubicBezTo>
                    <a:pt x="45445" y="10783"/>
                    <a:pt x="45432" y="10741"/>
                    <a:pt x="45459" y="10699"/>
                  </a:cubicBezTo>
                  <a:cubicBezTo>
                    <a:pt x="45585" y="10560"/>
                    <a:pt x="45724" y="10420"/>
                    <a:pt x="45850" y="10281"/>
                  </a:cubicBezTo>
                  <a:cubicBezTo>
                    <a:pt x="45878" y="10239"/>
                    <a:pt x="45934" y="10239"/>
                    <a:pt x="45975" y="10225"/>
                  </a:cubicBezTo>
                  <a:cubicBezTo>
                    <a:pt x="46143" y="10155"/>
                    <a:pt x="46199" y="10113"/>
                    <a:pt x="46157" y="10002"/>
                  </a:cubicBezTo>
                  <a:cubicBezTo>
                    <a:pt x="46059" y="9542"/>
                    <a:pt x="45989" y="9109"/>
                    <a:pt x="46157" y="8649"/>
                  </a:cubicBezTo>
                  <a:cubicBezTo>
                    <a:pt x="46185" y="8579"/>
                    <a:pt x="46199" y="8495"/>
                    <a:pt x="46157" y="8440"/>
                  </a:cubicBezTo>
                  <a:cubicBezTo>
                    <a:pt x="46073" y="8161"/>
                    <a:pt x="46115" y="7868"/>
                    <a:pt x="45975" y="7603"/>
                  </a:cubicBezTo>
                  <a:cubicBezTo>
                    <a:pt x="45920" y="7505"/>
                    <a:pt x="45975" y="7435"/>
                    <a:pt x="46059" y="7379"/>
                  </a:cubicBezTo>
                  <a:cubicBezTo>
                    <a:pt x="46227" y="7254"/>
                    <a:pt x="46408" y="7114"/>
                    <a:pt x="46561" y="6975"/>
                  </a:cubicBezTo>
                  <a:cubicBezTo>
                    <a:pt x="46687" y="6891"/>
                    <a:pt x="46757" y="6766"/>
                    <a:pt x="46771" y="6612"/>
                  </a:cubicBezTo>
                  <a:cubicBezTo>
                    <a:pt x="46771" y="6557"/>
                    <a:pt x="46785" y="6529"/>
                    <a:pt x="46826" y="6487"/>
                  </a:cubicBezTo>
                  <a:cubicBezTo>
                    <a:pt x="46854" y="6459"/>
                    <a:pt x="46910" y="6417"/>
                    <a:pt x="46952" y="6417"/>
                  </a:cubicBezTo>
                  <a:cubicBezTo>
                    <a:pt x="47050" y="6459"/>
                    <a:pt x="47161" y="6515"/>
                    <a:pt x="47259" y="6584"/>
                  </a:cubicBezTo>
                  <a:cubicBezTo>
                    <a:pt x="47398" y="6668"/>
                    <a:pt x="47538" y="6626"/>
                    <a:pt x="47663" y="6543"/>
                  </a:cubicBezTo>
                  <a:cubicBezTo>
                    <a:pt x="47747" y="6487"/>
                    <a:pt x="47817" y="6445"/>
                    <a:pt x="47886" y="6375"/>
                  </a:cubicBezTo>
                  <a:lnTo>
                    <a:pt x="48877" y="5427"/>
                  </a:lnTo>
                  <a:cubicBezTo>
                    <a:pt x="48947" y="5357"/>
                    <a:pt x="49002" y="5273"/>
                    <a:pt x="49058" y="5204"/>
                  </a:cubicBezTo>
                  <a:cubicBezTo>
                    <a:pt x="49128" y="5092"/>
                    <a:pt x="49058" y="4869"/>
                    <a:pt x="48947" y="4813"/>
                  </a:cubicBezTo>
                  <a:cubicBezTo>
                    <a:pt x="48933" y="4799"/>
                    <a:pt x="48919" y="4785"/>
                    <a:pt x="48877" y="4785"/>
                  </a:cubicBezTo>
                  <a:cubicBezTo>
                    <a:pt x="48584" y="4771"/>
                    <a:pt x="48347" y="4604"/>
                    <a:pt x="48110" y="4436"/>
                  </a:cubicBezTo>
                  <a:cubicBezTo>
                    <a:pt x="48040" y="4381"/>
                    <a:pt x="47942" y="4353"/>
                    <a:pt x="47859" y="4325"/>
                  </a:cubicBezTo>
                  <a:cubicBezTo>
                    <a:pt x="47649" y="4297"/>
                    <a:pt x="47412" y="4283"/>
                    <a:pt x="47203" y="4325"/>
                  </a:cubicBezTo>
                  <a:cubicBezTo>
                    <a:pt x="47133" y="4353"/>
                    <a:pt x="47063" y="4381"/>
                    <a:pt x="47022" y="4436"/>
                  </a:cubicBezTo>
                  <a:cubicBezTo>
                    <a:pt x="46910" y="4562"/>
                    <a:pt x="46840" y="4715"/>
                    <a:pt x="46673" y="4771"/>
                  </a:cubicBezTo>
                  <a:cubicBezTo>
                    <a:pt x="46575" y="4911"/>
                    <a:pt x="46492" y="5050"/>
                    <a:pt x="46408" y="5204"/>
                  </a:cubicBezTo>
                  <a:cubicBezTo>
                    <a:pt x="46282" y="5427"/>
                    <a:pt x="46143" y="5650"/>
                    <a:pt x="46045" y="5901"/>
                  </a:cubicBezTo>
                  <a:cubicBezTo>
                    <a:pt x="45975" y="6026"/>
                    <a:pt x="45920" y="6166"/>
                    <a:pt x="45920" y="6305"/>
                  </a:cubicBezTo>
                  <a:cubicBezTo>
                    <a:pt x="45920" y="6626"/>
                    <a:pt x="45766" y="6891"/>
                    <a:pt x="45655" y="7184"/>
                  </a:cubicBezTo>
                  <a:cubicBezTo>
                    <a:pt x="45641" y="7254"/>
                    <a:pt x="45585" y="7310"/>
                    <a:pt x="45529" y="7352"/>
                  </a:cubicBezTo>
                  <a:cubicBezTo>
                    <a:pt x="45390" y="7435"/>
                    <a:pt x="45250" y="7533"/>
                    <a:pt x="45111" y="7645"/>
                  </a:cubicBezTo>
                  <a:cubicBezTo>
                    <a:pt x="44999" y="7728"/>
                    <a:pt x="45013" y="7840"/>
                    <a:pt x="45027" y="7951"/>
                  </a:cubicBezTo>
                  <a:lnTo>
                    <a:pt x="45041" y="7951"/>
                  </a:lnTo>
                  <a:lnTo>
                    <a:pt x="45041" y="7993"/>
                  </a:lnTo>
                  <a:cubicBezTo>
                    <a:pt x="45069" y="7993"/>
                    <a:pt x="45069" y="8007"/>
                    <a:pt x="45083" y="8007"/>
                  </a:cubicBezTo>
                  <a:cubicBezTo>
                    <a:pt x="45069" y="8021"/>
                    <a:pt x="45069" y="8021"/>
                    <a:pt x="45041" y="7993"/>
                  </a:cubicBezTo>
                  <a:lnTo>
                    <a:pt x="45027" y="7979"/>
                  </a:lnTo>
                  <a:lnTo>
                    <a:pt x="45027" y="7951"/>
                  </a:lnTo>
                  <a:cubicBezTo>
                    <a:pt x="44929" y="7993"/>
                    <a:pt x="44804" y="7993"/>
                    <a:pt x="44720" y="8063"/>
                  </a:cubicBezTo>
                  <a:cubicBezTo>
                    <a:pt x="44399" y="8272"/>
                    <a:pt x="44204" y="8565"/>
                    <a:pt x="44162" y="8928"/>
                  </a:cubicBezTo>
                  <a:cubicBezTo>
                    <a:pt x="44134" y="9067"/>
                    <a:pt x="44120" y="9207"/>
                    <a:pt x="43995" y="9304"/>
                  </a:cubicBezTo>
                  <a:lnTo>
                    <a:pt x="43897" y="9402"/>
                  </a:lnTo>
                  <a:cubicBezTo>
                    <a:pt x="43772" y="9542"/>
                    <a:pt x="43744" y="9681"/>
                    <a:pt x="43758" y="9876"/>
                  </a:cubicBezTo>
                  <a:cubicBezTo>
                    <a:pt x="43772" y="10044"/>
                    <a:pt x="43813" y="10211"/>
                    <a:pt x="43911" y="10351"/>
                  </a:cubicBezTo>
                  <a:cubicBezTo>
                    <a:pt x="43967" y="10420"/>
                    <a:pt x="43981" y="10504"/>
                    <a:pt x="44023" y="10574"/>
                  </a:cubicBezTo>
                  <a:cubicBezTo>
                    <a:pt x="44092" y="10588"/>
                    <a:pt x="44134" y="10602"/>
                    <a:pt x="44190" y="10630"/>
                  </a:cubicBezTo>
                  <a:cubicBezTo>
                    <a:pt x="44330" y="10713"/>
                    <a:pt x="44469" y="10797"/>
                    <a:pt x="44595" y="10908"/>
                  </a:cubicBezTo>
                  <a:cubicBezTo>
                    <a:pt x="44609" y="10922"/>
                    <a:pt x="44622" y="10936"/>
                    <a:pt x="44622" y="10950"/>
                  </a:cubicBezTo>
                  <a:cubicBezTo>
                    <a:pt x="44622" y="11006"/>
                    <a:pt x="44595" y="11006"/>
                    <a:pt x="44539" y="11020"/>
                  </a:cubicBezTo>
                  <a:cubicBezTo>
                    <a:pt x="44469" y="11048"/>
                    <a:pt x="44399" y="11048"/>
                    <a:pt x="44344" y="11090"/>
                  </a:cubicBezTo>
                  <a:cubicBezTo>
                    <a:pt x="44246" y="11215"/>
                    <a:pt x="44134" y="11355"/>
                    <a:pt x="44051" y="11480"/>
                  </a:cubicBezTo>
                  <a:cubicBezTo>
                    <a:pt x="43995" y="11550"/>
                    <a:pt x="44037" y="11648"/>
                    <a:pt x="44134" y="11704"/>
                  </a:cubicBezTo>
                  <a:cubicBezTo>
                    <a:pt x="44176" y="11718"/>
                    <a:pt x="44232" y="11718"/>
                    <a:pt x="44260" y="11745"/>
                  </a:cubicBezTo>
                  <a:lnTo>
                    <a:pt x="44260" y="11718"/>
                  </a:lnTo>
                  <a:lnTo>
                    <a:pt x="44316" y="11704"/>
                  </a:lnTo>
                  <a:lnTo>
                    <a:pt x="44274" y="11745"/>
                  </a:lnTo>
                  <a:lnTo>
                    <a:pt x="44260" y="11745"/>
                  </a:lnTo>
                  <a:cubicBezTo>
                    <a:pt x="44274" y="11829"/>
                    <a:pt x="44274" y="11927"/>
                    <a:pt x="44204" y="11996"/>
                  </a:cubicBezTo>
                  <a:cubicBezTo>
                    <a:pt x="44092" y="12122"/>
                    <a:pt x="43967" y="12234"/>
                    <a:pt x="43841" y="12331"/>
                  </a:cubicBezTo>
                  <a:cubicBezTo>
                    <a:pt x="43702" y="12457"/>
                    <a:pt x="43534" y="12554"/>
                    <a:pt x="43339" y="12554"/>
                  </a:cubicBezTo>
                  <a:cubicBezTo>
                    <a:pt x="43074" y="12554"/>
                    <a:pt x="42977" y="12750"/>
                    <a:pt x="42907" y="12959"/>
                  </a:cubicBezTo>
                  <a:cubicBezTo>
                    <a:pt x="42865" y="13112"/>
                    <a:pt x="42851" y="13294"/>
                    <a:pt x="42809" y="13447"/>
                  </a:cubicBezTo>
                  <a:cubicBezTo>
                    <a:pt x="42809" y="13489"/>
                    <a:pt x="42781" y="13517"/>
                    <a:pt x="42739" y="13531"/>
                  </a:cubicBezTo>
                  <a:lnTo>
                    <a:pt x="42698" y="13489"/>
                  </a:lnTo>
                  <a:cubicBezTo>
                    <a:pt x="42642" y="13391"/>
                    <a:pt x="42586" y="13322"/>
                    <a:pt x="42530" y="13238"/>
                  </a:cubicBezTo>
                  <a:cubicBezTo>
                    <a:pt x="42447" y="13098"/>
                    <a:pt x="42447" y="13043"/>
                    <a:pt x="42558" y="12931"/>
                  </a:cubicBezTo>
                  <a:cubicBezTo>
                    <a:pt x="42670" y="12750"/>
                    <a:pt x="42809" y="12582"/>
                    <a:pt x="42935" y="12401"/>
                  </a:cubicBezTo>
                  <a:cubicBezTo>
                    <a:pt x="42977" y="12345"/>
                    <a:pt x="42935" y="12234"/>
                    <a:pt x="42865" y="12234"/>
                  </a:cubicBezTo>
                  <a:cubicBezTo>
                    <a:pt x="42628" y="12206"/>
                    <a:pt x="42558" y="12052"/>
                    <a:pt x="42530" y="11843"/>
                  </a:cubicBezTo>
                  <a:lnTo>
                    <a:pt x="42460" y="11773"/>
                  </a:lnTo>
                  <a:lnTo>
                    <a:pt x="42530" y="11843"/>
                  </a:lnTo>
                  <a:lnTo>
                    <a:pt x="42530" y="11843"/>
                  </a:lnTo>
                  <a:lnTo>
                    <a:pt x="42558" y="11857"/>
                  </a:lnTo>
                  <a:lnTo>
                    <a:pt x="42530" y="11843"/>
                  </a:lnTo>
                  <a:cubicBezTo>
                    <a:pt x="42628" y="11857"/>
                    <a:pt x="42725" y="11899"/>
                    <a:pt x="42809" y="11913"/>
                  </a:cubicBezTo>
                  <a:cubicBezTo>
                    <a:pt x="42907" y="11955"/>
                    <a:pt x="43004" y="11969"/>
                    <a:pt x="43088" y="11913"/>
                  </a:cubicBezTo>
                  <a:cubicBezTo>
                    <a:pt x="43256" y="11843"/>
                    <a:pt x="43409" y="11773"/>
                    <a:pt x="43548" y="11704"/>
                  </a:cubicBezTo>
                  <a:cubicBezTo>
                    <a:pt x="43576" y="11690"/>
                    <a:pt x="43618" y="11634"/>
                    <a:pt x="43618" y="11578"/>
                  </a:cubicBezTo>
                  <a:cubicBezTo>
                    <a:pt x="43618" y="11411"/>
                    <a:pt x="43604" y="11257"/>
                    <a:pt x="43604" y="11076"/>
                  </a:cubicBezTo>
                  <a:cubicBezTo>
                    <a:pt x="43604" y="10950"/>
                    <a:pt x="43576" y="10922"/>
                    <a:pt x="43758" y="10908"/>
                  </a:cubicBezTo>
                  <a:cubicBezTo>
                    <a:pt x="43981" y="10867"/>
                    <a:pt x="43981" y="10713"/>
                    <a:pt x="43995" y="10560"/>
                  </a:cubicBezTo>
                  <a:lnTo>
                    <a:pt x="43883" y="10560"/>
                  </a:lnTo>
                  <a:cubicBezTo>
                    <a:pt x="43562" y="10574"/>
                    <a:pt x="43325" y="10462"/>
                    <a:pt x="43214" y="10141"/>
                  </a:cubicBezTo>
                  <a:cubicBezTo>
                    <a:pt x="43200" y="10099"/>
                    <a:pt x="43158" y="10044"/>
                    <a:pt x="43144" y="10016"/>
                  </a:cubicBezTo>
                  <a:cubicBezTo>
                    <a:pt x="43116" y="9960"/>
                    <a:pt x="42990" y="9946"/>
                    <a:pt x="42949" y="9974"/>
                  </a:cubicBezTo>
                  <a:cubicBezTo>
                    <a:pt x="42865" y="10072"/>
                    <a:pt x="42767" y="10141"/>
                    <a:pt x="42712" y="10225"/>
                  </a:cubicBezTo>
                  <a:cubicBezTo>
                    <a:pt x="42516" y="10490"/>
                    <a:pt x="42307" y="10699"/>
                    <a:pt x="41972" y="10727"/>
                  </a:cubicBezTo>
                  <a:cubicBezTo>
                    <a:pt x="41944" y="10727"/>
                    <a:pt x="41889" y="10783"/>
                    <a:pt x="41861" y="10797"/>
                  </a:cubicBezTo>
                  <a:lnTo>
                    <a:pt x="41805" y="10853"/>
                  </a:lnTo>
                  <a:cubicBezTo>
                    <a:pt x="41749" y="10881"/>
                    <a:pt x="41749" y="11006"/>
                    <a:pt x="41805" y="11048"/>
                  </a:cubicBezTo>
                  <a:cubicBezTo>
                    <a:pt x="42042" y="11215"/>
                    <a:pt x="42321" y="11397"/>
                    <a:pt x="42447" y="11690"/>
                  </a:cubicBezTo>
                  <a:lnTo>
                    <a:pt x="42433" y="11676"/>
                  </a:lnTo>
                  <a:lnTo>
                    <a:pt x="42447" y="11690"/>
                  </a:lnTo>
                  <a:cubicBezTo>
                    <a:pt x="42321" y="11704"/>
                    <a:pt x="42223" y="11759"/>
                    <a:pt x="42098" y="11759"/>
                  </a:cubicBezTo>
                  <a:cubicBezTo>
                    <a:pt x="41972" y="11759"/>
                    <a:pt x="41875" y="11759"/>
                    <a:pt x="41819" y="11899"/>
                  </a:cubicBezTo>
                  <a:cubicBezTo>
                    <a:pt x="41791" y="11983"/>
                    <a:pt x="41693" y="12038"/>
                    <a:pt x="41624" y="12108"/>
                  </a:cubicBezTo>
                  <a:cubicBezTo>
                    <a:pt x="41582" y="12164"/>
                    <a:pt x="41526" y="12206"/>
                    <a:pt x="41526" y="12275"/>
                  </a:cubicBezTo>
                  <a:cubicBezTo>
                    <a:pt x="41526" y="12345"/>
                    <a:pt x="41526" y="12415"/>
                    <a:pt x="41456" y="12471"/>
                  </a:cubicBezTo>
                  <a:cubicBezTo>
                    <a:pt x="41372" y="12527"/>
                    <a:pt x="41261" y="12513"/>
                    <a:pt x="41177" y="12471"/>
                  </a:cubicBezTo>
                  <a:cubicBezTo>
                    <a:pt x="41093" y="12443"/>
                    <a:pt x="40996" y="12387"/>
                    <a:pt x="40912" y="12345"/>
                  </a:cubicBezTo>
                  <a:cubicBezTo>
                    <a:pt x="40759" y="12275"/>
                    <a:pt x="40605" y="12248"/>
                    <a:pt x="40424" y="12331"/>
                  </a:cubicBezTo>
                  <a:cubicBezTo>
                    <a:pt x="40354" y="12373"/>
                    <a:pt x="40284" y="12373"/>
                    <a:pt x="40215" y="12387"/>
                  </a:cubicBezTo>
                  <a:cubicBezTo>
                    <a:pt x="40117" y="12401"/>
                    <a:pt x="40019" y="12387"/>
                    <a:pt x="39936" y="12345"/>
                  </a:cubicBezTo>
                  <a:cubicBezTo>
                    <a:pt x="39782" y="12262"/>
                    <a:pt x="39643" y="12192"/>
                    <a:pt x="39559" y="12038"/>
                  </a:cubicBezTo>
                  <a:cubicBezTo>
                    <a:pt x="39448" y="11815"/>
                    <a:pt x="39280" y="11718"/>
                    <a:pt x="39071" y="11676"/>
                  </a:cubicBezTo>
                  <a:cubicBezTo>
                    <a:pt x="38973" y="11648"/>
                    <a:pt x="38890" y="11578"/>
                    <a:pt x="38876" y="11480"/>
                  </a:cubicBezTo>
                  <a:cubicBezTo>
                    <a:pt x="38806" y="11257"/>
                    <a:pt x="38680" y="11048"/>
                    <a:pt x="38722" y="10783"/>
                  </a:cubicBezTo>
                  <a:cubicBezTo>
                    <a:pt x="38736" y="10713"/>
                    <a:pt x="38722" y="10643"/>
                    <a:pt x="38722" y="10574"/>
                  </a:cubicBezTo>
                  <a:cubicBezTo>
                    <a:pt x="38694" y="10420"/>
                    <a:pt x="38527" y="10239"/>
                    <a:pt x="38374" y="10281"/>
                  </a:cubicBezTo>
                  <a:cubicBezTo>
                    <a:pt x="38039" y="10323"/>
                    <a:pt x="37704" y="10378"/>
                    <a:pt x="37369" y="10392"/>
                  </a:cubicBezTo>
                  <a:cubicBezTo>
                    <a:pt x="37230" y="10420"/>
                    <a:pt x="37132" y="10532"/>
                    <a:pt x="37076" y="10671"/>
                  </a:cubicBezTo>
                  <a:cubicBezTo>
                    <a:pt x="37048" y="10769"/>
                    <a:pt x="37076" y="10908"/>
                    <a:pt x="37188" y="10992"/>
                  </a:cubicBezTo>
                  <a:cubicBezTo>
                    <a:pt x="37230" y="11048"/>
                    <a:pt x="37299" y="11062"/>
                    <a:pt x="37369" y="11006"/>
                  </a:cubicBezTo>
                  <a:cubicBezTo>
                    <a:pt x="37411" y="10992"/>
                    <a:pt x="37439" y="10936"/>
                    <a:pt x="37495" y="10922"/>
                  </a:cubicBezTo>
                  <a:lnTo>
                    <a:pt x="37913" y="10867"/>
                  </a:lnTo>
                  <a:cubicBezTo>
                    <a:pt x="38053" y="10839"/>
                    <a:pt x="38178" y="10783"/>
                    <a:pt x="38318" y="10727"/>
                  </a:cubicBezTo>
                  <a:cubicBezTo>
                    <a:pt x="38332" y="10727"/>
                    <a:pt x="38387" y="10769"/>
                    <a:pt x="38401" y="10797"/>
                  </a:cubicBezTo>
                  <a:cubicBezTo>
                    <a:pt x="38401" y="10797"/>
                    <a:pt x="38387" y="10853"/>
                    <a:pt x="38374" y="10853"/>
                  </a:cubicBezTo>
                  <a:cubicBezTo>
                    <a:pt x="38234" y="10908"/>
                    <a:pt x="38095" y="10936"/>
                    <a:pt x="37983" y="11006"/>
                  </a:cubicBezTo>
                  <a:cubicBezTo>
                    <a:pt x="37830" y="11132"/>
                    <a:pt x="37648" y="11201"/>
                    <a:pt x="37467" y="11229"/>
                  </a:cubicBezTo>
                  <a:cubicBezTo>
                    <a:pt x="37369" y="11257"/>
                    <a:pt x="37272" y="11285"/>
                    <a:pt x="37188" y="11327"/>
                  </a:cubicBezTo>
                  <a:cubicBezTo>
                    <a:pt x="37048" y="11369"/>
                    <a:pt x="36937" y="11466"/>
                    <a:pt x="36881" y="11620"/>
                  </a:cubicBezTo>
                  <a:cubicBezTo>
                    <a:pt x="36811" y="11843"/>
                    <a:pt x="36769" y="12066"/>
                    <a:pt x="36728" y="12317"/>
                  </a:cubicBezTo>
                  <a:cubicBezTo>
                    <a:pt x="36728" y="12387"/>
                    <a:pt x="36672" y="12457"/>
                    <a:pt x="36630" y="12485"/>
                  </a:cubicBezTo>
                  <a:cubicBezTo>
                    <a:pt x="36574" y="12540"/>
                    <a:pt x="36490" y="12596"/>
                    <a:pt x="36449" y="12582"/>
                  </a:cubicBezTo>
                  <a:cubicBezTo>
                    <a:pt x="36365" y="12540"/>
                    <a:pt x="36421" y="12457"/>
                    <a:pt x="36449" y="12401"/>
                  </a:cubicBezTo>
                  <a:cubicBezTo>
                    <a:pt x="36518" y="12275"/>
                    <a:pt x="36504" y="12178"/>
                    <a:pt x="36449" y="12052"/>
                  </a:cubicBezTo>
                  <a:cubicBezTo>
                    <a:pt x="36379" y="11899"/>
                    <a:pt x="36309" y="11759"/>
                    <a:pt x="36239" y="11606"/>
                  </a:cubicBezTo>
                  <a:cubicBezTo>
                    <a:pt x="36170" y="11480"/>
                    <a:pt x="36114" y="11341"/>
                    <a:pt x="36044" y="11215"/>
                  </a:cubicBezTo>
                  <a:cubicBezTo>
                    <a:pt x="36016" y="11146"/>
                    <a:pt x="35891" y="11076"/>
                    <a:pt x="35807" y="11090"/>
                  </a:cubicBezTo>
                  <a:cubicBezTo>
                    <a:pt x="35723" y="11118"/>
                    <a:pt x="35612" y="11146"/>
                    <a:pt x="35528" y="11160"/>
                  </a:cubicBezTo>
                  <a:cubicBezTo>
                    <a:pt x="34817" y="11327"/>
                    <a:pt x="34147" y="11187"/>
                    <a:pt x="33575" y="10727"/>
                  </a:cubicBezTo>
                  <a:cubicBezTo>
                    <a:pt x="33533" y="10699"/>
                    <a:pt x="33519" y="10588"/>
                    <a:pt x="33561" y="10532"/>
                  </a:cubicBezTo>
                  <a:cubicBezTo>
                    <a:pt x="33631" y="10392"/>
                    <a:pt x="33729" y="10309"/>
                    <a:pt x="33882" y="10309"/>
                  </a:cubicBezTo>
                  <a:lnTo>
                    <a:pt x="34091" y="10309"/>
                  </a:lnTo>
                  <a:cubicBezTo>
                    <a:pt x="34398" y="10309"/>
                    <a:pt x="34538" y="10155"/>
                    <a:pt x="34482" y="9862"/>
                  </a:cubicBezTo>
                  <a:cubicBezTo>
                    <a:pt x="34440" y="9723"/>
                    <a:pt x="34398" y="9583"/>
                    <a:pt x="34328" y="9458"/>
                  </a:cubicBezTo>
                  <a:cubicBezTo>
                    <a:pt x="34217" y="9277"/>
                    <a:pt x="34063" y="9137"/>
                    <a:pt x="33854" y="9179"/>
                  </a:cubicBezTo>
                  <a:cubicBezTo>
                    <a:pt x="33589" y="9207"/>
                    <a:pt x="33380" y="9109"/>
                    <a:pt x="33185" y="8956"/>
                  </a:cubicBezTo>
                  <a:lnTo>
                    <a:pt x="32404" y="8328"/>
                  </a:lnTo>
                  <a:cubicBezTo>
                    <a:pt x="32236" y="8189"/>
                    <a:pt x="32069" y="8049"/>
                    <a:pt x="32041" y="7812"/>
                  </a:cubicBezTo>
                  <a:cubicBezTo>
                    <a:pt x="31985" y="7519"/>
                    <a:pt x="31790" y="7379"/>
                    <a:pt x="31539" y="7254"/>
                  </a:cubicBezTo>
                  <a:cubicBezTo>
                    <a:pt x="31302" y="7156"/>
                    <a:pt x="31120" y="7184"/>
                    <a:pt x="30953" y="7379"/>
                  </a:cubicBezTo>
                  <a:cubicBezTo>
                    <a:pt x="30911" y="7449"/>
                    <a:pt x="30813" y="7519"/>
                    <a:pt x="30744" y="7575"/>
                  </a:cubicBezTo>
                  <a:cubicBezTo>
                    <a:pt x="30702" y="7603"/>
                    <a:pt x="30604" y="7603"/>
                    <a:pt x="30534" y="7603"/>
                  </a:cubicBezTo>
                  <a:cubicBezTo>
                    <a:pt x="30451" y="7603"/>
                    <a:pt x="30381" y="7519"/>
                    <a:pt x="30423" y="7463"/>
                  </a:cubicBezTo>
                  <a:cubicBezTo>
                    <a:pt x="30604" y="7240"/>
                    <a:pt x="30660" y="6961"/>
                    <a:pt x="30702" y="6682"/>
                  </a:cubicBezTo>
                  <a:cubicBezTo>
                    <a:pt x="30702" y="6668"/>
                    <a:pt x="30674" y="6654"/>
                    <a:pt x="30660" y="6626"/>
                  </a:cubicBezTo>
                  <a:cubicBezTo>
                    <a:pt x="30646" y="6612"/>
                    <a:pt x="30604" y="6598"/>
                    <a:pt x="30604" y="6612"/>
                  </a:cubicBezTo>
                  <a:cubicBezTo>
                    <a:pt x="30534" y="6654"/>
                    <a:pt x="30465" y="6668"/>
                    <a:pt x="30423" y="6724"/>
                  </a:cubicBezTo>
                  <a:cubicBezTo>
                    <a:pt x="30214" y="6891"/>
                    <a:pt x="30018" y="7073"/>
                    <a:pt x="29809" y="7226"/>
                  </a:cubicBezTo>
                  <a:cubicBezTo>
                    <a:pt x="29767" y="7240"/>
                    <a:pt x="29725" y="7254"/>
                    <a:pt x="29670" y="7240"/>
                  </a:cubicBezTo>
                  <a:cubicBezTo>
                    <a:pt x="29628" y="7226"/>
                    <a:pt x="29586" y="7184"/>
                    <a:pt x="29586" y="7142"/>
                  </a:cubicBezTo>
                  <a:cubicBezTo>
                    <a:pt x="29544" y="6947"/>
                    <a:pt x="29558" y="6752"/>
                    <a:pt x="29600" y="6557"/>
                  </a:cubicBezTo>
                  <a:cubicBezTo>
                    <a:pt x="29684" y="6236"/>
                    <a:pt x="29697" y="5901"/>
                    <a:pt x="29684" y="5566"/>
                  </a:cubicBezTo>
                  <a:cubicBezTo>
                    <a:pt x="29684" y="5496"/>
                    <a:pt x="29656" y="5427"/>
                    <a:pt x="29628" y="5357"/>
                  </a:cubicBezTo>
                  <a:cubicBezTo>
                    <a:pt x="29614" y="5343"/>
                    <a:pt x="29544" y="5329"/>
                    <a:pt x="29516" y="5343"/>
                  </a:cubicBezTo>
                  <a:cubicBezTo>
                    <a:pt x="29405" y="5413"/>
                    <a:pt x="29377" y="5538"/>
                    <a:pt x="29349" y="5650"/>
                  </a:cubicBezTo>
                  <a:cubicBezTo>
                    <a:pt x="29335" y="5775"/>
                    <a:pt x="29307" y="5887"/>
                    <a:pt x="29181" y="5957"/>
                  </a:cubicBezTo>
                  <a:cubicBezTo>
                    <a:pt x="29042" y="6040"/>
                    <a:pt x="28902" y="6124"/>
                    <a:pt x="28749" y="6194"/>
                  </a:cubicBezTo>
                  <a:cubicBezTo>
                    <a:pt x="28651" y="6250"/>
                    <a:pt x="28554" y="6208"/>
                    <a:pt x="28484" y="6138"/>
                  </a:cubicBezTo>
                  <a:lnTo>
                    <a:pt x="28400" y="6054"/>
                  </a:lnTo>
                  <a:lnTo>
                    <a:pt x="28400" y="6054"/>
                  </a:lnTo>
                  <a:lnTo>
                    <a:pt x="28344" y="6054"/>
                  </a:lnTo>
                  <a:cubicBezTo>
                    <a:pt x="28303" y="6096"/>
                    <a:pt x="28261" y="6110"/>
                    <a:pt x="28219" y="6138"/>
                  </a:cubicBezTo>
                  <a:cubicBezTo>
                    <a:pt x="28205" y="6166"/>
                    <a:pt x="28163" y="6166"/>
                    <a:pt x="28149" y="6138"/>
                  </a:cubicBezTo>
                  <a:cubicBezTo>
                    <a:pt x="28093" y="6110"/>
                    <a:pt x="28121" y="6096"/>
                    <a:pt x="28191" y="6068"/>
                  </a:cubicBezTo>
                  <a:cubicBezTo>
                    <a:pt x="28233" y="6068"/>
                    <a:pt x="28289" y="6054"/>
                    <a:pt x="28331" y="6054"/>
                  </a:cubicBezTo>
                  <a:cubicBezTo>
                    <a:pt x="28344" y="6040"/>
                    <a:pt x="28344" y="6040"/>
                    <a:pt x="28358" y="6040"/>
                  </a:cubicBezTo>
                  <a:lnTo>
                    <a:pt x="28372" y="6054"/>
                  </a:lnTo>
                  <a:lnTo>
                    <a:pt x="28428" y="5845"/>
                  </a:lnTo>
                  <a:cubicBezTo>
                    <a:pt x="28442" y="5761"/>
                    <a:pt x="28414" y="5692"/>
                    <a:pt x="28344" y="5678"/>
                  </a:cubicBezTo>
                  <a:cubicBezTo>
                    <a:pt x="28191" y="5622"/>
                    <a:pt x="28010" y="5580"/>
                    <a:pt x="27856" y="5650"/>
                  </a:cubicBezTo>
                  <a:cubicBezTo>
                    <a:pt x="27508" y="5789"/>
                    <a:pt x="27145" y="5915"/>
                    <a:pt x="26754" y="5929"/>
                  </a:cubicBezTo>
                  <a:cubicBezTo>
                    <a:pt x="26629" y="5929"/>
                    <a:pt x="26517" y="5971"/>
                    <a:pt x="26420" y="6040"/>
                  </a:cubicBezTo>
                  <a:cubicBezTo>
                    <a:pt x="26210" y="6208"/>
                    <a:pt x="25987" y="6194"/>
                    <a:pt x="25764" y="6166"/>
                  </a:cubicBezTo>
                  <a:lnTo>
                    <a:pt x="25750" y="6180"/>
                  </a:lnTo>
                  <a:lnTo>
                    <a:pt x="25750" y="6333"/>
                  </a:lnTo>
                  <a:lnTo>
                    <a:pt x="25764" y="6278"/>
                  </a:lnTo>
                  <a:lnTo>
                    <a:pt x="25778" y="6278"/>
                  </a:lnTo>
                  <a:lnTo>
                    <a:pt x="25806" y="6250"/>
                  </a:lnTo>
                  <a:cubicBezTo>
                    <a:pt x="25889" y="6166"/>
                    <a:pt x="25889" y="6068"/>
                    <a:pt x="25834" y="5985"/>
                  </a:cubicBezTo>
                  <a:cubicBezTo>
                    <a:pt x="25764" y="5901"/>
                    <a:pt x="25708" y="5901"/>
                    <a:pt x="25583" y="5971"/>
                  </a:cubicBezTo>
                  <a:cubicBezTo>
                    <a:pt x="25499" y="6026"/>
                    <a:pt x="25429" y="6068"/>
                    <a:pt x="25318" y="6096"/>
                  </a:cubicBezTo>
                  <a:cubicBezTo>
                    <a:pt x="25164" y="6110"/>
                    <a:pt x="24997" y="6138"/>
                    <a:pt x="24829" y="6208"/>
                  </a:cubicBezTo>
                  <a:cubicBezTo>
                    <a:pt x="24648" y="6278"/>
                    <a:pt x="24509" y="6389"/>
                    <a:pt x="24467" y="6612"/>
                  </a:cubicBezTo>
                  <a:cubicBezTo>
                    <a:pt x="24453" y="6696"/>
                    <a:pt x="24383" y="6738"/>
                    <a:pt x="24327" y="6696"/>
                  </a:cubicBezTo>
                  <a:cubicBezTo>
                    <a:pt x="24230" y="6626"/>
                    <a:pt x="24132" y="6557"/>
                    <a:pt x="24034" y="6487"/>
                  </a:cubicBezTo>
                  <a:cubicBezTo>
                    <a:pt x="23895" y="6389"/>
                    <a:pt x="23783" y="6264"/>
                    <a:pt x="23755" y="6096"/>
                  </a:cubicBezTo>
                  <a:lnTo>
                    <a:pt x="23602" y="5622"/>
                  </a:lnTo>
                  <a:cubicBezTo>
                    <a:pt x="23560" y="5510"/>
                    <a:pt x="23490" y="5413"/>
                    <a:pt x="23435" y="5301"/>
                  </a:cubicBezTo>
                  <a:cubicBezTo>
                    <a:pt x="23281" y="5134"/>
                    <a:pt x="23058" y="5022"/>
                    <a:pt x="22863" y="4883"/>
                  </a:cubicBezTo>
                  <a:cubicBezTo>
                    <a:pt x="22570" y="4701"/>
                    <a:pt x="22277" y="4492"/>
                    <a:pt x="22151" y="4116"/>
                  </a:cubicBezTo>
                  <a:cubicBezTo>
                    <a:pt x="22137" y="4074"/>
                    <a:pt x="22095" y="4032"/>
                    <a:pt x="22082" y="4004"/>
                  </a:cubicBezTo>
                  <a:cubicBezTo>
                    <a:pt x="22026" y="3906"/>
                    <a:pt x="21942" y="3864"/>
                    <a:pt x="21830" y="3864"/>
                  </a:cubicBezTo>
                  <a:cubicBezTo>
                    <a:pt x="21747" y="3864"/>
                    <a:pt x="21649" y="3837"/>
                    <a:pt x="21551" y="3837"/>
                  </a:cubicBezTo>
                  <a:cubicBezTo>
                    <a:pt x="21342" y="3837"/>
                    <a:pt x="21189" y="3767"/>
                    <a:pt x="21035" y="3627"/>
                  </a:cubicBezTo>
                  <a:cubicBezTo>
                    <a:pt x="20812" y="3460"/>
                    <a:pt x="20603" y="3265"/>
                    <a:pt x="20324" y="3167"/>
                  </a:cubicBezTo>
                  <a:cubicBezTo>
                    <a:pt x="20198" y="3111"/>
                    <a:pt x="20073" y="3000"/>
                    <a:pt x="19975" y="2902"/>
                  </a:cubicBezTo>
                  <a:cubicBezTo>
                    <a:pt x="19850" y="2776"/>
                    <a:pt x="19766" y="2651"/>
                    <a:pt x="19696" y="2497"/>
                  </a:cubicBezTo>
                  <a:cubicBezTo>
                    <a:pt x="19627" y="2344"/>
                    <a:pt x="19459" y="2260"/>
                    <a:pt x="19278" y="2288"/>
                  </a:cubicBezTo>
                  <a:cubicBezTo>
                    <a:pt x="19152" y="2302"/>
                    <a:pt x="19041" y="2344"/>
                    <a:pt x="18929" y="2372"/>
                  </a:cubicBezTo>
                  <a:cubicBezTo>
                    <a:pt x="18859" y="2400"/>
                    <a:pt x="18790" y="2358"/>
                    <a:pt x="18748" y="2288"/>
                  </a:cubicBezTo>
                  <a:cubicBezTo>
                    <a:pt x="18650" y="2121"/>
                    <a:pt x="18650" y="1884"/>
                    <a:pt x="18539" y="1702"/>
                  </a:cubicBezTo>
                  <a:cubicBezTo>
                    <a:pt x="18525" y="1675"/>
                    <a:pt x="18553" y="1605"/>
                    <a:pt x="18594" y="1577"/>
                  </a:cubicBezTo>
                  <a:cubicBezTo>
                    <a:pt x="18650" y="1521"/>
                    <a:pt x="18678" y="1451"/>
                    <a:pt x="18650" y="1382"/>
                  </a:cubicBezTo>
                  <a:cubicBezTo>
                    <a:pt x="18608" y="1312"/>
                    <a:pt x="18566" y="1256"/>
                    <a:pt x="18511" y="1228"/>
                  </a:cubicBezTo>
                  <a:cubicBezTo>
                    <a:pt x="18399" y="1172"/>
                    <a:pt x="18274" y="1144"/>
                    <a:pt x="18176" y="1103"/>
                  </a:cubicBezTo>
                  <a:cubicBezTo>
                    <a:pt x="18106" y="1089"/>
                    <a:pt x="18036" y="1089"/>
                    <a:pt x="17967" y="1075"/>
                  </a:cubicBezTo>
                  <a:cubicBezTo>
                    <a:pt x="17855" y="1047"/>
                    <a:pt x="17827" y="1019"/>
                    <a:pt x="17841" y="865"/>
                  </a:cubicBezTo>
                  <a:cubicBezTo>
                    <a:pt x="17855" y="740"/>
                    <a:pt x="17855" y="628"/>
                    <a:pt x="17744" y="587"/>
                  </a:cubicBezTo>
                  <a:lnTo>
                    <a:pt x="17744" y="587"/>
                  </a:lnTo>
                  <a:lnTo>
                    <a:pt x="17688" y="587"/>
                  </a:lnTo>
                  <a:cubicBezTo>
                    <a:pt x="17618" y="600"/>
                    <a:pt x="17548" y="628"/>
                    <a:pt x="17478" y="656"/>
                  </a:cubicBezTo>
                  <a:cubicBezTo>
                    <a:pt x="17465" y="670"/>
                    <a:pt x="17423" y="684"/>
                    <a:pt x="17409" y="698"/>
                  </a:cubicBezTo>
                  <a:lnTo>
                    <a:pt x="17395" y="698"/>
                  </a:lnTo>
                  <a:cubicBezTo>
                    <a:pt x="17395" y="740"/>
                    <a:pt x="17381" y="796"/>
                    <a:pt x="17353" y="824"/>
                  </a:cubicBezTo>
                  <a:cubicBezTo>
                    <a:pt x="17311" y="935"/>
                    <a:pt x="17241" y="949"/>
                    <a:pt x="17130" y="893"/>
                  </a:cubicBezTo>
                  <a:cubicBezTo>
                    <a:pt x="17102" y="879"/>
                    <a:pt x="17074" y="824"/>
                    <a:pt x="17074" y="768"/>
                  </a:cubicBezTo>
                  <a:cubicBezTo>
                    <a:pt x="17074" y="768"/>
                    <a:pt x="17116" y="740"/>
                    <a:pt x="17130" y="740"/>
                  </a:cubicBezTo>
                  <a:cubicBezTo>
                    <a:pt x="17213" y="726"/>
                    <a:pt x="17311" y="726"/>
                    <a:pt x="17395" y="698"/>
                  </a:cubicBezTo>
                  <a:lnTo>
                    <a:pt x="17395" y="684"/>
                  </a:lnTo>
                  <a:cubicBezTo>
                    <a:pt x="17423" y="670"/>
                    <a:pt x="17465" y="670"/>
                    <a:pt x="17478" y="656"/>
                  </a:cubicBezTo>
                  <a:cubicBezTo>
                    <a:pt x="17548" y="614"/>
                    <a:pt x="17604" y="587"/>
                    <a:pt x="17688" y="587"/>
                  </a:cubicBezTo>
                  <a:cubicBezTo>
                    <a:pt x="17702" y="587"/>
                    <a:pt x="17702" y="587"/>
                    <a:pt x="17716" y="559"/>
                  </a:cubicBezTo>
                  <a:lnTo>
                    <a:pt x="17744" y="559"/>
                  </a:lnTo>
                  <a:cubicBezTo>
                    <a:pt x="17688" y="377"/>
                    <a:pt x="17604" y="210"/>
                    <a:pt x="17465" y="98"/>
                  </a:cubicBezTo>
                  <a:cubicBezTo>
                    <a:pt x="17367" y="29"/>
                    <a:pt x="17297" y="1"/>
                    <a:pt x="17200" y="43"/>
                  </a:cubicBezTo>
                  <a:cubicBezTo>
                    <a:pt x="17046" y="98"/>
                    <a:pt x="16879" y="140"/>
                    <a:pt x="16739" y="252"/>
                  </a:cubicBezTo>
                  <a:cubicBezTo>
                    <a:pt x="16530" y="419"/>
                    <a:pt x="16307" y="419"/>
                    <a:pt x="16070" y="349"/>
                  </a:cubicBezTo>
                  <a:cubicBezTo>
                    <a:pt x="15930" y="321"/>
                    <a:pt x="15791" y="266"/>
                    <a:pt x="15651" y="238"/>
                  </a:cubicBezTo>
                  <a:cubicBezTo>
                    <a:pt x="15400" y="168"/>
                    <a:pt x="15233" y="266"/>
                    <a:pt x="15065" y="419"/>
                  </a:cubicBezTo>
                  <a:cubicBezTo>
                    <a:pt x="15024" y="475"/>
                    <a:pt x="14996" y="545"/>
                    <a:pt x="14968" y="614"/>
                  </a:cubicBezTo>
                  <a:cubicBezTo>
                    <a:pt x="14912" y="670"/>
                    <a:pt x="14856" y="740"/>
                    <a:pt x="14814" y="740"/>
                  </a:cubicBezTo>
                  <a:cubicBezTo>
                    <a:pt x="14619" y="768"/>
                    <a:pt x="14438" y="865"/>
                    <a:pt x="14256" y="796"/>
                  </a:cubicBezTo>
                  <a:cubicBezTo>
                    <a:pt x="13977" y="726"/>
                    <a:pt x="13712" y="796"/>
                    <a:pt x="13503" y="949"/>
                  </a:cubicBezTo>
                  <a:cubicBezTo>
                    <a:pt x="13085" y="1228"/>
                    <a:pt x="12624" y="1451"/>
                    <a:pt x="12262" y="1800"/>
                  </a:cubicBezTo>
                  <a:cubicBezTo>
                    <a:pt x="12206" y="1856"/>
                    <a:pt x="12164" y="1912"/>
                    <a:pt x="12094" y="1940"/>
                  </a:cubicBezTo>
                  <a:cubicBezTo>
                    <a:pt x="11620" y="2205"/>
                    <a:pt x="11146" y="2442"/>
                    <a:pt x="10602" y="2149"/>
                  </a:cubicBezTo>
                  <a:cubicBezTo>
                    <a:pt x="10588" y="2135"/>
                    <a:pt x="10560" y="2135"/>
                    <a:pt x="10532" y="2121"/>
                  </a:cubicBezTo>
                  <a:cubicBezTo>
                    <a:pt x="10309" y="2023"/>
                    <a:pt x="10211" y="2065"/>
                    <a:pt x="10030" y="2260"/>
                  </a:cubicBezTo>
                  <a:cubicBezTo>
                    <a:pt x="9932" y="2372"/>
                    <a:pt x="9835" y="2539"/>
                    <a:pt x="9723" y="2637"/>
                  </a:cubicBezTo>
                  <a:cubicBezTo>
                    <a:pt x="9528" y="2790"/>
                    <a:pt x="9472" y="2972"/>
                    <a:pt x="9556" y="3209"/>
                  </a:cubicBezTo>
                  <a:cubicBezTo>
                    <a:pt x="9625" y="3376"/>
                    <a:pt x="9653" y="3544"/>
                    <a:pt x="9695" y="3697"/>
                  </a:cubicBezTo>
                  <a:cubicBezTo>
                    <a:pt x="9863" y="4157"/>
                    <a:pt x="9904" y="4590"/>
                    <a:pt x="9667" y="5022"/>
                  </a:cubicBezTo>
                  <a:cubicBezTo>
                    <a:pt x="9611" y="5120"/>
                    <a:pt x="9681" y="5273"/>
                    <a:pt x="9765" y="5343"/>
                  </a:cubicBezTo>
                  <a:cubicBezTo>
                    <a:pt x="9890" y="5427"/>
                    <a:pt x="10016" y="5482"/>
                    <a:pt x="10142" y="5552"/>
                  </a:cubicBezTo>
                  <a:cubicBezTo>
                    <a:pt x="10169" y="5566"/>
                    <a:pt x="10169" y="5622"/>
                    <a:pt x="10169" y="5678"/>
                  </a:cubicBezTo>
                  <a:cubicBezTo>
                    <a:pt x="10169" y="5678"/>
                    <a:pt x="10142" y="5692"/>
                    <a:pt x="10100" y="5692"/>
                  </a:cubicBezTo>
                  <a:cubicBezTo>
                    <a:pt x="10030" y="5706"/>
                    <a:pt x="9946" y="5720"/>
                    <a:pt x="9946" y="5817"/>
                  </a:cubicBezTo>
                  <a:cubicBezTo>
                    <a:pt x="9932" y="5999"/>
                    <a:pt x="9904" y="6194"/>
                    <a:pt x="9904" y="6389"/>
                  </a:cubicBezTo>
                  <a:cubicBezTo>
                    <a:pt x="9904" y="6417"/>
                    <a:pt x="9960" y="6459"/>
                    <a:pt x="10016" y="6473"/>
                  </a:cubicBezTo>
                  <a:cubicBezTo>
                    <a:pt x="10072" y="6487"/>
                    <a:pt x="10142" y="6487"/>
                    <a:pt x="10183" y="6487"/>
                  </a:cubicBezTo>
                  <a:lnTo>
                    <a:pt x="10183" y="6473"/>
                  </a:lnTo>
                  <a:cubicBezTo>
                    <a:pt x="10183" y="6473"/>
                    <a:pt x="10211" y="6473"/>
                    <a:pt x="10211" y="6487"/>
                  </a:cubicBezTo>
                  <a:cubicBezTo>
                    <a:pt x="10211" y="6459"/>
                    <a:pt x="10225" y="6403"/>
                    <a:pt x="10225" y="6375"/>
                  </a:cubicBezTo>
                  <a:lnTo>
                    <a:pt x="10211" y="6375"/>
                  </a:lnTo>
                  <a:lnTo>
                    <a:pt x="10169" y="6333"/>
                  </a:lnTo>
                  <a:lnTo>
                    <a:pt x="10211" y="6347"/>
                  </a:lnTo>
                  <a:lnTo>
                    <a:pt x="10211" y="6347"/>
                  </a:lnTo>
                  <a:cubicBezTo>
                    <a:pt x="10420" y="6305"/>
                    <a:pt x="10602" y="6333"/>
                    <a:pt x="10797" y="6403"/>
                  </a:cubicBezTo>
                  <a:cubicBezTo>
                    <a:pt x="10853" y="6417"/>
                    <a:pt x="10881" y="6529"/>
                    <a:pt x="10853" y="6584"/>
                  </a:cubicBezTo>
                  <a:cubicBezTo>
                    <a:pt x="10839" y="6612"/>
                    <a:pt x="10783" y="6654"/>
                    <a:pt x="10741" y="6654"/>
                  </a:cubicBezTo>
                  <a:cubicBezTo>
                    <a:pt x="10532" y="6626"/>
                    <a:pt x="10365" y="6543"/>
                    <a:pt x="10183" y="6473"/>
                  </a:cubicBezTo>
                  <a:lnTo>
                    <a:pt x="10183" y="6487"/>
                  </a:lnTo>
                  <a:lnTo>
                    <a:pt x="10155" y="6487"/>
                  </a:lnTo>
                  <a:cubicBezTo>
                    <a:pt x="10114" y="6557"/>
                    <a:pt x="10142" y="6682"/>
                    <a:pt x="10030" y="6682"/>
                  </a:cubicBezTo>
                  <a:cubicBezTo>
                    <a:pt x="9890" y="6696"/>
                    <a:pt x="9751" y="6738"/>
                    <a:pt x="9625" y="6835"/>
                  </a:cubicBezTo>
                  <a:cubicBezTo>
                    <a:pt x="9514" y="6947"/>
                    <a:pt x="9346" y="6933"/>
                    <a:pt x="9235" y="6863"/>
                  </a:cubicBezTo>
                  <a:cubicBezTo>
                    <a:pt x="9067" y="6794"/>
                    <a:pt x="8928" y="6696"/>
                    <a:pt x="8788" y="6612"/>
                  </a:cubicBezTo>
                  <a:cubicBezTo>
                    <a:pt x="8691" y="6557"/>
                    <a:pt x="8677" y="6459"/>
                    <a:pt x="8719" y="6375"/>
                  </a:cubicBezTo>
                  <a:cubicBezTo>
                    <a:pt x="8775" y="6278"/>
                    <a:pt x="8830" y="6208"/>
                    <a:pt x="8886" y="6124"/>
                  </a:cubicBezTo>
                  <a:cubicBezTo>
                    <a:pt x="8984" y="5971"/>
                    <a:pt x="8830" y="5761"/>
                    <a:pt x="8677" y="5761"/>
                  </a:cubicBezTo>
                  <a:cubicBezTo>
                    <a:pt x="8482" y="5761"/>
                    <a:pt x="8286" y="5761"/>
                    <a:pt x="8091" y="5789"/>
                  </a:cubicBezTo>
                  <a:cubicBezTo>
                    <a:pt x="7993" y="5817"/>
                    <a:pt x="7854" y="5859"/>
                    <a:pt x="7784" y="5957"/>
                  </a:cubicBezTo>
                  <a:cubicBezTo>
                    <a:pt x="7673" y="6096"/>
                    <a:pt x="7561" y="6096"/>
                    <a:pt x="7394" y="6068"/>
                  </a:cubicBezTo>
                  <a:cubicBezTo>
                    <a:pt x="7282" y="6054"/>
                    <a:pt x="7170" y="6110"/>
                    <a:pt x="7045" y="6124"/>
                  </a:cubicBezTo>
                  <a:cubicBezTo>
                    <a:pt x="6696" y="6180"/>
                    <a:pt x="6459" y="6417"/>
                    <a:pt x="6124" y="6529"/>
                  </a:cubicBezTo>
                  <a:cubicBezTo>
                    <a:pt x="5999" y="6557"/>
                    <a:pt x="5971" y="6724"/>
                    <a:pt x="6041" y="6822"/>
                  </a:cubicBezTo>
                  <a:cubicBezTo>
                    <a:pt x="6138" y="6975"/>
                    <a:pt x="6264" y="7142"/>
                    <a:pt x="6375" y="7282"/>
                  </a:cubicBezTo>
                  <a:cubicBezTo>
                    <a:pt x="6403" y="7324"/>
                    <a:pt x="6389" y="7366"/>
                    <a:pt x="6264" y="7421"/>
                  </a:cubicBezTo>
                  <a:cubicBezTo>
                    <a:pt x="6236" y="7435"/>
                    <a:pt x="6166" y="7449"/>
                    <a:pt x="6138" y="7491"/>
                  </a:cubicBezTo>
                  <a:cubicBezTo>
                    <a:pt x="6110" y="7728"/>
                    <a:pt x="5971" y="7923"/>
                    <a:pt x="5901" y="8147"/>
                  </a:cubicBezTo>
                  <a:cubicBezTo>
                    <a:pt x="5887" y="8230"/>
                    <a:pt x="5901" y="8356"/>
                    <a:pt x="5929" y="8426"/>
                  </a:cubicBezTo>
                  <a:cubicBezTo>
                    <a:pt x="6096" y="8677"/>
                    <a:pt x="6306" y="8886"/>
                    <a:pt x="6626" y="8816"/>
                  </a:cubicBezTo>
                  <a:cubicBezTo>
                    <a:pt x="6905" y="8760"/>
                    <a:pt x="7157" y="8788"/>
                    <a:pt x="7380" y="8970"/>
                  </a:cubicBezTo>
                  <a:cubicBezTo>
                    <a:pt x="7505" y="9067"/>
                    <a:pt x="7631" y="9095"/>
                    <a:pt x="7784" y="8998"/>
                  </a:cubicBezTo>
                  <a:cubicBezTo>
                    <a:pt x="8021" y="8886"/>
                    <a:pt x="8272" y="8788"/>
                    <a:pt x="8510" y="8691"/>
                  </a:cubicBezTo>
                  <a:cubicBezTo>
                    <a:pt x="8565" y="8677"/>
                    <a:pt x="8649" y="8691"/>
                    <a:pt x="8719" y="8705"/>
                  </a:cubicBezTo>
                  <a:cubicBezTo>
                    <a:pt x="8747" y="8705"/>
                    <a:pt x="8761" y="8746"/>
                    <a:pt x="8761" y="8760"/>
                  </a:cubicBezTo>
                  <a:lnTo>
                    <a:pt x="8761" y="8830"/>
                  </a:lnTo>
                  <a:cubicBezTo>
                    <a:pt x="8719" y="8858"/>
                    <a:pt x="8691" y="8886"/>
                    <a:pt x="8635" y="8900"/>
                  </a:cubicBezTo>
                  <a:cubicBezTo>
                    <a:pt x="8510" y="8928"/>
                    <a:pt x="8412" y="8970"/>
                    <a:pt x="8440" y="9137"/>
                  </a:cubicBezTo>
                  <a:cubicBezTo>
                    <a:pt x="8468" y="9207"/>
                    <a:pt x="8468" y="9304"/>
                    <a:pt x="8426" y="9346"/>
                  </a:cubicBezTo>
                  <a:cubicBezTo>
                    <a:pt x="8328" y="9542"/>
                    <a:pt x="8231" y="9737"/>
                    <a:pt x="8203" y="9960"/>
                  </a:cubicBezTo>
                  <a:cubicBezTo>
                    <a:pt x="8161" y="10183"/>
                    <a:pt x="7798" y="10448"/>
                    <a:pt x="7561" y="10448"/>
                  </a:cubicBezTo>
                  <a:cubicBezTo>
                    <a:pt x="7505" y="10448"/>
                    <a:pt x="7449" y="10434"/>
                    <a:pt x="7422" y="10420"/>
                  </a:cubicBezTo>
                  <a:cubicBezTo>
                    <a:pt x="7324" y="10364"/>
                    <a:pt x="7254" y="10309"/>
                    <a:pt x="7184" y="10239"/>
                  </a:cubicBezTo>
                  <a:cubicBezTo>
                    <a:pt x="7143" y="10183"/>
                    <a:pt x="7101" y="10099"/>
                    <a:pt x="7045" y="10099"/>
                  </a:cubicBezTo>
                  <a:cubicBezTo>
                    <a:pt x="6975" y="10099"/>
                    <a:pt x="6975" y="10211"/>
                    <a:pt x="6961" y="10253"/>
                  </a:cubicBezTo>
                  <a:cubicBezTo>
                    <a:pt x="6864" y="10532"/>
                    <a:pt x="6654" y="10657"/>
                    <a:pt x="6375" y="10713"/>
                  </a:cubicBezTo>
                  <a:cubicBezTo>
                    <a:pt x="6334" y="10713"/>
                    <a:pt x="6278" y="10699"/>
                    <a:pt x="6250" y="10657"/>
                  </a:cubicBezTo>
                  <a:cubicBezTo>
                    <a:pt x="6208" y="10630"/>
                    <a:pt x="6194" y="10588"/>
                    <a:pt x="6166" y="10532"/>
                  </a:cubicBezTo>
                  <a:cubicBezTo>
                    <a:pt x="6041" y="10364"/>
                    <a:pt x="5901" y="10309"/>
                    <a:pt x="5748" y="10392"/>
                  </a:cubicBezTo>
                  <a:cubicBezTo>
                    <a:pt x="5483" y="10560"/>
                    <a:pt x="5190" y="10713"/>
                    <a:pt x="5092" y="11048"/>
                  </a:cubicBezTo>
                  <a:cubicBezTo>
                    <a:pt x="5078" y="11076"/>
                    <a:pt x="5050" y="11132"/>
                    <a:pt x="5008" y="11146"/>
                  </a:cubicBezTo>
                  <a:cubicBezTo>
                    <a:pt x="4590" y="11369"/>
                    <a:pt x="4297" y="11773"/>
                    <a:pt x="3906" y="12052"/>
                  </a:cubicBezTo>
                  <a:cubicBezTo>
                    <a:pt x="3655" y="12248"/>
                    <a:pt x="3558" y="12513"/>
                    <a:pt x="3655" y="12806"/>
                  </a:cubicBezTo>
                  <a:cubicBezTo>
                    <a:pt x="3683" y="12931"/>
                    <a:pt x="3697" y="13029"/>
                    <a:pt x="3739" y="13154"/>
                  </a:cubicBezTo>
                  <a:cubicBezTo>
                    <a:pt x="3767" y="13280"/>
                    <a:pt x="3753" y="13391"/>
                    <a:pt x="3669" y="13489"/>
                  </a:cubicBezTo>
                  <a:cubicBezTo>
                    <a:pt x="3446" y="13698"/>
                    <a:pt x="3446" y="13935"/>
                    <a:pt x="3516" y="14214"/>
                  </a:cubicBezTo>
                  <a:cubicBezTo>
                    <a:pt x="3558" y="14368"/>
                    <a:pt x="3586" y="14549"/>
                    <a:pt x="3628" y="14703"/>
                  </a:cubicBezTo>
                  <a:cubicBezTo>
                    <a:pt x="3669" y="14814"/>
                    <a:pt x="3739" y="14856"/>
                    <a:pt x="3823" y="14898"/>
                  </a:cubicBezTo>
                  <a:cubicBezTo>
                    <a:pt x="3906" y="14926"/>
                    <a:pt x="4018" y="14954"/>
                    <a:pt x="4102" y="14926"/>
                  </a:cubicBezTo>
                  <a:cubicBezTo>
                    <a:pt x="4283" y="14898"/>
                    <a:pt x="4464" y="14842"/>
                    <a:pt x="4660" y="14856"/>
                  </a:cubicBezTo>
                  <a:lnTo>
                    <a:pt x="4660" y="14842"/>
                  </a:lnTo>
                  <a:cubicBezTo>
                    <a:pt x="4660" y="14828"/>
                    <a:pt x="4674" y="14814"/>
                    <a:pt x="4674" y="14786"/>
                  </a:cubicBezTo>
                  <a:lnTo>
                    <a:pt x="4674" y="14647"/>
                  </a:lnTo>
                  <a:cubicBezTo>
                    <a:pt x="4674" y="14633"/>
                    <a:pt x="4674" y="14605"/>
                    <a:pt x="4702" y="14577"/>
                  </a:cubicBezTo>
                  <a:cubicBezTo>
                    <a:pt x="4743" y="14549"/>
                    <a:pt x="4771" y="14577"/>
                    <a:pt x="4729" y="14647"/>
                  </a:cubicBezTo>
                  <a:cubicBezTo>
                    <a:pt x="4716" y="14703"/>
                    <a:pt x="4702" y="14758"/>
                    <a:pt x="4660" y="14814"/>
                  </a:cubicBezTo>
                  <a:lnTo>
                    <a:pt x="4660" y="14884"/>
                  </a:lnTo>
                  <a:lnTo>
                    <a:pt x="4646" y="14884"/>
                  </a:lnTo>
                  <a:cubicBezTo>
                    <a:pt x="4632" y="14981"/>
                    <a:pt x="4590" y="15107"/>
                    <a:pt x="4590" y="15205"/>
                  </a:cubicBezTo>
                  <a:cubicBezTo>
                    <a:pt x="4590" y="15400"/>
                    <a:pt x="4506" y="15525"/>
                    <a:pt x="4367" y="15651"/>
                  </a:cubicBezTo>
                  <a:cubicBezTo>
                    <a:pt x="4255" y="15735"/>
                    <a:pt x="4255" y="15860"/>
                    <a:pt x="4311" y="15972"/>
                  </a:cubicBezTo>
                  <a:cubicBezTo>
                    <a:pt x="4367" y="16083"/>
                    <a:pt x="4325" y="16167"/>
                    <a:pt x="4297" y="16251"/>
                  </a:cubicBezTo>
                  <a:cubicBezTo>
                    <a:pt x="4255" y="16321"/>
                    <a:pt x="4227" y="16376"/>
                    <a:pt x="4172" y="16432"/>
                  </a:cubicBezTo>
                  <a:cubicBezTo>
                    <a:pt x="4116" y="16516"/>
                    <a:pt x="4144" y="16572"/>
                    <a:pt x="4213" y="16586"/>
                  </a:cubicBezTo>
                  <a:cubicBezTo>
                    <a:pt x="4423" y="16655"/>
                    <a:pt x="4632" y="16711"/>
                    <a:pt x="4771" y="16446"/>
                  </a:cubicBezTo>
                  <a:cubicBezTo>
                    <a:pt x="4785" y="16432"/>
                    <a:pt x="4813" y="16418"/>
                    <a:pt x="4841" y="16418"/>
                  </a:cubicBezTo>
                  <a:cubicBezTo>
                    <a:pt x="5008" y="16586"/>
                    <a:pt x="5273" y="16711"/>
                    <a:pt x="5343" y="17004"/>
                  </a:cubicBezTo>
                  <a:cubicBezTo>
                    <a:pt x="5357" y="17074"/>
                    <a:pt x="5441" y="17088"/>
                    <a:pt x="5497" y="17018"/>
                  </a:cubicBezTo>
                  <a:cubicBezTo>
                    <a:pt x="5511" y="17004"/>
                    <a:pt x="5511" y="16990"/>
                    <a:pt x="5538" y="16976"/>
                  </a:cubicBezTo>
                  <a:cubicBezTo>
                    <a:pt x="5650" y="16837"/>
                    <a:pt x="5650" y="16837"/>
                    <a:pt x="5859" y="16920"/>
                  </a:cubicBezTo>
                  <a:cubicBezTo>
                    <a:pt x="5929" y="16934"/>
                    <a:pt x="5999" y="16948"/>
                    <a:pt x="6069" y="16948"/>
                  </a:cubicBezTo>
                  <a:cubicBezTo>
                    <a:pt x="6138" y="16948"/>
                    <a:pt x="6208" y="16920"/>
                    <a:pt x="6278" y="16920"/>
                  </a:cubicBezTo>
                  <a:cubicBezTo>
                    <a:pt x="6306" y="16920"/>
                    <a:pt x="6334" y="16920"/>
                    <a:pt x="6347" y="16934"/>
                  </a:cubicBezTo>
                  <a:cubicBezTo>
                    <a:pt x="6389" y="16976"/>
                    <a:pt x="6389" y="17004"/>
                    <a:pt x="6334" y="17046"/>
                  </a:cubicBezTo>
                  <a:cubicBezTo>
                    <a:pt x="6124" y="17185"/>
                    <a:pt x="6027" y="17367"/>
                    <a:pt x="5901" y="17604"/>
                  </a:cubicBezTo>
                  <a:cubicBezTo>
                    <a:pt x="5636" y="18092"/>
                    <a:pt x="5329" y="18538"/>
                    <a:pt x="4799" y="18803"/>
                  </a:cubicBezTo>
                  <a:cubicBezTo>
                    <a:pt x="4632" y="18887"/>
                    <a:pt x="4492" y="19013"/>
                    <a:pt x="4311" y="19096"/>
                  </a:cubicBezTo>
                  <a:cubicBezTo>
                    <a:pt x="4032" y="19222"/>
                    <a:pt x="3767" y="19389"/>
                    <a:pt x="3488" y="19529"/>
                  </a:cubicBezTo>
                  <a:cubicBezTo>
                    <a:pt x="3321" y="19626"/>
                    <a:pt x="3181" y="19738"/>
                    <a:pt x="3056" y="19905"/>
                  </a:cubicBezTo>
                  <a:cubicBezTo>
                    <a:pt x="2986" y="19989"/>
                    <a:pt x="2902" y="20003"/>
                    <a:pt x="2818" y="19975"/>
                  </a:cubicBezTo>
                  <a:cubicBezTo>
                    <a:pt x="2581" y="19905"/>
                    <a:pt x="2372" y="19947"/>
                    <a:pt x="2205" y="20073"/>
                  </a:cubicBezTo>
                  <a:cubicBezTo>
                    <a:pt x="2051" y="20184"/>
                    <a:pt x="1884" y="20282"/>
                    <a:pt x="1731" y="20407"/>
                  </a:cubicBezTo>
                  <a:cubicBezTo>
                    <a:pt x="1493" y="20617"/>
                    <a:pt x="1214" y="20756"/>
                    <a:pt x="894" y="20770"/>
                  </a:cubicBezTo>
                  <a:cubicBezTo>
                    <a:pt x="768" y="20770"/>
                    <a:pt x="656" y="20812"/>
                    <a:pt x="531" y="20812"/>
                  </a:cubicBezTo>
                  <a:cubicBezTo>
                    <a:pt x="280" y="20826"/>
                    <a:pt x="168" y="20993"/>
                    <a:pt x="29" y="21175"/>
                  </a:cubicBezTo>
                  <a:cubicBezTo>
                    <a:pt x="1" y="21189"/>
                    <a:pt x="1" y="21258"/>
                    <a:pt x="43" y="21300"/>
                  </a:cubicBezTo>
                  <a:cubicBezTo>
                    <a:pt x="57" y="21328"/>
                    <a:pt x="112" y="21370"/>
                    <a:pt x="168" y="21370"/>
                  </a:cubicBezTo>
                  <a:cubicBezTo>
                    <a:pt x="238" y="21370"/>
                    <a:pt x="308" y="21370"/>
                    <a:pt x="377" y="21328"/>
                  </a:cubicBezTo>
                  <a:cubicBezTo>
                    <a:pt x="517" y="21258"/>
                    <a:pt x="656" y="21314"/>
                    <a:pt x="796" y="21300"/>
                  </a:cubicBezTo>
                  <a:cubicBezTo>
                    <a:pt x="880" y="21272"/>
                    <a:pt x="1005" y="21258"/>
                    <a:pt x="1047" y="21189"/>
                  </a:cubicBezTo>
                  <a:cubicBezTo>
                    <a:pt x="1214" y="21021"/>
                    <a:pt x="1396" y="20965"/>
                    <a:pt x="1633" y="20951"/>
                  </a:cubicBezTo>
                  <a:cubicBezTo>
                    <a:pt x="1940" y="20924"/>
                    <a:pt x="2163" y="20784"/>
                    <a:pt x="2302" y="20505"/>
                  </a:cubicBezTo>
                  <a:cubicBezTo>
                    <a:pt x="2302" y="20505"/>
                    <a:pt x="2302" y="20491"/>
                    <a:pt x="2288" y="20491"/>
                  </a:cubicBezTo>
                  <a:lnTo>
                    <a:pt x="2330" y="20477"/>
                  </a:lnTo>
                  <a:lnTo>
                    <a:pt x="2302" y="20491"/>
                  </a:lnTo>
                  <a:lnTo>
                    <a:pt x="2302" y="20491"/>
                  </a:lnTo>
                  <a:cubicBezTo>
                    <a:pt x="2358" y="20575"/>
                    <a:pt x="2428" y="20686"/>
                    <a:pt x="2484" y="20770"/>
                  </a:cubicBezTo>
                  <a:cubicBezTo>
                    <a:pt x="2540" y="20840"/>
                    <a:pt x="2540" y="20840"/>
                    <a:pt x="2609" y="20700"/>
                  </a:cubicBezTo>
                  <a:cubicBezTo>
                    <a:pt x="2623" y="20673"/>
                    <a:pt x="2637" y="20603"/>
                    <a:pt x="2679" y="20575"/>
                  </a:cubicBezTo>
                  <a:cubicBezTo>
                    <a:pt x="2888" y="20547"/>
                    <a:pt x="3070" y="20435"/>
                    <a:pt x="3307" y="20463"/>
                  </a:cubicBezTo>
                  <a:cubicBezTo>
                    <a:pt x="3390" y="20477"/>
                    <a:pt x="3474" y="20505"/>
                    <a:pt x="3558" y="20435"/>
                  </a:cubicBezTo>
                  <a:cubicBezTo>
                    <a:pt x="3669" y="20338"/>
                    <a:pt x="3809" y="20296"/>
                    <a:pt x="3948" y="20254"/>
                  </a:cubicBezTo>
                  <a:cubicBezTo>
                    <a:pt x="4158" y="20142"/>
                    <a:pt x="4423" y="20115"/>
                    <a:pt x="4506" y="19850"/>
                  </a:cubicBezTo>
                  <a:cubicBezTo>
                    <a:pt x="4660" y="19738"/>
                    <a:pt x="4813" y="19640"/>
                    <a:pt x="4994" y="19571"/>
                  </a:cubicBezTo>
                  <a:cubicBezTo>
                    <a:pt x="5050" y="19557"/>
                    <a:pt x="5134" y="19571"/>
                    <a:pt x="5204" y="19585"/>
                  </a:cubicBezTo>
                  <a:cubicBezTo>
                    <a:pt x="5246" y="19529"/>
                    <a:pt x="5273" y="19445"/>
                    <a:pt x="5301" y="19431"/>
                  </a:cubicBezTo>
                  <a:cubicBezTo>
                    <a:pt x="5483" y="19389"/>
                    <a:pt x="5608" y="19292"/>
                    <a:pt x="5762" y="19222"/>
                  </a:cubicBezTo>
                  <a:cubicBezTo>
                    <a:pt x="5929" y="19152"/>
                    <a:pt x="6041" y="19068"/>
                    <a:pt x="6110" y="18887"/>
                  </a:cubicBezTo>
                  <a:cubicBezTo>
                    <a:pt x="6124" y="18831"/>
                    <a:pt x="6194" y="18762"/>
                    <a:pt x="6250" y="18734"/>
                  </a:cubicBezTo>
                  <a:cubicBezTo>
                    <a:pt x="6585" y="18524"/>
                    <a:pt x="6891" y="18315"/>
                    <a:pt x="7282" y="18232"/>
                  </a:cubicBezTo>
                  <a:cubicBezTo>
                    <a:pt x="7561" y="18162"/>
                    <a:pt x="7742" y="18036"/>
                    <a:pt x="7910" y="17813"/>
                  </a:cubicBezTo>
                  <a:cubicBezTo>
                    <a:pt x="7979" y="17715"/>
                    <a:pt x="8091" y="17674"/>
                    <a:pt x="8189" y="17604"/>
                  </a:cubicBezTo>
                  <a:cubicBezTo>
                    <a:pt x="8272" y="17548"/>
                    <a:pt x="8356" y="17506"/>
                    <a:pt x="8426" y="17464"/>
                  </a:cubicBezTo>
                  <a:cubicBezTo>
                    <a:pt x="8565" y="17367"/>
                    <a:pt x="8607" y="17227"/>
                    <a:pt x="8537" y="17088"/>
                  </a:cubicBezTo>
                  <a:cubicBezTo>
                    <a:pt x="8496" y="17018"/>
                    <a:pt x="8468" y="16976"/>
                    <a:pt x="8426" y="16906"/>
                  </a:cubicBezTo>
                  <a:cubicBezTo>
                    <a:pt x="8370" y="16795"/>
                    <a:pt x="8398" y="16725"/>
                    <a:pt x="8468" y="16641"/>
                  </a:cubicBezTo>
                  <a:cubicBezTo>
                    <a:pt x="8607" y="16488"/>
                    <a:pt x="8775" y="16418"/>
                    <a:pt x="8984" y="16460"/>
                  </a:cubicBezTo>
                  <a:cubicBezTo>
                    <a:pt x="9109" y="16502"/>
                    <a:pt x="9207" y="16460"/>
                    <a:pt x="9319" y="16376"/>
                  </a:cubicBezTo>
                  <a:cubicBezTo>
                    <a:pt x="9458" y="16251"/>
                    <a:pt x="9625" y="16167"/>
                    <a:pt x="9667" y="15944"/>
                  </a:cubicBezTo>
                  <a:cubicBezTo>
                    <a:pt x="9695" y="15818"/>
                    <a:pt x="9807" y="15749"/>
                    <a:pt x="9946" y="15749"/>
                  </a:cubicBezTo>
                  <a:cubicBezTo>
                    <a:pt x="10044" y="15735"/>
                    <a:pt x="10142" y="15721"/>
                    <a:pt x="10183" y="15623"/>
                  </a:cubicBezTo>
                  <a:cubicBezTo>
                    <a:pt x="10434" y="15191"/>
                    <a:pt x="10867" y="15051"/>
                    <a:pt x="11271" y="14856"/>
                  </a:cubicBezTo>
                  <a:cubicBezTo>
                    <a:pt x="11411" y="14786"/>
                    <a:pt x="11564" y="14912"/>
                    <a:pt x="11564" y="15065"/>
                  </a:cubicBezTo>
                  <a:lnTo>
                    <a:pt x="11564" y="15274"/>
                  </a:lnTo>
                  <a:cubicBezTo>
                    <a:pt x="11564" y="15316"/>
                    <a:pt x="11481" y="15344"/>
                    <a:pt x="11467" y="15344"/>
                  </a:cubicBezTo>
                  <a:cubicBezTo>
                    <a:pt x="11188" y="15191"/>
                    <a:pt x="10909" y="15233"/>
                    <a:pt x="10658" y="15400"/>
                  </a:cubicBezTo>
                  <a:cubicBezTo>
                    <a:pt x="10616" y="15442"/>
                    <a:pt x="10546" y="15484"/>
                    <a:pt x="10518" y="15539"/>
                  </a:cubicBezTo>
                  <a:cubicBezTo>
                    <a:pt x="10379" y="15888"/>
                    <a:pt x="10128" y="16139"/>
                    <a:pt x="9890" y="16390"/>
                  </a:cubicBezTo>
                  <a:cubicBezTo>
                    <a:pt x="9807" y="16502"/>
                    <a:pt x="9793" y="16600"/>
                    <a:pt x="9890" y="16711"/>
                  </a:cubicBezTo>
                  <a:cubicBezTo>
                    <a:pt x="9946" y="16767"/>
                    <a:pt x="9946" y="16781"/>
                    <a:pt x="9890" y="16809"/>
                  </a:cubicBezTo>
                  <a:cubicBezTo>
                    <a:pt x="9779" y="16879"/>
                    <a:pt x="9639" y="16934"/>
                    <a:pt x="9514" y="17004"/>
                  </a:cubicBezTo>
                  <a:cubicBezTo>
                    <a:pt x="9458" y="17046"/>
                    <a:pt x="9430" y="17144"/>
                    <a:pt x="9472" y="17199"/>
                  </a:cubicBezTo>
                  <a:cubicBezTo>
                    <a:pt x="9514" y="17255"/>
                    <a:pt x="9584" y="17325"/>
                    <a:pt x="9639" y="17325"/>
                  </a:cubicBezTo>
                  <a:cubicBezTo>
                    <a:pt x="9751" y="17325"/>
                    <a:pt x="9876" y="17297"/>
                    <a:pt x="9988" y="17227"/>
                  </a:cubicBezTo>
                  <a:cubicBezTo>
                    <a:pt x="10197" y="17116"/>
                    <a:pt x="10420" y="17018"/>
                    <a:pt x="10644" y="16976"/>
                  </a:cubicBezTo>
                  <a:cubicBezTo>
                    <a:pt x="10727" y="16934"/>
                    <a:pt x="10839" y="16920"/>
                    <a:pt x="10909" y="16865"/>
                  </a:cubicBezTo>
                  <a:cubicBezTo>
                    <a:pt x="11118" y="16767"/>
                    <a:pt x="11327" y="16641"/>
                    <a:pt x="11592" y="16697"/>
                  </a:cubicBezTo>
                  <a:cubicBezTo>
                    <a:pt x="11634" y="16711"/>
                    <a:pt x="11732" y="16641"/>
                    <a:pt x="11774" y="16627"/>
                  </a:cubicBezTo>
                  <a:cubicBezTo>
                    <a:pt x="11885" y="16572"/>
                    <a:pt x="11969" y="16488"/>
                    <a:pt x="12039" y="16376"/>
                  </a:cubicBezTo>
                  <a:cubicBezTo>
                    <a:pt x="12108" y="16293"/>
                    <a:pt x="12192" y="16307"/>
                    <a:pt x="12262" y="16376"/>
                  </a:cubicBezTo>
                  <a:lnTo>
                    <a:pt x="12401" y="16376"/>
                  </a:lnTo>
                  <a:cubicBezTo>
                    <a:pt x="12443" y="16279"/>
                    <a:pt x="12471" y="16181"/>
                    <a:pt x="12359" y="16097"/>
                  </a:cubicBezTo>
                  <a:cubicBezTo>
                    <a:pt x="12290" y="16042"/>
                    <a:pt x="12234" y="15958"/>
                    <a:pt x="12192" y="15874"/>
                  </a:cubicBezTo>
                  <a:cubicBezTo>
                    <a:pt x="12150" y="15735"/>
                    <a:pt x="12178" y="15595"/>
                    <a:pt x="12304" y="15512"/>
                  </a:cubicBezTo>
                  <a:cubicBezTo>
                    <a:pt x="12373" y="15456"/>
                    <a:pt x="12443" y="15442"/>
                    <a:pt x="12471" y="15525"/>
                  </a:cubicBezTo>
                  <a:cubicBezTo>
                    <a:pt x="12527" y="15665"/>
                    <a:pt x="12596" y="15763"/>
                    <a:pt x="12778" y="15735"/>
                  </a:cubicBezTo>
                  <a:cubicBezTo>
                    <a:pt x="12875" y="15721"/>
                    <a:pt x="13001" y="15721"/>
                    <a:pt x="13099" y="15721"/>
                  </a:cubicBezTo>
                  <a:lnTo>
                    <a:pt x="13099" y="15693"/>
                  </a:lnTo>
                  <a:lnTo>
                    <a:pt x="13140" y="15679"/>
                  </a:lnTo>
                  <a:lnTo>
                    <a:pt x="13127" y="15721"/>
                  </a:lnTo>
                  <a:lnTo>
                    <a:pt x="13099" y="15721"/>
                  </a:lnTo>
                  <a:lnTo>
                    <a:pt x="13099" y="15930"/>
                  </a:lnTo>
                  <a:cubicBezTo>
                    <a:pt x="13154" y="16181"/>
                    <a:pt x="13266" y="16432"/>
                    <a:pt x="13559" y="16516"/>
                  </a:cubicBezTo>
                  <a:cubicBezTo>
                    <a:pt x="13726" y="16572"/>
                    <a:pt x="13824" y="16711"/>
                    <a:pt x="13908" y="16865"/>
                  </a:cubicBezTo>
                  <a:cubicBezTo>
                    <a:pt x="13936" y="16934"/>
                    <a:pt x="13936" y="17004"/>
                    <a:pt x="13977" y="17060"/>
                  </a:cubicBezTo>
                  <a:cubicBezTo>
                    <a:pt x="14033" y="17144"/>
                    <a:pt x="14089" y="17213"/>
                    <a:pt x="14201" y="17213"/>
                  </a:cubicBezTo>
                  <a:cubicBezTo>
                    <a:pt x="14284" y="17227"/>
                    <a:pt x="14396" y="17255"/>
                    <a:pt x="14480" y="17255"/>
                  </a:cubicBezTo>
                  <a:cubicBezTo>
                    <a:pt x="14703" y="17255"/>
                    <a:pt x="14898" y="17325"/>
                    <a:pt x="15079" y="17478"/>
                  </a:cubicBezTo>
                  <a:cubicBezTo>
                    <a:pt x="15121" y="17534"/>
                    <a:pt x="15191" y="17548"/>
                    <a:pt x="15247" y="17576"/>
                  </a:cubicBezTo>
                  <a:lnTo>
                    <a:pt x="15247" y="17562"/>
                  </a:lnTo>
                  <a:lnTo>
                    <a:pt x="15289" y="17548"/>
                  </a:lnTo>
                  <a:lnTo>
                    <a:pt x="15261" y="17576"/>
                  </a:lnTo>
                  <a:lnTo>
                    <a:pt x="15261" y="17576"/>
                  </a:lnTo>
                  <a:cubicBezTo>
                    <a:pt x="15303" y="17632"/>
                    <a:pt x="15330" y="17688"/>
                    <a:pt x="15386" y="17743"/>
                  </a:cubicBezTo>
                  <a:cubicBezTo>
                    <a:pt x="15540" y="17897"/>
                    <a:pt x="15721" y="18022"/>
                    <a:pt x="15958" y="17953"/>
                  </a:cubicBezTo>
                  <a:cubicBezTo>
                    <a:pt x="15986" y="17953"/>
                    <a:pt x="16014" y="17953"/>
                    <a:pt x="16028" y="17966"/>
                  </a:cubicBezTo>
                  <a:cubicBezTo>
                    <a:pt x="16084" y="17980"/>
                    <a:pt x="16125" y="18036"/>
                    <a:pt x="16084" y="18064"/>
                  </a:cubicBezTo>
                  <a:cubicBezTo>
                    <a:pt x="15930" y="18232"/>
                    <a:pt x="15944" y="18343"/>
                    <a:pt x="16084" y="18510"/>
                  </a:cubicBezTo>
                  <a:cubicBezTo>
                    <a:pt x="16153" y="18580"/>
                    <a:pt x="16195" y="18664"/>
                    <a:pt x="16279" y="18720"/>
                  </a:cubicBezTo>
                  <a:cubicBezTo>
                    <a:pt x="16377" y="18789"/>
                    <a:pt x="16474" y="18817"/>
                    <a:pt x="16474" y="18971"/>
                  </a:cubicBezTo>
                  <a:cubicBezTo>
                    <a:pt x="16474" y="19068"/>
                    <a:pt x="16488" y="19166"/>
                    <a:pt x="16502" y="19250"/>
                  </a:cubicBezTo>
                  <a:cubicBezTo>
                    <a:pt x="16530" y="19487"/>
                    <a:pt x="16642" y="19668"/>
                    <a:pt x="16781" y="19836"/>
                  </a:cubicBezTo>
                  <a:cubicBezTo>
                    <a:pt x="16865" y="19919"/>
                    <a:pt x="16976" y="19975"/>
                    <a:pt x="17102" y="19947"/>
                  </a:cubicBezTo>
                  <a:cubicBezTo>
                    <a:pt x="17200" y="19933"/>
                    <a:pt x="17269" y="19850"/>
                    <a:pt x="17255" y="19766"/>
                  </a:cubicBezTo>
                  <a:lnTo>
                    <a:pt x="17200" y="19557"/>
                  </a:lnTo>
                  <a:lnTo>
                    <a:pt x="17200" y="19487"/>
                  </a:lnTo>
                  <a:cubicBezTo>
                    <a:pt x="17227" y="19431"/>
                    <a:pt x="17269" y="19445"/>
                    <a:pt x="17283" y="19515"/>
                  </a:cubicBezTo>
                  <a:cubicBezTo>
                    <a:pt x="17325" y="19598"/>
                    <a:pt x="17381" y="19696"/>
                    <a:pt x="17395" y="19780"/>
                  </a:cubicBezTo>
                  <a:cubicBezTo>
                    <a:pt x="17395" y="19933"/>
                    <a:pt x="17492" y="20045"/>
                    <a:pt x="17576" y="20142"/>
                  </a:cubicBezTo>
                  <a:cubicBezTo>
                    <a:pt x="17604" y="20156"/>
                    <a:pt x="17604" y="20198"/>
                    <a:pt x="17604" y="20212"/>
                  </a:cubicBezTo>
                  <a:cubicBezTo>
                    <a:pt x="17562" y="20268"/>
                    <a:pt x="17534" y="20268"/>
                    <a:pt x="17478" y="20226"/>
                  </a:cubicBezTo>
                  <a:cubicBezTo>
                    <a:pt x="17451" y="20212"/>
                    <a:pt x="17395" y="20184"/>
                    <a:pt x="17353" y="20156"/>
                  </a:cubicBezTo>
                  <a:cubicBezTo>
                    <a:pt x="17200" y="20129"/>
                    <a:pt x="17060" y="20198"/>
                    <a:pt x="16990" y="20324"/>
                  </a:cubicBezTo>
                  <a:cubicBezTo>
                    <a:pt x="16934" y="20463"/>
                    <a:pt x="16893" y="20575"/>
                    <a:pt x="16907" y="20742"/>
                  </a:cubicBezTo>
                  <a:cubicBezTo>
                    <a:pt x="16934" y="20882"/>
                    <a:pt x="16962" y="21021"/>
                    <a:pt x="16976" y="21161"/>
                  </a:cubicBezTo>
                  <a:lnTo>
                    <a:pt x="16962" y="21133"/>
                  </a:lnTo>
                  <a:lnTo>
                    <a:pt x="16962" y="21175"/>
                  </a:lnTo>
                  <a:lnTo>
                    <a:pt x="16976" y="21147"/>
                  </a:lnTo>
                  <a:cubicBezTo>
                    <a:pt x="17060" y="21258"/>
                    <a:pt x="17116" y="21384"/>
                    <a:pt x="17060" y="21537"/>
                  </a:cubicBezTo>
                  <a:cubicBezTo>
                    <a:pt x="16976" y="21761"/>
                    <a:pt x="16962" y="22012"/>
                    <a:pt x="16990" y="22235"/>
                  </a:cubicBezTo>
                  <a:cubicBezTo>
                    <a:pt x="16990" y="22249"/>
                    <a:pt x="17032" y="22291"/>
                    <a:pt x="17032" y="22291"/>
                  </a:cubicBezTo>
                  <a:cubicBezTo>
                    <a:pt x="17060" y="22291"/>
                    <a:pt x="17130" y="22263"/>
                    <a:pt x="17144" y="22249"/>
                  </a:cubicBezTo>
                  <a:cubicBezTo>
                    <a:pt x="17227" y="22095"/>
                    <a:pt x="17311" y="21942"/>
                    <a:pt x="17395" y="21788"/>
                  </a:cubicBezTo>
                  <a:lnTo>
                    <a:pt x="17395" y="21719"/>
                  </a:lnTo>
                  <a:lnTo>
                    <a:pt x="17423" y="21719"/>
                  </a:lnTo>
                  <a:cubicBezTo>
                    <a:pt x="17492" y="21621"/>
                    <a:pt x="17576" y="21593"/>
                    <a:pt x="17702" y="21607"/>
                  </a:cubicBezTo>
                  <a:lnTo>
                    <a:pt x="17716" y="21593"/>
                  </a:lnTo>
                  <a:lnTo>
                    <a:pt x="17744" y="21593"/>
                  </a:lnTo>
                  <a:cubicBezTo>
                    <a:pt x="17744" y="21565"/>
                    <a:pt x="17744" y="21551"/>
                    <a:pt x="17757" y="21537"/>
                  </a:cubicBezTo>
                  <a:cubicBezTo>
                    <a:pt x="17953" y="21272"/>
                    <a:pt x="18134" y="21007"/>
                    <a:pt x="18260" y="20700"/>
                  </a:cubicBezTo>
                  <a:cubicBezTo>
                    <a:pt x="18260" y="20686"/>
                    <a:pt x="18329" y="20686"/>
                    <a:pt x="18371" y="20686"/>
                  </a:cubicBezTo>
                  <a:cubicBezTo>
                    <a:pt x="18385" y="20686"/>
                    <a:pt x="18399" y="20714"/>
                    <a:pt x="18399" y="20728"/>
                  </a:cubicBezTo>
                  <a:cubicBezTo>
                    <a:pt x="18399" y="20798"/>
                    <a:pt x="18399" y="20868"/>
                    <a:pt x="18385" y="20938"/>
                  </a:cubicBezTo>
                  <a:cubicBezTo>
                    <a:pt x="18329" y="21105"/>
                    <a:pt x="18274" y="21258"/>
                    <a:pt x="18204" y="21398"/>
                  </a:cubicBezTo>
                  <a:cubicBezTo>
                    <a:pt x="18162" y="21523"/>
                    <a:pt x="18232" y="21607"/>
                    <a:pt x="18274" y="21691"/>
                  </a:cubicBezTo>
                  <a:lnTo>
                    <a:pt x="18315" y="21691"/>
                  </a:lnTo>
                  <a:lnTo>
                    <a:pt x="18315" y="21747"/>
                  </a:lnTo>
                  <a:cubicBezTo>
                    <a:pt x="18371" y="21816"/>
                    <a:pt x="18399" y="21900"/>
                    <a:pt x="18413" y="21984"/>
                  </a:cubicBezTo>
                  <a:lnTo>
                    <a:pt x="18441" y="22012"/>
                  </a:lnTo>
                  <a:lnTo>
                    <a:pt x="18455" y="22039"/>
                  </a:lnTo>
                  <a:lnTo>
                    <a:pt x="18413" y="22026"/>
                  </a:lnTo>
                  <a:lnTo>
                    <a:pt x="18413" y="21984"/>
                  </a:lnTo>
                  <a:cubicBezTo>
                    <a:pt x="18329" y="21942"/>
                    <a:pt x="18315" y="21830"/>
                    <a:pt x="18315" y="21747"/>
                  </a:cubicBezTo>
                  <a:cubicBezTo>
                    <a:pt x="18315" y="21733"/>
                    <a:pt x="18301" y="21733"/>
                    <a:pt x="18301" y="21705"/>
                  </a:cubicBezTo>
                  <a:cubicBezTo>
                    <a:pt x="18301" y="21705"/>
                    <a:pt x="18301" y="21691"/>
                    <a:pt x="18274" y="21691"/>
                  </a:cubicBezTo>
                  <a:cubicBezTo>
                    <a:pt x="18190" y="21677"/>
                    <a:pt x="18120" y="21677"/>
                    <a:pt x="18050" y="21635"/>
                  </a:cubicBezTo>
                  <a:cubicBezTo>
                    <a:pt x="17953" y="21593"/>
                    <a:pt x="17841" y="21593"/>
                    <a:pt x="17744" y="21593"/>
                  </a:cubicBezTo>
                  <a:lnTo>
                    <a:pt x="17744" y="21607"/>
                  </a:lnTo>
                  <a:lnTo>
                    <a:pt x="17702" y="21607"/>
                  </a:lnTo>
                  <a:cubicBezTo>
                    <a:pt x="17632" y="21705"/>
                    <a:pt x="17548" y="21733"/>
                    <a:pt x="17423" y="21705"/>
                  </a:cubicBezTo>
                  <a:lnTo>
                    <a:pt x="17409" y="21733"/>
                  </a:lnTo>
                  <a:cubicBezTo>
                    <a:pt x="17409" y="21747"/>
                    <a:pt x="17395" y="21761"/>
                    <a:pt x="17395" y="21788"/>
                  </a:cubicBezTo>
                  <a:cubicBezTo>
                    <a:pt x="17367" y="21984"/>
                    <a:pt x="17409" y="22193"/>
                    <a:pt x="17297" y="22388"/>
                  </a:cubicBezTo>
                  <a:cubicBezTo>
                    <a:pt x="17269" y="22458"/>
                    <a:pt x="17339" y="22570"/>
                    <a:pt x="17437" y="22597"/>
                  </a:cubicBezTo>
                  <a:cubicBezTo>
                    <a:pt x="17478" y="22625"/>
                    <a:pt x="17506" y="22625"/>
                    <a:pt x="17562" y="22625"/>
                  </a:cubicBezTo>
                  <a:lnTo>
                    <a:pt x="17562" y="22597"/>
                  </a:lnTo>
                  <a:lnTo>
                    <a:pt x="17604" y="22570"/>
                  </a:lnTo>
                  <a:cubicBezTo>
                    <a:pt x="17618" y="22528"/>
                    <a:pt x="17618" y="22500"/>
                    <a:pt x="17632" y="22458"/>
                  </a:cubicBezTo>
                  <a:cubicBezTo>
                    <a:pt x="17632" y="22486"/>
                    <a:pt x="17646" y="22500"/>
                    <a:pt x="17646" y="22514"/>
                  </a:cubicBezTo>
                  <a:lnTo>
                    <a:pt x="17604" y="22570"/>
                  </a:lnTo>
                  <a:cubicBezTo>
                    <a:pt x="17604" y="22583"/>
                    <a:pt x="17576" y="22597"/>
                    <a:pt x="17576" y="22625"/>
                  </a:cubicBezTo>
                  <a:lnTo>
                    <a:pt x="17562" y="22625"/>
                  </a:lnTo>
                  <a:cubicBezTo>
                    <a:pt x="17548" y="22681"/>
                    <a:pt x="17534" y="22765"/>
                    <a:pt x="17548" y="22807"/>
                  </a:cubicBezTo>
                  <a:cubicBezTo>
                    <a:pt x="17618" y="22918"/>
                    <a:pt x="17674" y="23002"/>
                    <a:pt x="17618" y="23141"/>
                  </a:cubicBezTo>
                  <a:cubicBezTo>
                    <a:pt x="17576" y="23225"/>
                    <a:pt x="17562" y="23323"/>
                    <a:pt x="17548" y="23420"/>
                  </a:cubicBezTo>
                  <a:cubicBezTo>
                    <a:pt x="17534" y="23490"/>
                    <a:pt x="17506" y="23574"/>
                    <a:pt x="17548" y="23630"/>
                  </a:cubicBezTo>
                  <a:cubicBezTo>
                    <a:pt x="17674" y="23783"/>
                    <a:pt x="17632" y="23992"/>
                    <a:pt x="17716" y="24174"/>
                  </a:cubicBezTo>
                  <a:cubicBezTo>
                    <a:pt x="17744" y="24202"/>
                    <a:pt x="17785" y="24229"/>
                    <a:pt x="17827" y="24229"/>
                  </a:cubicBezTo>
                  <a:cubicBezTo>
                    <a:pt x="17855" y="24229"/>
                    <a:pt x="17925" y="24188"/>
                    <a:pt x="17925" y="24160"/>
                  </a:cubicBezTo>
                  <a:cubicBezTo>
                    <a:pt x="18022" y="23950"/>
                    <a:pt x="18134" y="23741"/>
                    <a:pt x="18134" y="23490"/>
                  </a:cubicBezTo>
                  <a:lnTo>
                    <a:pt x="18120" y="23490"/>
                  </a:lnTo>
                  <a:lnTo>
                    <a:pt x="18120" y="23462"/>
                  </a:lnTo>
                  <a:cubicBezTo>
                    <a:pt x="18106" y="23434"/>
                    <a:pt x="18092" y="23434"/>
                    <a:pt x="18092" y="23420"/>
                  </a:cubicBezTo>
                  <a:cubicBezTo>
                    <a:pt x="18106" y="23420"/>
                    <a:pt x="18120" y="23420"/>
                    <a:pt x="18120" y="23434"/>
                  </a:cubicBezTo>
                  <a:lnTo>
                    <a:pt x="18120" y="23462"/>
                  </a:lnTo>
                  <a:lnTo>
                    <a:pt x="18134" y="23476"/>
                  </a:lnTo>
                  <a:lnTo>
                    <a:pt x="18134" y="23490"/>
                  </a:lnTo>
                  <a:lnTo>
                    <a:pt x="18274" y="23490"/>
                  </a:lnTo>
                  <a:cubicBezTo>
                    <a:pt x="18274" y="23490"/>
                    <a:pt x="18274" y="23476"/>
                    <a:pt x="18260" y="23476"/>
                  </a:cubicBezTo>
                  <a:lnTo>
                    <a:pt x="18301" y="23434"/>
                  </a:lnTo>
                  <a:cubicBezTo>
                    <a:pt x="18301" y="23462"/>
                    <a:pt x="18301" y="23476"/>
                    <a:pt x="18274" y="23490"/>
                  </a:cubicBezTo>
                  <a:lnTo>
                    <a:pt x="18274" y="23490"/>
                  </a:lnTo>
                  <a:cubicBezTo>
                    <a:pt x="18329" y="23574"/>
                    <a:pt x="18385" y="23671"/>
                    <a:pt x="18441" y="23741"/>
                  </a:cubicBezTo>
                  <a:lnTo>
                    <a:pt x="18455" y="23713"/>
                  </a:lnTo>
                  <a:lnTo>
                    <a:pt x="18455" y="23769"/>
                  </a:lnTo>
                  <a:cubicBezTo>
                    <a:pt x="18469" y="23811"/>
                    <a:pt x="18483" y="23825"/>
                    <a:pt x="18483" y="23853"/>
                  </a:cubicBezTo>
                  <a:cubicBezTo>
                    <a:pt x="18483" y="23923"/>
                    <a:pt x="18469" y="23923"/>
                    <a:pt x="18455" y="23853"/>
                  </a:cubicBezTo>
                  <a:lnTo>
                    <a:pt x="18455" y="23783"/>
                  </a:lnTo>
                  <a:lnTo>
                    <a:pt x="18455" y="23769"/>
                  </a:lnTo>
                  <a:cubicBezTo>
                    <a:pt x="18455" y="23755"/>
                    <a:pt x="18441" y="23755"/>
                    <a:pt x="18441" y="23741"/>
                  </a:cubicBezTo>
                  <a:lnTo>
                    <a:pt x="18441" y="23741"/>
                  </a:lnTo>
                  <a:cubicBezTo>
                    <a:pt x="18329" y="23811"/>
                    <a:pt x="18315" y="23909"/>
                    <a:pt x="18329" y="24020"/>
                  </a:cubicBezTo>
                  <a:cubicBezTo>
                    <a:pt x="18343" y="24118"/>
                    <a:pt x="18399" y="24188"/>
                    <a:pt x="18483" y="24243"/>
                  </a:cubicBezTo>
                  <a:cubicBezTo>
                    <a:pt x="18553" y="24271"/>
                    <a:pt x="18622" y="24271"/>
                    <a:pt x="18692" y="24299"/>
                  </a:cubicBezTo>
                  <a:cubicBezTo>
                    <a:pt x="18790" y="24313"/>
                    <a:pt x="18818" y="24383"/>
                    <a:pt x="18762" y="24439"/>
                  </a:cubicBezTo>
                  <a:cubicBezTo>
                    <a:pt x="18622" y="24578"/>
                    <a:pt x="18539" y="24732"/>
                    <a:pt x="18539" y="24941"/>
                  </a:cubicBezTo>
                  <a:cubicBezTo>
                    <a:pt x="18539" y="25024"/>
                    <a:pt x="18441" y="25024"/>
                    <a:pt x="18385" y="25038"/>
                  </a:cubicBezTo>
                  <a:cubicBezTo>
                    <a:pt x="18301" y="25094"/>
                    <a:pt x="18274" y="25136"/>
                    <a:pt x="18343" y="25206"/>
                  </a:cubicBezTo>
                  <a:cubicBezTo>
                    <a:pt x="18511" y="25373"/>
                    <a:pt x="18511" y="25457"/>
                    <a:pt x="18301" y="25555"/>
                  </a:cubicBezTo>
                  <a:cubicBezTo>
                    <a:pt x="18246" y="25568"/>
                    <a:pt x="18204" y="25582"/>
                    <a:pt x="18204" y="25638"/>
                  </a:cubicBezTo>
                  <a:cubicBezTo>
                    <a:pt x="18246" y="25806"/>
                    <a:pt x="18385" y="25917"/>
                    <a:pt x="18511" y="25875"/>
                  </a:cubicBezTo>
                  <a:cubicBezTo>
                    <a:pt x="18664" y="25834"/>
                    <a:pt x="18818" y="25736"/>
                    <a:pt x="18999" y="25764"/>
                  </a:cubicBezTo>
                  <a:cubicBezTo>
                    <a:pt x="19013" y="25764"/>
                    <a:pt x="19041" y="25778"/>
                    <a:pt x="19041" y="25792"/>
                  </a:cubicBezTo>
                  <a:cubicBezTo>
                    <a:pt x="19041" y="25834"/>
                    <a:pt x="19069" y="25875"/>
                    <a:pt x="19027" y="25917"/>
                  </a:cubicBezTo>
                  <a:cubicBezTo>
                    <a:pt x="18957" y="25987"/>
                    <a:pt x="18887" y="26043"/>
                    <a:pt x="18818" y="26112"/>
                  </a:cubicBezTo>
                  <a:cubicBezTo>
                    <a:pt x="18678" y="26224"/>
                    <a:pt x="18622" y="26391"/>
                    <a:pt x="18650" y="26559"/>
                  </a:cubicBezTo>
                  <a:cubicBezTo>
                    <a:pt x="18650" y="26601"/>
                    <a:pt x="18692" y="26629"/>
                    <a:pt x="18734" y="26670"/>
                  </a:cubicBezTo>
                  <a:lnTo>
                    <a:pt x="18734" y="26670"/>
                  </a:lnTo>
                  <a:lnTo>
                    <a:pt x="18720" y="26643"/>
                  </a:lnTo>
                  <a:lnTo>
                    <a:pt x="18748" y="26643"/>
                  </a:lnTo>
                  <a:cubicBezTo>
                    <a:pt x="18748" y="26629"/>
                    <a:pt x="18762" y="26629"/>
                    <a:pt x="18762" y="26615"/>
                  </a:cubicBezTo>
                  <a:cubicBezTo>
                    <a:pt x="18804" y="26629"/>
                    <a:pt x="18790" y="26643"/>
                    <a:pt x="18748" y="26643"/>
                  </a:cubicBezTo>
                  <a:lnTo>
                    <a:pt x="18734" y="26670"/>
                  </a:lnTo>
                  <a:cubicBezTo>
                    <a:pt x="18859" y="26782"/>
                    <a:pt x="18971" y="26908"/>
                    <a:pt x="19083" y="27047"/>
                  </a:cubicBezTo>
                  <a:cubicBezTo>
                    <a:pt x="19152" y="27117"/>
                    <a:pt x="19166" y="27200"/>
                    <a:pt x="19138" y="27298"/>
                  </a:cubicBezTo>
                  <a:cubicBezTo>
                    <a:pt x="19097" y="27368"/>
                    <a:pt x="19069" y="27452"/>
                    <a:pt x="19027" y="27521"/>
                  </a:cubicBezTo>
                  <a:lnTo>
                    <a:pt x="19013" y="27521"/>
                  </a:lnTo>
                  <a:lnTo>
                    <a:pt x="19013" y="27535"/>
                  </a:lnTo>
                  <a:lnTo>
                    <a:pt x="19027" y="27521"/>
                  </a:lnTo>
                  <a:cubicBezTo>
                    <a:pt x="19027" y="27591"/>
                    <a:pt x="18999" y="27675"/>
                    <a:pt x="19013" y="27731"/>
                  </a:cubicBezTo>
                  <a:cubicBezTo>
                    <a:pt x="19041" y="27856"/>
                    <a:pt x="19069" y="27954"/>
                    <a:pt x="18985" y="28065"/>
                  </a:cubicBezTo>
                  <a:cubicBezTo>
                    <a:pt x="18957" y="28079"/>
                    <a:pt x="18957" y="28093"/>
                    <a:pt x="18943" y="28135"/>
                  </a:cubicBezTo>
                  <a:lnTo>
                    <a:pt x="19152" y="28553"/>
                  </a:lnTo>
                  <a:cubicBezTo>
                    <a:pt x="19292" y="28595"/>
                    <a:pt x="19417" y="28693"/>
                    <a:pt x="19501" y="28805"/>
                  </a:cubicBezTo>
                  <a:cubicBezTo>
                    <a:pt x="19585" y="28930"/>
                    <a:pt x="19696" y="29000"/>
                    <a:pt x="19836" y="29056"/>
                  </a:cubicBezTo>
                  <a:cubicBezTo>
                    <a:pt x="19933" y="29084"/>
                    <a:pt x="20045" y="29153"/>
                    <a:pt x="20143" y="29209"/>
                  </a:cubicBezTo>
                  <a:cubicBezTo>
                    <a:pt x="20212" y="29251"/>
                    <a:pt x="20254" y="29321"/>
                    <a:pt x="20240" y="29390"/>
                  </a:cubicBezTo>
                  <a:cubicBezTo>
                    <a:pt x="20185" y="29530"/>
                    <a:pt x="20143" y="29669"/>
                    <a:pt x="20198" y="29809"/>
                  </a:cubicBezTo>
                  <a:cubicBezTo>
                    <a:pt x="20212" y="29851"/>
                    <a:pt x="20268" y="29907"/>
                    <a:pt x="20310" y="29962"/>
                  </a:cubicBezTo>
                  <a:lnTo>
                    <a:pt x="20338" y="29962"/>
                  </a:lnTo>
                  <a:lnTo>
                    <a:pt x="20324" y="29976"/>
                  </a:lnTo>
                  <a:lnTo>
                    <a:pt x="20310" y="29962"/>
                  </a:lnTo>
                  <a:lnTo>
                    <a:pt x="20310" y="29962"/>
                  </a:lnTo>
                  <a:cubicBezTo>
                    <a:pt x="20324" y="30004"/>
                    <a:pt x="20324" y="30060"/>
                    <a:pt x="20338" y="30102"/>
                  </a:cubicBezTo>
                  <a:cubicBezTo>
                    <a:pt x="20408" y="30116"/>
                    <a:pt x="20463" y="30116"/>
                    <a:pt x="20533" y="30130"/>
                  </a:cubicBezTo>
                  <a:cubicBezTo>
                    <a:pt x="20617" y="30158"/>
                    <a:pt x="20701" y="30185"/>
                    <a:pt x="20742" y="30311"/>
                  </a:cubicBezTo>
                  <a:cubicBezTo>
                    <a:pt x="20798" y="30464"/>
                    <a:pt x="20840" y="30618"/>
                    <a:pt x="20924" y="30785"/>
                  </a:cubicBezTo>
                  <a:cubicBezTo>
                    <a:pt x="21021" y="30939"/>
                    <a:pt x="20952" y="31064"/>
                    <a:pt x="20896" y="31176"/>
                  </a:cubicBezTo>
                  <a:cubicBezTo>
                    <a:pt x="20882" y="31218"/>
                    <a:pt x="20840" y="31273"/>
                    <a:pt x="20812" y="31287"/>
                  </a:cubicBezTo>
                  <a:cubicBezTo>
                    <a:pt x="20756" y="31315"/>
                    <a:pt x="20673" y="31371"/>
                    <a:pt x="20617" y="31371"/>
                  </a:cubicBezTo>
                  <a:cubicBezTo>
                    <a:pt x="20408" y="31301"/>
                    <a:pt x="20198" y="31287"/>
                    <a:pt x="20045" y="31134"/>
                  </a:cubicBezTo>
                  <a:lnTo>
                    <a:pt x="20059" y="31148"/>
                  </a:lnTo>
                  <a:lnTo>
                    <a:pt x="20045" y="31134"/>
                  </a:lnTo>
                  <a:cubicBezTo>
                    <a:pt x="20115" y="31148"/>
                    <a:pt x="20185" y="31148"/>
                    <a:pt x="20254" y="31162"/>
                  </a:cubicBezTo>
                  <a:cubicBezTo>
                    <a:pt x="20394" y="31162"/>
                    <a:pt x="20463" y="31078"/>
                    <a:pt x="20477" y="30953"/>
                  </a:cubicBezTo>
                  <a:cubicBezTo>
                    <a:pt x="20491" y="30674"/>
                    <a:pt x="20450" y="30409"/>
                    <a:pt x="20338" y="30158"/>
                  </a:cubicBezTo>
                  <a:cubicBezTo>
                    <a:pt x="20226" y="30102"/>
                    <a:pt x="20129" y="30046"/>
                    <a:pt x="20087" y="29920"/>
                  </a:cubicBezTo>
                  <a:cubicBezTo>
                    <a:pt x="20059" y="29809"/>
                    <a:pt x="20017" y="29697"/>
                    <a:pt x="19989" y="29572"/>
                  </a:cubicBezTo>
                  <a:cubicBezTo>
                    <a:pt x="19919" y="29321"/>
                    <a:pt x="19766" y="29153"/>
                    <a:pt x="19515" y="29084"/>
                  </a:cubicBezTo>
                  <a:cubicBezTo>
                    <a:pt x="19334" y="29042"/>
                    <a:pt x="19166" y="28930"/>
                    <a:pt x="19013" y="28805"/>
                  </a:cubicBezTo>
                  <a:cubicBezTo>
                    <a:pt x="18929" y="28735"/>
                    <a:pt x="18832" y="28651"/>
                    <a:pt x="18734" y="28581"/>
                  </a:cubicBezTo>
                  <a:cubicBezTo>
                    <a:pt x="18678" y="28553"/>
                    <a:pt x="18594" y="28553"/>
                    <a:pt x="18525" y="28526"/>
                  </a:cubicBezTo>
                  <a:cubicBezTo>
                    <a:pt x="18469" y="28512"/>
                    <a:pt x="18371" y="28595"/>
                    <a:pt x="18385" y="28651"/>
                  </a:cubicBezTo>
                  <a:cubicBezTo>
                    <a:pt x="18399" y="28791"/>
                    <a:pt x="18455" y="28930"/>
                    <a:pt x="18441" y="29070"/>
                  </a:cubicBezTo>
                  <a:cubicBezTo>
                    <a:pt x="18441" y="29139"/>
                    <a:pt x="18469" y="29209"/>
                    <a:pt x="18511" y="29265"/>
                  </a:cubicBezTo>
                  <a:cubicBezTo>
                    <a:pt x="18608" y="29404"/>
                    <a:pt x="18734" y="29502"/>
                    <a:pt x="18818" y="29641"/>
                  </a:cubicBezTo>
                  <a:cubicBezTo>
                    <a:pt x="19097" y="30060"/>
                    <a:pt x="19473" y="30409"/>
                    <a:pt x="19752" y="30827"/>
                  </a:cubicBezTo>
                  <a:cubicBezTo>
                    <a:pt x="19780" y="30883"/>
                    <a:pt x="19850" y="30939"/>
                    <a:pt x="19906" y="30967"/>
                  </a:cubicBezTo>
                  <a:lnTo>
                    <a:pt x="19892" y="30953"/>
                  </a:lnTo>
                  <a:lnTo>
                    <a:pt x="19906" y="30967"/>
                  </a:lnTo>
                  <a:cubicBezTo>
                    <a:pt x="19710" y="31036"/>
                    <a:pt x="19585" y="31176"/>
                    <a:pt x="19585" y="31413"/>
                  </a:cubicBezTo>
                  <a:cubicBezTo>
                    <a:pt x="19585" y="31720"/>
                    <a:pt x="19571" y="32041"/>
                    <a:pt x="19585" y="32348"/>
                  </a:cubicBezTo>
                  <a:cubicBezTo>
                    <a:pt x="19613" y="32752"/>
                    <a:pt x="19543" y="33101"/>
                    <a:pt x="19403" y="33463"/>
                  </a:cubicBezTo>
                  <a:cubicBezTo>
                    <a:pt x="19264" y="33854"/>
                    <a:pt x="19069" y="34217"/>
                    <a:pt x="18985" y="34621"/>
                  </a:cubicBezTo>
                  <a:cubicBezTo>
                    <a:pt x="18887" y="34984"/>
                    <a:pt x="18748" y="35346"/>
                    <a:pt x="18539" y="35667"/>
                  </a:cubicBezTo>
                  <a:cubicBezTo>
                    <a:pt x="18329" y="35960"/>
                    <a:pt x="18288" y="36267"/>
                    <a:pt x="18301" y="36616"/>
                  </a:cubicBezTo>
                  <a:cubicBezTo>
                    <a:pt x="18301" y="36686"/>
                    <a:pt x="18301" y="36755"/>
                    <a:pt x="18315" y="36825"/>
                  </a:cubicBezTo>
                  <a:cubicBezTo>
                    <a:pt x="18329" y="37216"/>
                    <a:pt x="18288" y="37592"/>
                    <a:pt x="18050" y="37927"/>
                  </a:cubicBezTo>
                  <a:cubicBezTo>
                    <a:pt x="17981" y="38039"/>
                    <a:pt x="17967" y="38150"/>
                    <a:pt x="18022" y="38276"/>
                  </a:cubicBezTo>
                  <a:cubicBezTo>
                    <a:pt x="18148" y="38527"/>
                    <a:pt x="18176" y="38764"/>
                    <a:pt x="18106" y="39043"/>
                  </a:cubicBezTo>
                  <a:cubicBezTo>
                    <a:pt x="18078" y="39154"/>
                    <a:pt x="18092" y="39294"/>
                    <a:pt x="18106" y="39392"/>
                  </a:cubicBezTo>
                  <a:cubicBezTo>
                    <a:pt x="18106" y="39461"/>
                    <a:pt x="18120" y="39531"/>
                    <a:pt x="18148" y="39601"/>
                  </a:cubicBezTo>
                  <a:cubicBezTo>
                    <a:pt x="18232" y="39796"/>
                    <a:pt x="18301" y="40005"/>
                    <a:pt x="18399" y="40201"/>
                  </a:cubicBezTo>
                  <a:cubicBezTo>
                    <a:pt x="18441" y="40242"/>
                    <a:pt x="18511" y="40298"/>
                    <a:pt x="18566" y="40340"/>
                  </a:cubicBezTo>
                  <a:cubicBezTo>
                    <a:pt x="18706" y="40424"/>
                    <a:pt x="18706" y="40424"/>
                    <a:pt x="18650" y="40521"/>
                  </a:cubicBezTo>
                  <a:cubicBezTo>
                    <a:pt x="18636" y="40591"/>
                    <a:pt x="18580" y="40647"/>
                    <a:pt x="18566" y="40717"/>
                  </a:cubicBezTo>
                  <a:cubicBezTo>
                    <a:pt x="18539" y="40786"/>
                    <a:pt x="18525" y="40856"/>
                    <a:pt x="18566" y="40926"/>
                  </a:cubicBezTo>
                  <a:cubicBezTo>
                    <a:pt x="18636" y="41135"/>
                    <a:pt x="18748" y="41316"/>
                    <a:pt x="18650" y="41540"/>
                  </a:cubicBezTo>
                  <a:cubicBezTo>
                    <a:pt x="18636" y="41595"/>
                    <a:pt x="18664" y="41679"/>
                    <a:pt x="18678" y="41749"/>
                  </a:cubicBezTo>
                  <a:cubicBezTo>
                    <a:pt x="18804" y="42014"/>
                    <a:pt x="18915" y="42265"/>
                    <a:pt x="19027" y="42530"/>
                  </a:cubicBezTo>
                  <a:cubicBezTo>
                    <a:pt x="19097" y="42669"/>
                    <a:pt x="19138" y="42795"/>
                    <a:pt x="19124" y="42948"/>
                  </a:cubicBezTo>
                  <a:cubicBezTo>
                    <a:pt x="19097" y="43130"/>
                    <a:pt x="19152" y="43200"/>
                    <a:pt x="19278" y="43227"/>
                  </a:cubicBezTo>
                  <a:cubicBezTo>
                    <a:pt x="19696" y="43297"/>
                    <a:pt x="20003" y="43562"/>
                    <a:pt x="20352" y="43771"/>
                  </a:cubicBezTo>
                  <a:cubicBezTo>
                    <a:pt x="20659" y="43939"/>
                    <a:pt x="20812" y="44190"/>
                    <a:pt x="20826" y="44525"/>
                  </a:cubicBezTo>
                  <a:cubicBezTo>
                    <a:pt x="20840" y="44776"/>
                    <a:pt x="20910" y="45041"/>
                    <a:pt x="20980" y="45292"/>
                  </a:cubicBezTo>
                  <a:cubicBezTo>
                    <a:pt x="21105" y="45724"/>
                    <a:pt x="21314" y="46143"/>
                    <a:pt x="21370" y="46589"/>
                  </a:cubicBezTo>
                  <a:cubicBezTo>
                    <a:pt x="21384" y="46729"/>
                    <a:pt x="21468" y="46854"/>
                    <a:pt x="21593" y="46966"/>
                  </a:cubicBezTo>
                  <a:cubicBezTo>
                    <a:pt x="21817" y="47147"/>
                    <a:pt x="21956" y="47398"/>
                    <a:pt x="22095" y="47663"/>
                  </a:cubicBezTo>
                  <a:cubicBezTo>
                    <a:pt x="22193" y="47803"/>
                    <a:pt x="22151" y="47942"/>
                    <a:pt x="22082" y="48054"/>
                  </a:cubicBezTo>
                  <a:cubicBezTo>
                    <a:pt x="22026" y="48165"/>
                    <a:pt x="21942" y="48179"/>
                    <a:pt x="21844" y="48165"/>
                  </a:cubicBezTo>
                  <a:cubicBezTo>
                    <a:pt x="21817" y="48165"/>
                    <a:pt x="21789" y="48165"/>
                    <a:pt x="21775" y="48179"/>
                  </a:cubicBezTo>
                  <a:cubicBezTo>
                    <a:pt x="21705" y="48193"/>
                    <a:pt x="21663" y="48305"/>
                    <a:pt x="21705" y="48361"/>
                  </a:cubicBezTo>
                  <a:cubicBezTo>
                    <a:pt x="21817" y="48584"/>
                    <a:pt x="21970" y="48751"/>
                    <a:pt x="22207" y="48863"/>
                  </a:cubicBezTo>
                  <a:cubicBezTo>
                    <a:pt x="22500" y="49002"/>
                    <a:pt x="22709" y="49225"/>
                    <a:pt x="22932" y="49435"/>
                  </a:cubicBezTo>
                  <a:cubicBezTo>
                    <a:pt x="23016" y="49518"/>
                    <a:pt x="23072" y="49644"/>
                    <a:pt x="23058" y="49769"/>
                  </a:cubicBezTo>
                  <a:cubicBezTo>
                    <a:pt x="23058" y="49895"/>
                    <a:pt x="23058" y="50006"/>
                    <a:pt x="23016" y="50118"/>
                  </a:cubicBezTo>
                  <a:cubicBezTo>
                    <a:pt x="22988" y="50271"/>
                    <a:pt x="23044" y="50383"/>
                    <a:pt x="23142" y="50495"/>
                  </a:cubicBezTo>
                  <a:cubicBezTo>
                    <a:pt x="23490" y="50843"/>
                    <a:pt x="23909" y="51150"/>
                    <a:pt x="24132" y="51611"/>
                  </a:cubicBezTo>
                  <a:cubicBezTo>
                    <a:pt x="24174" y="51680"/>
                    <a:pt x="24313" y="51708"/>
                    <a:pt x="24397" y="51638"/>
                  </a:cubicBezTo>
                  <a:cubicBezTo>
                    <a:pt x="24509" y="51541"/>
                    <a:pt x="24550" y="51429"/>
                    <a:pt x="24523" y="51318"/>
                  </a:cubicBezTo>
                  <a:cubicBezTo>
                    <a:pt x="24467" y="51150"/>
                    <a:pt x="24383" y="51011"/>
                    <a:pt x="24271" y="50885"/>
                  </a:cubicBezTo>
                  <a:cubicBezTo>
                    <a:pt x="24174" y="50774"/>
                    <a:pt x="23895" y="50271"/>
                    <a:pt x="23853" y="50132"/>
                  </a:cubicBezTo>
                  <a:cubicBezTo>
                    <a:pt x="23825" y="50006"/>
                    <a:pt x="23769" y="49909"/>
                    <a:pt x="23741" y="49783"/>
                  </a:cubicBezTo>
                  <a:cubicBezTo>
                    <a:pt x="23700" y="49588"/>
                    <a:pt x="23686" y="49407"/>
                    <a:pt x="23644" y="49211"/>
                  </a:cubicBezTo>
                  <a:cubicBezTo>
                    <a:pt x="23602" y="48988"/>
                    <a:pt x="23393" y="48877"/>
                    <a:pt x="23323" y="48667"/>
                  </a:cubicBezTo>
                  <a:cubicBezTo>
                    <a:pt x="23211" y="48361"/>
                    <a:pt x="23072" y="48040"/>
                    <a:pt x="22904" y="47761"/>
                  </a:cubicBezTo>
                  <a:cubicBezTo>
                    <a:pt x="22709" y="47468"/>
                    <a:pt x="22584" y="47119"/>
                    <a:pt x="22347" y="46840"/>
                  </a:cubicBezTo>
                  <a:cubicBezTo>
                    <a:pt x="22291" y="46784"/>
                    <a:pt x="22249" y="46715"/>
                    <a:pt x="22249" y="46645"/>
                  </a:cubicBezTo>
                  <a:cubicBezTo>
                    <a:pt x="22221" y="46296"/>
                    <a:pt x="22151" y="45933"/>
                    <a:pt x="22249" y="45585"/>
                  </a:cubicBezTo>
                  <a:cubicBezTo>
                    <a:pt x="22277" y="45529"/>
                    <a:pt x="22305" y="45501"/>
                    <a:pt x="22360" y="45515"/>
                  </a:cubicBezTo>
                  <a:cubicBezTo>
                    <a:pt x="22500" y="45571"/>
                    <a:pt x="22626" y="45641"/>
                    <a:pt x="22737" y="45682"/>
                  </a:cubicBezTo>
                  <a:cubicBezTo>
                    <a:pt x="22877" y="45752"/>
                    <a:pt x="22974" y="45850"/>
                    <a:pt x="22988" y="46003"/>
                  </a:cubicBezTo>
                  <a:cubicBezTo>
                    <a:pt x="23044" y="46310"/>
                    <a:pt x="23072" y="46617"/>
                    <a:pt x="23197" y="46910"/>
                  </a:cubicBezTo>
                  <a:cubicBezTo>
                    <a:pt x="23365" y="47356"/>
                    <a:pt x="23616" y="47775"/>
                    <a:pt x="23909" y="48151"/>
                  </a:cubicBezTo>
                  <a:cubicBezTo>
                    <a:pt x="23965" y="48221"/>
                    <a:pt x="24062" y="48291"/>
                    <a:pt x="24090" y="48374"/>
                  </a:cubicBezTo>
                  <a:cubicBezTo>
                    <a:pt x="24132" y="48598"/>
                    <a:pt x="24299" y="48737"/>
                    <a:pt x="24453" y="48877"/>
                  </a:cubicBezTo>
                  <a:cubicBezTo>
                    <a:pt x="24550" y="48960"/>
                    <a:pt x="24676" y="49058"/>
                    <a:pt x="24788" y="49156"/>
                  </a:cubicBezTo>
                  <a:cubicBezTo>
                    <a:pt x="24829" y="49211"/>
                    <a:pt x="24857" y="49281"/>
                    <a:pt x="24802" y="49351"/>
                  </a:cubicBezTo>
                  <a:cubicBezTo>
                    <a:pt x="24760" y="49379"/>
                    <a:pt x="24746" y="49435"/>
                    <a:pt x="24732" y="49476"/>
                  </a:cubicBezTo>
                  <a:cubicBezTo>
                    <a:pt x="24662" y="49574"/>
                    <a:pt x="24676" y="49714"/>
                    <a:pt x="24788" y="49797"/>
                  </a:cubicBezTo>
                  <a:cubicBezTo>
                    <a:pt x="24927" y="49909"/>
                    <a:pt x="25039" y="50006"/>
                    <a:pt x="25206" y="50076"/>
                  </a:cubicBezTo>
                  <a:cubicBezTo>
                    <a:pt x="25373" y="50174"/>
                    <a:pt x="25457" y="50271"/>
                    <a:pt x="25485" y="50467"/>
                  </a:cubicBezTo>
                  <a:cubicBezTo>
                    <a:pt x="25485" y="50550"/>
                    <a:pt x="25569" y="50620"/>
                    <a:pt x="25638" y="50690"/>
                  </a:cubicBezTo>
                  <a:cubicBezTo>
                    <a:pt x="26364" y="51457"/>
                    <a:pt x="26573" y="51862"/>
                    <a:pt x="26810" y="52712"/>
                  </a:cubicBezTo>
                  <a:cubicBezTo>
                    <a:pt x="26824" y="52782"/>
                    <a:pt x="26824" y="52852"/>
                    <a:pt x="26810" y="52922"/>
                  </a:cubicBezTo>
                  <a:cubicBezTo>
                    <a:pt x="26768" y="53005"/>
                    <a:pt x="26740" y="53117"/>
                    <a:pt x="26685" y="53187"/>
                  </a:cubicBezTo>
                  <a:cubicBezTo>
                    <a:pt x="26503" y="53410"/>
                    <a:pt x="26573" y="53633"/>
                    <a:pt x="26699" y="53842"/>
                  </a:cubicBezTo>
                  <a:cubicBezTo>
                    <a:pt x="26810" y="54038"/>
                    <a:pt x="26950" y="54219"/>
                    <a:pt x="27159" y="54289"/>
                  </a:cubicBezTo>
                  <a:cubicBezTo>
                    <a:pt x="27368" y="54358"/>
                    <a:pt x="27535" y="54498"/>
                    <a:pt x="27661" y="54665"/>
                  </a:cubicBezTo>
                  <a:cubicBezTo>
                    <a:pt x="27800" y="54861"/>
                    <a:pt x="27996" y="54944"/>
                    <a:pt x="28205" y="55000"/>
                  </a:cubicBezTo>
                  <a:cubicBezTo>
                    <a:pt x="28289" y="55014"/>
                    <a:pt x="28386" y="55028"/>
                    <a:pt x="28484" y="55056"/>
                  </a:cubicBezTo>
                  <a:cubicBezTo>
                    <a:pt x="28568" y="55084"/>
                    <a:pt x="28665" y="55098"/>
                    <a:pt x="28735" y="55167"/>
                  </a:cubicBezTo>
                  <a:cubicBezTo>
                    <a:pt x="29056" y="55446"/>
                    <a:pt x="29391" y="55656"/>
                    <a:pt x="29809" y="55767"/>
                  </a:cubicBezTo>
                  <a:cubicBezTo>
                    <a:pt x="30018" y="55823"/>
                    <a:pt x="30200" y="55921"/>
                    <a:pt x="30395" y="56032"/>
                  </a:cubicBezTo>
                  <a:cubicBezTo>
                    <a:pt x="30604" y="56144"/>
                    <a:pt x="30827" y="56214"/>
                    <a:pt x="31064" y="56283"/>
                  </a:cubicBezTo>
                  <a:cubicBezTo>
                    <a:pt x="31846" y="56534"/>
                    <a:pt x="31860" y="56534"/>
                    <a:pt x="32641" y="56241"/>
                  </a:cubicBezTo>
                  <a:cubicBezTo>
                    <a:pt x="32878" y="56144"/>
                    <a:pt x="33101" y="56186"/>
                    <a:pt x="33254" y="56325"/>
                  </a:cubicBezTo>
                  <a:cubicBezTo>
                    <a:pt x="33617" y="56674"/>
                    <a:pt x="34063" y="56939"/>
                    <a:pt x="34384" y="57329"/>
                  </a:cubicBezTo>
                  <a:cubicBezTo>
                    <a:pt x="34524" y="57511"/>
                    <a:pt x="34719" y="57608"/>
                    <a:pt x="34942" y="57636"/>
                  </a:cubicBezTo>
                  <a:cubicBezTo>
                    <a:pt x="35263" y="57664"/>
                    <a:pt x="35556" y="57776"/>
                    <a:pt x="35849" y="57860"/>
                  </a:cubicBezTo>
                  <a:cubicBezTo>
                    <a:pt x="36184" y="57957"/>
                    <a:pt x="36532" y="58125"/>
                    <a:pt x="36895" y="58083"/>
                  </a:cubicBezTo>
                  <a:cubicBezTo>
                    <a:pt x="36993" y="58083"/>
                    <a:pt x="37034" y="58125"/>
                    <a:pt x="37062" y="58194"/>
                  </a:cubicBezTo>
                  <a:cubicBezTo>
                    <a:pt x="37132" y="58404"/>
                    <a:pt x="37299" y="58543"/>
                    <a:pt x="37439" y="58710"/>
                  </a:cubicBezTo>
                  <a:cubicBezTo>
                    <a:pt x="37592" y="58906"/>
                    <a:pt x="37774" y="59059"/>
                    <a:pt x="37913" y="59268"/>
                  </a:cubicBezTo>
                  <a:cubicBezTo>
                    <a:pt x="37997" y="59380"/>
                    <a:pt x="38053" y="59519"/>
                    <a:pt x="37997" y="59673"/>
                  </a:cubicBezTo>
                  <a:cubicBezTo>
                    <a:pt x="37927" y="59896"/>
                    <a:pt x="38053" y="60036"/>
                    <a:pt x="38262" y="60091"/>
                  </a:cubicBezTo>
                  <a:cubicBezTo>
                    <a:pt x="38346" y="60119"/>
                    <a:pt x="38429" y="60161"/>
                    <a:pt x="38541" y="60161"/>
                  </a:cubicBezTo>
                  <a:cubicBezTo>
                    <a:pt x="38611" y="60161"/>
                    <a:pt x="38680" y="60161"/>
                    <a:pt x="38750" y="60189"/>
                  </a:cubicBezTo>
                  <a:cubicBezTo>
                    <a:pt x="38918" y="60328"/>
                    <a:pt x="39113" y="60440"/>
                    <a:pt x="39155" y="60677"/>
                  </a:cubicBezTo>
                  <a:cubicBezTo>
                    <a:pt x="39196" y="60942"/>
                    <a:pt x="39406" y="60998"/>
                    <a:pt x="39643" y="61054"/>
                  </a:cubicBezTo>
                  <a:cubicBezTo>
                    <a:pt x="39713" y="61068"/>
                    <a:pt x="39782" y="61054"/>
                    <a:pt x="39852" y="61026"/>
                  </a:cubicBezTo>
                  <a:cubicBezTo>
                    <a:pt x="40089" y="60942"/>
                    <a:pt x="40284" y="61026"/>
                    <a:pt x="40438" y="61193"/>
                  </a:cubicBezTo>
                  <a:cubicBezTo>
                    <a:pt x="40577" y="61347"/>
                    <a:pt x="40759" y="61416"/>
                    <a:pt x="40898" y="61542"/>
                  </a:cubicBezTo>
                  <a:cubicBezTo>
                    <a:pt x="41052" y="61681"/>
                    <a:pt x="41135" y="61654"/>
                    <a:pt x="41331" y="61500"/>
                  </a:cubicBezTo>
                  <a:cubicBezTo>
                    <a:pt x="41414" y="61430"/>
                    <a:pt x="41428" y="61347"/>
                    <a:pt x="41400" y="61263"/>
                  </a:cubicBezTo>
                  <a:cubicBezTo>
                    <a:pt x="41386" y="61193"/>
                    <a:pt x="41331" y="61096"/>
                    <a:pt x="41400" y="61068"/>
                  </a:cubicBezTo>
                  <a:cubicBezTo>
                    <a:pt x="41596" y="60942"/>
                    <a:pt x="41693" y="60747"/>
                    <a:pt x="41833" y="60593"/>
                  </a:cubicBezTo>
                  <a:cubicBezTo>
                    <a:pt x="41875" y="60566"/>
                    <a:pt x="41972" y="60566"/>
                    <a:pt x="42028" y="60593"/>
                  </a:cubicBezTo>
                  <a:cubicBezTo>
                    <a:pt x="42237" y="60705"/>
                    <a:pt x="42377" y="60858"/>
                    <a:pt x="42405" y="61082"/>
                  </a:cubicBezTo>
                  <a:cubicBezTo>
                    <a:pt x="42433" y="61263"/>
                    <a:pt x="42474" y="61416"/>
                    <a:pt x="42586" y="61542"/>
                  </a:cubicBezTo>
                  <a:cubicBezTo>
                    <a:pt x="42725" y="61709"/>
                    <a:pt x="42739" y="61933"/>
                    <a:pt x="42921" y="62100"/>
                  </a:cubicBezTo>
                  <a:cubicBezTo>
                    <a:pt x="42949" y="62128"/>
                    <a:pt x="42963" y="62239"/>
                    <a:pt x="42963" y="62281"/>
                  </a:cubicBezTo>
                  <a:cubicBezTo>
                    <a:pt x="42963" y="62602"/>
                    <a:pt x="42990" y="62909"/>
                    <a:pt x="42949" y="63216"/>
                  </a:cubicBezTo>
                  <a:cubicBezTo>
                    <a:pt x="42935" y="63383"/>
                    <a:pt x="42949" y="63537"/>
                    <a:pt x="43060" y="63676"/>
                  </a:cubicBezTo>
                  <a:cubicBezTo>
                    <a:pt x="43102" y="63746"/>
                    <a:pt x="43088" y="63816"/>
                    <a:pt x="43032" y="63885"/>
                  </a:cubicBezTo>
                  <a:cubicBezTo>
                    <a:pt x="42893" y="64122"/>
                    <a:pt x="42753" y="64346"/>
                    <a:pt x="42502" y="64443"/>
                  </a:cubicBezTo>
                  <a:cubicBezTo>
                    <a:pt x="42237" y="64569"/>
                    <a:pt x="42084" y="64764"/>
                    <a:pt x="42014" y="65029"/>
                  </a:cubicBezTo>
                  <a:cubicBezTo>
                    <a:pt x="41972" y="65183"/>
                    <a:pt x="41889" y="65266"/>
                    <a:pt x="41749" y="65336"/>
                  </a:cubicBezTo>
                  <a:cubicBezTo>
                    <a:pt x="41624" y="65406"/>
                    <a:pt x="41484" y="65475"/>
                    <a:pt x="41359" y="65545"/>
                  </a:cubicBezTo>
                  <a:cubicBezTo>
                    <a:pt x="41331" y="65559"/>
                    <a:pt x="41289" y="65615"/>
                    <a:pt x="41289" y="65671"/>
                  </a:cubicBezTo>
                  <a:cubicBezTo>
                    <a:pt x="41149" y="66257"/>
                    <a:pt x="41149" y="66257"/>
                    <a:pt x="40926" y="66661"/>
                  </a:cubicBezTo>
                  <a:cubicBezTo>
                    <a:pt x="40912" y="66703"/>
                    <a:pt x="40856" y="66745"/>
                    <a:pt x="40856" y="66787"/>
                  </a:cubicBezTo>
                  <a:cubicBezTo>
                    <a:pt x="40842" y="67024"/>
                    <a:pt x="40801" y="67275"/>
                    <a:pt x="40842" y="67498"/>
                  </a:cubicBezTo>
                  <a:cubicBezTo>
                    <a:pt x="40870" y="67679"/>
                    <a:pt x="41052" y="67791"/>
                    <a:pt x="41219" y="67889"/>
                  </a:cubicBezTo>
                  <a:cubicBezTo>
                    <a:pt x="41247" y="67889"/>
                    <a:pt x="41261" y="67861"/>
                    <a:pt x="41275" y="67847"/>
                  </a:cubicBezTo>
                  <a:cubicBezTo>
                    <a:pt x="41317" y="67819"/>
                    <a:pt x="41331" y="67777"/>
                    <a:pt x="41359" y="67749"/>
                  </a:cubicBezTo>
                  <a:cubicBezTo>
                    <a:pt x="41386" y="67777"/>
                    <a:pt x="41400" y="67819"/>
                    <a:pt x="41400" y="67847"/>
                  </a:cubicBezTo>
                  <a:cubicBezTo>
                    <a:pt x="41400" y="67972"/>
                    <a:pt x="41359" y="68098"/>
                    <a:pt x="41261" y="68168"/>
                  </a:cubicBezTo>
                  <a:cubicBezTo>
                    <a:pt x="41121" y="68265"/>
                    <a:pt x="40982" y="68335"/>
                    <a:pt x="40856" y="68460"/>
                  </a:cubicBezTo>
                  <a:cubicBezTo>
                    <a:pt x="40661" y="68614"/>
                    <a:pt x="40549" y="68823"/>
                    <a:pt x="40633" y="69088"/>
                  </a:cubicBezTo>
                  <a:cubicBezTo>
                    <a:pt x="40661" y="69186"/>
                    <a:pt x="40703" y="69311"/>
                    <a:pt x="40717" y="69437"/>
                  </a:cubicBezTo>
                  <a:cubicBezTo>
                    <a:pt x="40731" y="69507"/>
                    <a:pt x="40717" y="69576"/>
                    <a:pt x="40703" y="69646"/>
                  </a:cubicBezTo>
                  <a:cubicBezTo>
                    <a:pt x="40647" y="69786"/>
                    <a:pt x="40703" y="69869"/>
                    <a:pt x="40828" y="69939"/>
                  </a:cubicBezTo>
                  <a:cubicBezTo>
                    <a:pt x="40968" y="70023"/>
                    <a:pt x="41121" y="70120"/>
                    <a:pt x="41261" y="70190"/>
                  </a:cubicBezTo>
                  <a:cubicBezTo>
                    <a:pt x="41428" y="70274"/>
                    <a:pt x="41596" y="70399"/>
                    <a:pt x="41665" y="70581"/>
                  </a:cubicBezTo>
                  <a:cubicBezTo>
                    <a:pt x="41735" y="70748"/>
                    <a:pt x="41819" y="70888"/>
                    <a:pt x="41958" y="70985"/>
                  </a:cubicBezTo>
                  <a:cubicBezTo>
                    <a:pt x="42028" y="71041"/>
                    <a:pt x="42098" y="71125"/>
                    <a:pt x="42112" y="71208"/>
                  </a:cubicBezTo>
                  <a:cubicBezTo>
                    <a:pt x="42195" y="71515"/>
                    <a:pt x="42391" y="71766"/>
                    <a:pt x="42502" y="72073"/>
                  </a:cubicBezTo>
                  <a:cubicBezTo>
                    <a:pt x="42642" y="72450"/>
                    <a:pt x="42851" y="72798"/>
                    <a:pt x="43074" y="73133"/>
                  </a:cubicBezTo>
                  <a:cubicBezTo>
                    <a:pt x="43311" y="73482"/>
                    <a:pt x="43521" y="73859"/>
                    <a:pt x="43758" y="74235"/>
                  </a:cubicBezTo>
                  <a:cubicBezTo>
                    <a:pt x="43786" y="74277"/>
                    <a:pt x="43827" y="74375"/>
                    <a:pt x="43800" y="74444"/>
                  </a:cubicBezTo>
                  <a:cubicBezTo>
                    <a:pt x="43758" y="74668"/>
                    <a:pt x="43897" y="74807"/>
                    <a:pt x="44009" y="74947"/>
                  </a:cubicBezTo>
                  <a:cubicBezTo>
                    <a:pt x="44413" y="75393"/>
                    <a:pt x="44971" y="75658"/>
                    <a:pt x="45445" y="76021"/>
                  </a:cubicBezTo>
                  <a:cubicBezTo>
                    <a:pt x="45529" y="76090"/>
                    <a:pt x="45669" y="76118"/>
                    <a:pt x="45780" y="76160"/>
                  </a:cubicBezTo>
                  <a:cubicBezTo>
                    <a:pt x="46031" y="76286"/>
                    <a:pt x="46310" y="76397"/>
                    <a:pt x="46506" y="76606"/>
                  </a:cubicBezTo>
                  <a:cubicBezTo>
                    <a:pt x="46771" y="76885"/>
                    <a:pt x="47077" y="77123"/>
                    <a:pt x="47356" y="77374"/>
                  </a:cubicBezTo>
                  <a:cubicBezTo>
                    <a:pt x="47426" y="77443"/>
                    <a:pt x="47468" y="77527"/>
                    <a:pt x="47482" y="77611"/>
                  </a:cubicBezTo>
                  <a:cubicBezTo>
                    <a:pt x="47496" y="77736"/>
                    <a:pt x="47496" y="77862"/>
                    <a:pt x="47524" y="77959"/>
                  </a:cubicBezTo>
                  <a:cubicBezTo>
                    <a:pt x="47566" y="78211"/>
                    <a:pt x="47607" y="78434"/>
                    <a:pt x="47538" y="78671"/>
                  </a:cubicBezTo>
                  <a:cubicBezTo>
                    <a:pt x="47524" y="78768"/>
                    <a:pt x="47538" y="78866"/>
                    <a:pt x="47566" y="78950"/>
                  </a:cubicBezTo>
                  <a:cubicBezTo>
                    <a:pt x="47733" y="79424"/>
                    <a:pt x="47691" y="79898"/>
                    <a:pt x="47552" y="80373"/>
                  </a:cubicBezTo>
                  <a:cubicBezTo>
                    <a:pt x="47538" y="80442"/>
                    <a:pt x="47524" y="80512"/>
                    <a:pt x="47538" y="80582"/>
                  </a:cubicBezTo>
                  <a:cubicBezTo>
                    <a:pt x="47705" y="81293"/>
                    <a:pt x="47607" y="82005"/>
                    <a:pt x="47635" y="82716"/>
                  </a:cubicBezTo>
                  <a:cubicBezTo>
                    <a:pt x="47635" y="82911"/>
                    <a:pt x="47607" y="83107"/>
                    <a:pt x="47594" y="83302"/>
                  </a:cubicBezTo>
                  <a:cubicBezTo>
                    <a:pt x="47552" y="83539"/>
                    <a:pt x="47496" y="83762"/>
                    <a:pt x="47454" y="83999"/>
                  </a:cubicBezTo>
                  <a:cubicBezTo>
                    <a:pt x="47412" y="84139"/>
                    <a:pt x="47398" y="84278"/>
                    <a:pt x="47454" y="84418"/>
                  </a:cubicBezTo>
                  <a:cubicBezTo>
                    <a:pt x="47538" y="84627"/>
                    <a:pt x="47524" y="84850"/>
                    <a:pt x="47426" y="85045"/>
                  </a:cubicBezTo>
                  <a:cubicBezTo>
                    <a:pt x="47342" y="85255"/>
                    <a:pt x="47342" y="85464"/>
                    <a:pt x="47426" y="85673"/>
                  </a:cubicBezTo>
                  <a:cubicBezTo>
                    <a:pt x="47552" y="85952"/>
                    <a:pt x="47468" y="86245"/>
                    <a:pt x="47594" y="86524"/>
                  </a:cubicBezTo>
                  <a:cubicBezTo>
                    <a:pt x="47635" y="86649"/>
                    <a:pt x="47566" y="86803"/>
                    <a:pt x="47594" y="86942"/>
                  </a:cubicBezTo>
                  <a:cubicBezTo>
                    <a:pt x="47594" y="87068"/>
                    <a:pt x="47607" y="87180"/>
                    <a:pt x="47635" y="87291"/>
                  </a:cubicBezTo>
                  <a:cubicBezTo>
                    <a:pt x="47677" y="87417"/>
                    <a:pt x="47663" y="87514"/>
                    <a:pt x="47621" y="87640"/>
                  </a:cubicBezTo>
                  <a:cubicBezTo>
                    <a:pt x="47566" y="87793"/>
                    <a:pt x="47538" y="87947"/>
                    <a:pt x="47482" y="88128"/>
                  </a:cubicBezTo>
                  <a:cubicBezTo>
                    <a:pt x="47356" y="88672"/>
                    <a:pt x="47245" y="89202"/>
                    <a:pt x="47119" y="89732"/>
                  </a:cubicBezTo>
                  <a:cubicBezTo>
                    <a:pt x="47105" y="89816"/>
                    <a:pt x="47063" y="89927"/>
                    <a:pt x="46994" y="89969"/>
                  </a:cubicBezTo>
                  <a:cubicBezTo>
                    <a:pt x="46840" y="90109"/>
                    <a:pt x="46840" y="90290"/>
                    <a:pt x="46924" y="90430"/>
                  </a:cubicBezTo>
                  <a:cubicBezTo>
                    <a:pt x="47077" y="90667"/>
                    <a:pt x="47105" y="90974"/>
                    <a:pt x="47259" y="91225"/>
                  </a:cubicBezTo>
                  <a:cubicBezTo>
                    <a:pt x="47398" y="91462"/>
                    <a:pt x="47398" y="91685"/>
                    <a:pt x="47259" y="91908"/>
                  </a:cubicBezTo>
                  <a:cubicBezTo>
                    <a:pt x="47189" y="92048"/>
                    <a:pt x="47175" y="92173"/>
                    <a:pt x="47189" y="92327"/>
                  </a:cubicBezTo>
                  <a:cubicBezTo>
                    <a:pt x="47203" y="92466"/>
                    <a:pt x="47203" y="92606"/>
                    <a:pt x="47203" y="92759"/>
                  </a:cubicBezTo>
                  <a:cubicBezTo>
                    <a:pt x="47203" y="92940"/>
                    <a:pt x="47259" y="93094"/>
                    <a:pt x="47356" y="93233"/>
                  </a:cubicBezTo>
                  <a:cubicBezTo>
                    <a:pt x="47412" y="93303"/>
                    <a:pt x="47482" y="93387"/>
                    <a:pt x="47538" y="93456"/>
                  </a:cubicBezTo>
                  <a:cubicBezTo>
                    <a:pt x="47273" y="93442"/>
                    <a:pt x="47245" y="93484"/>
                    <a:pt x="47175" y="93694"/>
                  </a:cubicBezTo>
                  <a:cubicBezTo>
                    <a:pt x="47147" y="93763"/>
                    <a:pt x="47119" y="93833"/>
                    <a:pt x="47133" y="93903"/>
                  </a:cubicBezTo>
                  <a:cubicBezTo>
                    <a:pt x="47175" y="94126"/>
                    <a:pt x="47203" y="94349"/>
                    <a:pt x="47259" y="94600"/>
                  </a:cubicBezTo>
                  <a:cubicBezTo>
                    <a:pt x="47273" y="94670"/>
                    <a:pt x="47426" y="94712"/>
                    <a:pt x="47496" y="94670"/>
                  </a:cubicBezTo>
                  <a:cubicBezTo>
                    <a:pt x="47594" y="94572"/>
                    <a:pt x="47677" y="94489"/>
                    <a:pt x="47663" y="94363"/>
                  </a:cubicBezTo>
                  <a:cubicBezTo>
                    <a:pt x="47663" y="94210"/>
                    <a:pt x="47663" y="94042"/>
                    <a:pt x="47677" y="93875"/>
                  </a:cubicBezTo>
                  <a:cubicBezTo>
                    <a:pt x="47691" y="93735"/>
                    <a:pt x="47621" y="93596"/>
                    <a:pt x="47538" y="93498"/>
                  </a:cubicBezTo>
                  <a:cubicBezTo>
                    <a:pt x="47663" y="93526"/>
                    <a:pt x="47761" y="93498"/>
                    <a:pt x="47873" y="93428"/>
                  </a:cubicBezTo>
                  <a:cubicBezTo>
                    <a:pt x="47956" y="93373"/>
                    <a:pt x="47970" y="93415"/>
                    <a:pt x="47984" y="93512"/>
                  </a:cubicBezTo>
                  <a:cubicBezTo>
                    <a:pt x="48012" y="93582"/>
                    <a:pt x="48040" y="93652"/>
                    <a:pt x="48040" y="93721"/>
                  </a:cubicBezTo>
                  <a:cubicBezTo>
                    <a:pt x="48026" y="94042"/>
                    <a:pt x="47970" y="94335"/>
                    <a:pt x="47984" y="94642"/>
                  </a:cubicBezTo>
                  <a:cubicBezTo>
                    <a:pt x="48012" y="94963"/>
                    <a:pt x="47970" y="95256"/>
                    <a:pt x="47914" y="95549"/>
                  </a:cubicBezTo>
                  <a:cubicBezTo>
                    <a:pt x="47900" y="95660"/>
                    <a:pt x="47900" y="95744"/>
                    <a:pt x="47956" y="95828"/>
                  </a:cubicBezTo>
                  <a:cubicBezTo>
                    <a:pt x="48124" y="96107"/>
                    <a:pt x="48054" y="96372"/>
                    <a:pt x="47942" y="96651"/>
                  </a:cubicBezTo>
                  <a:cubicBezTo>
                    <a:pt x="47914" y="96706"/>
                    <a:pt x="47886" y="96720"/>
                    <a:pt x="47831" y="96706"/>
                  </a:cubicBezTo>
                  <a:cubicBezTo>
                    <a:pt x="47817" y="96692"/>
                    <a:pt x="47775" y="96692"/>
                    <a:pt x="47775" y="96665"/>
                  </a:cubicBezTo>
                  <a:cubicBezTo>
                    <a:pt x="47747" y="96581"/>
                    <a:pt x="47733" y="96497"/>
                    <a:pt x="47691" y="96427"/>
                  </a:cubicBezTo>
                  <a:cubicBezTo>
                    <a:pt x="47482" y="96427"/>
                    <a:pt x="47315" y="96525"/>
                    <a:pt x="47273" y="96720"/>
                  </a:cubicBezTo>
                  <a:cubicBezTo>
                    <a:pt x="47217" y="96971"/>
                    <a:pt x="47077" y="97153"/>
                    <a:pt x="46994" y="97362"/>
                  </a:cubicBezTo>
                  <a:cubicBezTo>
                    <a:pt x="46980" y="97404"/>
                    <a:pt x="47008" y="97460"/>
                    <a:pt x="47050" y="97488"/>
                  </a:cubicBezTo>
                  <a:cubicBezTo>
                    <a:pt x="47077" y="97529"/>
                    <a:pt x="47133" y="97543"/>
                    <a:pt x="47175" y="97529"/>
                  </a:cubicBezTo>
                  <a:cubicBezTo>
                    <a:pt x="47245" y="97501"/>
                    <a:pt x="47287" y="97418"/>
                    <a:pt x="47342" y="97418"/>
                  </a:cubicBezTo>
                  <a:cubicBezTo>
                    <a:pt x="47482" y="97418"/>
                    <a:pt x="47621" y="97460"/>
                    <a:pt x="47761" y="97488"/>
                  </a:cubicBezTo>
                  <a:cubicBezTo>
                    <a:pt x="47831" y="97501"/>
                    <a:pt x="47900" y="97627"/>
                    <a:pt x="47886" y="97711"/>
                  </a:cubicBezTo>
                  <a:cubicBezTo>
                    <a:pt x="47845" y="97892"/>
                    <a:pt x="47803" y="98087"/>
                    <a:pt x="47831" y="98255"/>
                  </a:cubicBezTo>
                  <a:lnTo>
                    <a:pt x="47845" y="98255"/>
                  </a:lnTo>
                  <a:cubicBezTo>
                    <a:pt x="47845" y="98269"/>
                    <a:pt x="47845" y="98269"/>
                    <a:pt x="47873" y="98297"/>
                  </a:cubicBezTo>
                  <a:cubicBezTo>
                    <a:pt x="47886" y="98297"/>
                    <a:pt x="47900" y="98311"/>
                    <a:pt x="47900" y="98311"/>
                  </a:cubicBezTo>
                  <a:cubicBezTo>
                    <a:pt x="47900" y="98338"/>
                    <a:pt x="47886" y="98324"/>
                    <a:pt x="47873" y="98297"/>
                  </a:cubicBezTo>
                  <a:cubicBezTo>
                    <a:pt x="47845" y="98297"/>
                    <a:pt x="47845" y="98297"/>
                    <a:pt x="47831" y="98269"/>
                  </a:cubicBezTo>
                  <a:lnTo>
                    <a:pt x="47831" y="98255"/>
                  </a:lnTo>
                  <a:cubicBezTo>
                    <a:pt x="47691" y="98269"/>
                    <a:pt x="47566" y="98311"/>
                    <a:pt x="47468" y="98394"/>
                  </a:cubicBezTo>
                  <a:cubicBezTo>
                    <a:pt x="47398" y="98464"/>
                    <a:pt x="47342" y="98534"/>
                    <a:pt x="47356" y="98645"/>
                  </a:cubicBezTo>
                  <a:cubicBezTo>
                    <a:pt x="47384" y="98729"/>
                    <a:pt x="47398" y="98813"/>
                    <a:pt x="47426" y="98896"/>
                  </a:cubicBezTo>
                  <a:cubicBezTo>
                    <a:pt x="47454" y="98966"/>
                    <a:pt x="47538" y="99008"/>
                    <a:pt x="47538" y="99078"/>
                  </a:cubicBezTo>
                  <a:cubicBezTo>
                    <a:pt x="47552" y="99161"/>
                    <a:pt x="47524" y="99273"/>
                    <a:pt x="47594" y="99343"/>
                  </a:cubicBezTo>
                  <a:cubicBezTo>
                    <a:pt x="47607" y="99371"/>
                    <a:pt x="47635" y="99385"/>
                    <a:pt x="47677" y="99412"/>
                  </a:cubicBezTo>
                  <a:lnTo>
                    <a:pt x="47677" y="99412"/>
                  </a:lnTo>
                  <a:lnTo>
                    <a:pt x="47705" y="99385"/>
                  </a:lnTo>
                  <a:lnTo>
                    <a:pt x="47691" y="99426"/>
                  </a:lnTo>
                  <a:cubicBezTo>
                    <a:pt x="47691" y="99426"/>
                    <a:pt x="47677" y="99426"/>
                    <a:pt x="47677" y="99412"/>
                  </a:cubicBezTo>
                  <a:cubicBezTo>
                    <a:pt x="47677" y="99482"/>
                    <a:pt x="47677" y="99552"/>
                    <a:pt x="47663" y="99594"/>
                  </a:cubicBezTo>
                  <a:cubicBezTo>
                    <a:pt x="47621" y="99803"/>
                    <a:pt x="47621" y="99803"/>
                    <a:pt x="47803" y="99915"/>
                  </a:cubicBezTo>
                  <a:lnTo>
                    <a:pt x="48110" y="100124"/>
                  </a:lnTo>
                  <a:lnTo>
                    <a:pt x="48110" y="100138"/>
                  </a:lnTo>
                  <a:lnTo>
                    <a:pt x="48124" y="100138"/>
                  </a:lnTo>
                  <a:cubicBezTo>
                    <a:pt x="48221" y="100291"/>
                    <a:pt x="48221" y="100319"/>
                    <a:pt x="48124" y="100417"/>
                  </a:cubicBezTo>
                  <a:lnTo>
                    <a:pt x="48110" y="100417"/>
                  </a:lnTo>
                  <a:lnTo>
                    <a:pt x="48110" y="100431"/>
                  </a:lnTo>
                  <a:lnTo>
                    <a:pt x="48124" y="100417"/>
                  </a:lnTo>
                  <a:cubicBezTo>
                    <a:pt x="48124" y="100640"/>
                    <a:pt x="48221" y="100877"/>
                    <a:pt x="48151" y="101114"/>
                  </a:cubicBezTo>
                  <a:cubicBezTo>
                    <a:pt x="48110" y="101226"/>
                    <a:pt x="48193" y="101296"/>
                    <a:pt x="48305" y="101296"/>
                  </a:cubicBezTo>
                  <a:cubicBezTo>
                    <a:pt x="48403" y="101296"/>
                    <a:pt x="48458" y="101240"/>
                    <a:pt x="48472" y="101114"/>
                  </a:cubicBezTo>
                  <a:cubicBezTo>
                    <a:pt x="48500" y="100947"/>
                    <a:pt x="48472" y="100765"/>
                    <a:pt x="48570" y="100598"/>
                  </a:cubicBezTo>
                  <a:lnTo>
                    <a:pt x="48570" y="100570"/>
                  </a:lnTo>
                  <a:lnTo>
                    <a:pt x="48542" y="100542"/>
                  </a:lnTo>
                  <a:lnTo>
                    <a:pt x="48584" y="100556"/>
                  </a:lnTo>
                  <a:cubicBezTo>
                    <a:pt x="48584" y="100570"/>
                    <a:pt x="48584" y="100570"/>
                    <a:pt x="48570" y="100598"/>
                  </a:cubicBezTo>
                  <a:cubicBezTo>
                    <a:pt x="48640" y="100668"/>
                    <a:pt x="48668" y="100738"/>
                    <a:pt x="48668" y="100835"/>
                  </a:cubicBezTo>
                  <a:cubicBezTo>
                    <a:pt x="48668" y="100947"/>
                    <a:pt x="48709" y="101030"/>
                    <a:pt x="48779" y="101100"/>
                  </a:cubicBezTo>
                  <a:cubicBezTo>
                    <a:pt x="48849" y="101184"/>
                    <a:pt x="48877" y="101254"/>
                    <a:pt x="48807" y="101337"/>
                  </a:cubicBezTo>
                  <a:cubicBezTo>
                    <a:pt x="48751" y="101407"/>
                    <a:pt x="48682" y="101505"/>
                    <a:pt x="48584" y="101505"/>
                  </a:cubicBezTo>
                  <a:cubicBezTo>
                    <a:pt x="48528" y="101505"/>
                    <a:pt x="48472" y="101477"/>
                    <a:pt x="48444" y="101505"/>
                  </a:cubicBezTo>
                  <a:cubicBezTo>
                    <a:pt x="48403" y="101519"/>
                    <a:pt x="48361" y="101547"/>
                    <a:pt x="48333" y="101588"/>
                  </a:cubicBezTo>
                  <a:cubicBezTo>
                    <a:pt x="48319" y="101644"/>
                    <a:pt x="48333" y="101672"/>
                    <a:pt x="48389" y="101686"/>
                  </a:cubicBezTo>
                  <a:cubicBezTo>
                    <a:pt x="48458" y="101714"/>
                    <a:pt x="48528" y="101742"/>
                    <a:pt x="48598" y="101742"/>
                  </a:cubicBezTo>
                  <a:cubicBezTo>
                    <a:pt x="48821" y="101756"/>
                    <a:pt x="48891" y="101951"/>
                    <a:pt x="48988" y="102105"/>
                  </a:cubicBezTo>
                  <a:cubicBezTo>
                    <a:pt x="48933" y="102244"/>
                    <a:pt x="49002" y="102342"/>
                    <a:pt x="49100" y="102411"/>
                  </a:cubicBezTo>
                  <a:cubicBezTo>
                    <a:pt x="49267" y="102509"/>
                    <a:pt x="49407" y="102621"/>
                    <a:pt x="49546" y="102718"/>
                  </a:cubicBezTo>
                  <a:lnTo>
                    <a:pt x="49574" y="102718"/>
                  </a:lnTo>
                  <a:cubicBezTo>
                    <a:pt x="49574" y="102732"/>
                    <a:pt x="49588" y="102732"/>
                    <a:pt x="49588" y="102760"/>
                  </a:cubicBezTo>
                  <a:cubicBezTo>
                    <a:pt x="49630" y="102774"/>
                    <a:pt x="49658" y="102802"/>
                    <a:pt x="49686" y="102844"/>
                  </a:cubicBezTo>
                  <a:cubicBezTo>
                    <a:pt x="49700" y="102844"/>
                    <a:pt x="49700" y="102858"/>
                    <a:pt x="49714" y="102858"/>
                  </a:cubicBezTo>
                  <a:lnTo>
                    <a:pt x="49728" y="102900"/>
                  </a:lnTo>
                  <a:lnTo>
                    <a:pt x="49700" y="102872"/>
                  </a:lnTo>
                  <a:cubicBezTo>
                    <a:pt x="49700" y="102858"/>
                    <a:pt x="49686" y="102858"/>
                    <a:pt x="49686" y="102844"/>
                  </a:cubicBezTo>
                  <a:cubicBezTo>
                    <a:pt x="49630" y="102830"/>
                    <a:pt x="49616" y="102788"/>
                    <a:pt x="49588" y="102760"/>
                  </a:cubicBezTo>
                  <a:cubicBezTo>
                    <a:pt x="49574" y="102760"/>
                    <a:pt x="49574" y="102732"/>
                    <a:pt x="49560" y="102732"/>
                  </a:cubicBezTo>
                  <a:lnTo>
                    <a:pt x="49546" y="102718"/>
                  </a:lnTo>
                  <a:cubicBezTo>
                    <a:pt x="49337" y="102732"/>
                    <a:pt x="49142" y="102718"/>
                    <a:pt x="48961" y="102593"/>
                  </a:cubicBezTo>
                  <a:cubicBezTo>
                    <a:pt x="48933" y="102579"/>
                    <a:pt x="48877" y="102565"/>
                    <a:pt x="48821" y="102565"/>
                  </a:cubicBezTo>
                  <a:cubicBezTo>
                    <a:pt x="48807" y="102565"/>
                    <a:pt x="48779" y="102593"/>
                    <a:pt x="48779" y="102593"/>
                  </a:cubicBezTo>
                  <a:cubicBezTo>
                    <a:pt x="48779" y="102649"/>
                    <a:pt x="48793" y="102704"/>
                    <a:pt x="48807" y="102718"/>
                  </a:cubicBezTo>
                  <a:cubicBezTo>
                    <a:pt x="49100" y="102927"/>
                    <a:pt x="49407" y="103109"/>
                    <a:pt x="49630" y="103388"/>
                  </a:cubicBezTo>
                  <a:cubicBezTo>
                    <a:pt x="49714" y="103485"/>
                    <a:pt x="49867" y="103541"/>
                    <a:pt x="49993" y="103569"/>
                  </a:cubicBezTo>
                  <a:cubicBezTo>
                    <a:pt x="50076" y="103611"/>
                    <a:pt x="50174" y="103569"/>
                    <a:pt x="50272" y="103569"/>
                  </a:cubicBezTo>
                  <a:cubicBezTo>
                    <a:pt x="50286" y="103527"/>
                    <a:pt x="50327" y="103471"/>
                    <a:pt x="50341" y="103416"/>
                  </a:cubicBezTo>
                  <a:cubicBezTo>
                    <a:pt x="50355" y="103402"/>
                    <a:pt x="50383" y="103388"/>
                    <a:pt x="50397" y="103388"/>
                  </a:cubicBezTo>
                  <a:cubicBezTo>
                    <a:pt x="50453" y="103388"/>
                    <a:pt x="50453" y="103416"/>
                    <a:pt x="50425" y="103471"/>
                  </a:cubicBezTo>
                  <a:cubicBezTo>
                    <a:pt x="50411" y="103499"/>
                    <a:pt x="50425" y="103541"/>
                    <a:pt x="50425" y="103569"/>
                  </a:cubicBezTo>
                  <a:cubicBezTo>
                    <a:pt x="50467" y="103597"/>
                    <a:pt x="50523" y="103611"/>
                    <a:pt x="50551" y="103611"/>
                  </a:cubicBezTo>
                  <a:cubicBezTo>
                    <a:pt x="50704" y="103639"/>
                    <a:pt x="50816" y="103709"/>
                    <a:pt x="50774" y="103890"/>
                  </a:cubicBezTo>
                  <a:cubicBezTo>
                    <a:pt x="50760" y="103946"/>
                    <a:pt x="50802" y="103974"/>
                    <a:pt x="50844" y="103988"/>
                  </a:cubicBezTo>
                  <a:cubicBezTo>
                    <a:pt x="51025" y="104029"/>
                    <a:pt x="51123" y="104155"/>
                    <a:pt x="51192" y="104308"/>
                  </a:cubicBezTo>
                  <a:cubicBezTo>
                    <a:pt x="51234" y="104392"/>
                    <a:pt x="51332" y="104406"/>
                    <a:pt x="51443" y="104406"/>
                  </a:cubicBezTo>
                  <a:cubicBezTo>
                    <a:pt x="51527" y="104308"/>
                    <a:pt x="51583" y="104183"/>
                    <a:pt x="51708" y="104113"/>
                  </a:cubicBezTo>
                  <a:cubicBezTo>
                    <a:pt x="51750" y="104099"/>
                    <a:pt x="51806" y="104099"/>
                    <a:pt x="51820" y="104155"/>
                  </a:cubicBezTo>
                  <a:cubicBezTo>
                    <a:pt x="51848" y="104183"/>
                    <a:pt x="51848" y="104239"/>
                    <a:pt x="51848" y="104294"/>
                  </a:cubicBezTo>
                  <a:cubicBezTo>
                    <a:pt x="51848" y="104378"/>
                    <a:pt x="51820" y="104476"/>
                    <a:pt x="51918" y="104546"/>
                  </a:cubicBezTo>
                  <a:cubicBezTo>
                    <a:pt x="51987" y="104601"/>
                    <a:pt x="52085" y="104643"/>
                    <a:pt x="52169" y="104657"/>
                  </a:cubicBezTo>
                  <a:cubicBezTo>
                    <a:pt x="52238" y="104671"/>
                    <a:pt x="52308" y="104643"/>
                    <a:pt x="52378" y="104643"/>
                  </a:cubicBezTo>
                  <a:cubicBezTo>
                    <a:pt x="52476" y="104643"/>
                    <a:pt x="52573" y="104657"/>
                    <a:pt x="52657" y="104657"/>
                  </a:cubicBezTo>
                  <a:cubicBezTo>
                    <a:pt x="52824" y="104671"/>
                    <a:pt x="52824" y="104657"/>
                    <a:pt x="52768" y="104448"/>
                  </a:cubicBezTo>
                  <a:lnTo>
                    <a:pt x="52755" y="104448"/>
                  </a:lnTo>
                  <a:lnTo>
                    <a:pt x="52755" y="104406"/>
                  </a:lnTo>
                  <a:cubicBezTo>
                    <a:pt x="52727" y="104406"/>
                    <a:pt x="52727" y="104392"/>
                    <a:pt x="52713" y="104392"/>
                  </a:cubicBezTo>
                  <a:cubicBezTo>
                    <a:pt x="52727" y="104378"/>
                    <a:pt x="52727" y="104378"/>
                    <a:pt x="52755" y="104406"/>
                  </a:cubicBezTo>
                  <a:lnTo>
                    <a:pt x="52768" y="104434"/>
                  </a:lnTo>
                  <a:lnTo>
                    <a:pt x="52768" y="104448"/>
                  </a:lnTo>
                  <a:cubicBezTo>
                    <a:pt x="52894" y="104406"/>
                    <a:pt x="53033" y="104378"/>
                    <a:pt x="53145" y="104336"/>
                  </a:cubicBezTo>
                  <a:cubicBezTo>
                    <a:pt x="53257" y="104308"/>
                    <a:pt x="53312" y="104239"/>
                    <a:pt x="53326" y="104127"/>
                  </a:cubicBezTo>
                  <a:cubicBezTo>
                    <a:pt x="53326" y="104085"/>
                    <a:pt x="53382" y="104057"/>
                    <a:pt x="53452" y="104085"/>
                  </a:cubicBezTo>
                  <a:cubicBezTo>
                    <a:pt x="53536" y="104099"/>
                    <a:pt x="53661" y="104155"/>
                    <a:pt x="53731" y="104113"/>
                  </a:cubicBezTo>
                  <a:cubicBezTo>
                    <a:pt x="53884" y="104029"/>
                    <a:pt x="54024" y="103904"/>
                    <a:pt x="54177" y="103806"/>
                  </a:cubicBezTo>
                  <a:cubicBezTo>
                    <a:pt x="54177" y="103806"/>
                    <a:pt x="54177" y="103750"/>
                    <a:pt x="54163" y="103737"/>
                  </a:cubicBezTo>
                  <a:cubicBezTo>
                    <a:pt x="54094" y="103639"/>
                    <a:pt x="53982" y="103695"/>
                    <a:pt x="53898" y="103667"/>
                  </a:cubicBezTo>
                  <a:cubicBezTo>
                    <a:pt x="53591" y="103541"/>
                    <a:pt x="53285" y="103402"/>
                    <a:pt x="52992" y="103262"/>
                  </a:cubicBezTo>
                  <a:cubicBezTo>
                    <a:pt x="52964" y="103248"/>
                    <a:pt x="52908" y="103206"/>
                    <a:pt x="52866" y="103179"/>
                  </a:cubicBezTo>
                  <a:cubicBezTo>
                    <a:pt x="52727" y="103011"/>
                    <a:pt x="52545" y="102914"/>
                    <a:pt x="52420" y="102732"/>
                  </a:cubicBezTo>
                  <a:cubicBezTo>
                    <a:pt x="52350" y="102635"/>
                    <a:pt x="52308" y="102551"/>
                    <a:pt x="52280" y="102425"/>
                  </a:cubicBezTo>
                  <a:cubicBezTo>
                    <a:pt x="52224" y="102105"/>
                    <a:pt x="52057" y="101993"/>
                    <a:pt x="51736" y="101965"/>
                  </a:cubicBezTo>
                  <a:lnTo>
                    <a:pt x="51499" y="101965"/>
                  </a:lnTo>
                  <a:cubicBezTo>
                    <a:pt x="51499" y="101965"/>
                    <a:pt x="51499" y="101993"/>
                    <a:pt x="51471" y="101993"/>
                  </a:cubicBezTo>
                  <a:cubicBezTo>
                    <a:pt x="51457" y="101993"/>
                    <a:pt x="51457" y="101993"/>
                    <a:pt x="51443" y="102007"/>
                  </a:cubicBezTo>
                  <a:cubicBezTo>
                    <a:pt x="51429" y="102077"/>
                    <a:pt x="51429" y="102146"/>
                    <a:pt x="51388" y="102160"/>
                  </a:cubicBezTo>
                  <a:cubicBezTo>
                    <a:pt x="51150" y="102286"/>
                    <a:pt x="51164" y="102495"/>
                    <a:pt x="51123" y="102704"/>
                  </a:cubicBezTo>
                  <a:cubicBezTo>
                    <a:pt x="51123" y="102718"/>
                    <a:pt x="51123" y="102760"/>
                    <a:pt x="51109" y="102774"/>
                  </a:cubicBezTo>
                  <a:cubicBezTo>
                    <a:pt x="51109" y="102788"/>
                    <a:pt x="51081" y="102802"/>
                    <a:pt x="51053" y="102802"/>
                  </a:cubicBezTo>
                  <a:cubicBezTo>
                    <a:pt x="51039" y="102802"/>
                    <a:pt x="51011" y="102774"/>
                    <a:pt x="51011" y="102760"/>
                  </a:cubicBezTo>
                  <a:cubicBezTo>
                    <a:pt x="51011" y="102662"/>
                    <a:pt x="50983" y="102565"/>
                    <a:pt x="51011" y="102481"/>
                  </a:cubicBezTo>
                  <a:cubicBezTo>
                    <a:pt x="51039" y="102230"/>
                    <a:pt x="51178" y="102063"/>
                    <a:pt x="51429" y="102007"/>
                  </a:cubicBezTo>
                  <a:lnTo>
                    <a:pt x="51429" y="101965"/>
                  </a:lnTo>
                  <a:lnTo>
                    <a:pt x="51457" y="101965"/>
                  </a:lnTo>
                  <a:cubicBezTo>
                    <a:pt x="51513" y="101853"/>
                    <a:pt x="51583" y="101728"/>
                    <a:pt x="51750" y="101784"/>
                  </a:cubicBezTo>
                  <a:cubicBezTo>
                    <a:pt x="51778" y="101784"/>
                    <a:pt x="51806" y="101798"/>
                    <a:pt x="51820" y="101798"/>
                  </a:cubicBezTo>
                  <a:cubicBezTo>
                    <a:pt x="51862" y="101784"/>
                    <a:pt x="51932" y="101756"/>
                    <a:pt x="51946" y="101742"/>
                  </a:cubicBezTo>
                  <a:cubicBezTo>
                    <a:pt x="51959" y="101714"/>
                    <a:pt x="51959" y="101658"/>
                    <a:pt x="51946" y="101616"/>
                  </a:cubicBezTo>
                  <a:cubicBezTo>
                    <a:pt x="51848" y="101463"/>
                    <a:pt x="51708" y="101323"/>
                    <a:pt x="51611" y="101156"/>
                  </a:cubicBezTo>
                  <a:cubicBezTo>
                    <a:pt x="51527" y="100975"/>
                    <a:pt x="51499" y="100779"/>
                    <a:pt x="51443" y="100612"/>
                  </a:cubicBezTo>
                  <a:cubicBezTo>
                    <a:pt x="51374" y="100403"/>
                    <a:pt x="51429" y="100221"/>
                    <a:pt x="51541" y="100068"/>
                  </a:cubicBezTo>
                  <a:cubicBezTo>
                    <a:pt x="51611" y="99998"/>
                    <a:pt x="51667" y="99929"/>
                    <a:pt x="51736" y="99873"/>
                  </a:cubicBezTo>
                  <a:cubicBezTo>
                    <a:pt x="51932" y="99733"/>
                    <a:pt x="52015" y="99552"/>
                    <a:pt x="51987" y="99315"/>
                  </a:cubicBezTo>
                  <a:cubicBezTo>
                    <a:pt x="51959" y="99106"/>
                    <a:pt x="52029" y="98952"/>
                    <a:pt x="52169" y="98799"/>
                  </a:cubicBezTo>
                  <a:cubicBezTo>
                    <a:pt x="52336" y="98645"/>
                    <a:pt x="52448" y="98464"/>
                    <a:pt x="52587" y="98311"/>
                  </a:cubicBezTo>
                  <a:cubicBezTo>
                    <a:pt x="52657" y="98199"/>
                    <a:pt x="52699" y="98101"/>
                    <a:pt x="52685" y="97976"/>
                  </a:cubicBezTo>
                  <a:cubicBezTo>
                    <a:pt x="52657" y="97906"/>
                    <a:pt x="52657" y="97836"/>
                    <a:pt x="52643" y="97767"/>
                  </a:cubicBezTo>
                  <a:cubicBezTo>
                    <a:pt x="52615" y="97571"/>
                    <a:pt x="52517" y="97404"/>
                    <a:pt x="52280" y="97404"/>
                  </a:cubicBezTo>
                  <a:cubicBezTo>
                    <a:pt x="52155" y="97404"/>
                    <a:pt x="52057" y="97348"/>
                    <a:pt x="51946" y="97264"/>
                  </a:cubicBezTo>
                  <a:cubicBezTo>
                    <a:pt x="51848" y="97181"/>
                    <a:pt x="51722" y="97083"/>
                    <a:pt x="51611" y="96999"/>
                  </a:cubicBezTo>
                  <a:cubicBezTo>
                    <a:pt x="51388" y="96790"/>
                    <a:pt x="51374" y="96553"/>
                    <a:pt x="51541" y="96302"/>
                  </a:cubicBezTo>
                  <a:cubicBezTo>
                    <a:pt x="51611" y="96218"/>
                    <a:pt x="51708" y="96107"/>
                    <a:pt x="51806" y="96065"/>
                  </a:cubicBezTo>
                  <a:cubicBezTo>
                    <a:pt x="51946" y="95967"/>
                    <a:pt x="52099" y="95925"/>
                    <a:pt x="52266" y="95856"/>
                  </a:cubicBezTo>
                  <a:cubicBezTo>
                    <a:pt x="52294" y="95828"/>
                    <a:pt x="52350" y="95800"/>
                    <a:pt x="52364" y="95758"/>
                  </a:cubicBezTo>
                  <a:cubicBezTo>
                    <a:pt x="52378" y="95549"/>
                    <a:pt x="52559" y="95381"/>
                    <a:pt x="52448" y="95158"/>
                  </a:cubicBezTo>
                  <a:cubicBezTo>
                    <a:pt x="52420" y="95088"/>
                    <a:pt x="52420" y="95019"/>
                    <a:pt x="52420" y="94949"/>
                  </a:cubicBezTo>
                  <a:cubicBezTo>
                    <a:pt x="52406" y="94754"/>
                    <a:pt x="52434" y="94572"/>
                    <a:pt x="52587" y="94419"/>
                  </a:cubicBezTo>
                  <a:cubicBezTo>
                    <a:pt x="52685" y="94335"/>
                    <a:pt x="52768" y="94210"/>
                    <a:pt x="52838" y="94112"/>
                  </a:cubicBezTo>
                  <a:lnTo>
                    <a:pt x="52838" y="94112"/>
                  </a:lnTo>
                  <a:lnTo>
                    <a:pt x="52824" y="94084"/>
                  </a:lnTo>
                  <a:cubicBezTo>
                    <a:pt x="52768" y="94084"/>
                    <a:pt x="52699" y="94084"/>
                    <a:pt x="52643" y="94070"/>
                  </a:cubicBezTo>
                  <a:cubicBezTo>
                    <a:pt x="52587" y="94056"/>
                    <a:pt x="52615" y="94000"/>
                    <a:pt x="52643" y="93972"/>
                  </a:cubicBezTo>
                  <a:cubicBezTo>
                    <a:pt x="52657" y="93945"/>
                    <a:pt x="52699" y="93945"/>
                    <a:pt x="52713" y="93945"/>
                  </a:cubicBezTo>
                  <a:cubicBezTo>
                    <a:pt x="52755" y="94000"/>
                    <a:pt x="52782" y="94042"/>
                    <a:pt x="52824" y="94084"/>
                  </a:cubicBezTo>
                  <a:lnTo>
                    <a:pt x="52852" y="94084"/>
                  </a:lnTo>
                  <a:lnTo>
                    <a:pt x="52838" y="94112"/>
                  </a:lnTo>
                  <a:cubicBezTo>
                    <a:pt x="52894" y="94112"/>
                    <a:pt x="52922" y="94126"/>
                    <a:pt x="52978" y="94126"/>
                  </a:cubicBezTo>
                  <a:cubicBezTo>
                    <a:pt x="53145" y="94112"/>
                    <a:pt x="53257" y="94000"/>
                    <a:pt x="53243" y="93847"/>
                  </a:cubicBezTo>
                  <a:cubicBezTo>
                    <a:pt x="53215" y="93721"/>
                    <a:pt x="53187" y="93624"/>
                    <a:pt x="53145" y="93498"/>
                  </a:cubicBezTo>
                  <a:cubicBezTo>
                    <a:pt x="53131" y="93442"/>
                    <a:pt x="53033" y="93387"/>
                    <a:pt x="52964" y="93428"/>
                  </a:cubicBezTo>
                  <a:cubicBezTo>
                    <a:pt x="52908" y="93442"/>
                    <a:pt x="52866" y="93484"/>
                    <a:pt x="52838" y="93498"/>
                  </a:cubicBezTo>
                  <a:cubicBezTo>
                    <a:pt x="52615" y="93596"/>
                    <a:pt x="52406" y="93498"/>
                    <a:pt x="52336" y="93275"/>
                  </a:cubicBezTo>
                  <a:cubicBezTo>
                    <a:pt x="52294" y="93136"/>
                    <a:pt x="52266" y="92996"/>
                    <a:pt x="52238" y="92857"/>
                  </a:cubicBezTo>
                  <a:cubicBezTo>
                    <a:pt x="52224" y="92801"/>
                    <a:pt x="52211" y="92759"/>
                    <a:pt x="52211" y="92717"/>
                  </a:cubicBezTo>
                  <a:cubicBezTo>
                    <a:pt x="52197" y="92619"/>
                    <a:pt x="52308" y="92536"/>
                    <a:pt x="52406" y="92550"/>
                  </a:cubicBezTo>
                  <a:cubicBezTo>
                    <a:pt x="52545" y="92606"/>
                    <a:pt x="52685" y="92647"/>
                    <a:pt x="52796" y="92717"/>
                  </a:cubicBezTo>
                  <a:cubicBezTo>
                    <a:pt x="52978" y="92815"/>
                    <a:pt x="53173" y="92829"/>
                    <a:pt x="53354" y="92801"/>
                  </a:cubicBezTo>
                  <a:cubicBezTo>
                    <a:pt x="53550" y="92759"/>
                    <a:pt x="53801" y="92550"/>
                    <a:pt x="53773" y="92368"/>
                  </a:cubicBezTo>
                  <a:cubicBezTo>
                    <a:pt x="53773" y="92229"/>
                    <a:pt x="53731" y="92089"/>
                    <a:pt x="53731" y="91950"/>
                  </a:cubicBezTo>
                  <a:cubicBezTo>
                    <a:pt x="53731" y="91783"/>
                    <a:pt x="53773" y="91615"/>
                    <a:pt x="53801" y="91462"/>
                  </a:cubicBezTo>
                  <a:cubicBezTo>
                    <a:pt x="53801" y="91434"/>
                    <a:pt x="53773" y="91406"/>
                    <a:pt x="53773" y="91392"/>
                  </a:cubicBezTo>
                  <a:cubicBezTo>
                    <a:pt x="53759" y="91336"/>
                    <a:pt x="53745" y="91294"/>
                    <a:pt x="53745" y="91253"/>
                  </a:cubicBezTo>
                  <a:cubicBezTo>
                    <a:pt x="53703" y="91085"/>
                    <a:pt x="53773" y="91001"/>
                    <a:pt x="53912" y="91043"/>
                  </a:cubicBezTo>
                  <a:cubicBezTo>
                    <a:pt x="54456" y="91155"/>
                    <a:pt x="54958" y="91113"/>
                    <a:pt x="55475" y="90904"/>
                  </a:cubicBezTo>
                  <a:cubicBezTo>
                    <a:pt x="55614" y="90848"/>
                    <a:pt x="55753" y="90806"/>
                    <a:pt x="55865" y="90736"/>
                  </a:cubicBezTo>
                  <a:cubicBezTo>
                    <a:pt x="56102" y="90639"/>
                    <a:pt x="56284" y="90513"/>
                    <a:pt x="56339" y="90234"/>
                  </a:cubicBezTo>
                  <a:cubicBezTo>
                    <a:pt x="56381" y="90081"/>
                    <a:pt x="56479" y="89941"/>
                    <a:pt x="56535" y="89788"/>
                  </a:cubicBezTo>
                  <a:cubicBezTo>
                    <a:pt x="56562" y="89690"/>
                    <a:pt x="56590" y="89607"/>
                    <a:pt x="56618" y="89509"/>
                  </a:cubicBezTo>
                  <a:cubicBezTo>
                    <a:pt x="56632" y="89397"/>
                    <a:pt x="56590" y="89258"/>
                    <a:pt x="56479" y="89202"/>
                  </a:cubicBezTo>
                  <a:cubicBezTo>
                    <a:pt x="56409" y="89174"/>
                    <a:pt x="56353" y="89160"/>
                    <a:pt x="56284" y="89104"/>
                  </a:cubicBezTo>
                  <a:cubicBezTo>
                    <a:pt x="56214" y="89063"/>
                    <a:pt x="56200" y="88993"/>
                    <a:pt x="56200" y="88909"/>
                  </a:cubicBezTo>
                  <a:cubicBezTo>
                    <a:pt x="56200" y="88839"/>
                    <a:pt x="56214" y="88770"/>
                    <a:pt x="56242" y="88700"/>
                  </a:cubicBezTo>
                  <a:cubicBezTo>
                    <a:pt x="56311" y="88505"/>
                    <a:pt x="56214" y="88393"/>
                    <a:pt x="56102" y="88268"/>
                  </a:cubicBezTo>
                  <a:cubicBezTo>
                    <a:pt x="55935" y="88128"/>
                    <a:pt x="55753" y="88058"/>
                    <a:pt x="55614" y="87905"/>
                  </a:cubicBezTo>
                  <a:lnTo>
                    <a:pt x="55572" y="87905"/>
                  </a:lnTo>
                  <a:lnTo>
                    <a:pt x="55572" y="87863"/>
                  </a:lnTo>
                  <a:lnTo>
                    <a:pt x="55544" y="87835"/>
                  </a:lnTo>
                  <a:cubicBezTo>
                    <a:pt x="55558" y="87835"/>
                    <a:pt x="55572" y="87849"/>
                    <a:pt x="55572" y="87849"/>
                  </a:cubicBezTo>
                  <a:lnTo>
                    <a:pt x="55572" y="87863"/>
                  </a:lnTo>
                  <a:lnTo>
                    <a:pt x="55586" y="87877"/>
                  </a:lnTo>
                  <a:lnTo>
                    <a:pt x="55614" y="87905"/>
                  </a:lnTo>
                  <a:cubicBezTo>
                    <a:pt x="55963" y="87933"/>
                    <a:pt x="56311" y="87933"/>
                    <a:pt x="56604" y="88128"/>
                  </a:cubicBezTo>
                  <a:cubicBezTo>
                    <a:pt x="56660" y="88156"/>
                    <a:pt x="56744" y="88156"/>
                    <a:pt x="56814" y="88156"/>
                  </a:cubicBezTo>
                  <a:cubicBezTo>
                    <a:pt x="56953" y="88184"/>
                    <a:pt x="57093" y="88184"/>
                    <a:pt x="57246" y="88184"/>
                  </a:cubicBezTo>
                  <a:cubicBezTo>
                    <a:pt x="57609" y="88184"/>
                    <a:pt x="57888" y="88058"/>
                    <a:pt x="58083" y="87724"/>
                  </a:cubicBezTo>
                  <a:cubicBezTo>
                    <a:pt x="58194" y="87570"/>
                    <a:pt x="58222" y="87361"/>
                    <a:pt x="58376" y="87235"/>
                  </a:cubicBezTo>
                  <a:cubicBezTo>
                    <a:pt x="58557" y="87096"/>
                    <a:pt x="58641" y="86901"/>
                    <a:pt x="58697" y="86691"/>
                  </a:cubicBezTo>
                  <a:cubicBezTo>
                    <a:pt x="58752" y="86468"/>
                    <a:pt x="58822" y="86231"/>
                    <a:pt x="58864" y="85994"/>
                  </a:cubicBezTo>
                  <a:lnTo>
                    <a:pt x="58892" y="86022"/>
                  </a:lnTo>
                  <a:lnTo>
                    <a:pt x="58892" y="85994"/>
                  </a:lnTo>
                  <a:lnTo>
                    <a:pt x="58864" y="85994"/>
                  </a:lnTo>
                  <a:cubicBezTo>
                    <a:pt x="58822" y="85813"/>
                    <a:pt x="58836" y="85701"/>
                    <a:pt x="58976" y="85617"/>
                  </a:cubicBezTo>
                  <a:cubicBezTo>
                    <a:pt x="59031" y="85575"/>
                    <a:pt x="59101" y="85575"/>
                    <a:pt x="59143" y="85561"/>
                  </a:cubicBezTo>
                  <a:cubicBezTo>
                    <a:pt x="59185" y="85394"/>
                    <a:pt x="59255" y="85213"/>
                    <a:pt x="59352" y="85059"/>
                  </a:cubicBezTo>
                  <a:cubicBezTo>
                    <a:pt x="59380" y="85017"/>
                    <a:pt x="59422" y="84990"/>
                    <a:pt x="59478" y="84990"/>
                  </a:cubicBezTo>
                  <a:cubicBezTo>
                    <a:pt x="59520" y="84990"/>
                    <a:pt x="59547" y="85045"/>
                    <a:pt x="59547" y="85073"/>
                  </a:cubicBezTo>
                  <a:cubicBezTo>
                    <a:pt x="59561" y="85143"/>
                    <a:pt x="59589" y="85199"/>
                    <a:pt x="59603" y="85269"/>
                  </a:cubicBezTo>
                  <a:cubicBezTo>
                    <a:pt x="59743" y="85255"/>
                    <a:pt x="59799" y="85143"/>
                    <a:pt x="59840" y="85045"/>
                  </a:cubicBezTo>
                  <a:cubicBezTo>
                    <a:pt x="60036" y="84571"/>
                    <a:pt x="60245" y="84111"/>
                    <a:pt x="60538" y="83720"/>
                  </a:cubicBezTo>
                  <a:cubicBezTo>
                    <a:pt x="60733" y="83441"/>
                    <a:pt x="60859" y="83107"/>
                    <a:pt x="60663" y="82772"/>
                  </a:cubicBezTo>
                  <a:cubicBezTo>
                    <a:pt x="60649" y="82744"/>
                    <a:pt x="60649" y="82688"/>
                    <a:pt x="60635" y="82632"/>
                  </a:cubicBezTo>
                  <a:cubicBezTo>
                    <a:pt x="60566" y="82200"/>
                    <a:pt x="60649" y="81837"/>
                    <a:pt x="60998" y="81530"/>
                  </a:cubicBezTo>
                  <a:cubicBezTo>
                    <a:pt x="61138" y="81419"/>
                    <a:pt x="61291" y="81279"/>
                    <a:pt x="61417" y="81154"/>
                  </a:cubicBezTo>
                  <a:cubicBezTo>
                    <a:pt x="61640" y="80931"/>
                    <a:pt x="61905" y="80763"/>
                    <a:pt x="62198" y="80666"/>
                  </a:cubicBezTo>
                  <a:cubicBezTo>
                    <a:pt x="62351" y="80610"/>
                    <a:pt x="62491" y="80540"/>
                    <a:pt x="62616" y="80414"/>
                  </a:cubicBezTo>
                  <a:cubicBezTo>
                    <a:pt x="62728" y="80317"/>
                    <a:pt x="62839" y="80247"/>
                    <a:pt x="62881" y="80094"/>
                  </a:cubicBezTo>
                  <a:cubicBezTo>
                    <a:pt x="62881" y="80052"/>
                    <a:pt x="62965" y="80024"/>
                    <a:pt x="63007" y="80038"/>
                  </a:cubicBezTo>
                  <a:cubicBezTo>
                    <a:pt x="63146" y="80066"/>
                    <a:pt x="63286" y="80038"/>
                    <a:pt x="63425" y="80024"/>
                  </a:cubicBezTo>
                  <a:cubicBezTo>
                    <a:pt x="63565" y="79996"/>
                    <a:pt x="63704" y="80038"/>
                    <a:pt x="63844" y="80038"/>
                  </a:cubicBezTo>
                  <a:cubicBezTo>
                    <a:pt x="64095" y="80038"/>
                    <a:pt x="64346" y="79982"/>
                    <a:pt x="64541" y="79745"/>
                  </a:cubicBezTo>
                  <a:cubicBezTo>
                    <a:pt x="64625" y="79633"/>
                    <a:pt x="64778" y="79578"/>
                    <a:pt x="64890" y="79508"/>
                  </a:cubicBezTo>
                  <a:cubicBezTo>
                    <a:pt x="64960" y="79466"/>
                    <a:pt x="65001" y="79368"/>
                    <a:pt x="64987" y="79271"/>
                  </a:cubicBezTo>
                  <a:cubicBezTo>
                    <a:pt x="64960" y="79145"/>
                    <a:pt x="64974" y="79020"/>
                    <a:pt x="65043" y="78922"/>
                  </a:cubicBezTo>
                  <a:cubicBezTo>
                    <a:pt x="65183" y="78671"/>
                    <a:pt x="65308" y="78420"/>
                    <a:pt x="65462" y="78169"/>
                  </a:cubicBezTo>
                  <a:cubicBezTo>
                    <a:pt x="65587" y="77973"/>
                    <a:pt x="65657" y="77792"/>
                    <a:pt x="65615" y="77555"/>
                  </a:cubicBezTo>
                  <a:cubicBezTo>
                    <a:pt x="65601" y="77388"/>
                    <a:pt x="65601" y="77206"/>
                    <a:pt x="65685" y="77067"/>
                  </a:cubicBezTo>
                  <a:cubicBezTo>
                    <a:pt x="65880" y="76788"/>
                    <a:pt x="65908" y="76495"/>
                    <a:pt x="65936" y="76188"/>
                  </a:cubicBezTo>
                  <a:cubicBezTo>
                    <a:pt x="65950" y="75797"/>
                    <a:pt x="65950" y="75421"/>
                    <a:pt x="65950" y="75030"/>
                  </a:cubicBezTo>
                  <a:cubicBezTo>
                    <a:pt x="65950" y="74765"/>
                    <a:pt x="65936" y="74514"/>
                    <a:pt x="65936" y="74249"/>
                  </a:cubicBezTo>
                  <a:cubicBezTo>
                    <a:pt x="65936" y="74124"/>
                    <a:pt x="65964" y="73998"/>
                    <a:pt x="66089" y="73956"/>
                  </a:cubicBezTo>
                  <a:cubicBezTo>
                    <a:pt x="66424" y="73817"/>
                    <a:pt x="66605" y="73552"/>
                    <a:pt x="66717" y="73203"/>
                  </a:cubicBezTo>
                  <a:cubicBezTo>
                    <a:pt x="66731" y="73133"/>
                    <a:pt x="66787" y="73077"/>
                    <a:pt x="66801" y="73008"/>
                  </a:cubicBezTo>
                  <a:cubicBezTo>
                    <a:pt x="66884" y="72812"/>
                    <a:pt x="67010" y="72645"/>
                    <a:pt x="67191" y="72492"/>
                  </a:cubicBezTo>
                  <a:cubicBezTo>
                    <a:pt x="67373" y="72310"/>
                    <a:pt x="67568" y="72115"/>
                    <a:pt x="67749" y="71934"/>
                  </a:cubicBezTo>
                  <a:cubicBezTo>
                    <a:pt x="67917" y="71738"/>
                    <a:pt x="68070" y="71515"/>
                    <a:pt x="68168" y="71264"/>
                  </a:cubicBezTo>
                  <a:cubicBezTo>
                    <a:pt x="68251" y="71027"/>
                    <a:pt x="68335" y="70469"/>
                    <a:pt x="68265" y="70274"/>
                  </a:cubicBezTo>
                  <a:cubicBezTo>
                    <a:pt x="68251" y="69981"/>
                    <a:pt x="68154" y="69660"/>
                    <a:pt x="68028" y="69353"/>
                  </a:cubicBezTo>
                  <a:close/>
                  <a:moveTo>
                    <a:pt x="57023" y="29293"/>
                  </a:moveTo>
                  <a:cubicBezTo>
                    <a:pt x="57023" y="29293"/>
                    <a:pt x="57065" y="29335"/>
                    <a:pt x="57065" y="29349"/>
                  </a:cubicBezTo>
                  <a:cubicBezTo>
                    <a:pt x="57009" y="29544"/>
                    <a:pt x="56814" y="29544"/>
                    <a:pt x="56688" y="29628"/>
                  </a:cubicBezTo>
                  <a:cubicBezTo>
                    <a:pt x="56660" y="29572"/>
                    <a:pt x="56618" y="29558"/>
                    <a:pt x="56632" y="29544"/>
                  </a:cubicBezTo>
                  <a:cubicBezTo>
                    <a:pt x="56716" y="29404"/>
                    <a:pt x="56869" y="29349"/>
                    <a:pt x="57023" y="29293"/>
                  </a:cubicBezTo>
                  <a:close/>
                  <a:moveTo>
                    <a:pt x="53954" y="30255"/>
                  </a:moveTo>
                  <a:lnTo>
                    <a:pt x="53968" y="30199"/>
                  </a:lnTo>
                  <a:lnTo>
                    <a:pt x="53996" y="30255"/>
                  </a:lnTo>
                  <a:close/>
                  <a:moveTo>
                    <a:pt x="53787" y="28874"/>
                  </a:moveTo>
                  <a:cubicBezTo>
                    <a:pt x="53898" y="28860"/>
                    <a:pt x="54010" y="28916"/>
                    <a:pt x="54135" y="28846"/>
                  </a:cubicBezTo>
                  <a:cubicBezTo>
                    <a:pt x="54359" y="28721"/>
                    <a:pt x="54582" y="28805"/>
                    <a:pt x="54805" y="28874"/>
                  </a:cubicBezTo>
                  <a:cubicBezTo>
                    <a:pt x="54833" y="28902"/>
                    <a:pt x="54847" y="28944"/>
                    <a:pt x="54847" y="29000"/>
                  </a:cubicBezTo>
                  <a:cubicBezTo>
                    <a:pt x="54847" y="29014"/>
                    <a:pt x="54819" y="29056"/>
                    <a:pt x="54805" y="29056"/>
                  </a:cubicBezTo>
                  <a:cubicBezTo>
                    <a:pt x="54721" y="29084"/>
                    <a:pt x="54638" y="29125"/>
                    <a:pt x="54568" y="29139"/>
                  </a:cubicBezTo>
                  <a:cubicBezTo>
                    <a:pt x="54359" y="29028"/>
                    <a:pt x="54177" y="29070"/>
                    <a:pt x="53996" y="29070"/>
                  </a:cubicBezTo>
                  <a:cubicBezTo>
                    <a:pt x="53940" y="29070"/>
                    <a:pt x="53870" y="29014"/>
                    <a:pt x="53801" y="28986"/>
                  </a:cubicBezTo>
                  <a:cubicBezTo>
                    <a:pt x="53773" y="28958"/>
                    <a:pt x="53759" y="28944"/>
                    <a:pt x="53759" y="28930"/>
                  </a:cubicBezTo>
                  <a:cubicBezTo>
                    <a:pt x="53745" y="28930"/>
                    <a:pt x="53759" y="28874"/>
                    <a:pt x="53787" y="28874"/>
                  </a:cubicBezTo>
                  <a:close/>
                  <a:moveTo>
                    <a:pt x="53591" y="30116"/>
                  </a:moveTo>
                  <a:lnTo>
                    <a:pt x="53605" y="30130"/>
                  </a:lnTo>
                  <a:close/>
                  <a:moveTo>
                    <a:pt x="51862" y="28205"/>
                  </a:moveTo>
                  <a:lnTo>
                    <a:pt x="51904" y="28233"/>
                  </a:lnTo>
                  <a:cubicBezTo>
                    <a:pt x="51918" y="28275"/>
                    <a:pt x="51918" y="28302"/>
                    <a:pt x="51932" y="28344"/>
                  </a:cubicBezTo>
                  <a:lnTo>
                    <a:pt x="51876" y="28233"/>
                  </a:lnTo>
                  <a:cubicBezTo>
                    <a:pt x="51834" y="28233"/>
                    <a:pt x="51834" y="28233"/>
                    <a:pt x="51862" y="28205"/>
                  </a:cubicBezTo>
                  <a:close/>
                  <a:moveTo>
                    <a:pt x="51388" y="28428"/>
                  </a:moveTo>
                  <a:cubicBezTo>
                    <a:pt x="51429" y="28372"/>
                    <a:pt x="51485" y="28316"/>
                    <a:pt x="51513" y="28275"/>
                  </a:cubicBezTo>
                  <a:cubicBezTo>
                    <a:pt x="51527" y="28302"/>
                    <a:pt x="51555" y="28358"/>
                    <a:pt x="51555" y="28386"/>
                  </a:cubicBezTo>
                  <a:cubicBezTo>
                    <a:pt x="51569" y="28442"/>
                    <a:pt x="51569" y="28484"/>
                    <a:pt x="51583" y="28581"/>
                  </a:cubicBezTo>
                  <a:cubicBezTo>
                    <a:pt x="51583" y="28595"/>
                    <a:pt x="51569" y="28651"/>
                    <a:pt x="51569" y="28721"/>
                  </a:cubicBezTo>
                  <a:cubicBezTo>
                    <a:pt x="51569" y="28735"/>
                    <a:pt x="51527" y="28735"/>
                    <a:pt x="51513" y="28735"/>
                  </a:cubicBezTo>
                  <a:cubicBezTo>
                    <a:pt x="51360" y="28707"/>
                    <a:pt x="51304" y="28567"/>
                    <a:pt x="51388" y="28428"/>
                  </a:cubicBezTo>
                  <a:close/>
                  <a:moveTo>
                    <a:pt x="50062" y="27717"/>
                  </a:moveTo>
                  <a:cubicBezTo>
                    <a:pt x="50132" y="27731"/>
                    <a:pt x="50132" y="27744"/>
                    <a:pt x="50048" y="27744"/>
                  </a:cubicBezTo>
                  <a:cubicBezTo>
                    <a:pt x="50035" y="27744"/>
                    <a:pt x="50021" y="27731"/>
                    <a:pt x="49993" y="27731"/>
                  </a:cubicBezTo>
                  <a:cubicBezTo>
                    <a:pt x="50035" y="27731"/>
                    <a:pt x="50048" y="27717"/>
                    <a:pt x="50062" y="27717"/>
                  </a:cubicBezTo>
                  <a:close/>
                  <a:moveTo>
                    <a:pt x="48933" y="31162"/>
                  </a:moveTo>
                  <a:cubicBezTo>
                    <a:pt x="48947" y="31162"/>
                    <a:pt x="48988" y="31176"/>
                    <a:pt x="48988" y="31176"/>
                  </a:cubicBezTo>
                  <a:lnTo>
                    <a:pt x="48988" y="31232"/>
                  </a:lnTo>
                  <a:cubicBezTo>
                    <a:pt x="48877" y="31287"/>
                    <a:pt x="48793" y="31343"/>
                    <a:pt x="48695" y="31385"/>
                  </a:cubicBezTo>
                  <a:cubicBezTo>
                    <a:pt x="48695" y="31385"/>
                    <a:pt x="48668" y="31357"/>
                    <a:pt x="48654" y="31343"/>
                  </a:cubicBezTo>
                  <a:cubicBezTo>
                    <a:pt x="48723" y="31232"/>
                    <a:pt x="48793" y="31162"/>
                    <a:pt x="48933" y="31162"/>
                  </a:cubicBezTo>
                  <a:close/>
                  <a:moveTo>
                    <a:pt x="47677" y="33170"/>
                  </a:moveTo>
                  <a:cubicBezTo>
                    <a:pt x="47691" y="33170"/>
                    <a:pt x="47719" y="33184"/>
                    <a:pt x="47733" y="33184"/>
                  </a:cubicBezTo>
                  <a:lnTo>
                    <a:pt x="47733" y="33240"/>
                  </a:lnTo>
                  <a:cubicBezTo>
                    <a:pt x="47719" y="33254"/>
                    <a:pt x="47691" y="33254"/>
                    <a:pt x="47677" y="33254"/>
                  </a:cubicBezTo>
                  <a:cubicBezTo>
                    <a:pt x="47663" y="33254"/>
                    <a:pt x="47649" y="33240"/>
                    <a:pt x="47649" y="33212"/>
                  </a:cubicBezTo>
                  <a:cubicBezTo>
                    <a:pt x="47649" y="33184"/>
                    <a:pt x="47663" y="33170"/>
                    <a:pt x="47677" y="33170"/>
                  </a:cubicBezTo>
                  <a:close/>
                  <a:moveTo>
                    <a:pt x="44790" y="15818"/>
                  </a:moveTo>
                  <a:cubicBezTo>
                    <a:pt x="44804" y="15818"/>
                    <a:pt x="44832" y="15818"/>
                    <a:pt x="44846" y="15832"/>
                  </a:cubicBezTo>
                  <a:cubicBezTo>
                    <a:pt x="45027" y="16000"/>
                    <a:pt x="45139" y="16209"/>
                    <a:pt x="45250" y="16418"/>
                  </a:cubicBezTo>
                  <a:lnTo>
                    <a:pt x="45250" y="16460"/>
                  </a:lnTo>
                  <a:cubicBezTo>
                    <a:pt x="45236" y="16488"/>
                    <a:pt x="45222" y="16502"/>
                    <a:pt x="45194" y="16502"/>
                  </a:cubicBezTo>
                  <a:cubicBezTo>
                    <a:pt x="45139" y="16488"/>
                    <a:pt x="45055" y="16446"/>
                    <a:pt x="45013" y="16418"/>
                  </a:cubicBezTo>
                  <a:cubicBezTo>
                    <a:pt x="44874" y="16293"/>
                    <a:pt x="44776" y="16111"/>
                    <a:pt x="44734" y="15944"/>
                  </a:cubicBezTo>
                  <a:cubicBezTo>
                    <a:pt x="44720" y="15874"/>
                    <a:pt x="44734" y="15832"/>
                    <a:pt x="44790" y="15818"/>
                  </a:cubicBezTo>
                  <a:close/>
                  <a:moveTo>
                    <a:pt x="41024" y="16976"/>
                  </a:moveTo>
                  <a:cubicBezTo>
                    <a:pt x="41024" y="16948"/>
                    <a:pt x="41052" y="16948"/>
                    <a:pt x="41066" y="16948"/>
                  </a:cubicBezTo>
                  <a:cubicBezTo>
                    <a:pt x="41177" y="16990"/>
                    <a:pt x="41275" y="17018"/>
                    <a:pt x="41317" y="17144"/>
                  </a:cubicBezTo>
                  <a:lnTo>
                    <a:pt x="41331" y="17144"/>
                  </a:lnTo>
                  <a:cubicBezTo>
                    <a:pt x="41331" y="17157"/>
                    <a:pt x="41345" y="17157"/>
                    <a:pt x="41345" y="17157"/>
                  </a:cubicBezTo>
                  <a:cubicBezTo>
                    <a:pt x="41442" y="17185"/>
                    <a:pt x="41526" y="17199"/>
                    <a:pt x="41596" y="17269"/>
                  </a:cubicBezTo>
                  <a:lnTo>
                    <a:pt x="41624" y="17269"/>
                  </a:lnTo>
                  <a:lnTo>
                    <a:pt x="41624" y="17325"/>
                  </a:lnTo>
                  <a:lnTo>
                    <a:pt x="41610" y="17283"/>
                  </a:lnTo>
                  <a:lnTo>
                    <a:pt x="41596" y="17269"/>
                  </a:lnTo>
                  <a:cubicBezTo>
                    <a:pt x="41498" y="17269"/>
                    <a:pt x="41414" y="17227"/>
                    <a:pt x="41345" y="17157"/>
                  </a:cubicBezTo>
                  <a:lnTo>
                    <a:pt x="41317" y="17157"/>
                  </a:lnTo>
                  <a:lnTo>
                    <a:pt x="41317" y="17144"/>
                  </a:lnTo>
                  <a:cubicBezTo>
                    <a:pt x="41121" y="17213"/>
                    <a:pt x="41093" y="17213"/>
                    <a:pt x="40996" y="17088"/>
                  </a:cubicBezTo>
                  <a:cubicBezTo>
                    <a:pt x="40982" y="17060"/>
                    <a:pt x="40996" y="17004"/>
                    <a:pt x="41024" y="16976"/>
                  </a:cubicBezTo>
                  <a:close/>
                  <a:moveTo>
                    <a:pt x="39643" y="16460"/>
                  </a:moveTo>
                  <a:cubicBezTo>
                    <a:pt x="39657" y="16460"/>
                    <a:pt x="39671" y="16488"/>
                    <a:pt x="39671" y="16502"/>
                  </a:cubicBezTo>
                  <a:cubicBezTo>
                    <a:pt x="39657" y="16502"/>
                    <a:pt x="39643" y="16516"/>
                    <a:pt x="39615" y="16516"/>
                  </a:cubicBezTo>
                  <a:cubicBezTo>
                    <a:pt x="39573" y="16488"/>
                    <a:pt x="39573" y="16460"/>
                    <a:pt x="39643" y="16460"/>
                  </a:cubicBezTo>
                  <a:close/>
                  <a:moveTo>
                    <a:pt x="44874" y="32836"/>
                  </a:moveTo>
                  <a:cubicBezTo>
                    <a:pt x="44888" y="32822"/>
                    <a:pt x="44901" y="32822"/>
                    <a:pt x="44929" y="32822"/>
                  </a:cubicBezTo>
                  <a:cubicBezTo>
                    <a:pt x="44943" y="32836"/>
                    <a:pt x="44957" y="32836"/>
                    <a:pt x="44971" y="32850"/>
                  </a:cubicBezTo>
                  <a:cubicBezTo>
                    <a:pt x="44999" y="32905"/>
                    <a:pt x="44971" y="32919"/>
                    <a:pt x="44929" y="32919"/>
                  </a:cubicBezTo>
                  <a:cubicBezTo>
                    <a:pt x="44901" y="32919"/>
                    <a:pt x="44888" y="32905"/>
                    <a:pt x="44874" y="32892"/>
                  </a:cubicBezTo>
                  <a:cubicBezTo>
                    <a:pt x="44860" y="32892"/>
                    <a:pt x="44860" y="32850"/>
                    <a:pt x="44874" y="32836"/>
                  </a:cubicBezTo>
                  <a:close/>
                  <a:moveTo>
                    <a:pt x="44385" y="37090"/>
                  </a:moveTo>
                  <a:cubicBezTo>
                    <a:pt x="44399" y="37076"/>
                    <a:pt x="44413" y="37048"/>
                    <a:pt x="44441" y="37048"/>
                  </a:cubicBezTo>
                  <a:cubicBezTo>
                    <a:pt x="44539" y="37020"/>
                    <a:pt x="44664" y="36951"/>
                    <a:pt x="44762" y="36937"/>
                  </a:cubicBezTo>
                  <a:cubicBezTo>
                    <a:pt x="45013" y="36895"/>
                    <a:pt x="45236" y="36881"/>
                    <a:pt x="45487" y="36881"/>
                  </a:cubicBezTo>
                  <a:cubicBezTo>
                    <a:pt x="45641" y="36881"/>
                    <a:pt x="45766" y="36825"/>
                    <a:pt x="45864" y="36727"/>
                  </a:cubicBezTo>
                  <a:cubicBezTo>
                    <a:pt x="45892" y="36686"/>
                    <a:pt x="45948" y="36686"/>
                    <a:pt x="45989" y="36672"/>
                  </a:cubicBezTo>
                  <a:lnTo>
                    <a:pt x="46031" y="36727"/>
                  </a:lnTo>
                  <a:cubicBezTo>
                    <a:pt x="46129" y="36867"/>
                    <a:pt x="46101" y="37006"/>
                    <a:pt x="46017" y="37118"/>
                  </a:cubicBezTo>
                  <a:cubicBezTo>
                    <a:pt x="45864" y="37313"/>
                    <a:pt x="45669" y="37467"/>
                    <a:pt x="45404" y="37369"/>
                  </a:cubicBezTo>
                  <a:cubicBezTo>
                    <a:pt x="45083" y="37243"/>
                    <a:pt x="44748" y="37327"/>
                    <a:pt x="44413" y="37299"/>
                  </a:cubicBezTo>
                  <a:cubicBezTo>
                    <a:pt x="44385" y="37299"/>
                    <a:pt x="44330" y="37243"/>
                    <a:pt x="44330" y="37216"/>
                  </a:cubicBezTo>
                  <a:cubicBezTo>
                    <a:pt x="44330" y="37174"/>
                    <a:pt x="44371" y="37132"/>
                    <a:pt x="44385" y="37090"/>
                  </a:cubicBezTo>
                  <a:close/>
                  <a:moveTo>
                    <a:pt x="44274" y="37760"/>
                  </a:moveTo>
                  <a:cubicBezTo>
                    <a:pt x="44274" y="37787"/>
                    <a:pt x="44260" y="37843"/>
                    <a:pt x="44232" y="37857"/>
                  </a:cubicBezTo>
                  <a:cubicBezTo>
                    <a:pt x="43981" y="37997"/>
                    <a:pt x="43716" y="38136"/>
                    <a:pt x="43465" y="38248"/>
                  </a:cubicBezTo>
                  <a:cubicBezTo>
                    <a:pt x="43269" y="38331"/>
                    <a:pt x="43060" y="38401"/>
                    <a:pt x="42879" y="38499"/>
                  </a:cubicBezTo>
                  <a:cubicBezTo>
                    <a:pt x="42712" y="38610"/>
                    <a:pt x="42488" y="38666"/>
                    <a:pt x="42251" y="38666"/>
                  </a:cubicBezTo>
                  <a:cubicBezTo>
                    <a:pt x="42181" y="38624"/>
                    <a:pt x="42112" y="38569"/>
                    <a:pt x="42028" y="38527"/>
                  </a:cubicBezTo>
                  <a:cubicBezTo>
                    <a:pt x="41958" y="38471"/>
                    <a:pt x="41972" y="38318"/>
                    <a:pt x="42042" y="38276"/>
                  </a:cubicBezTo>
                  <a:cubicBezTo>
                    <a:pt x="42070" y="38262"/>
                    <a:pt x="42084" y="38248"/>
                    <a:pt x="42098" y="38248"/>
                  </a:cubicBezTo>
                  <a:cubicBezTo>
                    <a:pt x="42447" y="38206"/>
                    <a:pt x="42725" y="38052"/>
                    <a:pt x="43004" y="37857"/>
                  </a:cubicBezTo>
                  <a:cubicBezTo>
                    <a:pt x="43116" y="37787"/>
                    <a:pt x="43228" y="37774"/>
                    <a:pt x="43353" y="37829"/>
                  </a:cubicBezTo>
                  <a:cubicBezTo>
                    <a:pt x="43493" y="37871"/>
                    <a:pt x="43632" y="37857"/>
                    <a:pt x="43772" y="37787"/>
                  </a:cubicBezTo>
                  <a:cubicBezTo>
                    <a:pt x="43883" y="37732"/>
                    <a:pt x="43995" y="37704"/>
                    <a:pt x="44106" y="37662"/>
                  </a:cubicBezTo>
                  <a:cubicBezTo>
                    <a:pt x="44162" y="37662"/>
                    <a:pt x="44274" y="37718"/>
                    <a:pt x="44274" y="37760"/>
                  </a:cubicBezTo>
                  <a:close/>
                  <a:moveTo>
                    <a:pt x="42223" y="34802"/>
                  </a:moveTo>
                  <a:cubicBezTo>
                    <a:pt x="42725" y="34872"/>
                    <a:pt x="43200" y="34998"/>
                    <a:pt x="43674" y="35179"/>
                  </a:cubicBezTo>
                  <a:cubicBezTo>
                    <a:pt x="43744" y="35193"/>
                    <a:pt x="43813" y="35235"/>
                    <a:pt x="43827" y="35291"/>
                  </a:cubicBezTo>
                  <a:cubicBezTo>
                    <a:pt x="43925" y="35486"/>
                    <a:pt x="44037" y="35681"/>
                    <a:pt x="44120" y="35877"/>
                  </a:cubicBezTo>
                  <a:cubicBezTo>
                    <a:pt x="44176" y="35974"/>
                    <a:pt x="44106" y="36044"/>
                    <a:pt x="44051" y="36128"/>
                  </a:cubicBezTo>
                  <a:cubicBezTo>
                    <a:pt x="44023" y="36197"/>
                    <a:pt x="43939" y="36225"/>
                    <a:pt x="43883" y="36183"/>
                  </a:cubicBezTo>
                  <a:cubicBezTo>
                    <a:pt x="43702" y="36114"/>
                    <a:pt x="43618" y="35974"/>
                    <a:pt x="43507" y="35849"/>
                  </a:cubicBezTo>
                  <a:cubicBezTo>
                    <a:pt x="43493" y="35835"/>
                    <a:pt x="43437" y="35835"/>
                    <a:pt x="43395" y="35835"/>
                  </a:cubicBezTo>
                  <a:cubicBezTo>
                    <a:pt x="43367" y="35835"/>
                    <a:pt x="43353" y="35877"/>
                    <a:pt x="43353" y="35890"/>
                  </a:cubicBezTo>
                  <a:cubicBezTo>
                    <a:pt x="43339" y="35960"/>
                    <a:pt x="43353" y="36044"/>
                    <a:pt x="43325" y="36100"/>
                  </a:cubicBezTo>
                  <a:cubicBezTo>
                    <a:pt x="43144" y="36407"/>
                    <a:pt x="43018" y="36741"/>
                    <a:pt x="42921" y="37090"/>
                  </a:cubicBezTo>
                  <a:cubicBezTo>
                    <a:pt x="42893" y="37132"/>
                    <a:pt x="42851" y="37160"/>
                    <a:pt x="42809" y="37202"/>
                  </a:cubicBezTo>
                  <a:cubicBezTo>
                    <a:pt x="42753" y="37243"/>
                    <a:pt x="42656" y="37216"/>
                    <a:pt x="42642" y="37160"/>
                  </a:cubicBezTo>
                  <a:cubicBezTo>
                    <a:pt x="42600" y="37020"/>
                    <a:pt x="42586" y="36881"/>
                    <a:pt x="42572" y="36741"/>
                  </a:cubicBezTo>
                  <a:cubicBezTo>
                    <a:pt x="42544" y="36616"/>
                    <a:pt x="42391" y="36574"/>
                    <a:pt x="42279" y="36616"/>
                  </a:cubicBezTo>
                  <a:cubicBezTo>
                    <a:pt x="42209" y="36658"/>
                    <a:pt x="42154" y="36686"/>
                    <a:pt x="42084" y="36727"/>
                  </a:cubicBezTo>
                  <a:cubicBezTo>
                    <a:pt x="42028" y="36755"/>
                    <a:pt x="42000" y="36769"/>
                    <a:pt x="41958" y="36727"/>
                  </a:cubicBezTo>
                  <a:cubicBezTo>
                    <a:pt x="41944" y="36699"/>
                    <a:pt x="41944" y="36672"/>
                    <a:pt x="41958" y="36658"/>
                  </a:cubicBezTo>
                  <a:cubicBezTo>
                    <a:pt x="42028" y="36546"/>
                    <a:pt x="42112" y="36462"/>
                    <a:pt x="42168" y="36379"/>
                  </a:cubicBezTo>
                  <a:cubicBezTo>
                    <a:pt x="42307" y="36183"/>
                    <a:pt x="42321" y="35974"/>
                    <a:pt x="42237" y="35765"/>
                  </a:cubicBezTo>
                  <a:cubicBezTo>
                    <a:pt x="42195" y="35681"/>
                    <a:pt x="42154" y="35584"/>
                    <a:pt x="42084" y="35528"/>
                  </a:cubicBezTo>
                  <a:cubicBezTo>
                    <a:pt x="41972" y="35430"/>
                    <a:pt x="41833" y="35360"/>
                    <a:pt x="41735" y="35277"/>
                  </a:cubicBezTo>
                  <a:cubicBezTo>
                    <a:pt x="41679" y="35235"/>
                    <a:pt x="41665" y="35179"/>
                    <a:pt x="41610" y="35123"/>
                  </a:cubicBezTo>
                  <a:lnTo>
                    <a:pt x="41596" y="35123"/>
                  </a:lnTo>
                  <a:lnTo>
                    <a:pt x="41596" y="35123"/>
                  </a:lnTo>
                  <a:cubicBezTo>
                    <a:pt x="41470" y="35207"/>
                    <a:pt x="41345" y="35333"/>
                    <a:pt x="41261" y="35458"/>
                  </a:cubicBezTo>
                  <a:cubicBezTo>
                    <a:pt x="41191" y="35556"/>
                    <a:pt x="41107" y="35625"/>
                    <a:pt x="40982" y="35639"/>
                  </a:cubicBezTo>
                  <a:cubicBezTo>
                    <a:pt x="40828" y="35667"/>
                    <a:pt x="40717" y="35765"/>
                    <a:pt x="40647" y="35890"/>
                  </a:cubicBezTo>
                  <a:cubicBezTo>
                    <a:pt x="40438" y="36281"/>
                    <a:pt x="40271" y="36713"/>
                    <a:pt x="40284" y="37174"/>
                  </a:cubicBezTo>
                  <a:cubicBezTo>
                    <a:pt x="40298" y="37634"/>
                    <a:pt x="40075" y="37941"/>
                    <a:pt x="39727" y="38192"/>
                  </a:cubicBezTo>
                  <a:cubicBezTo>
                    <a:pt x="39643" y="38262"/>
                    <a:pt x="39461" y="38192"/>
                    <a:pt x="39448" y="38066"/>
                  </a:cubicBezTo>
                  <a:cubicBezTo>
                    <a:pt x="39378" y="37662"/>
                    <a:pt x="39378" y="37257"/>
                    <a:pt x="39587" y="36881"/>
                  </a:cubicBezTo>
                  <a:cubicBezTo>
                    <a:pt x="39727" y="36658"/>
                    <a:pt x="39754" y="36393"/>
                    <a:pt x="39866" y="36142"/>
                  </a:cubicBezTo>
                  <a:cubicBezTo>
                    <a:pt x="39922" y="36044"/>
                    <a:pt x="39908" y="35918"/>
                    <a:pt x="39852" y="35793"/>
                  </a:cubicBezTo>
                  <a:cubicBezTo>
                    <a:pt x="39824" y="35765"/>
                    <a:pt x="39852" y="35709"/>
                    <a:pt x="39852" y="35653"/>
                  </a:cubicBezTo>
                  <a:cubicBezTo>
                    <a:pt x="39852" y="35639"/>
                    <a:pt x="39866" y="35611"/>
                    <a:pt x="39880" y="35584"/>
                  </a:cubicBezTo>
                  <a:cubicBezTo>
                    <a:pt x="40452" y="34942"/>
                    <a:pt x="40312" y="35026"/>
                    <a:pt x="41135" y="34914"/>
                  </a:cubicBezTo>
                  <a:cubicBezTo>
                    <a:pt x="41331" y="34872"/>
                    <a:pt x="41456" y="34984"/>
                    <a:pt x="41568" y="35081"/>
                  </a:cubicBezTo>
                  <a:lnTo>
                    <a:pt x="41596" y="35067"/>
                  </a:lnTo>
                  <a:cubicBezTo>
                    <a:pt x="41596" y="35067"/>
                    <a:pt x="41596" y="35081"/>
                    <a:pt x="41610" y="35081"/>
                  </a:cubicBezTo>
                  <a:cubicBezTo>
                    <a:pt x="41735" y="35054"/>
                    <a:pt x="41875" y="35012"/>
                    <a:pt x="42000" y="34956"/>
                  </a:cubicBezTo>
                  <a:cubicBezTo>
                    <a:pt x="42028" y="34942"/>
                    <a:pt x="42042" y="34886"/>
                    <a:pt x="42084" y="34858"/>
                  </a:cubicBezTo>
                  <a:cubicBezTo>
                    <a:pt x="42168" y="34872"/>
                    <a:pt x="42195" y="34802"/>
                    <a:pt x="42223" y="34802"/>
                  </a:cubicBezTo>
                  <a:close/>
                  <a:moveTo>
                    <a:pt x="42084" y="28512"/>
                  </a:moveTo>
                  <a:cubicBezTo>
                    <a:pt x="42084" y="28498"/>
                    <a:pt x="42098" y="28498"/>
                    <a:pt x="42098" y="28484"/>
                  </a:cubicBezTo>
                  <a:lnTo>
                    <a:pt x="42098" y="28316"/>
                  </a:lnTo>
                  <a:cubicBezTo>
                    <a:pt x="42098" y="28247"/>
                    <a:pt x="42140" y="28233"/>
                    <a:pt x="42168" y="28275"/>
                  </a:cubicBezTo>
                  <a:cubicBezTo>
                    <a:pt x="42181" y="28288"/>
                    <a:pt x="42181" y="28316"/>
                    <a:pt x="42168" y="28344"/>
                  </a:cubicBezTo>
                  <a:cubicBezTo>
                    <a:pt x="42154" y="28386"/>
                    <a:pt x="42112" y="28428"/>
                    <a:pt x="42084" y="28484"/>
                  </a:cubicBezTo>
                  <a:lnTo>
                    <a:pt x="42084" y="28526"/>
                  </a:lnTo>
                  <a:lnTo>
                    <a:pt x="42028" y="28553"/>
                  </a:lnTo>
                  <a:close/>
                  <a:moveTo>
                    <a:pt x="40298" y="31497"/>
                  </a:moveTo>
                  <a:cubicBezTo>
                    <a:pt x="40326" y="31469"/>
                    <a:pt x="40340" y="31469"/>
                    <a:pt x="40368" y="31469"/>
                  </a:cubicBezTo>
                  <a:cubicBezTo>
                    <a:pt x="40410" y="31497"/>
                    <a:pt x="40452" y="31525"/>
                    <a:pt x="40452" y="31566"/>
                  </a:cubicBezTo>
                  <a:cubicBezTo>
                    <a:pt x="40494" y="31664"/>
                    <a:pt x="40494" y="31790"/>
                    <a:pt x="40410" y="31873"/>
                  </a:cubicBezTo>
                  <a:cubicBezTo>
                    <a:pt x="40382" y="31887"/>
                    <a:pt x="40368" y="31915"/>
                    <a:pt x="40354" y="31915"/>
                  </a:cubicBezTo>
                  <a:cubicBezTo>
                    <a:pt x="40298" y="31929"/>
                    <a:pt x="40271" y="31915"/>
                    <a:pt x="40229" y="31859"/>
                  </a:cubicBezTo>
                  <a:cubicBezTo>
                    <a:pt x="40159" y="31720"/>
                    <a:pt x="40187" y="31594"/>
                    <a:pt x="40298" y="31497"/>
                  </a:cubicBezTo>
                  <a:close/>
                  <a:moveTo>
                    <a:pt x="39629" y="30450"/>
                  </a:moveTo>
                  <a:lnTo>
                    <a:pt x="39629" y="30478"/>
                  </a:lnTo>
                  <a:lnTo>
                    <a:pt x="39559" y="30464"/>
                  </a:lnTo>
                  <a:close/>
                  <a:moveTo>
                    <a:pt x="39169" y="18580"/>
                  </a:moveTo>
                  <a:cubicBezTo>
                    <a:pt x="39183" y="18538"/>
                    <a:pt x="39252" y="18524"/>
                    <a:pt x="39294" y="18524"/>
                  </a:cubicBezTo>
                  <a:cubicBezTo>
                    <a:pt x="39322" y="18524"/>
                    <a:pt x="39378" y="18552"/>
                    <a:pt x="39392" y="18594"/>
                  </a:cubicBezTo>
                  <a:cubicBezTo>
                    <a:pt x="39420" y="18664"/>
                    <a:pt x="39420" y="18734"/>
                    <a:pt x="39434" y="18789"/>
                  </a:cubicBezTo>
                  <a:cubicBezTo>
                    <a:pt x="39392" y="18845"/>
                    <a:pt x="39364" y="18873"/>
                    <a:pt x="39308" y="18831"/>
                  </a:cubicBezTo>
                  <a:cubicBezTo>
                    <a:pt x="39252" y="18803"/>
                    <a:pt x="39210" y="18748"/>
                    <a:pt x="39169" y="18692"/>
                  </a:cubicBezTo>
                  <a:cubicBezTo>
                    <a:pt x="39155" y="18678"/>
                    <a:pt x="39155" y="18608"/>
                    <a:pt x="39169" y="18580"/>
                  </a:cubicBezTo>
                  <a:close/>
                  <a:moveTo>
                    <a:pt x="38680" y="18120"/>
                  </a:moveTo>
                  <a:cubicBezTo>
                    <a:pt x="38680" y="18134"/>
                    <a:pt x="38694" y="18162"/>
                    <a:pt x="38694" y="18176"/>
                  </a:cubicBezTo>
                  <a:cubicBezTo>
                    <a:pt x="38680" y="18190"/>
                    <a:pt x="38680" y="18204"/>
                    <a:pt x="38666" y="18204"/>
                  </a:cubicBezTo>
                  <a:cubicBezTo>
                    <a:pt x="38666" y="18190"/>
                    <a:pt x="38652" y="18176"/>
                    <a:pt x="38652" y="18162"/>
                  </a:cubicBezTo>
                  <a:cubicBezTo>
                    <a:pt x="38666" y="18162"/>
                    <a:pt x="38680" y="18134"/>
                    <a:pt x="38680" y="18120"/>
                  </a:cubicBezTo>
                  <a:close/>
                  <a:moveTo>
                    <a:pt x="38457" y="26991"/>
                  </a:moveTo>
                  <a:cubicBezTo>
                    <a:pt x="38471" y="26991"/>
                    <a:pt x="38485" y="27019"/>
                    <a:pt x="38513" y="27019"/>
                  </a:cubicBezTo>
                  <a:cubicBezTo>
                    <a:pt x="38513" y="27033"/>
                    <a:pt x="38485" y="27047"/>
                    <a:pt x="38485" y="27047"/>
                  </a:cubicBezTo>
                  <a:cubicBezTo>
                    <a:pt x="38471" y="27047"/>
                    <a:pt x="38457" y="27033"/>
                    <a:pt x="38429" y="27033"/>
                  </a:cubicBezTo>
                  <a:cubicBezTo>
                    <a:pt x="38443" y="27019"/>
                    <a:pt x="38443" y="26991"/>
                    <a:pt x="38457" y="26991"/>
                  </a:cubicBezTo>
                  <a:close/>
                  <a:moveTo>
                    <a:pt x="38178" y="30939"/>
                  </a:moveTo>
                  <a:cubicBezTo>
                    <a:pt x="38178" y="30939"/>
                    <a:pt x="38192" y="30953"/>
                    <a:pt x="38192" y="30967"/>
                  </a:cubicBezTo>
                  <a:lnTo>
                    <a:pt x="38206" y="30967"/>
                  </a:lnTo>
                  <a:cubicBezTo>
                    <a:pt x="38346" y="30994"/>
                    <a:pt x="38485" y="30994"/>
                    <a:pt x="38611" y="31008"/>
                  </a:cubicBezTo>
                  <a:cubicBezTo>
                    <a:pt x="38666" y="31008"/>
                    <a:pt x="38666" y="31078"/>
                    <a:pt x="38625" y="31106"/>
                  </a:cubicBezTo>
                  <a:cubicBezTo>
                    <a:pt x="38611" y="31134"/>
                    <a:pt x="38597" y="31148"/>
                    <a:pt x="38583" y="31148"/>
                  </a:cubicBezTo>
                  <a:cubicBezTo>
                    <a:pt x="38443" y="31106"/>
                    <a:pt x="38318" y="31064"/>
                    <a:pt x="38206" y="30953"/>
                  </a:cubicBezTo>
                  <a:lnTo>
                    <a:pt x="38192" y="30953"/>
                  </a:lnTo>
                  <a:cubicBezTo>
                    <a:pt x="38136" y="30967"/>
                    <a:pt x="38136" y="30967"/>
                    <a:pt x="38178" y="30939"/>
                  </a:cubicBezTo>
                  <a:close/>
                  <a:moveTo>
                    <a:pt x="38764" y="33449"/>
                  </a:moveTo>
                  <a:cubicBezTo>
                    <a:pt x="39057" y="33338"/>
                    <a:pt x="39364" y="33254"/>
                    <a:pt x="39601" y="33059"/>
                  </a:cubicBezTo>
                  <a:cubicBezTo>
                    <a:pt x="39838" y="32892"/>
                    <a:pt x="40145" y="32864"/>
                    <a:pt x="40354" y="32640"/>
                  </a:cubicBezTo>
                  <a:cubicBezTo>
                    <a:pt x="40424" y="32571"/>
                    <a:pt x="40536" y="32571"/>
                    <a:pt x="40633" y="32599"/>
                  </a:cubicBezTo>
                  <a:cubicBezTo>
                    <a:pt x="40703" y="32613"/>
                    <a:pt x="40773" y="32640"/>
                    <a:pt x="40842" y="32668"/>
                  </a:cubicBezTo>
                  <a:cubicBezTo>
                    <a:pt x="41107" y="32710"/>
                    <a:pt x="41275" y="32836"/>
                    <a:pt x="41331" y="33115"/>
                  </a:cubicBezTo>
                  <a:cubicBezTo>
                    <a:pt x="41372" y="33268"/>
                    <a:pt x="41470" y="33380"/>
                    <a:pt x="41624" y="33394"/>
                  </a:cubicBezTo>
                  <a:cubicBezTo>
                    <a:pt x="41805" y="33436"/>
                    <a:pt x="41861" y="33533"/>
                    <a:pt x="41861" y="33687"/>
                  </a:cubicBezTo>
                  <a:cubicBezTo>
                    <a:pt x="41861" y="33896"/>
                    <a:pt x="41903" y="34105"/>
                    <a:pt x="41930" y="34342"/>
                  </a:cubicBezTo>
                  <a:cubicBezTo>
                    <a:pt x="41944" y="34426"/>
                    <a:pt x="41819" y="34496"/>
                    <a:pt x="41735" y="34440"/>
                  </a:cubicBezTo>
                  <a:cubicBezTo>
                    <a:pt x="41651" y="34384"/>
                    <a:pt x="41582" y="34342"/>
                    <a:pt x="41470" y="34356"/>
                  </a:cubicBezTo>
                  <a:cubicBezTo>
                    <a:pt x="41275" y="34370"/>
                    <a:pt x="41093" y="34370"/>
                    <a:pt x="40898" y="34412"/>
                  </a:cubicBezTo>
                  <a:cubicBezTo>
                    <a:pt x="40647" y="34454"/>
                    <a:pt x="40480" y="34412"/>
                    <a:pt x="40340" y="34217"/>
                  </a:cubicBezTo>
                  <a:cubicBezTo>
                    <a:pt x="40298" y="34175"/>
                    <a:pt x="40271" y="34147"/>
                    <a:pt x="40229" y="34133"/>
                  </a:cubicBezTo>
                  <a:cubicBezTo>
                    <a:pt x="40173" y="34091"/>
                    <a:pt x="40075" y="34091"/>
                    <a:pt x="40089" y="34007"/>
                  </a:cubicBezTo>
                  <a:cubicBezTo>
                    <a:pt x="40103" y="33938"/>
                    <a:pt x="40173" y="33896"/>
                    <a:pt x="40215" y="33826"/>
                  </a:cubicBezTo>
                  <a:cubicBezTo>
                    <a:pt x="40243" y="33784"/>
                    <a:pt x="40243" y="33742"/>
                    <a:pt x="40201" y="33714"/>
                  </a:cubicBezTo>
                  <a:cubicBezTo>
                    <a:pt x="40173" y="33687"/>
                    <a:pt x="40159" y="33687"/>
                    <a:pt x="40131" y="33673"/>
                  </a:cubicBezTo>
                  <a:lnTo>
                    <a:pt x="39992" y="33673"/>
                  </a:lnTo>
                  <a:cubicBezTo>
                    <a:pt x="39936" y="33687"/>
                    <a:pt x="39894" y="33714"/>
                    <a:pt x="39866" y="33728"/>
                  </a:cubicBezTo>
                  <a:cubicBezTo>
                    <a:pt x="39587" y="33938"/>
                    <a:pt x="39266" y="34035"/>
                    <a:pt x="38959" y="34147"/>
                  </a:cubicBezTo>
                  <a:cubicBezTo>
                    <a:pt x="38764" y="34217"/>
                    <a:pt x="38611" y="34245"/>
                    <a:pt x="38471" y="34035"/>
                  </a:cubicBezTo>
                  <a:cubicBezTo>
                    <a:pt x="38387" y="33910"/>
                    <a:pt x="38220" y="33952"/>
                    <a:pt x="38081" y="33938"/>
                  </a:cubicBezTo>
                  <a:cubicBezTo>
                    <a:pt x="38081" y="33938"/>
                    <a:pt x="38081" y="33952"/>
                    <a:pt x="38067" y="33952"/>
                  </a:cubicBezTo>
                  <a:lnTo>
                    <a:pt x="38039" y="33952"/>
                  </a:lnTo>
                  <a:lnTo>
                    <a:pt x="37997" y="33979"/>
                  </a:lnTo>
                  <a:cubicBezTo>
                    <a:pt x="37997" y="33966"/>
                    <a:pt x="37997" y="33952"/>
                    <a:pt x="38011" y="33952"/>
                  </a:cubicBezTo>
                  <a:lnTo>
                    <a:pt x="38039" y="33952"/>
                  </a:lnTo>
                  <a:lnTo>
                    <a:pt x="38053" y="33938"/>
                  </a:lnTo>
                  <a:lnTo>
                    <a:pt x="38095" y="33938"/>
                  </a:lnTo>
                  <a:cubicBezTo>
                    <a:pt x="38234" y="33728"/>
                    <a:pt x="38471" y="33575"/>
                    <a:pt x="38764" y="33449"/>
                  </a:cubicBezTo>
                  <a:close/>
                  <a:moveTo>
                    <a:pt x="37983" y="27884"/>
                  </a:moveTo>
                  <a:cubicBezTo>
                    <a:pt x="37927" y="27870"/>
                    <a:pt x="37913" y="27828"/>
                    <a:pt x="37955" y="27800"/>
                  </a:cubicBezTo>
                  <a:cubicBezTo>
                    <a:pt x="37955" y="27786"/>
                    <a:pt x="37997" y="27786"/>
                    <a:pt x="37997" y="27786"/>
                  </a:cubicBezTo>
                  <a:cubicBezTo>
                    <a:pt x="38025" y="27814"/>
                    <a:pt x="38039" y="27856"/>
                    <a:pt x="38053" y="27870"/>
                  </a:cubicBezTo>
                  <a:cubicBezTo>
                    <a:pt x="38011" y="27884"/>
                    <a:pt x="37997" y="27884"/>
                    <a:pt x="37983" y="27884"/>
                  </a:cubicBezTo>
                  <a:close/>
                  <a:moveTo>
                    <a:pt x="37648" y="17632"/>
                  </a:moveTo>
                  <a:cubicBezTo>
                    <a:pt x="37746" y="17604"/>
                    <a:pt x="37830" y="17576"/>
                    <a:pt x="37927" y="17562"/>
                  </a:cubicBezTo>
                  <a:cubicBezTo>
                    <a:pt x="37969" y="17562"/>
                    <a:pt x="37997" y="17618"/>
                    <a:pt x="38039" y="17632"/>
                  </a:cubicBezTo>
                  <a:cubicBezTo>
                    <a:pt x="37885" y="17771"/>
                    <a:pt x="37913" y="17980"/>
                    <a:pt x="37857" y="18162"/>
                  </a:cubicBezTo>
                  <a:cubicBezTo>
                    <a:pt x="37816" y="18273"/>
                    <a:pt x="37690" y="18315"/>
                    <a:pt x="37578" y="18232"/>
                  </a:cubicBezTo>
                  <a:cubicBezTo>
                    <a:pt x="37299" y="17994"/>
                    <a:pt x="37341" y="17785"/>
                    <a:pt x="37648" y="17632"/>
                  </a:cubicBezTo>
                  <a:close/>
                  <a:moveTo>
                    <a:pt x="37439" y="21133"/>
                  </a:moveTo>
                  <a:lnTo>
                    <a:pt x="37481" y="21105"/>
                  </a:lnTo>
                  <a:cubicBezTo>
                    <a:pt x="37495" y="21063"/>
                    <a:pt x="37495" y="21049"/>
                    <a:pt x="37509" y="21021"/>
                  </a:cubicBezTo>
                  <a:cubicBezTo>
                    <a:pt x="37537" y="21021"/>
                    <a:pt x="37537" y="21035"/>
                    <a:pt x="37551" y="21035"/>
                  </a:cubicBezTo>
                  <a:lnTo>
                    <a:pt x="37481" y="21105"/>
                  </a:lnTo>
                  <a:cubicBezTo>
                    <a:pt x="37481" y="21133"/>
                    <a:pt x="37467" y="21133"/>
                    <a:pt x="37439" y="21133"/>
                  </a:cubicBezTo>
                  <a:cubicBezTo>
                    <a:pt x="37411" y="21203"/>
                    <a:pt x="37355" y="21272"/>
                    <a:pt x="37299" y="21328"/>
                  </a:cubicBezTo>
                  <a:lnTo>
                    <a:pt x="37272" y="21370"/>
                  </a:lnTo>
                  <a:cubicBezTo>
                    <a:pt x="37272" y="21342"/>
                    <a:pt x="37286" y="21328"/>
                    <a:pt x="37286" y="21314"/>
                  </a:cubicBezTo>
                  <a:cubicBezTo>
                    <a:pt x="37341" y="21258"/>
                    <a:pt x="37397" y="21203"/>
                    <a:pt x="37439" y="21133"/>
                  </a:cubicBezTo>
                  <a:close/>
                  <a:moveTo>
                    <a:pt x="37299" y="18762"/>
                  </a:moveTo>
                  <a:lnTo>
                    <a:pt x="37299" y="18817"/>
                  </a:lnTo>
                  <a:lnTo>
                    <a:pt x="37258" y="18803"/>
                  </a:lnTo>
                  <a:close/>
                  <a:moveTo>
                    <a:pt x="36951" y="24313"/>
                  </a:moveTo>
                  <a:lnTo>
                    <a:pt x="36979" y="24369"/>
                  </a:lnTo>
                  <a:lnTo>
                    <a:pt x="36937" y="24369"/>
                  </a:lnTo>
                  <a:close/>
                  <a:moveTo>
                    <a:pt x="36714" y="31999"/>
                  </a:moveTo>
                  <a:cubicBezTo>
                    <a:pt x="36769" y="31901"/>
                    <a:pt x="36769" y="31776"/>
                    <a:pt x="36867" y="31720"/>
                  </a:cubicBezTo>
                  <a:lnTo>
                    <a:pt x="36867" y="31692"/>
                  </a:lnTo>
                  <a:lnTo>
                    <a:pt x="36895" y="31650"/>
                  </a:lnTo>
                  <a:cubicBezTo>
                    <a:pt x="36895" y="31664"/>
                    <a:pt x="36881" y="31692"/>
                    <a:pt x="36881" y="31706"/>
                  </a:cubicBezTo>
                  <a:lnTo>
                    <a:pt x="36867" y="31706"/>
                  </a:lnTo>
                  <a:cubicBezTo>
                    <a:pt x="36881" y="31790"/>
                    <a:pt x="36895" y="31859"/>
                    <a:pt x="36937" y="31943"/>
                  </a:cubicBezTo>
                  <a:cubicBezTo>
                    <a:pt x="36937" y="31957"/>
                    <a:pt x="36951" y="31999"/>
                    <a:pt x="36937" y="32013"/>
                  </a:cubicBezTo>
                  <a:cubicBezTo>
                    <a:pt x="36895" y="32055"/>
                    <a:pt x="36867" y="32069"/>
                    <a:pt x="36825" y="32096"/>
                  </a:cubicBezTo>
                  <a:cubicBezTo>
                    <a:pt x="36811" y="32124"/>
                    <a:pt x="36783" y="32096"/>
                    <a:pt x="36755" y="32096"/>
                  </a:cubicBezTo>
                  <a:cubicBezTo>
                    <a:pt x="36714" y="32082"/>
                    <a:pt x="36700" y="32041"/>
                    <a:pt x="36714" y="31999"/>
                  </a:cubicBezTo>
                  <a:close/>
                  <a:moveTo>
                    <a:pt x="36574" y="26852"/>
                  </a:moveTo>
                  <a:lnTo>
                    <a:pt x="36630" y="26880"/>
                  </a:lnTo>
                  <a:lnTo>
                    <a:pt x="36574" y="26894"/>
                  </a:lnTo>
                  <a:close/>
                  <a:moveTo>
                    <a:pt x="36379" y="24578"/>
                  </a:moveTo>
                  <a:cubicBezTo>
                    <a:pt x="36435" y="24550"/>
                    <a:pt x="36463" y="24592"/>
                    <a:pt x="36490" y="24648"/>
                  </a:cubicBezTo>
                  <a:cubicBezTo>
                    <a:pt x="36490" y="24690"/>
                    <a:pt x="36463" y="24732"/>
                    <a:pt x="36393" y="24718"/>
                  </a:cubicBezTo>
                  <a:cubicBezTo>
                    <a:pt x="36365" y="24718"/>
                    <a:pt x="36323" y="24676"/>
                    <a:pt x="36295" y="24662"/>
                  </a:cubicBezTo>
                  <a:cubicBezTo>
                    <a:pt x="36309" y="24648"/>
                    <a:pt x="36351" y="24592"/>
                    <a:pt x="36379" y="24578"/>
                  </a:cubicBezTo>
                  <a:close/>
                  <a:moveTo>
                    <a:pt x="36267" y="30060"/>
                  </a:moveTo>
                  <a:cubicBezTo>
                    <a:pt x="36309" y="30311"/>
                    <a:pt x="36253" y="30520"/>
                    <a:pt x="36030" y="30674"/>
                  </a:cubicBezTo>
                  <a:lnTo>
                    <a:pt x="36030" y="30716"/>
                  </a:lnTo>
                  <a:lnTo>
                    <a:pt x="36002" y="30716"/>
                  </a:lnTo>
                  <a:lnTo>
                    <a:pt x="36016" y="30688"/>
                  </a:lnTo>
                  <a:lnTo>
                    <a:pt x="36030" y="30674"/>
                  </a:lnTo>
                  <a:cubicBezTo>
                    <a:pt x="35974" y="30437"/>
                    <a:pt x="36072" y="30227"/>
                    <a:pt x="36184" y="30032"/>
                  </a:cubicBezTo>
                  <a:cubicBezTo>
                    <a:pt x="36184" y="30004"/>
                    <a:pt x="36225" y="30004"/>
                    <a:pt x="36239" y="30004"/>
                  </a:cubicBezTo>
                  <a:cubicBezTo>
                    <a:pt x="36253" y="30004"/>
                    <a:pt x="36267" y="30046"/>
                    <a:pt x="36267" y="30060"/>
                  </a:cubicBezTo>
                  <a:close/>
                  <a:moveTo>
                    <a:pt x="36184" y="27159"/>
                  </a:moveTo>
                  <a:cubicBezTo>
                    <a:pt x="36211" y="27159"/>
                    <a:pt x="36225" y="27173"/>
                    <a:pt x="36225" y="27187"/>
                  </a:cubicBezTo>
                  <a:cubicBezTo>
                    <a:pt x="36225" y="27200"/>
                    <a:pt x="36198" y="27228"/>
                    <a:pt x="36198" y="27242"/>
                  </a:cubicBezTo>
                  <a:cubicBezTo>
                    <a:pt x="36184" y="27242"/>
                    <a:pt x="36170" y="27242"/>
                    <a:pt x="36156" y="27214"/>
                  </a:cubicBezTo>
                  <a:cubicBezTo>
                    <a:pt x="36114" y="27187"/>
                    <a:pt x="36142" y="27159"/>
                    <a:pt x="36184" y="27159"/>
                  </a:cubicBezTo>
                  <a:close/>
                  <a:moveTo>
                    <a:pt x="35695" y="27744"/>
                  </a:moveTo>
                  <a:cubicBezTo>
                    <a:pt x="35723" y="27731"/>
                    <a:pt x="35793" y="27703"/>
                    <a:pt x="35821" y="27731"/>
                  </a:cubicBezTo>
                  <a:cubicBezTo>
                    <a:pt x="35960" y="27758"/>
                    <a:pt x="36086" y="27828"/>
                    <a:pt x="36142" y="27982"/>
                  </a:cubicBezTo>
                  <a:cubicBezTo>
                    <a:pt x="36184" y="28149"/>
                    <a:pt x="36225" y="28302"/>
                    <a:pt x="36211" y="28470"/>
                  </a:cubicBezTo>
                  <a:cubicBezTo>
                    <a:pt x="36184" y="28707"/>
                    <a:pt x="36184" y="28944"/>
                    <a:pt x="36170" y="29139"/>
                  </a:cubicBezTo>
                  <a:cubicBezTo>
                    <a:pt x="36211" y="29265"/>
                    <a:pt x="36225" y="29335"/>
                    <a:pt x="36225" y="29404"/>
                  </a:cubicBezTo>
                  <a:cubicBezTo>
                    <a:pt x="36225" y="29474"/>
                    <a:pt x="36225" y="29558"/>
                    <a:pt x="36184" y="29586"/>
                  </a:cubicBezTo>
                  <a:cubicBezTo>
                    <a:pt x="36100" y="29641"/>
                    <a:pt x="36086" y="29558"/>
                    <a:pt x="36044" y="29488"/>
                  </a:cubicBezTo>
                  <a:cubicBezTo>
                    <a:pt x="36016" y="29432"/>
                    <a:pt x="35960" y="29363"/>
                    <a:pt x="35905" y="29349"/>
                  </a:cubicBezTo>
                  <a:cubicBezTo>
                    <a:pt x="35765" y="29307"/>
                    <a:pt x="35695" y="29223"/>
                    <a:pt x="35667" y="29125"/>
                  </a:cubicBezTo>
                  <a:lnTo>
                    <a:pt x="35612" y="28916"/>
                  </a:lnTo>
                  <a:cubicBezTo>
                    <a:pt x="35584" y="28735"/>
                    <a:pt x="35486" y="28540"/>
                    <a:pt x="35612" y="28372"/>
                  </a:cubicBezTo>
                  <a:cubicBezTo>
                    <a:pt x="35584" y="28302"/>
                    <a:pt x="35528" y="28219"/>
                    <a:pt x="35486" y="28149"/>
                  </a:cubicBezTo>
                  <a:cubicBezTo>
                    <a:pt x="35556" y="27996"/>
                    <a:pt x="35626" y="27870"/>
                    <a:pt x="35695" y="27744"/>
                  </a:cubicBezTo>
                  <a:close/>
                  <a:moveTo>
                    <a:pt x="34900" y="28763"/>
                  </a:moveTo>
                  <a:cubicBezTo>
                    <a:pt x="34845" y="28860"/>
                    <a:pt x="34775" y="28944"/>
                    <a:pt x="34705" y="29056"/>
                  </a:cubicBezTo>
                  <a:cubicBezTo>
                    <a:pt x="34677" y="29111"/>
                    <a:pt x="34635" y="29125"/>
                    <a:pt x="34621" y="29070"/>
                  </a:cubicBezTo>
                  <a:cubicBezTo>
                    <a:pt x="34593" y="29056"/>
                    <a:pt x="34593" y="29014"/>
                    <a:pt x="34593" y="29000"/>
                  </a:cubicBezTo>
                  <a:cubicBezTo>
                    <a:pt x="34593" y="28986"/>
                    <a:pt x="34593" y="28944"/>
                    <a:pt x="34621" y="28930"/>
                  </a:cubicBezTo>
                  <a:cubicBezTo>
                    <a:pt x="34677" y="28805"/>
                    <a:pt x="34733" y="28693"/>
                    <a:pt x="34705" y="28526"/>
                  </a:cubicBezTo>
                  <a:cubicBezTo>
                    <a:pt x="34649" y="28358"/>
                    <a:pt x="34496" y="28372"/>
                    <a:pt x="34370" y="28302"/>
                  </a:cubicBezTo>
                  <a:cubicBezTo>
                    <a:pt x="34356" y="28288"/>
                    <a:pt x="34342" y="28247"/>
                    <a:pt x="34356" y="28247"/>
                  </a:cubicBezTo>
                  <a:cubicBezTo>
                    <a:pt x="34370" y="28219"/>
                    <a:pt x="34412" y="28177"/>
                    <a:pt x="34440" y="28177"/>
                  </a:cubicBezTo>
                  <a:cubicBezTo>
                    <a:pt x="34482" y="28177"/>
                    <a:pt x="34524" y="28205"/>
                    <a:pt x="34579" y="28205"/>
                  </a:cubicBezTo>
                  <a:lnTo>
                    <a:pt x="34845" y="28247"/>
                  </a:lnTo>
                  <a:lnTo>
                    <a:pt x="34845" y="28233"/>
                  </a:lnTo>
                  <a:lnTo>
                    <a:pt x="34858" y="28233"/>
                  </a:lnTo>
                  <a:cubicBezTo>
                    <a:pt x="34789" y="28135"/>
                    <a:pt x="34719" y="28009"/>
                    <a:pt x="34649" y="27898"/>
                  </a:cubicBezTo>
                  <a:cubicBezTo>
                    <a:pt x="34552" y="27731"/>
                    <a:pt x="34566" y="27535"/>
                    <a:pt x="34635" y="27340"/>
                  </a:cubicBezTo>
                  <a:cubicBezTo>
                    <a:pt x="34649" y="27298"/>
                    <a:pt x="34719" y="27228"/>
                    <a:pt x="34775" y="27200"/>
                  </a:cubicBezTo>
                  <a:cubicBezTo>
                    <a:pt x="34831" y="27187"/>
                    <a:pt x="34914" y="27228"/>
                    <a:pt x="34956" y="27270"/>
                  </a:cubicBezTo>
                  <a:cubicBezTo>
                    <a:pt x="35026" y="27368"/>
                    <a:pt x="35096" y="27465"/>
                    <a:pt x="35137" y="27549"/>
                  </a:cubicBezTo>
                  <a:lnTo>
                    <a:pt x="35137" y="27549"/>
                  </a:lnTo>
                  <a:lnTo>
                    <a:pt x="35165" y="27521"/>
                  </a:lnTo>
                  <a:lnTo>
                    <a:pt x="35137" y="27577"/>
                  </a:lnTo>
                  <a:lnTo>
                    <a:pt x="35137" y="27549"/>
                  </a:lnTo>
                  <a:cubicBezTo>
                    <a:pt x="34956" y="27731"/>
                    <a:pt x="34956" y="27898"/>
                    <a:pt x="35137" y="28079"/>
                  </a:cubicBezTo>
                  <a:cubicBezTo>
                    <a:pt x="35179" y="28107"/>
                    <a:pt x="35137" y="28163"/>
                    <a:pt x="35096" y="28177"/>
                  </a:cubicBezTo>
                  <a:lnTo>
                    <a:pt x="34831" y="28233"/>
                  </a:lnTo>
                  <a:lnTo>
                    <a:pt x="34845" y="28247"/>
                  </a:lnTo>
                  <a:lnTo>
                    <a:pt x="34831" y="28247"/>
                  </a:lnTo>
                  <a:cubicBezTo>
                    <a:pt x="34858" y="28344"/>
                    <a:pt x="34900" y="28414"/>
                    <a:pt x="34900" y="28498"/>
                  </a:cubicBezTo>
                  <a:cubicBezTo>
                    <a:pt x="34956" y="28581"/>
                    <a:pt x="34928" y="28665"/>
                    <a:pt x="34900" y="28763"/>
                  </a:cubicBezTo>
                  <a:close/>
                  <a:moveTo>
                    <a:pt x="35221" y="30688"/>
                  </a:moveTo>
                  <a:cubicBezTo>
                    <a:pt x="35221" y="30716"/>
                    <a:pt x="35193" y="30743"/>
                    <a:pt x="35193" y="30743"/>
                  </a:cubicBezTo>
                  <a:cubicBezTo>
                    <a:pt x="35165" y="30743"/>
                    <a:pt x="35082" y="30743"/>
                    <a:pt x="35082" y="30729"/>
                  </a:cubicBezTo>
                  <a:cubicBezTo>
                    <a:pt x="35040" y="30576"/>
                    <a:pt x="34998" y="30409"/>
                    <a:pt x="34984" y="30255"/>
                  </a:cubicBezTo>
                  <a:cubicBezTo>
                    <a:pt x="34984" y="30213"/>
                    <a:pt x="35012" y="30185"/>
                    <a:pt x="35054" y="30130"/>
                  </a:cubicBezTo>
                  <a:cubicBezTo>
                    <a:pt x="35054" y="30130"/>
                    <a:pt x="35054" y="30116"/>
                    <a:pt x="35040" y="30116"/>
                  </a:cubicBezTo>
                  <a:cubicBezTo>
                    <a:pt x="35054" y="30074"/>
                    <a:pt x="35054" y="30046"/>
                    <a:pt x="35068" y="30004"/>
                  </a:cubicBezTo>
                  <a:lnTo>
                    <a:pt x="35068" y="30004"/>
                  </a:lnTo>
                  <a:cubicBezTo>
                    <a:pt x="35068" y="29990"/>
                    <a:pt x="35068" y="29976"/>
                    <a:pt x="35082" y="29962"/>
                  </a:cubicBezTo>
                  <a:cubicBezTo>
                    <a:pt x="35082" y="29976"/>
                    <a:pt x="35068" y="29990"/>
                    <a:pt x="35068" y="30004"/>
                  </a:cubicBezTo>
                  <a:cubicBezTo>
                    <a:pt x="35068" y="30046"/>
                    <a:pt x="35054" y="30102"/>
                    <a:pt x="35054" y="30130"/>
                  </a:cubicBezTo>
                  <a:lnTo>
                    <a:pt x="35054" y="30130"/>
                  </a:lnTo>
                  <a:cubicBezTo>
                    <a:pt x="35123" y="30269"/>
                    <a:pt x="35193" y="30395"/>
                    <a:pt x="35249" y="30534"/>
                  </a:cubicBezTo>
                  <a:cubicBezTo>
                    <a:pt x="35249" y="30604"/>
                    <a:pt x="35221" y="30660"/>
                    <a:pt x="35221" y="30688"/>
                  </a:cubicBezTo>
                  <a:close/>
                  <a:moveTo>
                    <a:pt x="34998" y="16209"/>
                  </a:moveTo>
                  <a:cubicBezTo>
                    <a:pt x="34998" y="16181"/>
                    <a:pt x="35040" y="16181"/>
                    <a:pt x="35054" y="16181"/>
                  </a:cubicBezTo>
                  <a:cubicBezTo>
                    <a:pt x="35110" y="16209"/>
                    <a:pt x="35123" y="16237"/>
                    <a:pt x="35096" y="16293"/>
                  </a:cubicBezTo>
                  <a:cubicBezTo>
                    <a:pt x="35096" y="16307"/>
                    <a:pt x="35054" y="16307"/>
                    <a:pt x="35040" y="16307"/>
                  </a:cubicBezTo>
                  <a:cubicBezTo>
                    <a:pt x="34984" y="16293"/>
                    <a:pt x="34970" y="16251"/>
                    <a:pt x="34998" y="16209"/>
                  </a:cubicBezTo>
                  <a:close/>
                  <a:moveTo>
                    <a:pt x="34607" y="22918"/>
                  </a:moveTo>
                  <a:cubicBezTo>
                    <a:pt x="34621" y="22807"/>
                    <a:pt x="34705" y="22765"/>
                    <a:pt x="34789" y="22737"/>
                  </a:cubicBezTo>
                  <a:cubicBezTo>
                    <a:pt x="34831" y="22737"/>
                    <a:pt x="34886" y="22765"/>
                    <a:pt x="34914" y="22793"/>
                  </a:cubicBezTo>
                  <a:cubicBezTo>
                    <a:pt x="34928" y="22793"/>
                    <a:pt x="34928" y="22849"/>
                    <a:pt x="34914" y="22862"/>
                  </a:cubicBezTo>
                  <a:cubicBezTo>
                    <a:pt x="34831" y="23002"/>
                    <a:pt x="34719" y="23114"/>
                    <a:pt x="34566" y="23183"/>
                  </a:cubicBezTo>
                  <a:lnTo>
                    <a:pt x="34566" y="23211"/>
                  </a:lnTo>
                  <a:lnTo>
                    <a:pt x="34538" y="23211"/>
                  </a:lnTo>
                  <a:cubicBezTo>
                    <a:pt x="34510" y="23225"/>
                    <a:pt x="34510" y="23253"/>
                    <a:pt x="34496" y="23253"/>
                  </a:cubicBezTo>
                  <a:cubicBezTo>
                    <a:pt x="34496" y="23225"/>
                    <a:pt x="34496" y="23211"/>
                    <a:pt x="34510" y="23211"/>
                  </a:cubicBezTo>
                  <a:lnTo>
                    <a:pt x="34538" y="23211"/>
                  </a:lnTo>
                  <a:lnTo>
                    <a:pt x="34552" y="23197"/>
                  </a:lnTo>
                  <a:cubicBezTo>
                    <a:pt x="34552" y="23197"/>
                    <a:pt x="34566" y="23197"/>
                    <a:pt x="34566" y="23183"/>
                  </a:cubicBezTo>
                  <a:cubicBezTo>
                    <a:pt x="34579" y="23086"/>
                    <a:pt x="34579" y="23002"/>
                    <a:pt x="34607" y="22918"/>
                  </a:cubicBezTo>
                  <a:close/>
                  <a:moveTo>
                    <a:pt x="34510" y="16000"/>
                  </a:moveTo>
                  <a:cubicBezTo>
                    <a:pt x="34579" y="16000"/>
                    <a:pt x="34607" y="16028"/>
                    <a:pt x="34552" y="16056"/>
                  </a:cubicBezTo>
                  <a:cubicBezTo>
                    <a:pt x="34524" y="16083"/>
                    <a:pt x="34496" y="16056"/>
                    <a:pt x="34482" y="16056"/>
                  </a:cubicBezTo>
                  <a:cubicBezTo>
                    <a:pt x="34468" y="16042"/>
                    <a:pt x="34468" y="16028"/>
                    <a:pt x="34440" y="16028"/>
                  </a:cubicBezTo>
                  <a:cubicBezTo>
                    <a:pt x="34468" y="16014"/>
                    <a:pt x="34482" y="16000"/>
                    <a:pt x="34510" y="16000"/>
                  </a:cubicBezTo>
                  <a:close/>
                  <a:moveTo>
                    <a:pt x="34259" y="24718"/>
                  </a:moveTo>
                  <a:cubicBezTo>
                    <a:pt x="34342" y="24690"/>
                    <a:pt x="34426" y="24676"/>
                    <a:pt x="34510" y="24676"/>
                  </a:cubicBezTo>
                  <a:cubicBezTo>
                    <a:pt x="34538" y="24662"/>
                    <a:pt x="34552" y="24662"/>
                    <a:pt x="34566" y="24648"/>
                  </a:cubicBezTo>
                  <a:cubicBezTo>
                    <a:pt x="34621" y="24592"/>
                    <a:pt x="34677" y="24536"/>
                    <a:pt x="34747" y="24480"/>
                  </a:cubicBezTo>
                  <a:lnTo>
                    <a:pt x="34761" y="24480"/>
                  </a:lnTo>
                  <a:cubicBezTo>
                    <a:pt x="34761" y="24467"/>
                    <a:pt x="34747" y="24453"/>
                    <a:pt x="34747" y="24439"/>
                  </a:cubicBezTo>
                  <a:cubicBezTo>
                    <a:pt x="34621" y="23853"/>
                    <a:pt x="34552" y="23811"/>
                    <a:pt x="35207" y="23420"/>
                  </a:cubicBezTo>
                  <a:cubicBezTo>
                    <a:pt x="35249" y="23406"/>
                    <a:pt x="35319" y="23420"/>
                    <a:pt x="35333" y="23434"/>
                  </a:cubicBezTo>
                  <a:cubicBezTo>
                    <a:pt x="35375" y="23476"/>
                    <a:pt x="35375" y="23532"/>
                    <a:pt x="35375" y="23560"/>
                  </a:cubicBezTo>
                  <a:cubicBezTo>
                    <a:pt x="35375" y="23574"/>
                    <a:pt x="35347" y="23616"/>
                    <a:pt x="35347" y="23630"/>
                  </a:cubicBezTo>
                  <a:cubicBezTo>
                    <a:pt x="35249" y="23755"/>
                    <a:pt x="35123" y="23881"/>
                    <a:pt x="35026" y="23992"/>
                  </a:cubicBezTo>
                  <a:cubicBezTo>
                    <a:pt x="34956" y="24118"/>
                    <a:pt x="34914" y="24257"/>
                    <a:pt x="34845" y="24383"/>
                  </a:cubicBezTo>
                  <a:cubicBezTo>
                    <a:pt x="34831" y="24411"/>
                    <a:pt x="34789" y="24439"/>
                    <a:pt x="34761" y="24467"/>
                  </a:cubicBezTo>
                  <a:lnTo>
                    <a:pt x="34761" y="24480"/>
                  </a:lnTo>
                  <a:cubicBezTo>
                    <a:pt x="34705" y="24536"/>
                    <a:pt x="34649" y="24592"/>
                    <a:pt x="34579" y="24648"/>
                  </a:cubicBezTo>
                  <a:cubicBezTo>
                    <a:pt x="34566" y="24648"/>
                    <a:pt x="34552" y="24648"/>
                    <a:pt x="34510" y="24662"/>
                  </a:cubicBezTo>
                  <a:cubicBezTo>
                    <a:pt x="34426" y="24718"/>
                    <a:pt x="34356" y="24746"/>
                    <a:pt x="34273" y="24801"/>
                  </a:cubicBezTo>
                  <a:cubicBezTo>
                    <a:pt x="34273" y="24801"/>
                    <a:pt x="34231" y="24787"/>
                    <a:pt x="34231" y="24759"/>
                  </a:cubicBezTo>
                  <a:cubicBezTo>
                    <a:pt x="34217" y="24746"/>
                    <a:pt x="34231" y="24718"/>
                    <a:pt x="34259" y="24718"/>
                  </a:cubicBezTo>
                  <a:close/>
                  <a:moveTo>
                    <a:pt x="34217" y="13796"/>
                  </a:moveTo>
                  <a:lnTo>
                    <a:pt x="34203" y="13852"/>
                  </a:lnTo>
                  <a:lnTo>
                    <a:pt x="34189" y="13796"/>
                  </a:lnTo>
                  <a:close/>
                  <a:moveTo>
                    <a:pt x="33784" y="15205"/>
                  </a:moveTo>
                  <a:cubicBezTo>
                    <a:pt x="33798" y="15191"/>
                    <a:pt x="33812" y="15205"/>
                    <a:pt x="33840" y="15205"/>
                  </a:cubicBezTo>
                  <a:cubicBezTo>
                    <a:pt x="33882" y="15247"/>
                    <a:pt x="33882" y="15274"/>
                    <a:pt x="33854" y="15316"/>
                  </a:cubicBezTo>
                  <a:cubicBezTo>
                    <a:pt x="33840" y="15330"/>
                    <a:pt x="33798" y="15330"/>
                    <a:pt x="33798" y="15330"/>
                  </a:cubicBezTo>
                  <a:cubicBezTo>
                    <a:pt x="33743" y="15302"/>
                    <a:pt x="33743" y="15260"/>
                    <a:pt x="33784" y="15205"/>
                  </a:cubicBezTo>
                  <a:close/>
                  <a:moveTo>
                    <a:pt x="17730" y="21203"/>
                  </a:moveTo>
                  <a:lnTo>
                    <a:pt x="17688" y="21230"/>
                  </a:lnTo>
                  <a:lnTo>
                    <a:pt x="17702" y="21189"/>
                  </a:lnTo>
                  <a:cubicBezTo>
                    <a:pt x="17702" y="21175"/>
                    <a:pt x="17730" y="21175"/>
                    <a:pt x="17730" y="21161"/>
                  </a:cubicBezTo>
                  <a:close/>
                  <a:moveTo>
                    <a:pt x="18120" y="20156"/>
                  </a:moveTo>
                  <a:lnTo>
                    <a:pt x="18120" y="20129"/>
                  </a:lnTo>
                  <a:cubicBezTo>
                    <a:pt x="18106" y="20115"/>
                    <a:pt x="18078" y="20087"/>
                    <a:pt x="18050" y="20073"/>
                  </a:cubicBezTo>
                  <a:cubicBezTo>
                    <a:pt x="18050" y="20073"/>
                    <a:pt x="18078" y="20045"/>
                    <a:pt x="18078" y="20017"/>
                  </a:cubicBezTo>
                  <a:cubicBezTo>
                    <a:pt x="18120" y="20045"/>
                    <a:pt x="18120" y="20087"/>
                    <a:pt x="18120" y="20129"/>
                  </a:cubicBezTo>
                  <a:lnTo>
                    <a:pt x="18148" y="20142"/>
                  </a:lnTo>
                  <a:cubicBezTo>
                    <a:pt x="18162" y="20156"/>
                    <a:pt x="18162" y="20184"/>
                    <a:pt x="18176" y="20198"/>
                  </a:cubicBezTo>
                  <a:cubicBezTo>
                    <a:pt x="18162" y="20184"/>
                    <a:pt x="18148" y="20184"/>
                    <a:pt x="18120" y="20156"/>
                  </a:cubicBezTo>
                  <a:close/>
                  <a:moveTo>
                    <a:pt x="18232" y="19236"/>
                  </a:moveTo>
                  <a:cubicBezTo>
                    <a:pt x="18232" y="19236"/>
                    <a:pt x="18218" y="19236"/>
                    <a:pt x="18190" y="19250"/>
                  </a:cubicBezTo>
                  <a:lnTo>
                    <a:pt x="18190" y="19152"/>
                  </a:lnTo>
                  <a:cubicBezTo>
                    <a:pt x="18190" y="19166"/>
                    <a:pt x="18218" y="19180"/>
                    <a:pt x="18218" y="19180"/>
                  </a:cubicBezTo>
                  <a:cubicBezTo>
                    <a:pt x="18232" y="19208"/>
                    <a:pt x="18232" y="19222"/>
                    <a:pt x="18232" y="19236"/>
                  </a:cubicBezTo>
                  <a:close/>
                  <a:moveTo>
                    <a:pt x="18315" y="23058"/>
                  </a:moveTo>
                  <a:cubicBezTo>
                    <a:pt x="18288" y="23086"/>
                    <a:pt x="18232" y="23072"/>
                    <a:pt x="18218" y="23030"/>
                  </a:cubicBezTo>
                  <a:cubicBezTo>
                    <a:pt x="18162" y="22974"/>
                    <a:pt x="18092" y="22876"/>
                    <a:pt x="18050" y="22793"/>
                  </a:cubicBezTo>
                  <a:cubicBezTo>
                    <a:pt x="18022" y="22681"/>
                    <a:pt x="18036" y="22570"/>
                    <a:pt x="18162" y="22500"/>
                  </a:cubicBezTo>
                  <a:cubicBezTo>
                    <a:pt x="18162" y="22500"/>
                    <a:pt x="18162" y="22486"/>
                    <a:pt x="18148" y="22486"/>
                  </a:cubicBezTo>
                  <a:lnTo>
                    <a:pt x="18162" y="22458"/>
                  </a:lnTo>
                  <a:cubicBezTo>
                    <a:pt x="18162" y="22402"/>
                    <a:pt x="18148" y="22374"/>
                    <a:pt x="18190" y="22332"/>
                  </a:cubicBezTo>
                  <a:cubicBezTo>
                    <a:pt x="18190" y="22360"/>
                    <a:pt x="18204" y="22374"/>
                    <a:pt x="18204" y="22374"/>
                  </a:cubicBezTo>
                  <a:cubicBezTo>
                    <a:pt x="18190" y="22402"/>
                    <a:pt x="18176" y="22430"/>
                    <a:pt x="18162" y="22458"/>
                  </a:cubicBezTo>
                  <a:lnTo>
                    <a:pt x="18162" y="22500"/>
                  </a:lnTo>
                  <a:lnTo>
                    <a:pt x="18134" y="22500"/>
                  </a:lnTo>
                  <a:cubicBezTo>
                    <a:pt x="18204" y="22653"/>
                    <a:pt x="18260" y="22821"/>
                    <a:pt x="18329" y="22988"/>
                  </a:cubicBezTo>
                  <a:cubicBezTo>
                    <a:pt x="18357" y="23016"/>
                    <a:pt x="18329" y="23044"/>
                    <a:pt x="18315" y="23058"/>
                  </a:cubicBezTo>
                  <a:close/>
                  <a:moveTo>
                    <a:pt x="18511" y="22570"/>
                  </a:moveTo>
                  <a:cubicBezTo>
                    <a:pt x="18497" y="22570"/>
                    <a:pt x="18469" y="22528"/>
                    <a:pt x="18469" y="22528"/>
                  </a:cubicBezTo>
                  <a:cubicBezTo>
                    <a:pt x="18469" y="22500"/>
                    <a:pt x="18497" y="22458"/>
                    <a:pt x="18511" y="22430"/>
                  </a:cubicBezTo>
                  <a:lnTo>
                    <a:pt x="18594" y="22514"/>
                  </a:lnTo>
                  <a:cubicBezTo>
                    <a:pt x="18594" y="22556"/>
                    <a:pt x="18566" y="22570"/>
                    <a:pt x="18511" y="22570"/>
                  </a:cubicBezTo>
                  <a:close/>
                  <a:moveTo>
                    <a:pt x="24941" y="7366"/>
                  </a:moveTo>
                  <a:cubicBezTo>
                    <a:pt x="24927" y="7366"/>
                    <a:pt x="24913" y="7324"/>
                    <a:pt x="24913" y="7310"/>
                  </a:cubicBezTo>
                  <a:lnTo>
                    <a:pt x="24913" y="7198"/>
                  </a:lnTo>
                  <a:cubicBezTo>
                    <a:pt x="24913" y="7059"/>
                    <a:pt x="24913" y="7031"/>
                    <a:pt x="24927" y="6975"/>
                  </a:cubicBezTo>
                  <a:cubicBezTo>
                    <a:pt x="24927" y="6961"/>
                    <a:pt x="24941" y="6947"/>
                    <a:pt x="24955" y="6919"/>
                  </a:cubicBezTo>
                  <a:lnTo>
                    <a:pt x="24997" y="6947"/>
                  </a:lnTo>
                  <a:cubicBezTo>
                    <a:pt x="24997" y="7045"/>
                    <a:pt x="24997" y="7170"/>
                    <a:pt x="25011" y="7268"/>
                  </a:cubicBezTo>
                  <a:cubicBezTo>
                    <a:pt x="25011" y="7352"/>
                    <a:pt x="24997" y="7366"/>
                    <a:pt x="24941" y="7366"/>
                  </a:cubicBezTo>
                  <a:close/>
                  <a:moveTo>
                    <a:pt x="25931" y="7045"/>
                  </a:moveTo>
                  <a:cubicBezTo>
                    <a:pt x="25917" y="7073"/>
                    <a:pt x="25903" y="7073"/>
                    <a:pt x="25903" y="7087"/>
                  </a:cubicBezTo>
                  <a:cubicBezTo>
                    <a:pt x="25903" y="7073"/>
                    <a:pt x="25917" y="7045"/>
                    <a:pt x="25917" y="7031"/>
                  </a:cubicBezTo>
                  <a:lnTo>
                    <a:pt x="25959" y="7031"/>
                  </a:lnTo>
                  <a:close/>
                  <a:moveTo>
                    <a:pt x="26196" y="19027"/>
                  </a:moveTo>
                  <a:lnTo>
                    <a:pt x="26182" y="19041"/>
                  </a:lnTo>
                  <a:lnTo>
                    <a:pt x="26196" y="19027"/>
                  </a:lnTo>
                  <a:lnTo>
                    <a:pt x="26210" y="18999"/>
                  </a:lnTo>
                  <a:close/>
                  <a:moveTo>
                    <a:pt x="27298" y="24871"/>
                  </a:moveTo>
                  <a:cubicBezTo>
                    <a:pt x="27284" y="24871"/>
                    <a:pt x="27256" y="24857"/>
                    <a:pt x="27243" y="24857"/>
                  </a:cubicBezTo>
                  <a:cubicBezTo>
                    <a:pt x="27284" y="24829"/>
                    <a:pt x="27298" y="24815"/>
                    <a:pt x="27326" y="24815"/>
                  </a:cubicBezTo>
                  <a:cubicBezTo>
                    <a:pt x="27354" y="24815"/>
                    <a:pt x="27354" y="24829"/>
                    <a:pt x="27368" y="24857"/>
                  </a:cubicBezTo>
                  <a:cubicBezTo>
                    <a:pt x="27326" y="24871"/>
                    <a:pt x="27312" y="24871"/>
                    <a:pt x="27298" y="24871"/>
                  </a:cubicBezTo>
                  <a:close/>
                  <a:moveTo>
                    <a:pt x="27452" y="6557"/>
                  </a:moveTo>
                  <a:cubicBezTo>
                    <a:pt x="27438" y="6584"/>
                    <a:pt x="27424" y="6598"/>
                    <a:pt x="27396" y="6598"/>
                  </a:cubicBezTo>
                  <a:lnTo>
                    <a:pt x="26699" y="6598"/>
                  </a:lnTo>
                  <a:cubicBezTo>
                    <a:pt x="26685" y="6598"/>
                    <a:pt x="26671" y="6612"/>
                    <a:pt x="26657" y="6612"/>
                  </a:cubicBezTo>
                  <a:lnTo>
                    <a:pt x="26489" y="6766"/>
                  </a:lnTo>
                  <a:lnTo>
                    <a:pt x="26461" y="6766"/>
                  </a:lnTo>
                  <a:cubicBezTo>
                    <a:pt x="26447" y="6794"/>
                    <a:pt x="26420" y="6822"/>
                    <a:pt x="26392" y="6835"/>
                  </a:cubicBezTo>
                  <a:cubicBezTo>
                    <a:pt x="26392" y="6835"/>
                    <a:pt x="26350" y="6822"/>
                    <a:pt x="26336" y="6822"/>
                  </a:cubicBezTo>
                  <a:cubicBezTo>
                    <a:pt x="26350" y="6766"/>
                    <a:pt x="26406" y="6766"/>
                    <a:pt x="26461" y="6766"/>
                  </a:cubicBezTo>
                  <a:lnTo>
                    <a:pt x="26475" y="6752"/>
                  </a:lnTo>
                  <a:cubicBezTo>
                    <a:pt x="26531" y="6696"/>
                    <a:pt x="26573" y="6640"/>
                    <a:pt x="26629" y="6570"/>
                  </a:cubicBezTo>
                  <a:lnTo>
                    <a:pt x="26699" y="6570"/>
                  </a:lnTo>
                  <a:cubicBezTo>
                    <a:pt x="26950" y="6459"/>
                    <a:pt x="27201" y="6487"/>
                    <a:pt x="27452" y="6501"/>
                  </a:cubicBezTo>
                  <a:close/>
                  <a:moveTo>
                    <a:pt x="32682" y="26043"/>
                  </a:moveTo>
                  <a:cubicBezTo>
                    <a:pt x="32669" y="26043"/>
                    <a:pt x="32655" y="26015"/>
                    <a:pt x="32627" y="26001"/>
                  </a:cubicBezTo>
                  <a:cubicBezTo>
                    <a:pt x="32655" y="25973"/>
                    <a:pt x="32655" y="25917"/>
                    <a:pt x="32669" y="25903"/>
                  </a:cubicBezTo>
                  <a:cubicBezTo>
                    <a:pt x="32724" y="25847"/>
                    <a:pt x="32766" y="25834"/>
                    <a:pt x="32836" y="25861"/>
                  </a:cubicBezTo>
                  <a:cubicBezTo>
                    <a:pt x="32864" y="25861"/>
                    <a:pt x="32878" y="25903"/>
                    <a:pt x="32878" y="25917"/>
                  </a:cubicBezTo>
                  <a:cubicBezTo>
                    <a:pt x="32878" y="25987"/>
                    <a:pt x="32766" y="26057"/>
                    <a:pt x="32682" y="26043"/>
                  </a:cubicBezTo>
                  <a:close/>
                  <a:moveTo>
                    <a:pt x="32627" y="23699"/>
                  </a:moveTo>
                  <a:cubicBezTo>
                    <a:pt x="32613" y="23699"/>
                    <a:pt x="32585" y="23685"/>
                    <a:pt x="32585" y="23671"/>
                  </a:cubicBezTo>
                  <a:cubicBezTo>
                    <a:pt x="32585" y="23644"/>
                    <a:pt x="32585" y="23616"/>
                    <a:pt x="32599" y="23602"/>
                  </a:cubicBezTo>
                  <a:cubicBezTo>
                    <a:pt x="32669" y="23504"/>
                    <a:pt x="32752" y="23462"/>
                    <a:pt x="32878" y="23476"/>
                  </a:cubicBezTo>
                  <a:cubicBezTo>
                    <a:pt x="32892" y="23476"/>
                    <a:pt x="32892" y="23504"/>
                    <a:pt x="32892" y="23532"/>
                  </a:cubicBezTo>
                  <a:cubicBezTo>
                    <a:pt x="32836" y="23644"/>
                    <a:pt x="32752" y="23699"/>
                    <a:pt x="32627" y="23699"/>
                  </a:cubicBezTo>
                  <a:close/>
                  <a:moveTo>
                    <a:pt x="32892" y="18734"/>
                  </a:moveTo>
                  <a:lnTo>
                    <a:pt x="32906" y="18678"/>
                  </a:lnTo>
                  <a:lnTo>
                    <a:pt x="32934" y="18734"/>
                  </a:lnTo>
                  <a:close/>
                  <a:moveTo>
                    <a:pt x="33296" y="13015"/>
                  </a:moveTo>
                  <a:cubicBezTo>
                    <a:pt x="33324" y="13015"/>
                    <a:pt x="33380" y="13029"/>
                    <a:pt x="33422" y="13043"/>
                  </a:cubicBezTo>
                  <a:cubicBezTo>
                    <a:pt x="33436" y="13043"/>
                    <a:pt x="33436" y="13084"/>
                    <a:pt x="33450" y="13098"/>
                  </a:cubicBezTo>
                  <a:lnTo>
                    <a:pt x="33450" y="13154"/>
                  </a:lnTo>
                  <a:cubicBezTo>
                    <a:pt x="33422" y="13154"/>
                    <a:pt x="33366" y="13168"/>
                    <a:pt x="33352" y="13154"/>
                  </a:cubicBezTo>
                  <a:cubicBezTo>
                    <a:pt x="33240" y="13098"/>
                    <a:pt x="33226" y="13015"/>
                    <a:pt x="33296" y="13015"/>
                  </a:cubicBezTo>
                  <a:close/>
                  <a:moveTo>
                    <a:pt x="27800" y="10351"/>
                  </a:moveTo>
                  <a:cubicBezTo>
                    <a:pt x="27814" y="10351"/>
                    <a:pt x="27814" y="10351"/>
                    <a:pt x="27814" y="10323"/>
                  </a:cubicBezTo>
                  <a:lnTo>
                    <a:pt x="27814" y="10295"/>
                  </a:lnTo>
                  <a:cubicBezTo>
                    <a:pt x="27856" y="10295"/>
                    <a:pt x="27842" y="10309"/>
                    <a:pt x="27814" y="10323"/>
                  </a:cubicBezTo>
                  <a:lnTo>
                    <a:pt x="27814" y="10364"/>
                  </a:lnTo>
                  <a:lnTo>
                    <a:pt x="27773" y="10378"/>
                  </a:lnTo>
                  <a:close/>
                  <a:moveTo>
                    <a:pt x="28372" y="18301"/>
                  </a:moveTo>
                  <a:lnTo>
                    <a:pt x="28344" y="18259"/>
                  </a:lnTo>
                  <a:cubicBezTo>
                    <a:pt x="28358" y="18259"/>
                    <a:pt x="28372" y="18273"/>
                    <a:pt x="28400" y="18273"/>
                  </a:cubicBezTo>
                  <a:lnTo>
                    <a:pt x="28414" y="18315"/>
                  </a:lnTo>
                  <a:close/>
                  <a:moveTo>
                    <a:pt x="28498" y="13419"/>
                  </a:moveTo>
                  <a:cubicBezTo>
                    <a:pt x="28331" y="13559"/>
                    <a:pt x="28135" y="13573"/>
                    <a:pt x="27912" y="13433"/>
                  </a:cubicBezTo>
                  <a:cubicBezTo>
                    <a:pt x="27800" y="13377"/>
                    <a:pt x="27787" y="13322"/>
                    <a:pt x="27856" y="13280"/>
                  </a:cubicBezTo>
                  <a:cubicBezTo>
                    <a:pt x="27954" y="13210"/>
                    <a:pt x="28079" y="13154"/>
                    <a:pt x="28149" y="13071"/>
                  </a:cubicBezTo>
                  <a:cubicBezTo>
                    <a:pt x="28247" y="12931"/>
                    <a:pt x="28372" y="12819"/>
                    <a:pt x="28526" y="12764"/>
                  </a:cubicBezTo>
                  <a:cubicBezTo>
                    <a:pt x="28651" y="12736"/>
                    <a:pt x="28707" y="12624"/>
                    <a:pt x="28735" y="12513"/>
                  </a:cubicBezTo>
                  <a:cubicBezTo>
                    <a:pt x="28763" y="12471"/>
                    <a:pt x="28805" y="12443"/>
                    <a:pt x="28847" y="12457"/>
                  </a:cubicBezTo>
                  <a:cubicBezTo>
                    <a:pt x="28972" y="12457"/>
                    <a:pt x="29070" y="12540"/>
                    <a:pt x="29195" y="12513"/>
                  </a:cubicBezTo>
                  <a:cubicBezTo>
                    <a:pt x="29279" y="12485"/>
                    <a:pt x="29349" y="12345"/>
                    <a:pt x="29293" y="12275"/>
                  </a:cubicBezTo>
                  <a:cubicBezTo>
                    <a:pt x="29223" y="12206"/>
                    <a:pt x="29181" y="12122"/>
                    <a:pt x="29084" y="12094"/>
                  </a:cubicBezTo>
                  <a:cubicBezTo>
                    <a:pt x="28944" y="11996"/>
                    <a:pt x="28777" y="11969"/>
                    <a:pt x="28596" y="11969"/>
                  </a:cubicBezTo>
                  <a:cubicBezTo>
                    <a:pt x="28289" y="11969"/>
                    <a:pt x="27996" y="11927"/>
                    <a:pt x="27675" y="11913"/>
                  </a:cubicBezTo>
                  <a:cubicBezTo>
                    <a:pt x="27661" y="11913"/>
                    <a:pt x="27647" y="11885"/>
                    <a:pt x="27647" y="11857"/>
                  </a:cubicBezTo>
                  <a:cubicBezTo>
                    <a:pt x="27661" y="11829"/>
                    <a:pt x="27675" y="11773"/>
                    <a:pt x="27689" y="11745"/>
                  </a:cubicBezTo>
                  <a:cubicBezTo>
                    <a:pt x="27731" y="11718"/>
                    <a:pt x="27787" y="11704"/>
                    <a:pt x="27828" y="11704"/>
                  </a:cubicBezTo>
                  <a:cubicBezTo>
                    <a:pt x="28205" y="11690"/>
                    <a:pt x="28554" y="11676"/>
                    <a:pt x="28916" y="11676"/>
                  </a:cubicBezTo>
                  <a:cubicBezTo>
                    <a:pt x="29181" y="11676"/>
                    <a:pt x="29432" y="11634"/>
                    <a:pt x="29697" y="11550"/>
                  </a:cubicBezTo>
                  <a:cubicBezTo>
                    <a:pt x="29921" y="11480"/>
                    <a:pt x="30172" y="11425"/>
                    <a:pt x="30395" y="11397"/>
                  </a:cubicBezTo>
                  <a:cubicBezTo>
                    <a:pt x="30465" y="11369"/>
                    <a:pt x="30534" y="11397"/>
                    <a:pt x="30604" y="11411"/>
                  </a:cubicBezTo>
                  <a:cubicBezTo>
                    <a:pt x="30646" y="11411"/>
                    <a:pt x="30688" y="11466"/>
                    <a:pt x="30716" y="11480"/>
                  </a:cubicBezTo>
                  <a:cubicBezTo>
                    <a:pt x="30730" y="11508"/>
                    <a:pt x="30688" y="11578"/>
                    <a:pt x="30660" y="11606"/>
                  </a:cubicBezTo>
                  <a:cubicBezTo>
                    <a:pt x="30465" y="11690"/>
                    <a:pt x="30255" y="11759"/>
                    <a:pt x="30060" y="11829"/>
                  </a:cubicBezTo>
                  <a:cubicBezTo>
                    <a:pt x="30018" y="11843"/>
                    <a:pt x="29976" y="11969"/>
                    <a:pt x="30018" y="12024"/>
                  </a:cubicBezTo>
                  <a:cubicBezTo>
                    <a:pt x="30032" y="12038"/>
                    <a:pt x="30032" y="12066"/>
                    <a:pt x="30046" y="12066"/>
                  </a:cubicBezTo>
                  <a:cubicBezTo>
                    <a:pt x="30088" y="12108"/>
                    <a:pt x="30116" y="12122"/>
                    <a:pt x="30172" y="12164"/>
                  </a:cubicBezTo>
                  <a:cubicBezTo>
                    <a:pt x="30479" y="12387"/>
                    <a:pt x="30813" y="12485"/>
                    <a:pt x="31148" y="12192"/>
                  </a:cubicBezTo>
                  <a:cubicBezTo>
                    <a:pt x="31162" y="12178"/>
                    <a:pt x="31204" y="12178"/>
                    <a:pt x="31218" y="12192"/>
                  </a:cubicBezTo>
                  <a:cubicBezTo>
                    <a:pt x="31274" y="12206"/>
                    <a:pt x="31274" y="12262"/>
                    <a:pt x="31246" y="12317"/>
                  </a:cubicBezTo>
                  <a:cubicBezTo>
                    <a:pt x="31218" y="12401"/>
                    <a:pt x="31204" y="12513"/>
                    <a:pt x="31106" y="12554"/>
                  </a:cubicBezTo>
                  <a:cubicBezTo>
                    <a:pt x="31023" y="12624"/>
                    <a:pt x="30925" y="12694"/>
                    <a:pt x="30827" y="12792"/>
                  </a:cubicBezTo>
                  <a:cubicBezTo>
                    <a:pt x="30785" y="12833"/>
                    <a:pt x="30758" y="12903"/>
                    <a:pt x="30730" y="12959"/>
                  </a:cubicBezTo>
                  <a:cubicBezTo>
                    <a:pt x="30618" y="13210"/>
                    <a:pt x="30576" y="13238"/>
                    <a:pt x="30381" y="13084"/>
                  </a:cubicBezTo>
                  <a:cubicBezTo>
                    <a:pt x="30186" y="12903"/>
                    <a:pt x="29990" y="12903"/>
                    <a:pt x="29781" y="13001"/>
                  </a:cubicBezTo>
                  <a:cubicBezTo>
                    <a:pt x="29739" y="13015"/>
                    <a:pt x="29642" y="13084"/>
                    <a:pt x="29642" y="13140"/>
                  </a:cubicBezTo>
                  <a:cubicBezTo>
                    <a:pt x="29614" y="13377"/>
                    <a:pt x="29460" y="13489"/>
                    <a:pt x="29251" y="13531"/>
                  </a:cubicBezTo>
                  <a:lnTo>
                    <a:pt x="29251" y="13559"/>
                  </a:lnTo>
                  <a:lnTo>
                    <a:pt x="29195" y="13559"/>
                  </a:lnTo>
                  <a:cubicBezTo>
                    <a:pt x="29126" y="13601"/>
                    <a:pt x="29056" y="13642"/>
                    <a:pt x="28972" y="13656"/>
                  </a:cubicBezTo>
                  <a:cubicBezTo>
                    <a:pt x="28972" y="13670"/>
                    <a:pt x="28944" y="13670"/>
                    <a:pt x="28944" y="13698"/>
                  </a:cubicBezTo>
                  <a:lnTo>
                    <a:pt x="28916" y="13698"/>
                  </a:lnTo>
                  <a:cubicBezTo>
                    <a:pt x="28902" y="13712"/>
                    <a:pt x="28875" y="13740"/>
                    <a:pt x="28861" y="13768"/>
                  </a:cubicBezTo>
                  <a:cubicBezTo>
                    <a:pt x="28861" y="13768"/>
                    <a:pt x="28833" y="13768"/>
                    <a:pt x="28805" y="13740"/>
                  </a:cubicBezTo>
                  <a:cubicBezTo>
                    <a:pt x="28833" y="13698"/>
                    <a:pt x="28875" y="13698"/>
                    <a:pt x="28916" y="13698"/>
                  </a:cubicBezTo>
                  <a:lnTo>
                    <a:pt x="28930" y="13670"/>
                  </a:lnTo>
                  <a:cubicBezTo>
                    <a:pt x="28944" y="13670"/>
                    <a:pt x="28972" y="13670"/>
                    <a:pt x="28972" y="13656"/>
                  </a:cubicBezTo>
                  <a:cubicBezTo>
                    <a:pt x="29014" y="13587"/>
                    <a:pt x="29112" y="13559"/>
                    <a:pt x="29195" y="13559"/>
                  </a:cubicBezTo>
                  <a:cubicBezTo>
                    <a:pt x="29209" y="13559"/>
                    <a:pt x="29209" y="13531"/>
                    <a:pt x="29223" y="13531"/>
                  </a:cubicBezTo>
                  <a:lnTo>
                    <a:pt x="29251" y="13531"/>
                  </a:lnTo>
                  <a:lnTo>
                    <a:pt x="29349" y="13224"/>
                  </a:lnTo>
                  <a:cubicBezTo>
                    <a:pt x="29391" y="13098"/>
                    <a:pt x="29251" y="12959"/>
                    <a:pt x="29140" y="13015"/>
                  </a:cubicBezTo>
                  <a:cubicBezTo>
                    <a:pt x="29000" y="13071"/>
                    <a:pt x="28861" y="13112"/>
                    <a:pt x="28735" y="13182"/>
                  </a:cubicBezTo>
                  <a:cubicBezTo>
                    <a:pt x="28679" y="13224"/>
                    <a:pt x="28609" y="13322"/>
                    <a:pt x="28498" y="13419"/>
                  </a:cubicBezTo>
                  <a:close/>
                  <a:moveTo>
                    <a:pt x="30186" y="13866"/>
                  </a:moveTo>
                  <a:cubicBezTo>
                    <a:pt x="30172" y="13880"/>
                    <a:pt x="30144" y="13907"/>
                    <a:pt x="30102" y="13921"/>
                  </a:cubicBezTo>
                  <a:lnTo>
                    <a:pt x="30102" y="13949"/>
                  </a:lnTo>
                  <a:cubicBezTo>
                    <a:pt x="30102" y="13977"/>
                    <a:pt x="30088" y="13977"/>
                    <a:pt x="30088" y="13991"/>
                  </a:cubicBezTo>
                  <a:lnTo>
                    <a:pt x="30088" y="14075"/>
                  </a:lnTo>
                  <a:cubicBezTo>
                    <a:pt x="30032" y="14047"/>
                    <a:pt x="30074" y="14019"/>
                    <a:pt x="30088" y="13991"/>
                  </a:cubicBezTo>
                  <a:lnTo>
                    <a:pt x="30088" y="13935"/>
                  </a:lnTo>
                  <a:lnTo>
                    <a:pt x="30102" y="13921"/>
                  </a:lnTo>
                  <a:cubicBezTo>
                    <a:pt x="30102" y="13866"/>
                    <a:pt x="30102" y="13810"/>
                    <a:pt x="30172" y="13810"/>
                  </a:cubicBezTo>
                  <a:cubicBezTo>
                    <a:pt x="30186" y="13796"/>
                    <a:pt x="30214" y="13852"/>
                    <a:pt x="30186" y="13866"/>
                  </a:cubicBezTo>
                  <a:close/>
                  <a:moveTo>
                    <a:pt x="29614" y="16083"/>
                  </a:moveTo>
                  <a:cubicBezTo>
                    <a:pt x="29586" y="16111"/>
                    <a:pt x="29558" y="16153"/>
                    <a:pt x="29544" y="16153"/>
                  </a:cubicBezTo>
                  <a:cubicBezTo>
                    <a:pt x="29349" y="16111"/>
                    <a:pt x="29265" y="15972"/>
                    <a:pt x="29209" y="15818"/>
                  </a:cubicBezTo>
                  <a:cubicBezTo>
                    <a:pt x="29209" y="15804"/>
                    <a:pt x="29265" y="15735"/>
                    <a:pt x="29293" y="15707"/>
                  </a:cubicBezTo>
                  <a:cubicBezTo>
                    <a:pt x="29335" y="15693"/>
                    <a:pt x="29418" y="15693"/>
                    <a:pt x="29446" y="15707"/>
                  </a:cubicBezTo>
                  <a:cubicBezTo>
                    <a:pt x="29488" y="15818"/>
                    <a:pt x="29544" y="15958"/>
                    <a:pt x="29614" y="16083"/>
                  </a:cubicBezTo>
                  <a:close/>
                  <a:moveTo>
                    <a:pt x="29098" y="19836"/>
                  </a:moveTo>
                  <a:lnTo>
                    <a:pt x="29098" y="19794"/>
                  </a:lnTo>
                  <a:lnTo>
                    <a:pt x="29140" y="19836"/>
                  </a:lnTo>
                  <a:close/>
                  <a:moveTo>
                    <a:pt x="30214" y="21998"/>
                  </a:moveTo>
                  <a:cubicBezTo>
                    <a:pt x="30214" y="22012"/>
                    <a:pt x="30172" y="22012"/>
                    <a:pt x="30158" y="22012"/>
                  </a:cubicBezTo>
                  <a:cubicBezTo>
                    <a:pt x="30144" y="21970"/>
                    <a:pt x="30144" y="21928"/>
                    <a:pt x="30116" y="21886"/>
                  </a:cubicBezTo>
                  <a:cubicBezTo>
                    <a:pt x="30116" y="21886"/>
                    <a:pt x="30158" y="21872"/>
                    <a:pt x="30172" y="21872"/>
                  </a:cubicBezTo>
                  <a:cubicBezTo>
                    <a:pt x="30186" y="21872"/>
                    <a:pt x="30186" y="21900"/>
                    <a:pt x="30214" y="21928"/>
                  </a:cubicBezTo>
                  <a:cubicBezTo>
                    <a:pt x="30228" y="21956"/>
                    <a:pt x="30228" y="21970"/>
                    <a:pt x="30214" y="21998"/>
                  </a:cubicBezTo>
                  <a:close/>
                  <a:moveTo>
                    <a:pt x="30493" y="18803"/>
                  </a:moveTo>
                  <a:cubicBezTo>
                    <a:pt x="30381" y="18901"/>
                    <a:pt x="30283" y="18999"/>
                    <a:pt x="30116" y="19013"/>
                  </a:cubicBezTo>
                  <a:cubicBezTo>
                    <a:pt x="29907" y="19041"/>
                    <a:pt x="29697" y="19096"/>
                    <a:pt x="29488" y="19110"/>
                  </a:cubicBezTo>
                  <a:cubicBezTo>
                    <a:pt x="29321" y="19138"/>
                    <a:pt x="29167" y="19082"/>
                    <a:pt x="29056" y="18943"/>
                  </a:cubicBezTo>
                  <a:cubicBezTo>
                    <a:pt x="28986" y="18859"/>
                    <a:pt x="28902" y="18762"/>
                    <a:pt x="28833" y="18664"/>
                  </a:cubicBezTo>
                  <a:cubicBezTo>
                    <a:pt x="28833" y="18664"/>
                    <a:pt x="28833" y="18622"/>
                    <a:pt x="28847" y="18608"/>
                  </a:cubicBezTo>
                  <a:cubicBezTo>
                    <a:pt x="28861" y="18594"/>
                    <a:pt x="28902" y="18594"/>
                    <a:pt x="28916" y="18594"/>
                  </a:cubicBezTo>
                  <a:cubicBezTo>
                    <a:pt x="29000" y="18608"/>
                    <a:pt x="29098" y="18664"/>
                    <a:pt x="29195" y="18678"/>
                  </a:cubicBezTo>
                  <a:cubicBezTo>
                    <a:pt x="29265" y="18678"/>
                    <a:pt x="29349" y="18678"/>
                    <a:pt x="29391" y="18622"/>
                  </a:cubicBezTo>
                  <a:cubicBezTo>
                    <a:pt x="29488" y="18538"/>
                    <a:pt x="29600" y="18427"/>
                    <a:pt x="29684" y="18315"/>
                  </a:cubicBezTo>
                  <a:cubicBezTo>
                    <a:pt x="29781" y="18190"/>
                    <a:pt x="29907" y="18134"/>
                    <a:pt x="30060" y="18148"/>
                  </a:cubicBezTo>
                  <a:cubicBezTo>
                    <a:pt x="30116" y="18148"/>
                    <a:pt x="30158" y="18148"/>
                    <a:pt x="30200" y="18134"/>
                  </a:cubicBezTo>
                  <a:cubicBezTo>
                    <a:pt x="30297" y="18120"/>
                    <a:pt x="30381" y="18008"/>
                    <a:pt x="30367" y="17925"/>
                  </a:cubicBezTo>
                  <a:cubicBezTo>
                    <a:pt x="30367" y="17855"/>
                    <a:pt x="30339" y="17785"/>
                    <a:pt x="30339" y="17715"/>
                  </a:cubicBezTo>
                  <a:cubicBezTo>
                    <a:pt x="30325" y="17576"/>
                    <a:pt x="30297" y="17436"/>
                    <a:pt x="30255" y="17297"/>
                  </a:cubicBezTo>
                  <a:cubicBezTo>
                    <a:pt x="30241" y="17255"/>
                    <a:pt x="30255" y="17213"/>
                    <a:pt x="30311" y="17199"/>
                  </a:cubicBezTo>
                  <a:cubicBezTo>
                    <a:pt x="30325" y="17199"/>
                    <a:pt x="30367" y="17213"/>
                    <a:pt x="30381" y="17227"/>
                  </a:cubicBezTo>
                  <a:cubicBezTo>
                    <a:pt x="30604" y="17381"/>
                    <a:pt x="30716" y="17632"/>
                    <a:pt x="30869" y="17855"/>
                  </a:cubicBezTo>
                  <a:cubicBezTo>
                    <a:pt x="30939" y="17966"/>
                    <a:pt x="31050" y="18008"/>
                    <a:pt x="31162" y="18008"/>
                  </a:cubicBezTo>
                  <a:cubicBezTo>
                    <a:pt x="31497" y="18050"/>
                    <a:pt x="31790" y="17966"/>
                    <a:pt x="32041" y="17757"/>
                  </a:cubicBezTo>
                  <a:cubicBezTo>
                    <a:pt x="32264" y="17562"/>
                    <a:pt x="32543" y="17478"/>
                    <a:pt x="32822" y="17422"/>
                  </a:cubicBezTo>
                  <a:cubicBezTo>
                    <a:pt x="32934" y="17409"/>
                    <a:pt x="33045" y="17422"/>
                    <a:pt x="33171" y="17436"/>
                  </a:cubicBezTo>
                  <a:cubicBezTo>
                    <a:pt x="33171" y="17436"/>
                    <a:pt x="33171" y="17422"/>
                    <a:pt x="33185" y="17422"/>
                  </a:cubicBezTo>
                  <a:cubicBezTo>
                    <a:pt x="33185" y="17367"/>
                    <a:pt x="33185" y="17367"/>
                    <a:pt x="33226" y="17409"/>
                  </a:cubicBezTo>
                  <a:lnTo>
                    <a:pt x="33185" y="17436"/>
                  </a:lnTo>
                  <a:lnTo>
                    <a:pt x="33171" y="17436"/>
                  </a:lnTo>
                  <a:cubicBezTo>
                    <a:pt x="33115" y="17506"/>
                    <a:pt x="33073" y="17576"/>
                    <a:pt x="33003" y="17632"/>
                  </a:cubicBezTo>
                  <a:cubicBezTo>
                    <a:pt x="32906" y="17701"/>
                    <a:pt x="32794" y="17757"/>
                    <a:pt x="32682" y="17799"/>
                  </a:cubicBezTo>
                  <a:cubicBezTo>
                    <a:pt x="32431" y="17911"/>
                    <a:pt x="32208" y="18036"/>
                    <a:pt x="31999" y="18204"/>
                  </a:cubicBezTo>
                  <a:cubicBezTo>
                    <a:pt x="31762" y="18399"/>
                    <a:pt x="31469" y="18497"/>
                    <a:pt x="31190" y="18650"/>
                  </a:cubicBezTo>
                  <a:cubicBezTo>
                    <a:pt x="31148" y="18664"/>
                    <a:pt x="31078" y="18664"/>
                    <a:pt x="31037" y="18650"/>
                  </a:cubicBezTo>
                  <a:cubicBezTo>
                    <a:pt x="30785" y="18552"/>
                    <a:pt x="30632" y="18664"/>
                    <a:pt x="30493" y="18803"/>
                  </a:cubicBezTo>
                  <a:close/>
                  <a:moveTo>
                    <a:pt x="30981" y="24955"/>
                  </a:moveTo>
                  <a:cubicBezTo>
                    <a:pt x="30953" y="24941"/>
                    <a:pt x="30953" y="24927"/>
                    <a:pt x="30953" y="24927"/>
                  </a:cubicBezTo>
                  <a:lnTo>
                    <a:pt x="30911" y="24815"/>
                  </a:lnTo>
                  <a:lnTo>
                    <a:pt x="30953" y="24927"/>
                  </a:lnTo>
                  <a:cubicBezTo>
                    <a:pt x="31009" y="24927"/>
                    <a:pt x="31009" y="24927"/>
                    <a:pt x="30981" y="24955"/>
                  </a:cubicBezTo>
                  <a:close/>
                  <a:moveTo>
                    <a:pt x="31092" y="21956"/>
                  </a:moveTo>
                  <a:cubicBezTo>
                    <a:pt x="31064" y="21970"/>
                    <a:pt x="31009" y="21942"/>
                    <a:pt x="30981" y="21928"/>
                  </a:cubicBezTo>
                  <a:lnTo>
                    <a:pt x="30981" y="21872"/>
                  </a:lnTo>
                  <a:cubicBezTo>
                    <a:pt x="31023" y="21802"/>
                    <a:pt x="31078" y="21691"/>
                    <a:pt x="31148" y="21649"/>
                  </a:cubicBezTo>
                  <a:cubicBezTo>
                    <a:pt x="31413" y="21482"/>
                    <a:pt x="31678" y="21328"/>
                    <a:pt x="31957" y="21189"/>
                  </a:cubicBezTo>
                  <a:cubicBezTo>
                    <a:pt x="31985" y="21175"/>
                    <a:pt x="32055" y="21189"/>
                    <a:pt x="32097" y="21203"/>
                  </a:cubicBezTo>
                  <a:cubicBezTo>
                    <a:pt x="32208" y="21314"/>
                    <a:pt x="32348" y="21398"/>
                    <a:pt x="32529" y="21398"/>
                  </a:cubicBezTo>
                  <a:cubicBezTo>
                    <a:pt x="32543" y="21398"/>
                    <a:pt x="32557" y="21468"/>
                    <a:pt x="32585" y="21509"/>
                  </a:cubicBezTo>
                  <a:cubicBezTo>
                    <a:pt x="32585" y="21523"/>
                    <a:pt x="32557" y="21551"/>
                    <a:pt x="32543" y="21551"/>
                  </a:cubicBezTo>
                  <a:cubicBezTo>
                    <a:pt x="32390" y="21579"/>
                    <a:pt x="32208" y="21593"/>
                    <a:pt x="32055" y="21607"/>
                  </a:cubicBezTo>
                  <a:lnTo>
                    <a:pt x="32055" y="21579"/>
                  </a:lnTo>
                  <a:lnTo>
                    <a:pt x="31846" y="21579"/>
                  </a:lnTo>
                  <a:cubicBezTo>
                    <a:pt x="31622" y="21551"/>
                    <a:pt x="31427" y="21649"/>
                    <a:pt x="31274" y="21816"/>
                  </a:cubicBezTo>
                  <a:cubicBezTo>
                    <a:pt x="31204" y="21886"/>
                    <a:pt x="31148" y="21942"/>
                    <a:pt x="31092" y="21956"/>
                  </a:cubicBezTo>
                  <a:close/>
                  <a:moveTo>
                    <a:pt x="38555" y="59129"/>
                  </a:moveTo>
                  <a:lnTo>
                    <a:pt x="38513" y="59185"/>
                  </a:lnTo>
                  <a:cubicBezTo>
                    <a:pt x="38360" y="59213"/>
                    <a:pt x="38220" y="59087"/>
                    <a:pt x="38248" y="58961"/>
                  </a:cubicBezTo>
                  <a:cubicBezTo>
                    <a:pt x="38248" y="58934"/>
                    <a:pt x="38276" y="58906"/>
                    <a:pt x="38304" y="58906"/>
                  </a:cubicBezTo>
                  <a:cubicBezTo>
                    <a:pt x="38415" y="58906"/>
                    <a:pt x="38527" y="58961"/>
                    <a:pt x="38583" y="59059"/>
                  </a:cubicBezTo>
                  <a:cubicBezTo>
                    <a:pt x="38555" y="59073"/>
                    <a:pt x="38555" y="59115"/>
                    <a:pt x="38555" y="59129"/>
                  </a:cubicBezTo>
                  <a:close/>
                  <a:moveTo>
                    <a:pt x="46645" y="60314"/>
                  </a:moveTo>
                  <a:cubicBezTo>
                    <a:pt x="46645" y="60370"/>
                    <a:pt x="46547" y="60454"/>
                    <a:pt x="46506" y="60440"/>
                  </a:cubicBezTo>
                  <a:cubicBezTo>
                    <a:pt x="46478" y="60426"/>
                    <a:pt x="46422" y="60384"/>
                    <a:pt x="46408" y="60356"/>
                  </a:cubicBezTo>
                  <a:cubicBezTo>
                    <a:pt x="46282" y="60175"/>
                    <a:pt x="46296" y="60105"/>
                    <a:pt x="46506" y="59882"/>
                  </a:cubicBezTo>
                  <a:cubicBezTo>
                    <a:pt x="46533" y="59840"/>
                    <a:pt x="46575" y="59868"/>
                    <a:pt x="46631" y="59840"/>
                  </a:cubicBezTo>
                  <a:cubicBezTo>
                    <a:pt x="46631" y="59840"/>
                    <a:pt x="46645" y="59882"/>
                    <a:pt x="46645" y="59896"/>
                  </a:cubicBezTo>
                  <a:cubicBezTo>
                    <a:pt x="46673" y="59966"/>
                    <a:pt x="46673" y="60036"/>
                    <a:pt x="46673" y="60119"/>
                  </a:cubicBezTo>
                  <a:cubicBezTo>
                    <a:pt x="46673" y="60189"/>
                    <a:pt x="46645" y="60259"/>
                    <a:pt x="46645" y="60314"/>
                  </a:cubicBezTo>
                  <a:close/>
                  <a:moveTo>
                    <a:pt x="48068" y="98882"/>
                  </a:moveTo>
                  <a:cubicBezTo>
                    <a:pt x="48040" y="98882"/>
                    <a:pt x="48026" y="98868"/>
                    <a:pt x="48026" y="98868"/>
                  </a:cubicBezTo>
                  <a:lnTo>
                    <a:pt x="48026" y="98813"/>
                  </a:lnTo>
                  <a:cubicBezTo>
                    <a:pt x="48040" y="98757"/>
                    <a:pt x="48068" y="98785"/>
                    <a:pt x="48082" y="98854"/>
                  </a:cubicBezTo>
                  <a:cubicBezTo>
                    <a:pt x="48082" y="98854"/>
                    <a:pt x="48082" y="98868"/>
                    <a:pt x="48068" y="98882"/>
                  </a:cubicBezTo>
                  <a:close/>
                  <a:moveTo>
                    <a:pt x="48249" y="75951"/>
                  </a:moveTo>
                  <a:lnTo>
                    <a:pt x="48249" y="75937"/>
                  </a:lnTo>
                  <a:cubicBezTo>
                    <a:pt x="48026" y="75937"/>
                    <a:pt x="47886" y="75797"/>
                    <a:pt x="47789" y="75630"/>
                  </a:cubicBezTo>
                  <a:cubicBezTo>
                    <a:pt x="47761" y="75602"/>
                    <a:pt x="47803" y="75532"/>
                    <a:pt x="47803" y="75505"/>
                  </a:cubicBezTo>
                  <a:cubicBezTo>
                    <a:pt x="47803" y="75505"/>
                    <a:pt x="47859" y="75477"/>
                    <a:pt x="47859" y="75505"/>
                  </a:cubicBezTo>
                  <a:cubicBezTo>
                    <a:pt x="47998" y="75630"/>
                    <a:pt x="48179" y="75728"/>
                    <a:pt x="48235" y="75937"/>
                  </a:cubicBezTo>
                  <a:lnTo>
                    <a:pt x="48249" y="75937"/>
                  </a:lnTo>
                  <a:lnTo>
                    <a:pt x="48291" y="75979"/>
                  </a:lnTo>
                  <a:cubicBezTo>
                    <a:pt x="48291" y="75979"/>
                    <a:pt x="48277" y="75979"/>
                    <a:pt x="48249" y="75951"/>
                  </a:cubicBezTo>
                  <a:close/>
                  <a:moveTo>
                    <a:pt x="49602" y="101602"/>
                  </a:moveTo>
                  <a:lnTo>
                    <a:pt x="49602" y="101616"/>
                  </a:lnTo>
                  <a:lnTo>
                    <a:pt x="49546" y="101644"/>
                  </a:lnTo>
                  <a:lnTo>
                    <a:pt x="49574" y="101602"/>
                  </a:lnTo>
                  <a:lnTo>
                    <a:pt x="49602" y="101602"/>
                  </a:lnTo>
                  <a:lnTo>
                    <a:pt x="49602" y="101574"/>
                  </a:lnTo>
                  <a:cubicBezTo>
                    <a:pt x="49630" y="101588"/>
                    <a:pt x="49616" y="101588"/>
                    <a:pt x="49602" y="101602"/>
                  </a:cubicBezTo>
                  <a:close/>
                  <a:moveTo>
                    <a:pt x="49979" y="102314"/>
                  </a:moveTo>
                  <a:cubicBezTo>
                    <a:pt x="49951" y="102342"/>
                    <a:pt x="49895" y="102356"/>
                    <a:pt x="49853" y="102370"/>
                  </a:cubicBezTo>
                  <a:cubicBezTo>
                    <a:pt x="49839" y="102370"/>
                    <a:pt x="49811" y="102356"/>
                    <a:pt x="49811" y="102328"/>
                  </a:cubicBezTo>
                  <a:cubicBezTo>
                    <a:pt x="49770" y="102286"/>
                    <a:pt x="49783" y="102244"/>
                    <a:pt x="49853" y="102244"/>
                  </a:cubicBezTo>
                  <a:cubicBezTo>
                    <a:pt x="49909" y="102244"/>
                    <a:pt x="49951" y="102272"/>
                    <a:pt x="49993" y="102272"/>
                  </a:cubicBezTo>
                  <a:cubicBezTo>
                    <a:pt x="49979" y="102272"/>
                    <a:pt x="49979" y="102300"/>
                    <a:pt x="49979" y="102314"/>
                  </a:cubicBezTo>
                  <a:close/>
                  <a:moveTo>
                    <a:pt x="50104" y="103151"/>
                  </a:moveTo>
                  <a:cubicBezTo>
                    <a:pt x="50104" y="103151"/>
                    <a:pt x="50090" y="103137"/>
                    <a:pt x="50090" y="103123"/>
                  </a:cubicBezTo>
                  <a:cubicBezTo>
                    <a:pt x="50104" y="103123"/>
                    <a:pt x="50118" y="103123"/>
                    <a:pt x="50132" y="103095"/>
                  </a:cubicBezTo>
                  <a:cubicBezTo>
                    <a:pt x="50132" y="103123"/>
                    <a:pt x="50160" y="103123"/>
                    <a:pt x="50160" y="103137"/>
                  </a:cubicBezTo>
                  <a:cubicBezTo>
                    <a:pt x="50132" y="103151"/>
                    <a:pt x="50118" y="103151"/>
                    <a:pt x="50104" y="103151"/>
                  </a:cubicBezTo>
                  <a:close/>
                  <a:moveTo>
                    <a:pt x="50453" y="102621"/>
                  </a:moveTo>
                  <a:cubicBezTo>
                    <a:pt x="50453" y="102621"/>
                    <a:pt x="50453" y="102635"/>
                    <a:pt x="50439" y="102635"/>
                  </a:cubicBezTo>
                  <a:cubicBezTo>
                    <a:pt x="50411" y="102635"/>
                    <a:pt x="50411" y="102649"/>
                    <a:pt x="50397" y="102649"/>
                  </a:cubicBezTo>
                  <a:cubicBezTo>
                    <a:pt x="50383" y="102704"/>
                    <a:pt x="50341" y="102732"/>
                    <a:pt x="50314" y="102732"/>
                  </a:cubicBezTo>
                  <a:cubicBezTo>
                    <a:pt x="50314" y="102760"/>
                    <a:pt x="50286" y="102760"/>
                    <a:pt x="50286" y="102774"/>
                  </a:cubicBezTo>
                  <a:lnTo>
                    <a:pt x="50258" y="102802"/>
                  </a:lnTo>
                  <a:lnTo>
                    <a:pt x="50272" y="102760"/>
                  </a:lnTo>
                  <a:cubicBezTo>
                    <a:pt x="50300" y="102760"/>
                    <a:pt x="50300" y="102732"/>
                    <a:pt x="50314" y="102732"/>
                  </a:cubicBezTo>
                  <a:cubicBezTo>
                    <a:pt x="50327" y="102690"/>
                    <a:pt x="50369" y="102662"/>
                    <a:pt x="50397" y="102649"/>
                  </a:cubicBezTo>
                  <a:cubicBezTo>
                    <a:pt x="50397" y="102635"/>
                    <a:pt x="50411" y="102635"/>
                    <a:pt x="50411" y="102621"/>
                  </a:cubicBezTo>
                  <a:lnTo>
                    <a:pt x="50453" y="102621"/>
                  </a:lnTo>
                  <a:cubicBezTo>
                    <a:pt x="50453" y="102593"/>
                    <a:pt x="50467" y="102593"/>
                    <a:pt x="50467" y="102579"/>
                  </a:cubicBezTo>
                  <a:cubicBezTo>
                    <a:pt x="50509" y="102593"/>
                    <a:pt x="50481" y="102593"/>
                    <a:pt x="50453" y="102621"/>
                  </a:cubicBezTo>
                  <a:close/>
                  <a:moveTo>
                    <a:pt x="51499" y="102983"/>
                  </a:moveTo>
                  <a:cubicBezTo>
                    <a:pt x="51555" y="102969"/>
                    <a:pt x="51583" y="102969"/>
                    <a:pt x="51625" y="103011"/>
                  </a:cubicBezTo>
                  <a:cubicBezTo>
                    <a:pt x="51625" y="103039"/>
                    <a:pt x="51597" y="103053"/>
                    <a:pt x="51597" y="103067"/>
                  </a:cubicBezTo>
                  <a:cubicBezTo>
                    <a:pt x="51569" y="103109"/>
                    <a:pt x="51527" y="103123"/>
                    <a:pt x="51499" y="103151"/>
                  </a:cubicBezTo>
                  <a:cubicBezTo>
                    <a:pt x="51471" y="103151"/>
                    <a:pt x="51457" y="103151"/>
                    <a:pt x="51443" y="103137"/>
                  </a:cubicBezTo>
                  <a:cubicBezTo>
                    <a:pt x="51360" y="103109"/>
                    <a:pt x="51415" y="103011"/>
                    <a:pt x="51499" y="102983"/>
                  </a:cubicBezTo>
                  <a:close/>
                  <a:moveTo>
                    <a:pt x="51025" y="103485"/>
                  </a:moveTo>
                  <a:lnTo>
                    <a:pt x="51025" y="103527"/>
                  </a:lnTo>
                  <a:cubicBezTo>
                    <a:pt x="51109" y="103569"/>
                    <a:pt x="51206" y="103611"/>
                    <a:pt x="51290" y="103667"/>
                  </a:cubicBezTo>
                  <a:lnTo>
                    <a:pt x="51304" y="103667"/>
                  </a:lnTo>
                  <a:lnTo>
                    <a:pt x="51318" y="103667"/>
                  </a:lnTo>
                  <a:lnTo>
                    <a:pt x="51318" y="103555"/>
                  </a:lnTo>
                  <a:cubicBezTo>
                    <a:pt x="51318" y="103499"/>
                    <a:pt x="51360" y="103485"/>
                    <a:pt x="51415" y="103485"/>
                  </a:cubicBezTo>
                  <a:cubicBezTo>
                    <a:pt x="51429" y="103485"/>
                    <a:pt x="51443" y="103499"/>
                    <a:pt x="51457" y="103527"/>
                  </a:cubicBezTo>
                  <a:cubicBezTo>
                    <a:pt x="51499" y="103555"/>
                    <a:pt x="51485" y="103611"/>
                    <a:pt x="51429" y="103625"/>
                  </a:cubicBezTo>
                  <a:cubicBezTo>
                    <a:pt x="51388" y="103639"/>
                    <a:pt x="51360" y="103639"/>
                    <a:pt x="51318" y="103667"/>
                  </a:cubicBezTo>
                  <a:lnTo>
                    <a:pt x="51318" y="103681"/>
                  </a:lnTo>
                  <a:cubicBezTo>
                    <a:pt x="51304" y="103681"/>
                    <a:pt x="51304" y="103667"/>
                    <a:pt x="51290" y="103667"/>
                  </a:cubicBezTo>
                  <a:cubicBezTo>
                    <a:pt x="51248" y="103681"/>
                    <a:pt x="51220" y="103695"/>
                    <a:pt x="51178" y="103695"/>
                  </a:cubicBezTo>
                  <a:cubicBezTo>
                    <a:pt x="51109" y="103709"/>
                    <a:pt x="51067" y="103681"/>
                    <a:pt x="51039" y="103611"/>
                  </a:cubicBezTo>
                  <a:cubicBezTo>
                    <a:pt x="51025" y="103569"/>
                    <a:pt x="51025" y="103541"/>
                    <a:pt x="51025" y="103527"/>
                  </a:cubicBezTo>
                  <a:lnTo>
                    <a:pt x="51011" y="103499"/>
                  </a:lnTo>
                  <a:cubicBezTo>
                    <a:pt x="51011" y="103485"/>
                    <a:pt x="50983" y="103485"/>
                    <a:pt x="50983" y="103471"/>
                  </a:cubicBezTo>
                  <a:cubicBezTo>
                    <a:pt x="50955" y="103471"/>
                    <a:pt x="50899" y="103471"/>
                    <a:pt x="50885" y="103402"/>
                  </a:cubicBezTo>
                  <a:lnTo>
                    <a:pt x="50941" y="103388"/>
                  </a:lnTo>
                  <a:cubicBezTo>
                    <a:pt x="50955" y="103402"/>
                    <a:pt x="50969" y="103430"/>
                    <a:pt x="50983" y="103458"/>
                  </a:cubicBezTo>
                  <a:cubicBezTo>
                    <a:pt x="51011" y="103485"/>
                    <a:pt x="51011" y="103485"/>
                    <a:pt x="51025" y="103485"/>
                  </a:cubicBezTo>
                  <a:close/>
                  <a:moveTo>
                    <a:pt x="51639" y="61709"/>
                  </a:moveTo>
                  <a:lnTo>
                    <a:pt x="51667" y="61654"/>
                  </a:lnTo>
                  <a:lnTo>
                    <a:pt x="51667" y="61709"/>
                  </a:lnTo>
                  <a:close/>
                  <a:moveTo>
                    <a:pt x="52713" y="85296"/>
                  </a:moveTo>
                  <a:cubicBezTo>
                    <a:pt x="52685" y="85282"/>
                    <a:pt x="52643" y="85269"/>
                    <a:pt x="52601" y="85255"/>
                  </a:cubicBezTo>
                  <a:cubicBezTo>
                    <a:pt x="52615" y="85227"/>
                    <a:pt x="52629" y="85213"/>
                    <a:pt x="52643" y="85213"/>
                  </a:cubicBezTo>
                  <a:lnTo>
                    <a:pt x="52713" y="85213"/>
                  </a:lnTo>
                  <a:cubicBezTo>
                    <a:pt x="52741" y="85213"/>
                    <a:pt x="52755" y="85255"/>
                    <a:pt x="52768" y="85269"/>
                  </a:cubicBezTo>
                  <a:cubicBezTo>
                    <a:pt x="52755" y="85282"/>
                    <a:pt x="52741" y="85282"/>
                    <a:pt x="52713" y="85296"/>
                  </a:cubicBezTo>
                  <a:close/>
                  <a:moveTo>
                    <a:pt x="56032" y="63076"/>
                  </a:moveTo>
                  <a:cubicBezTo>
                    <a:pt x="56019" y="63076"/>
                    <a:pt x="56019" y="63034"/>
                    <a:pt x="56019" y="63021"/>
                  </a:cubicBezTo>
                  <a:lnTo>
                    <a:pt x="56116" y="62965"/>
                  </a:lnTo>
                  <a:cubicBezTo>
                    <a:pt x="56116" y="62979"/>
                    <a:pt x="56130" y="63007"/>
                    <a:pt x="56130" y="63021"/>
                  </a:cubicBezTo>
                  <a:cubicBezTo>
                    <a:pt x="56116" y="63090"/>
                    <a:pt x="56088" y="63104"/>
                    <a:pt x="56032" y="63076"/>
                  </a:cubicBezTo>
                  <a:close/>
                  <a:moveTo>
                    <a:pt x="58836" y="66452"/>
                  </a:moveTo>
                  <a:cubicBezTo>
                    <a:pt x="58780" y="66522"/>
                    <a:pt x="58669" y="66536"/>
                    <a:pt x="58599" y="66508"/>
                  </a:cubicBezTo>
                  <a:cubicBezTo>
                    <a:pt x="58529" y="66452"/>
                    <a:pt x="58529" y="66382"/>
                    <a:pt x="58543" y="66326"/>
                  </a:cubicBezTo>
                  <a:cubicBezTo>
                    <a:pt x="58557" y="66284"/>
                    <a:pt x="58599" y="66229"/>
                    <a:pt x="58627" y="66187"/>
                  </a:cubicBezTo>
                  <a:cubicBezTo>
                    <a:pt x="58627" y="66229"/>
                    <a:pt x="58641" y="66257"/>
                    <a:pt x="58641" y="66298"/>
                  </a:cubicBezTo>
                  <a:cubicBezTo>
                    <a:pt x="58683" y="66368"/>
                    <a:pt x="58738" y="66396"/>
                    <a:pt x="58808" y="66382"/>
                  </a:cubicBezTo>
                  <a:cubicBezTo>
                    <a:pt x="58836" y="66382"/>
                    <a:pt x="58850" y="66368"/>
                    <a:pt x="58892" y="66354"/>
                  </a:cubicBezTo>
                  <a:cubicBezTo>
                    <a:pt x="58892" y="66368"/>
                    <a:pt x="58878" y="66424"/>
                    <a:pt x="58836" y="66452"/>
                  </a:cubicBezTo>
                  <a:close/>
                  <a:moveTo>
                    <a:pt x="59547" y="67233"/>
                  </a:moveTo>
                  <a:lnTo>
                    <a:pt x="59547" y="67191"/>
                  </a:lnTo>
                  <a:cubicBezTo>
                    <a:pt x="59589" y="67163"/>
                    <a:pt x="59645" y="67149"/>
                    <a:pt x="59673" y="67135"/>
                  </a:cubicBezTo>
                  <a:cubicBezTo>
                    <a:pt x="59673" y="67135"/>
                    <a:pt x="59701" y="67163"/>
                    <a:pt x="59701" y="67191"/>
                  </a:cubicBezTo>
                  <a:cubicBezTo>
                    <a:pt x="59701" y="67205"/>
                    <a:pt x="59687" y="67233"/>
                    <a:pt x="59673" y="67233"/>
                  </a:cubicBezTo>
                  <a:close/>
                  <a:moveTo>
                    <a:pt x="59743" y="68865"/>
                  </a:moveTo>
                  <a:lnTo>
                    <a:pt x="59715" y="68865"/>
                  </a:lnTo>
                  <a:cubicBezTo>
                    <a:pt x="59673" y="68809"/>
                    <a:pt x="59645" y="68739"/>
                    <a:pt x="59603" y="68684"/>
                  </a:cubicBezTo>
                  <a:cubicBezTo>
                    <a:pt x="59575" y="68628"/>
                    <a:pt x="59589" y="68600"/>
                    <a:pt x="59645" y="68586"/>
                  </a:cubicBezTo>
                  <a:cubicBezTo>
                    <a:pt x="59659" y="68586"/>
                    <a:pt x="59673" y="68600"/>
                    <a:pt x="59687" y="68614"/>
                  </a:cubicBezTo>
                  <a:cubicBezTo>
                    <a:pt x="59729" y="68670"/>
                    <a:pt x="59743" y="68739"/>
                    <a:pt x="59785" y="68795"/>
                  </a:cubicBezTo>
                  <a:cubicBezTo>
                    <a:pt x="59757" y="68823"/>
                    <a:pt x="59743" y="68837"/>
                    <a:pt x="59743" y="68865"/>
                  </a:cubicBezTo>
                  <a:close/>
                  <a:moveTo>
                    <a:pt x="60231" y="77192"/>
                  </a:moveTo>
                  <a:lnTo>
                    <a:pt x="60175" y="77178"/>
                  </a:lnTo>
                  <a:lnTo>
                    <a:pt x="60231" y="77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1959875" y="2567175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"/>
                  </a:moveTo>
                  <a:lnTo>
                    <a:pt x="1" y="1"/>
                  </a:lnTo>
                  <a:cubicBezTo>
                    <a:pt x="1" y="1"/>
                    <a:pt x="1" y="15"/>
                    <a:pt x="29" y="1"/>
                  </a:cubicBez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3038100" y="21888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cubicBezTo>
                    <a:pt x="15" y="14"/>
                    <a:pt x="15" y="14"/>
                    <a:pt x="1" y="14"/>
                  </a:cubicBezTo>
                  <a:cubicBezTo>
                    <a:pt x="15" y="14"/>
                    <a:pt x="15" y="1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2930000" y="1617625"/>
              <a:ext cx="624925" cy="800325"/>
            </a:xfrm>
            <a:custGeom>
              <a:avLst/>
              <a:gdLst/>
              <a:ahLst/>
              <a:cxnLst/>
              <a:rect l="l" t="t" r="r" b="b"/>
              <a:pathLst>
                <a:path w="24997" h="32013" extrusionOk="0">
                  <a:moveTo>
                    <a:pt x="18873" y="22360"/>
                  </a:moveTo>
                  <a:cubicBezTo>
                    <a:pt x="18901" y="22346"/>
                    <a:pt x="18901" y="22277"/>
                    <a:pt x="18901" y="22221"/>
                  </a:cubicBezTo>
                  <a:cubicBezTo>
                    <a:pt x="18901" y="22193"/>
                    <a:pt x="18859" y="22179"/>
                    <a:pt x="18845" y="22179"/>
                  </a:cubicBezTo>
                  <a:cubicBezTo>
                    <a:pt x="18566" y="22095"/>
                    <a:pt x="18273" y="22151"/>
                    <a:pt x="18008" y="21998"/>
                  </a:cubicBezTo>
                  <a:cubicBezTo>
                    <a:pt x="17799" y="21844"/>
                    <a:pt x="17604" y="21886"/>
                    <a:pt x="17395" y="21956"/>
                  </a:cubicBezTo>
                  <a:cubicBezTo>
                    <a:pt x="17367" y="21970"/>
                    <a:pt x="17311" y="21956"/>
                    <a:pt x="17255" y="21942"/>
                  </a:cubicBezTo>
                  <a:cubicBezTo>
                    <a:pt x="17241" y="21942"/>
                    <a:pt x="17227" y="21900"/>
                    <a:pt x="17199" y="21886"/>
                  </a:cubicBezTo>
                  <a:cubicBezTo>
                    <a:pt x="17171" y="21830"/>
                    <a:pt x="17171" y="21774"/>
                    <a:pt x="17227" y="21761"/>
                  </a:cubicBezTo>
                  <a:cubicBezTo>
                    <a:pt x="17325" y="21705"/>
                    <a:pt x="17450" y="21691"/>
                    <a:pt x="17548" y="21663"/>
                  </a:cubicBezTo>
                  <a:cubicBezTo>
                    <a:pt x="17688" y="21607"/>
                    <a:pt x="17785" y="21468"/>
                    <a:pt x="17757" y="21314"/>
                  </a:cubicBezTo>
                  <a:cubicBezTo>
                    <a:pt x="17743" y="21175"/>
                    <a:pt x="17715" y="21035"/>
                    <a:pt x="17688" y="20896"/>
                  </a:cubicBezTo>
                  <a:cubicBezTo>
                    <a:pt x="17688" y="20840"/>
                    <a:pt x="17785" y="20756"/>
                    <a:pt x="17827" y="20756"/>
                  </a:cubicBezTo>
                  <a:cubicBezTo>
                    <a:pt x="17869" y="20770"/>
                    <a:pt x="17939" y="20784"/>
                    <a:pt x="17939" y="20826"/>
                  </a:cubicBezTo>
                  <a:cubicBezTo>
                    <a:pt x="18036" y="21077"/>
                    <a:pt x="18106" y="21356"/>
                    <a:pt x="18287" y="21607"/>
                  </a:cubicBezTo>
                  <a:cubicBezTo>
                    <a:pt x="18413" y="21761"/>
                    <a:pt x="18552" y="21886"/>
                    <a:pt x="18776" y="21872"/>
                  </a:cubicBezTo>
                  <a:cubicBezTo>
                    <a:pt x="18859" y="21844"/>
                    <a:pt x="18971" y="21872"/>
                    <a:pt x="19054" y="21872"/>
                  </a:cubicBezTo>
                  <a:cubicBezTo>
                    <a:pt x="19320" y="21872"/>
                    <a:pt x="19347" y="21844"/>
                    <a:pt x="19361" y="21607"/>
                  </a:cubicBezTo>
                  <a:cubicBezTo>
                    <a:pt x="19389" y="21398"/>
                    <a:pt x="19361" y="21175"/>
                    <a:pt x="19389" y="20965"/>
                  </a:cubicBezTo>
                  <a:cubicBezTo>
                    <a:pt x="19417" y="20728"/>
                    <a:pt x="19194" y="20575"/>
                    <a:pt x="19264" y="20352"/>
                  </a:cubicBezTo>
                  <a:cubicBezTo>
                    <a:pt x="19278" y="20296"/>
                    <a:pt x="19208" y="20226"/>
                    <a:pt x="19180" y="20156"/>
                  </a:cubicBezTo>
                  <a:cubicBezTo>
                    <a:pt x="19054" y="19891"/>
                    <a:pt x="18859" y="19682"/>
                    <a:pt x="18622" y="19515"/>
                  </a:cubicBezTo>
                  <a:cubicBezTo>
                    <a:pt x="18510" y="19445"/>
                    <a:pt x="18427" y="19375"/>
                    <a:pt x="18343" y="19292"/>
                  </a:cubicBezTo>
                  <a:cubicBezTo>
                    <a:pt x="18287" y="19236"/>
                    <a:pt x="18232" y="19180"/>
                    <a:pt x="18218" y="19110"/>
                  </a:cubicBezTo>
                  <a:cubicBezTo>
                    <a:pt x="18176" y="18957"/>
                    <a:pt x="18148" y="18776"/>
                    <a:pt x="18134" y="18622"/>
                  </a:cubicBezTo>
                  <a:cubicBezTo>
                    <a:pt x="18134" y="18594"/>
                    <a:pt x="18162" y="18538"/>
                    <a:pt x="18204" y="18524"/>
                  </a:cubicBezTo>
                  <a:cubicBezTo>
                    <a:pt x="18232" y="18497"/>
                    <a:pt x="18301" y="18524"/>
                    <a:pt x="18315" y="18538"/>
                  </a:cubicBezTo>
                  <a:cubicBezTo>
                    <a:pt x="18357" y="18594"/>
                    <a:pt x="18371" y="18664"/>
                    <a:pt x="18371" y="18734"/>
                  </a:cubicBezTo>
                  <a:cubicBezTo>
                    <a:pt x="18371" y="18985"/>
                    <a:pt x="18483" y="19180"/>
                    <a:pt x="18706" y="19320"/>
                  </a:cubicBezTo>
                  <a:cubicBezTo>
                    <a:pt x="18845" y="19403"/>
                    <a:pt x="18943" y="19543"/>
                    <a:pt x="19124" y="19599"/>
                  </a:cubicBezTo>
                  <a:cubicBezTo>
                    <a:pt x="19194" y="19612"/>
                    <a:pt x="19292" y="19585"/>
                    <a:pt x="19292" y="19515"/>
                  </a:cubicBezTo>
                  <a:cubicBezTo>
                    <a:pt x="19292" y="19389"/>
                    <a:pt x="19320" y="19292"/>
                    <a:pt x="19403" y="19180"/>
                  </a:cubicBezTo>
                  <a:cubicBezTo>
                    <a:pt x="19361" y="19055"/>
                    <a:pt x="19431" y="18971"/>
                    <a:pt x="19487" y="18873"/>
                  </a:cubicBezTo>
                  <a:cubicBezTo>
                    <a:pt x="19543" y="18776"/>
                    <a:pt x="19501" y="18664"/>
                    <a:pt x="19431" y="18608"/>
                  </a:cubicBezTo>
                  <a:cubicBezTo>
                    <a:pt x="19278" y="18497"/>
                    <a:pt x="19124" y="18399"/>
                    <a:pt x="18971" y="18273"/>
                  </a:cubicBezTo>
                  <a:cubicBezTo>
                    <a:pt x="18929" y="18245"/>
                    <a:pt x="18915" y="18176"/>
                    <a:pt x="18915" y="18120"/>
                  </a:cubicBezTo>
                  <a:cubicBezTo>
                    <a:pt x="18915" y="18120"/>
                    <a:pt x="18901" y="18120"/>
                    <a:pt x="18901" y="18106"/>
                  </a:cubicBezTo>
                  <a:lnTo>
                    <a:pt x="18873" y="18078"/>
                  </a:lnTo>
                  <a:cubicBezTo>
                    <a:pt x="18720" y="18064"/>
                    <a:pt x="18594" y="17994"/>
                    <a:pt x="18455" y="17911"/>
                  </a:cubicBezTo>
                  <a:lnTo>
                    <a:pt x="18455" y="17855"/>
                  </a:lnTo>
                  <a:cubicBezTo>
                    <a:pt x="18483" y="17841"/>
                    <a:pt x="18497" y="17827"/>
                    <a:pt x="18510" y="17827"/>
                  </a:cubicBezTo>
                  <a:cubicBezTo>
                    <a:pt x="18566" y="17827"/>
                    <a:pt x="18622" y="17827"/>
                    <a:pt x="18650" y="17841"/>
                  </a:cubicBezTo>
                  <a:cubicBezTo>
                    <a:pt x="18720" y="17911"/>
                    <a:pt x="18789" y="17994"/>
                    <a:pt x="18859" y="18078"/>
                  </a:cubicBezTo>
                  <a:lnTo>
                    <a:pt x="18901" y="18078"/>
                  </a:lnTo>
                  <a:lnTo>
                    <a:pt x="18901" y="18120"/>
                  </a:lnTo>
                  <a:cubicBezTo>
                    <a:pt x="18943" y="18148"/>
                    <a:pt x="19013" y="18176"/>
                    <a:pt x="19068" y="18204"/>
                  </a:cubicBezTo>
                  <a:cubicBezTo>
                    <a:pt x="19222" y="18287"/>
                    <a:pt x="19389" y="18329"/>
                    <a:pt x="19543" y="18204"/>
                  </a:cubicBezTo>
                  <a:cubicBezTo>
                    <a:pt x="19696" y="18078"/>
                    <a:pt x="19891" y="18050"/>
                    <a:pt x="20087" y="18008"/>
                  </a:cubicBezTo>
                  <a:cubicBezTo>
                    <a:pt x="20129" y="17994"/>
                    <a:pt x="20198" y="17939"/>
                    <a:pt x="20240" y="17869"/>
                  </a:cubicBezTo>
                  <a:cubicBezTo>
                    <a:pt x="20296" y="17785"/>
                    <a:pt x="20310" y="17702"/>
                    <a:pt x="20324" y="17590"/>
                  </a:cubicBezTo>
                  <a:cubicBezTo>
                    <a:pt x="20338" y="17492"/>
                    <a:pt x="20310" y="17381"/>
                    <a:pt x="20198" y="17367"/>
                  </a:cubicBezTo>
                  <a:cubicBezTo>
                    <a:pt x="20003" y="17339"/>
                    <a:pt x="19850" y="17227"/>
                    <a:pt x="19682" y="17144"/>
                  </a:cubicBezTo>
                  <a:cubicBezTo>
                    <a:pt x="19654" y="17144"/>
                    <a:pt x="19654" y="17088"/>
                    <a:pt x="19654" y="17074"/>
                  </a:cubicBezTo>
                  <a:cubicBezTo>
                    <a:pt x="19682" y="17018"/>
                    <a:pt x="19724" y="17004"/>
                    <a:pt x="19780" y="17018"/>
                  </a:cubicBezTo>
                  <a:cubicBezTo>
                    <a:pt x="20003" y="17144"/>
                    <a:pt x="20226" y="17213"/>
                    <a:pt x="20449" y="17004"/>
                  </a:cubicBezTo>
                  <a:cubicBezTo>
                    <a:pt x="20477" y="16962"/>
                    <a:pt x="20589" y="16990"/>
                    <a:pt x="20659" y="16962"/>
                  </a:cubicBezTo>
                  <a:cubicBezTo>
                    <a:pt x="20896" y="16948"/>
                    <a:pt x="21021" y="16572"/>
                    <a:pt x="20854" y="16404"/>
                  </a:cubicBezTo>
                  <a:cubicBezTo>
                    <a:pt x="20742" y="16307"/>
                    <a:pt x="20659" y="16223"/>
                    <a:pt x="20645" y="16056"/>
                  </a:cubicBezTo>
                  <a:cubicBezTo>
                    <a:pt x="20645" y="16014"/>
                    <a:pt x="20575" y="15944"/>
                    <a:pt x="20519" y="15902"/>
                  </a:cubicBezTo>
                  <a:cubicBezTo>
                    <a:pt x="20463" y="15874"/>
                    <a:pt x="20421" y="15846"/>
                    <a:pt x="20463" y="15777"/>
                  </a:cubicBezTo>
                  <a:cubicBezTo>
                    <a:pt x="20477" y="15735"/>
                    <a:pt x="20533" y="15735"/>
                    <a:pt x="20589" y="15735"/>
                  </a:cubicBezTo>
                  <a:cubicBezTo>
                    <a:pt x="20659" y="15749"/>
                    <a:pt x="20728" y="15749"/>
                    <a:pt x="20798" y="15735"/>
                  </a:cubicBezTo>
                  <a:cubicBezTo>
                    <a:pt x="20896" y="15693"/>
                    <a:pt x="20924" y="15595"/>
                    <a:pt x="20938" y="15498"/>
                  </a:cubicBezTo>
                  <a:cubicBezTo>
                    <a:pt x="20952" y="15330"/>
                    <a:pt x="20965" y="15177"/>
                    <a:pt x="20965" y="14995"/>
                  </a:cubicBezTo>
                  <a:cubicBezTo>
                    <a:pt x="20965" y="14870"/>
                    <a:pt x="20938" y="14758"/>
                    <a:pt x="20826" y="14689"/>
                  </a:cubicBezTo>
                  <a:cubicBezTo>
                    <a:pt x="20686" y="14563"/>
                    <a:pt x="20798" y="14507"/>
                    <a:pt x="20868" y="14424"/>
                  </a:cubicBezTo>
                  <a:cubicBezTo>
                    <a:pt x="20924" y="14368"/>
                    <a:pt x="20882" y="14270"/>
                    <a:pt x="20826" y="14228"/>
                  </a:cubicBezTo>
                  <a:cubicBezTo>
                    <a:pt x="20728" y="14145"/>
                    <a:pt x="20547" y="14173"/>
                    <a:pt x="20463" y="14061"/>
                  </a:cubicBezTo>
                  <a:cubicBezTo>
                    <a:pt x="20435" y="14061"/>
                    <a:pt x="20380" y="14033"/>
                    <a:pt x="20338" y="14033"/>
                  </a:cubicBezTo>
                  <a:cubicBezTo>
                    <a:pt x="20240" y="14005"/>
                    <a:pt x="20198" y="13935"/>
                    <a:pt x="20198" y="13824"/>
                  </a:cubicBezTo>
                  <a:cubicBezTo>
                    <a:pt x="20198" y="13740"/>
                    <a:pt x="20240" y="13670"/>
                    <a:pt x="20310" y="13615"/>
                  </a:cubicBezTo>
                  <a:lnTo>
                    <a:pt x="20463" y="13782"/>
                  </a:lnTo>
                  <a:lnTo>
                    <a:pt x="20477" y="13796"/>
                  </a:lnTo>
                  <a:lnTo>
                    <a:pt x="20477" y="13754"/>
                  </a:lnTo>
                  <a:lnTo>
                    <a:pt x="20324" y="13601"/>
                  </a:lnTo>
                  <a:lnTo>
                    <a:pt x="20310" y="13615"/>
                  </a:lnTo>
                  <a:cubicBezTo>
                    <a:pt x="20435" y="13503"/>
                    <a:pt x="20533" y="13377"/>
                    <a:pt x="20659" y="13252"/>
                  </a:cubicBezTo>
                  <a:cubicBezTo>
                    <a:pt x="20714" y="13196"/>
                    <a:pt x="20868" y="13196"/>
                    <a:pt x="20938" y="13238"/>
                  </a:cubicBezTo>
                  <a:cubicBezTo>
                    <a:pt x="20952" y="13252"/>
                    <a:pt x="20993" y="13252"/>
                    <a:pt x="20993" y="13266"/>
                  </a:cubicBezTo>
                  <a:cubicBezTo>
                    <a:pt x="21133" y="13433"/>
                    <a:pt x="21314" y="13545"/>
                    <a:pt x="21286" y="13810"/>
                  </a:cubicBezTo>
                  <a:cubicBezTo>
                    <a:pt x="21244" y="14019"/>
                    <a:pt x="21300" y="14228"/>
                    <a:pt x="21384" y="14438"/>
                  </a:cubicBezTo>
                  <a:cubicBezTo>
                    <a:pt x="21384" y="14438"/>
                    <a:pt x="21440" y="14451"/>
                    <a:pt x="21440" y="14438"/>
                  </a:cubicBezTo>
                  <a:cubicBezTo>
                    <a:pt x="21454" y="14368"/>
                    <a:pt x="21495" y="14298"/>
                    <a:pt x="21482" y="14228"/>
                  </a:cubicBezTo>
                  <a:cubicBezTo>
                    <a:pt x="21440" y="13949"/>
                    <a:pt x="21482" y="13712"/>
                    <a:pt x="21635" y="13475"/>
                  </a:cubicBezTo>
                  <a:cubicBezTo>
                    <a:pt x="21761" y="13308"/>
                    <a:pt x="21774" y="13085"/>
                    <a:pt x="21774" y="12847"/>
                  </a:cubicBezTo>
                  <a:cubicBezTo>
                    <a:pt x="21774" y="12750"/>
                    <a:pt x="21663" y="12610"/>
                    <a:pt x="21565" y="12568"/>
                  </a:cubicBezTo>
                  <a:cubicBezTo>
                    <a:pt x="21482" y="12554"/>
                    <a:pt x="21370" y="12554"/>
                    <a:pt x="21286" y="12527"/>
                  </a:cubicBezTo>
                  <a:cubicBezTo>
                    <a:pt x="21217" y="12499"/>
                    <a:pt x="21161" y="12457"/>
                    <a:pt x="21105" y="12401"/>
                  </a:cubicBezTo>
                  <a:cubicBezTo>
                    <a:pt x="21091" y="12387"/>
                    <a:pt x="21077" y="12345"/>
                    <a:pt x="21091" y="12331"/>
                  </a:cubicBezTo>
                  <a:cubicBezTo>
                    <a:pt x="21105" y="12289"/>
                    <a:pt x="21147" y="12248"/>
                    <a:pt x="21175" y="12248"/>
                  </a:cubicBezTo>
                  <a:cubicBezTo>
                    <a:pt x="21454" y="12192"/>
                    <a:pt x="21482" y="12150"/>
                    <a:pt x="21370" y="11969"/>
                  </a:cubicBezTo>
                  <a:cubicBezTo>
                    <a:pt x="21314" y="11857"/>
                    <a:pt x="21244" y="11759"/>
                    <a:pt x="21147" y="11690"/>
                  </a:cubicBezTo>
                  <a:cubicBezTo>
                    <a:pt x="21077" y="11634"/>
                    <a:pt x="21007" y="11550"/>
                    <a:pt x="20952" y="11480"/>
                  </a:cubicBezTo>
                  <a:cubicBezTo>
                    <a:pt x="20952" y="11453"/>
                    <a:pt x="20952" y="11425"/>
                    <a:pt x="20965" y="11425"/>
                  </a:cubicBezTo>
                  <a:cubicBezTo>
                    <a:pt x="20993" y="11411"/>
                    <a:pt x="21021" y="11383"/>
                    <a:pt x="21021" y="11383"/>
                  </a:cubicBezTo>
                  <a:cubicBezTo>
                    <a:pt x="21230" y="11480"/>
                    <a:pt x="21342" y="11383"/>
                    <a:pt x="21412" y="11201"/>
                  </a:cubicBezTo>
                  <a:cubicBezTo>
                    <a:pt x="21482" y="10950"/>
                    <a:pt x="21635" y="10713"/>
                    <a:pt x="21635" y="10448"/>
                  </a:cubicBezTo>
                  <a:cubicBezTo>
                    <a:pt x="21649" y="9807"/>
                    <a:pt x="21900" y="9249"/>
                    <a:pt x="22318" y="8733"/>
                  </a:cubicBezTo>
                  <a:cubicBezTo>
                    <a:pt x="22430" y="8593"/>
                    <a:pt x="22542" y="8440"/>
                    <a:pt x="22667" y="8286"/>
                  </a:cubicBezTo>
                  <a:cubicBezTo>
                    <a:pt x="22709" y="8216"/>
                    <a:pt x="22695" y="8161"/>
                    <a:pt x="22681" y="8077"/>
                  </a:cubicBezTo>
                  <a:cubicBezTo>
                    <a:pt x="22639" y="7896"/>
                    <a:pt x="22639" y="7882"/>
                    <a:pt x="22807" y="7854"/>
                  </a:cubicBezTo>
                  <a:cubicBezTo>
                    <a:pt x="23016" y="7812"/>
                    <a:pt x="23127" y="7672"/>
                    <a:pt x="23239" y="7519"/>
                  </a:cubicBezTo>
                  <a:cubicBezTo>
                    <a:pt x="23267" y="7463"/>
                    <a:pt x="23239" y="7296"/>
                    <a:pt x="23169" y="7268"/>
                  </a:cubicBezTo>
                  <a:cubicBezTo>
                    <a:pt x="23100" y="7240"/>
                    <a:pt x="23030" y="7226"/>
                    <a:pt x="22960" y="7198"/>
                  </a:cubicBezTo>
                  <a:cubicBezTo>
                    <a:pt x="22876" y="7184"/>
                    <a:pt x="22765" y="7184"/>
                    <a:pt x="22681" y="7170"/>
                  </a:cubicBezTo>
                  <a:cubicBezTo>
                    <a:pt x="22667" y="7170"/>
                    <a:pt x="22639" y="7128"/>
                    <a:pt x="22639" y="7128"/>
                  </a:cubicBezTo>
                  <a:cubicBezTo>
                    <a:pt x="22667" y="7101"/>
                    <a:pt x="22681" y="7045"/>
                    <a:pt x="22709" y="7031"/>
                  </a:cubicBezTo>
                  <a:cubicBezTo>
                    <a:pt x="22835" y="6975"/>
                    <a:pt x="22932" y="7017"/>
                    <a:pt x="23058" y="7059"/>
                  </a:cubicBezTo>
                  <a:cubicBezTo>
                    <a:pt x="23253" y="7128"/>
                    <a:pt x="23448" y="7115"/>
                    <a:pt x="23616" y="7017"/>
                  </a:cubicBezTo>
                  <a:cubicBezTo>
                    <a:pt x="23685" y="6975"/>
                    <a:pt x="23755" y="6961"/>
                    <a:pt x="23811" y="6905"/>
                  </a:cubicBezTo>
                  <a:cubicBezTo>
                    <a:pt x="23881" y="6877"/>
                    <a:pt x="23895" y="6780"/>
                    <a:pt x="23881" y="6710"/>
                  </a:cubicBezTo>
                  <a:cubicBezTo>
                    <a:pt x="23881" y="6668"/>
                    <a:pt x="23867" y="6626"/>
                    <a:pt x="23839" y="6571"/>
                  </a:cubicBezTo>
                  <a:cubicBezTo>
                    <a:pt x="23839" y="6487"/>
                    <a:pt x="23881" y="6417"/>
                    <a:pt x="23964" y="6431"/>
                  </a:cubicBezTo>
                  <a:cubicBezTo>
                    <a:pt x="24146" y="6459"/>
                    <a:pt x="24299" y="6431"/>
                    <a:pt x="24425" y="6292"/>
                  </a:cubicBezTo>
                  <a:cubicBezTo>
                    <a:pt x="24480" y="6222"/>
                    <a:pt x="24564" y="6152"/>
                    <a:pt x="24634" y="6110"/>
                  </a:cubicBezTo>
                  <a:cubicBezTo>
                    <a:pt x="24983" y="5845"/>
                    <a:pt x="24997" y="5692"/>
                    <a:pt x="24704" y="5343"/>
                  </a:cubicBezTo>
                  <a:cubicBezTo>
                    <a:pt x="24662" y="5301"/>
                    <a:pt x="24634" y="5273"/>
                    <a:pt x="24620" y="5231"/>
                  </a:cubicBezTo>
                  <a:cubicBezTo>
                    <a:pt x="24341" y="4897"/>
                    <a:pt x="23937" y="4757"/>
                    <a:pt x="23532" y="4757"/>
                  </a:cubicBezTo>
                  <a:cubicBezTo>
                    <a:pt x="23309" y="4757"/>
                    <a:pt x="23058" y="4855"/>
                    <a:pt x="22835" y="4897"/>
                  </a:cubicBezTo>
                  <a:cubicBezTo>
                    <a:pt x="22793" y="4925"/>
                    <a:pt x="22765" y="4966"/>
                    <a:pt x="22751" y="5008"/>
                  </a:cubicBezTo>
                  <a:cubicBezTo>
                    <a:pt x="22709" y="5078"/>
                    <a:pt x="22709" y="5148"/>
                    <a:pt x="22681" y="5217"/>
                  </a:cubicBezTo>
                  <a:cubicBezTo>
                    <a:pt x="22639" y="5301"/>
                    <a:pt x="22556" y="5343"/>
                    <a:pt x="22430" y="5315"/>
                  </a:cubicBezTo>
                  <a:cubicBezTo>
                    <a:pt x="22332" y="5301"/>
                    <a:pt x="22263" y="5273"/>
                    <a:pt x="22193" y="5204"/>
                  </a:cubicBezTo>
                  <a:cubicBezTo>
                    <a:pt x="22123" y="5148"/>
                    <a:pt x="22053" y="5148"/>
                    <a:pt x="22012" y="5231"/>
                  </a:cubicBezTo>
                  <a:cubicBezTo>
                    <a:pt x="21788" y="5636"/>
                    <a:pt x="21412" y="5831"/>
                    <a:pt x="20993" y="5971"/>
                  </a:cubicBezTo>
                  <a:cubicBezTo>
                    <a:pt x="20784" y="6040"/>
                    <a:pt x="20533" y="6082"/>
                    <a:pt x="20366" y="6222"/>
                  </a:cubicBezTo>
                  <a:lnTo>
                    <a:pt x="20366" y="6264"/>
                  </a:lnTo>
                  <a:cubicBezTo>
                    <a:pt x="20310" y="6319"/>
                    <a:pt x="20254" y="6347"/>
                    <a:pt x="20198" y="6403"/>
                  </a:cubicBezTo>
                  <a:cubicBezTo>
                    <a:pt x="20156" y="6459"/>
                    <a:pt x="20101" y="6487"/>
                    <a:pt x="20045" y="6543"/>
                  </a:cubicBezTo>
                  <a:lnTo>
                    <a:pt x="20017" y="6571"/>
                  </a:lnTo>
                  <a:lnTo>
                    <a:pt x="20045" y="6543"/>
                  </a:lnTo>
                  <a:cubicBezTo>
                    <a:pt x="20101" y="6487"/>
                    <a:pt x="20129" y="6431"/>
                    <a:pt x="20184" y="6389"/>
                  </a:cubicBezTo>
                  <a:cubicBezTo>
                    <a:pt x="20240" y="6333"/>
                    <a:pt x="20296" y="6292"/>
                    <a:pt x="20338" y="6250"/>
                  </a:cubicBezTo>
                  <a:cubicBezTo>
                    <a:pt x="20338" y="6250"/>
                    <a:pt x="20366" y="6250"/>
                    <a:pt x="20366" y="6222"/>
                  </a:cubicBezTo>
                  <a:cubicBezTo>
                    <a:pt x="20380" y="6152"/>
                    <a:pt x="20380" y="6082"/>
                    <a:pt x="20408" y="6054"/>
                  </a:cubicBezTo>
                  <a:cubicBezTo>
                    <a:pt x="20575" y="5873"/>
                    <a:pt x="20728" y="5692"/>
                    <a:pt x="20965" y="5622"/>
                  </a:cubicBezTo>
                  <a:cubicBezTo>
                    <a:pt x="21230" y="5524"/>
                    <a:pt x="21412" y="5343"/>
                    <a:pt x="21509" y="5064"/>
                  </a:cubicBezTo>
                  <a:cubicBezTo>
                    <a:pt x="21523" y="4994"/>
                    <a:pt x="21565" y="4925"/>
                    <a:pt x="21593" y="4869"/>
                  </a:cubicBezTo>
                  <a:cubicBezTo>
                    <a:pt x="21830" y="4311"/>
                    <a:pt x="21551" y="4185"/>
                    <a:pt x="21133" y="4241"/>
                  </a:cubicBezTo>
                  <a:cubicBezTo>
                    <a:pt x="21105" y="4241"/>
                    <a:pt x="21077" y="4241"/>
                    <a:pt x="21063" y="4255"/>
                  </a:cubicBezTo>
                  <a:cubicBezTo>
                    <a:pt x="21021" y="4269"/>
                    <a:pt x="20965" y="4311"/>
                    <a:pt x="20952" y="4339"/>
                  </a:cubicBezTo>
                  <a:cubicBezTo>
                    <a:pt x="20896" y="4450"/>
                    <a:pt x="20882" y="4576"/>
                    <a:pt x="20826" y="4673"/>
                  </a:cubicBezTo>
                  <a:cubicBezTo>
                    <a:pt x="20784" y="4813"/>
                    <a:pt x="20645" y="4897"/>
                    <a:pt x="20505" y="4897"/>
                  </a:cubicBezTo>
                  <a:cubicBezTo>
                    <a:pt x="20477" y="4897"/>
                    <a:pt x="20449" y="4925"/>
                    <a:pt x="20435" y="4897"/>
                  </a:cubicBezTo>
                  <a:cubicBezTo>
                    <a:pt x="20170" y="4799"/>
                    <a:pt x="19919" y="4869"/>
                    <a:pt x="19668" y="4883"/>
                  </a:cubicBezTo>
                  <a:cubicBezTo>
                    <a:pt x="19640" y="4883"/>
                    <a:pt x="19626" y="4855"/>
                    <a:pt x="19626" y="4827"/>
                  </a:cubicBezTo>
                  <a:cubicBezTo>
                    <a:pt x="19626" y="4813"/>
                    <a:pt x="19640" y="4785"/>
                    <a:pt x="19640" y="4757"/>
                  </a:cubicBezTo>
                  <a:cubicBezTo>
                    <a:pt x="19780" y="4715"/>
                    <a:pt x="19919" y="4673"/>
                    <a:pt x="20045" y="4618"/>
                  </a:cubicBezTo>
                  <a:cubicBezTo>
                    <a:pt x="20170" y="4576"/>
                    <a:pt x="20240" y="4478"/>
                    <a:pt x="20268" y="4367"/>
                  </a:cubicBezTo>
                  <a:cubicBezTo>
                    <a:pt x="20310" y="4269"/>
                    <a:pt x="20240" y="4130"/>
                    <a:pt x="20170" y="4116"/>
                  </a:cubicBezTo>
                  <a:cubicBezTo>
                    <a:pt x="20017" y="4088"/>
                    <a:pt x="19836" y="4046"/>
                    <a:pt x="19682" y="4018"/>
                  </a:cubicBezTo>
                  <a:cubicBezTo>
                    <a:pt x="18971" y="3878"/>
                    <a:pt x="18706" y="3892"/>
                    <a:pt x="18008" y="4171"/>
                  </a:cubicBezTo>
                  <a:cubicBezTo>
                    <a:pt x="17925" y="4199"/>
                    <a:pt x="17827" y="4255"/>
                    <a:pt x="17743" y="4297"/>
                  </a:cubicBezTo>
                  <a:cubicBezTo>
                    <a:pt x="17604" y="4339"/>
                    <a:pt x="17464" y="4381"/>
                    <a:pt x="17325" y="4408"/>
                  </a:cubicBezTo>
                  <a:cubicBezTo>
                    <a:pt x="17311" y="4408"/>
                    <a:pt x="17255" y="4367"/>
                    <a:pt x="17241" y="4325"/>
                  </a:cubicBezTo>
                  <a:cubicBezTo>
                    <a:pt x="17241" y="4311"/>
                    <a:pt x="17241" y="4269"/>
                    <a:pt x="17255" y="4269"/>
                  </a:cubicBezTo>
                  <a:cubicBezTo>
                    <a:pt x="17339" y="4227"/>
                    <a:pt x="17409" y="4171"/>
                    <a:pt x="17506" y="4130"/>
                  </a:cubicBezTo>
                  <a:cubicBezTo>
                    <a:pt x="17743" y="4032"/>
                    <a:pt x="18008" y="3962"/>
                    <a:pt x="18232" y="3851"/>
                  </a:cubicBezTo>
                  <a:cubicBezTo>
                    <a:pt x="18664" y="3641"/>
                    <a:pt x="19110" y="3613"/>
                    <a:pt x="19557" y="3753"/>
                  </a:cubicBezTo>
                  <a:cubicBezTo>
                    <a:pt x="19877" y="3837"/>
                    <a:pt x="20170" y="3837"/>
                    <a:pt x="20477" y="3823"/>
                  </a:cubicBezTo>
                  <a:cubicBezTo>
                    <a:pt x="20756" y="3809"/>
                    <a:pt x="21049" y="3739"/>
                    <a:pt x="21342" y="3711"/>
                  </a:cubicBezTo>
                  <a:cubicBezTo>
                    <a:pt x="21663" y="3697"/>
                    <a:pt x="21914" y="3488"/>
                    <a:pt x="22151" y="3320"/>
                  </a:cubicBezTo>
                  <a:cubicBezTo>
                    <a:pt x="22277" y="3223"/>
                    <a:pt x="22291" y="2944"/>
                    <a:pt x="22179" y="2860"/>
                  </a:cubicBezTo>
                  <a:cubicBezTo>
                    <a:pt x="21998" y="2721"/>
                    <a:pt x="21844" y="2595"/>
                    <a:pt x="21649" y="2484"/>
                  </a:cubicBezTo>
                  <a:cubicBezTo>
                    <a:pt x="21356" y="2288"/>
                    <a:pt x="21063" y="2177"/>
                    <a:pt x="20714" y="2344"/>
                  </a:cubicBezTo>
                  <a:cubicBezTo>
                    <a:pt x="20673" y="2358"/>
                    <a:pt x="20617" y="2358"/>
                    <a:pt x="20575" y="2344"/>
                  </a:cubicBezTo>
                  <a:cubicBezTo>
                    <a:pt x="20547" y="2344"/>
                    <a:pt x="20519" y="2316"/>
                    <a:pt x="20519" y="2302"/>
                  </a:cubicBezTo>
                  <a:cubicBezTo>
                    <a:pt x="20519" y="2288"/>
                    <a:pt x="20533" y="2274"/>
                    <a:pt x="20547" y="2246"/>
                  </a:cubicBezTo>
                  <a:cubicBezTo>
                    <a:pt x="20617" y="2219"/>
                    <a:pt x="20686" y="2205"/>
                    <a:pt x="20742" y="2163"/>
                  </a:cubicBezTo>
                  <a:cubicBezTo>
                    <a:pt x="20924" y="2065"/>
                    <a:pt x="20965" y="1856"/>
                    <a:pt x="20854" y="1661"/>
                  </a:cubicBezTo>
                  <a:cubicBezTo>
                    <a:pt x="20798" y="1591"/>
                    <a:pt x="20673" y="1507"/>
                    <a:pt x="20603" y="1535"/>
                  </a:cubicBezTo>
                  <a:cubicBezTo>
                    <a:pt x="20156" y="1688"/>
                    <a:pt x="19710" y="1675"/>
                    <a:pt x="19278" y="1507"/>
                  </a:cubicBezTo>
                  <a:cubicBezTo>
                    <a:pt x="19152" y="1451"/>
                    <a:pt x="18999" y="1451"/>
                    <a:pt x="18859" y="1465"/>
                  </a:cubicBezTo>
                  <a:cubicBezTo>
                    <a:pt x="18692" y="1479"/>
                    <a:pt x="18524" y="1521"/>
                    <a:pt x="18371" y="1549"/>
                  </a:cubicBezTo>
                  <a:cubicBezTo>
                    <a:pt x="18148" y="1605"/>
                    <a:pt x="17925" y="1661"/>
                    <a:pt x="17674" y="1605"/>
                  </a:cubicBezTo>
                  <a:cubicBezTo>
                    <a:pt x="17506" y="1577"/>
                    <a:pt x="17339" y="1619"/>
                    <a:pt x="17185" y="1716"/>
                  </a:cubicBezTo>
                  <a:cubicBezTo>
                    <a:pt x="17130" y="1744"/>
                    <a:pt x="17046" y="1744"/>
                    <a:pt x="16976" y="1744"/>
                  </a:cubicBezTo>
                  <a:cubicBezTo>
                    <a:pt x="16962" y="1744"/>
                    <a:pt x="16920" y="1730"/>
                    <a:pt x="16920" y="1716"/>
                  </a:cubicBezTo>
                  <a:lnTo>
                    <a:pt x="16920" y="1661"/>
                  </a:lnTo>
                  <a:cubicBezTo>
                    <a:pt x="17018" y="1605"/>
                    <a:pt x="17088" y="1549"/>
                    <a:pt x="17171" y="1535"/>
                  </a:cubicBezTo>
                  <a:cubicBezTo>
                    <a:pt x="17367" y="1521"/>
                    <a:pt x="17576" y="1549"/>
                    <a:pt x="17743" y="1507"/>
                  </a:cubicBezTo>
                  <a:cubicBezTo>
                    <a:pt x="18092" y="1382"/>
                    <a:pt x="18455" y="1396"/>
                    <a:pt x="18803" y="1368"/>
                  </a:cubicBezTo>
                  <a:cubicBezTo>
                    <a:pt x="19082" y="1340"/>
                    <a:pt x="19389" y="1340"/>
                    <a:pt x="19668" y="1437"/>
                  </a:cubicBezTo>
                  <a:cubicBezTo>
                    <a:pt x="19947" y="1521"/>
                    <a:pt x="20184" y="1410"/>
                    <a:pt x="20408" y="1270"/>
                  </a:cubicBezTo>
                  <a:cubicBezTo>
                    <a:pt x="20449" y="1256"/>
                    <a:pt x="20449" y="1172"/>
                    <a:pt x="20449" y="1158"/>
                  </a:cubicBezTo>
                  <a:cubicBezTo>
                    <a:pt x="20310" y="893"/>
                    <a:pt x="20045" y="712"/>
                    <a:pt x="19766" y="642"/>
                  </a:cubicBezTo>
                  <a:cubicBezTo>
                    <a:pt x="19250" y="531"/>
                    <a:pt x="18762" y="335"/>
                    <a:pt x="18273" y="182"/>
                  </a:cubicBezTo>
                  <a:cubicBezTo>
                    <a:pt x="18036" y="112"/>
                    <a:pt x="17799" y="84"/>
                    <a:pt x="17576" y="57"/>
                  </a:cubicBezTo>
                  <a:cubicBezTo>
                    <a:pt x="17311" y="1"/>
                    <a:pt x="17060" y="154"/>
                    <a:pt x="16781" y="126"/>
                  </a:cubicBezTo>
                  <a:cubicBezTo>
                    <a:pt x="16572" y="224"/>
                    <a:pt x="16474" y="419"/>
                    <a:pt x="16348" y="601"/>
                  </a:cubicBezTo>
                  <a:lnTo>
                    <a:pt x="16321" y="628"/>
                  </a:lnTo>
                  <a:lnTo>
                    <a:pt x="16293" y="628"/>
                  </a:lnTo>
                  <a:lnTo>
                    <a:pt x="16293" y="642"/>
                  </a:lnTo>
                  <a:lnTo>
                    <a:pt x="16321" y="628"/>
                  </a:lnTo>
                  <a:cubicBezTo>
                    <a:pt x="16321" y="684"/>
                    <a:pt x="16293" y="712"/>
                    <a:pt x="16293" y="768"/>
                  </a:cubicBezTo>
                  <a:lnTo>
                    <a:pt x="16321" y="768"/>
                  </a:lnTo>
                  <a:lnTo>
                    <a:pt x="16335" y="824"/>
                  </a:lnTo>
                  <a:lnTo>
                    <a:pt x="16279" y="782"/>
                  </a:lnTo>
                  <a:lnTo>
                    <a:pt x="16279" y="768"/>
                  </a:lnTo>
                  <a:cubicBezTo>
                    <a:pt x="16111" y="782"/>
                    <a:pt x="15972" y="684"/>
                    <a:pt x="15846" y="601"/>
                  </a:cubicBezTo>
                  <a:cubicBezTo>
                    <a:pt x="15791" y="559"/>
                    <a:pt x="15763" y="559"/>
                    <a:pt x="15721" y="628"/>
                  </a:cubicBezTo>
                  <a:cubicBezTo>
                    <a:pt x="15707" y="642"/>
                    <a:pt x="15707" y="684"/>
                    <a:pt x="15707" y="698"/>
                  </a:cubicBezTo>
                  <a:lnTo>
                    <a:pt x="15763" y="907"/>
                  </a:lnTo>
                  <a:cubicBezTo>
                    <a:pt x="15777" y="963"/>
                    <a:pt x="15777" y="1019"/>
                    <a:pt x="15721" y="1033"/>
                  </a:cubicBezTo>
                  <a:cubicBezTo>
                    <a:pt x="15693" y="1047"/>
                    <a:pt x="15623" y="1061"/>
                    <a:pt x="15581" y="1047"/>
                  </a:cubicBezTo>
                  <a:cubicBezTo>
                    <a:pt x="15372" y="977"/>
                    <a:pt x="15177" y="893"/>
                    <a:pt x="15023" y="754"/>
                  </a:cubicBezTo>
                  <a:cubicBezTo>
                    <a:pt x="14898" y="642"/>
                    <a:pt x="14758" y="670"/>
                    <a:pt x="14619" y="754"/>
                  </a:cubicBezTo>
                  <a:cubicBezTo>
                    <a:pt x="14507" y="824"/>
                    <a:pt x="14382" y="907"/>
                    <a:pt x="14228" y="907"/>
                  </a:cubicBezTo>
                  <a:cubicBezTo>
                    <a:pt x="14131" y="907"/>
                    <a:pt x="14089" y="977"/>
                    <a:pt x="14089" y="1047"/>
                  </a:cubicBezTo>
                  <a:cubicBezTo>
                    <a:pt x="14061" y="1228"/>
                    <a:pt x="14061" y="1382"/>
                    <a:pt x="14047" y="1549"/>
                  </a:cubicBezTo>
                  <a:cubicBezTo>
                    <a:pt x="14047" y="1661"/>
                    <a:pt x="14019" y="1730"/>
                    <a:pt x="13907" y="1786"/>
                  </a:cubicBezTo>
                  <a:cubicBezTo>
                    <a:pt x="13838" y="1828"/>
                    <a:pt x="13782" y="1926"/>
                    <a:pt x="13712" y="1967"/>
                  </a:cubicBezTo>
                  <a:cubicBezTo>
                    <a:pt x="13684" y="1995"/>
                    <a:pt x="13628" y="2009"/>
                    <a:pt x="13601" y="2009"/>
                  </a:cubicBezTo>
                  <a:cubicBezTo>
                    <a:pt x="13433" y="1940"/>
                    <a:pt x="13294" y="1856"/>
                    <a:pt x="13126" y="1856"/>
                  </a:cubicBezTo>
                  <a:cubicBezTo>
                    <a:pt x="13071" y="1856"/>
                    <a:pt x="12973" y="1926"/>
                    <a:pt x="12973" y="1967"/>
                  </a:cubicBezTo>
                  <a:cubicBezTo>
                    <a:pt x="12973" y="2037"/>
                    <a:pt x="12945" y="2107"/>
                    <a:pt x="12945" y="2177"/>
                  </a:cubicBezTo>
                  <a:cubicBezTo>
                    <a:pt x="12987" y="2442"/>
                    <a:pt x="13043" y="2707"/>
                    <a:pt x="13112" y="2944"/>
                  </a:cubicBezTo>
                  <a:cubicBezTo>
                    <a:pt x="13196" y="3279"/>
                    <a:pt x="13196" y="3613"/>
                    <a:pt x="13350" y="3920"/>
                  </a:cubicBezTo>
                  <a:cubicBezTo>
                    <a:pt x="13391" y="3976"/>
                    <a:pt x="13322" y="4046"/>
                    <a:pt x="13224" y="4046"/>
                  </a:cubicBezTo>
                  <a:cubicBezTo>
                    <a:pt x="13126" y="4046"/>
                    <a:pt x="12987" y="4060"/>
                    <a:pt x="12945" y="3906"/>
                  </a:cubicBezTo>
                  <a:cubicBezTo>
                    <a:pt x="12917" y="3781"/>
                    <a:pt x="12833" y="3697"/>
                    <a:pt x="12708" y="3669"/>
                  </a:cubicBezTo>
                  <a:cubicBezTo>
                    <a:pt x="12652" y="3641"/>
                    <a:pt x="12694" y="3627"/>
                    <a:pt x="12736" y="3572"/>
                  </a:cubicBezTo>
                  <a:cubicBezTo>
                    <a:pt x="12861" y="3474"/>
                    <a:pt x="12875" y="3362"/>
                    <a:pt x="12778" y="3293"/>
                  </a:cubicBezTo>
                  <a:cubicBezTo>
                    <a:pt x="12652" y="3209"/>
                    <a:pt x="12554" y="3139"/>
                    <a:pt x="12499" y="2986"/>
                  </a:cubicBezTo>
                  <a:cubicBezTo>
                    <a:pt x="12429" y="2763"/>
                    <a:pt x="12317" y="2553"/>
                    <a:pt x="12220" y="2316"/>
                  </a:cubicBezTo>
                  <a:cubicBezTo>
                    <a:pt x="12150" y="2177"/>
                    <a:pt x="12066" y="2093"/>
                    <a:pt x="11927" y="2023"/>
                  </a:cubicBezTo>
                  <a:cubicBezTo>
                    <a:pt x="11801" y="1967"/>
                    <a:pt x="11662" y="2009"/>
                    <a:pt x="11620" y="2107"/>
                  </a:cubicBezTo>
                  <a:cubicBezTo>
                    <a:pt x="11606" y="2163"/>
                    <a:pt x="11592" y="2205"/>
                    <a:pt x="11578" y="2246"/>
                  </a:cubicBezTo>
                  <a:cubicBezTo>
                    <a:pt x="11466" y="2525"/>
                    <a:pt x="11480" y="2804"/>
                    <a:pt x="11508" y="3111"/>
                  </a:cubicBezTo>
                  <a:cubicBezTo>
                    <a:pt x="11508" y="3223"/>
                    <a:pt x="11480" y="3348"/>
                    <a:pt x="11439" y="3460"/>
                  </a:cubicBezTo>
                  <a:cubicBezTo>
                    <a:pt x="11369" y="3572"/>
                    <a:pt x="11229" y="3502"/>
                    <a:pt x="11104" y="3488"/>
                  </a:cubicBezTo>
                  <a:lnTo>
                    <a:pt x="11034" y="3488"/>
                  </a:lnTo>
                  <a:cubicBezTo>
                    <a:pt x="10992" y="3502"/>
                    <a:pt x="10964" y="3544"/>
                    <a:pt x="10908" y="3558"/>
                  </a:cubicBezTo>
                  <a:cubicBezTo>
                    <a:pt x="10853" y="3599"/>
                    <a:pt x="10811" y="3530"/>
                    <a:pt x="10769" y="3460"/>
                  </a:cubicBezTo>
                  <a:cubicBezTo>
                    <a:pt x="10713" y="3320"/>
                    <a:pt x="10908" y="3251"/>
                    <a:pt x="10853" y="3125"/>
                  </a:cubicBezTo>
                  <a:cubicBezTo>
                    <a:pt x="10769" y="2902"/>
                    <a:pt x="10825" y="2651"/>
                    <a:pt x="10811" y="2414"/>
                  </a:cubicBezTo>
                  <a:cubicBezTo>
                    <a:pt x="10811" y="2344"/>
                    <a:pt x="10769" y="2274"/>
                    <a:pt x="10741" y="2205"/>
                  </a:cubicBezTo>
                  <a:cubicBezTo>
                    <a:pt x="10741" y="2177"/>
                    <a:pt x="10699" y="2149"/>
                    <a:pt x="10685" y="2149"/>
                  </a:cubicBezTo>
                  <a:cubicBezTo>
                    <a:pt x="10643" y="2163"/>
                    <a:pt x="10574" y="2163"/>
                    <a:pt x="10560" y="2205"/>
                  </a:cubicBezTo>
                  <a:cubicBezTo>
                    <a:pt x="10476" y="2288"/>
                    <a:pt x="10490" y="2428"/>
                    <a:pt x="10476" y="2525"/>
                  </a:cubicBezTo>
                  <a:cubicBezTo>
                    <a:pt x="10476" y="2651"/>
                    <a:pt x="10504" y="2776"/>
                    <a:pt x="10476" y="2874"/>
                  </a:cubicBezTo>
                  <a:cubicBezTo>
                    <a:pt x="10434" y="2986"/>
                    <a:pt x="10337" y="3069"/>
                    <a:pt x="10267" y="3153"/>
                  </a:cubicBezTo>
                  <a:cubicBezTo>
                    <a:pt x="10253" y="3181"/>
                    <a:pt x="10253" y="3195"/>
                    <a:pt x="10225" y="3209"/>
                  </a:cubicBezTo>
                  <a:cubicBezTo>
                    <a:pt x="10225" y="3209"/>
                    <a:pt x="10225" y="3223"/>
                    <a:pt x="10253" y="3223"/>
                  </a:cubicBezTo>
                  <a:cubicBezTo>
                    <a:pt x="10197" y="3265"/>
                    <a:pt x="10141" y="3320"/>
                    <a:pt x="10086" y="3348"/>
                  </a:cubicBezTo>
                  <a:cubicBezTo>
                    <a:pt x="10044" y="3404"/>
                    <a:pt x="9974" y="3460"/>
                    <a:pt x="9918" y="3502"/>
                  </a:cubicBezTo>
                  <a:cubicBezTo>
                    <a:pt x="9918" y="3530"/>
                    <a:pt x="9904" y="3530"/>
                    <a:pt x="9904" y="3544"/>
                  </a:cubicBezTo>
                  <a:lnTo>
                    <a:pt x="9904" y="3613"/>
                  </a:lnTo>
                  <a:cubicBezTo>
                    <a:pt x="9862" y="3572"/>
                    <a:pt x="9876" y="3558"/>
                    <a:pt x="9904" y="3544"/>
                  </a:cubicBezTo>
                  <a:lnTo>
                    <a:pt x="9904" y="3488"/>
                  </a:lnTo>
                  <a:cubicBezTo>
                    <a:pt x="9946" y="3432"/>
                    <a:pt x="10016" y="3390"/>
                    <a:pt x="10072" y="3334"/>
                  </a:cubicBezTo>
                  <a:cubicBezTo>
                    <a:pt x="10127" y="3293"/>
                    <a:pt x="10183" y="3251"/>
                    <a:pt x="10225" y="3209"/>
                  </a:cubicBezTo>
                  <a:lnTo>
                    <a:pt x="10225" y="3209"/>
                  </a:lnTo>
                  <a:cubicBezTo>
                    <a:pt x="10197" y="3139"/>
                    <a:pt x="10155" y="3055"/>
                    <a:pt x="10183" y="2972"/>
                  </a:cubicBezTo>
                  <a:cubicBezTo>
                    <a:pt x="10225" y="2804"/>
                    <a:pt x="10295" y="2651"/>
                    <a:pt x="10351" y="2498"/>
                  </a:cubicBezTo>
                  <a:cubicBezTo>
                    <a:pt x="10392" y="2344"/>
                    <a:pt x="10420" y="2163"/>
                    <a:pt x="10392" y="2009"/>
                  </a:cubicBezTo>
                  <a:cubicBezTo>
                    <a:pt x="10365" y="1940"/>
                    <a:pt x="10253" y="1828"/>
                    <a:pt x="10183" y="1856"/>
                  </a:cubicBezTo>
                  <a:cubicBezTo>
                    <a:pt x="10058" y="1884"/>
                    <a:pt x="9932" y="1884"/>
                    <a:pt x="9834" y="1940"/>
                  </a:cubicBezTo>
                  <a:cubicBezTo>
                    <a:pt x="9597" y="2037"/>
                    <a:pt x="9374" y="2065"/>
                    <a:pt x="9137" y="2093"/>
                  </a:cubicBezTo>
                  <a:cubicBezTo>
                    <a:pt x="8802" y="2149"/>
                    <a:pt x="8467" y="2163"/>
                    <a:pt x="8133" y="2205"/>
                  </a:cubicBezTo>
                  <a:cubicBezTo>
                    <a:pt x="8021" y="2219"/>
                    <a:pt x="7923" y="2302"/>
                    <a:pt x="7923" y="2442"/>
                  </a:cubicBezTo>
                  <a:cubicBezTo>
                    <a:pt x="7923" y="2511"/>
                    <a:pt x="7951" y="2581"/>
                    <a:pt x="7923" y="2651"/>
                  </a:cubicBezTo>
                  <a:cubicBezTo>
                    <a:pt x="7923" y="2665"/>
                    <a:pt x="7910" y="2707"/>
                    <a:pt x="7896" y="2707"/>
                  </a:cubicBezTo>
                  <a:cubicBezTo>
                    <a:pt x="7882" y="2707"/>
                    <a:pt x="7840" y="2707"/>
                    <a:pt x="7826" y="2693"/>
                  </a:cubicBezTo>
                  <a:cubicBezTo>
                    <a:pt x="7770" y="2623"/>
                    <a:pt x="7714" y="2511"/>
                    <a:pt x="7645" y="2484"/>
                  </a:cubicBezTo>
                  <a:cubicBezTo>
                    <a:pt x="7547" y="2414"/>
                    <a:pt x="7421" y="2484"/>
                    <a:pt x="7296" y="2525"/>
                  </a:cubicBezTo>
                  <a:cubicBezTo>
                    <a:pt x="7184" y="2581"/>
                    <a:pt x="7114" y="2665"/>
                    <a:pt x="7073" y="2790"/>
                  </a:cubicBezTo>
                  <a:cubicBezTo>
                    <a:pt x="7059" y="2860"/>
                    <a:pt x="7045" y="2930"/>
                    <a:pt x="7045" y="3000"/>
                  </a:cubicBezTo>
                  <a:cubicBezTo>
                    <a:pt x="7017" y="3139"/>
                    <a:pt x="7045" y="3293"/>
                    <a:pt x="6975" y="3418"/>
                  </a:cubicBezTo>
                  <a:cubicBezTo>
                    <a:pt x="6919" y="3544"/>
                    <a:pt x="6780" y="3627"/>
                    <a:pt x="6696" y="3739"/>
                  </a:cubicBezTo>
                  <a:cubicBezTo>
                    <a:pt x="6654" y="3767"/>
                    <a:pt x="6640" y="3823"/>
                    <a:pt x="6598" y="3851"/>
                  </a:cubicBezTo>
                  <a:cubicBezTo>
                    <a:pt x="6529" y="3920"/>
                    <a:pt x="6431" y="3962"/>
                    <a:pt x="6361" y="3892"/>
                  </a:cubicBezTo>
                  <a:cubicBezTo>
                    <a:pt x="6208" y="3753"/>
                    <a:pt x="6040" y="3711"/>
                    <a:pt x="5831" y="3767"/>
                  </a:cubicBezTo>
                  <a:cubicBezTo>
                    <a:pt x="5594" y="3823"/>
                    <a:pt x="5385" y="3892"/>
                    <a:pt x="5231" y="4102"/>
                  </a:cubicBezTo>
                  <a:cubicBezTo>
                    <a:pt x="5064" y="4297"/>
                    <a:pt x="4841" y="4381"/>
                    <a:pt x="4604" y="4408"/>
                  </a:cubicBezTo>
                  <a:cubicBezTo>
                    <a:pt x="4562" y="4464"/>
                    <a:pt x="4506" y="4506"/>
                    <a:pt x="4464" y="4534"/>
                  </a:cubicBezTo>
                  <a:cubicBezTo>
                    <a:pt x="4213" y="4687"/>
                    <a:pt x="4074" y="4939"/>
                    <a:pt x="3920" y="5176"/>
                  </a:cubicBezTo>
                  <a:cubicBezTo>
                    <a:pt x="3809" y="5357"/>
                    <a:pt x="3864" y="5510"/>
                    <a:pt x="4046" y="5566"/>
                  </a:cubicBezTo>
                  <a:lnTo>
                    <a:pt x="4562" y="5720"/>
                  </a:lnTo>
                  <a:lnTo>
                    <a:pt x="4562" y="5706"/>
                  </a:lnTo>
                  <a:lnTo>
                    <a:pt x="4604" y="5664"/>
                  </a:lnTo>
                  <a:lnTo>
                    <a:pt x="4576" y="5706"/>
                  </a:lnTo>
                  <a:lnTo>
                    <a:pt x="4576" y="5706"/>
                  </a:lnTo>
                  <a:cubicBezTo>
                    <a:pt x="4604" y="5734"/>
                    <a:pt x="4604" y="5789"/>
                    <a:pt x="4618" y="5831"/>
                  </a:cubicBezTo>
                  <a:cubicBezTo>
                    <a:pt x="4646" y="5901"/>
                    <a:pt x="4632" y="5971"/>
                    <a:pt x="4576" y="6013"/>
                  </a:cubicBezTo>
                  <a:cubicBezTo>
                    <a:pt x="4478" y="6082"/>
                    <a:pt x="4394" y="6152"/>
                    <a:pt x="4367" y="6278"/>
                  </a:cubicBezTo>
                  <a:cubicBezTo>
                    <a:pt x="4353" y="6361"/>
                    <a:pt x="4297" y="6459"/>
                    <a:pt x="4255" y="6529"/>
                  </a:cubicBezTo>
                  <a:cubicBezTo>
                    <a:pt x="4116" y="6682"/>
                    <a:pt x="3976" y="6836"/>
                    <a:pt x="3809" y="6989"/>
                  </a:cubicBezTo>
                  <a:cubicBezTo>
                    <a:pt x="3739" y="7059"/>
                    <a:pt x="3641" y="7101"/>
                    <a:pt x="3558" y="7059"/>
                  </a:cubicBezTo>
                  <a:cubicBezTo>
                    <a:pt x="3251" y="6905"/>
                    <a:pt x="2944" y="6961"/>
                    <a:pt x="2651" y="6961"/>
                  </a:cubicBezTo>
                  <a:cubicBezTo>
                    <a:pt x="2525" y="6961"/>
                    <a:pt x="2400" y="6989"/>
                    <a:pt x="2316" y="7059"/>
                  </a:cubicBezTo>
                  <a:cubicBezTo>
                    <a:pt x="2177" y="7170"/>
                    <a:pt x="2023" y="7226"/>
                    <a:pt x="1856" y="7240"/>
                  </a:cubicBezTo>
                  <a:cubicBezTo>
                    <a:pt x="1535" y="7296"/>
                    <a:pt x="1214" y="7366"/>
                    <a:pt x="865" y="7407"/>
                  </a:cubicBezTo>
                  <a:cubicBezTo>
                    <a:pt x="600" y="7449"/>
                    <a:pt x="419" y="7645"/>
                    <a:pt x="280" y="7882"/>
                  </a:cubicBezTo>
                  <a:cubicBezTo>
                    <a:pt x="182" y="8035"/>
                    <a:pt x="154" y="8202"/>
                    <a:pt x="294" y="8342"/>
                  </a:cubicBezTo>
                  <a:cubicBezTo>
                    <a:pt x="461" y="8523"/>
                    <a:pt x="503" y="8788"/>
                    <a:pt x="698" y="8984"/>
                  </a:cubicBezTo>
                  <a:cubicBezTo>
                    <a:pt x="712" y="8970"/>
                    <a:pt x="726" y="8970"/>
                    <a:pt x="740" y="8970"/>
                  </a:cubicBezTo>
                  <a:cubicBezTo>
                    <a:pt x="768" y="8942"/>
                    <a:pt x="782" y="8928"/>
                    <a:pt x="810" y="8914"/>
                  </a:cubicBezTo>
                  <a:cubicBezTo>
                    <a:pt x="810" y="8970"/>
                    <a:pt x="782" y="8970"/>
                    <a:pt x="740" y="8970"/>
                  </a:cubicBezTo>
                  <a:cubicBezTo>
                    <a:pt x="726" y="8970"/>
                    <a:pt x="726" y="8984"/>
                    <a:pt x="712" y="8998"/>
                  </a:cubicBezTo>
                  <a:lnTo>
                    <a:pt x="698" y="8984"/>
                  </a:lnTo>
                  <a:lnTo>
                    <a:pt x="698" y="8984"/>
                  </a:lnTo>
                  <a:cubicBezTo>
                    <a:pt x="740" y="9123"/>
                    <a:pt x="796" y="9249"/>
                    <a:pt x="865" y="9360"/>
                  </a:cubicBezTo>
                  <a:cubicBezTo>
                    <a:pt x="935" y="9486"/>
                    <a:pt x="1061" y="9569"/>
                    <a:pt x="1228" y="9556"/>
                  </a:cubicBezTo>
                  <a:cubicBezTo>
                    <a:pt x="1354" y="9542"/>
                    <a:pt x="1465" y="9458"/>
                    <a:pt x="1577" y="9500"/>
                  </a:cubicBezTo>
                  <a:cubicBezTo>
                    <a:pt x="1716" y="9556"/>
                    <a:pt x="1856" y="9542"/>
                    <a:pt x="1995" y="9500"/>
                  </a:cubicBezTo>
                  <a:cubicBezTo>
                    <a:pt x="2037" y="9500"/>
                    <a:pt x="2093" y="9528"/>
                    <a:pt x="2121" y="9542"/>
                  </a:cubicBezTo>
                  <a:cubicBezTo>
                    <a:pt x="2163" y="9569"/>
                    <a:pt x="2191" y="9625"/>
                    <a:pt x="2191" y="9667"/>
                  </a:cubicBezTo>
                  <a:cubicBezTo>
                    <a:pt x="2191" y="9695"/>
                    <a:pt x="2135" y="9765"/>
                    <a:pt x="2107" y="9765"/>
                  </a:cubicBezTo>
                  <a:cubicBezTo>
                    <a:pt x="2037" y="9779"/>
                    <a:pt x="1967" y="9779"/>
                    <a:pt x="1898" y="9765"/>
                  </a:cubicBezTo>
                  <a:cubicBezTo>
                    <a:pt x="1619" y="9667"/>
                    <a:pt x="1340" y="9625"/>
                    <a:pt x="1061" y="9779"/>
                  </a:cubicBezTo>
                  <a:cubicBezTo>
                    <a:pt x="935" y="9834"/>
                    <a:pt x="838" y="9821"/>
                    <a:pt x="712" y="9807"/>
                  </a:cubicBezTo>
                  <a:cubicBezTo>
                    <a:pt x="559" y="9779"/>
                    <a:pt x="433" y="9807"/>
                    <a:pt x="294" y="9876"/>
                  </a:cubicBezTo>
                  <a:cubicBezTo>
                    <a:pt x="98" y="9974"/>
                    <a:pt x="1" y="10267"/>
                    <a:pt x="154" y="10406"/>
                  </a:cubicBezTo>
                  <a:cubicBezTo>
                    <a:pt x="308" y="10546"/>
                    <a:pt x="419" y="10755"/>
                    <a:pt x="628" y="10853"/>
                  </a:cubicBezTo>
                  <a:cubicBezTo>
                    <a:pt x="712" y="10881"/>
                    <a:pt x="712" y="10922"/>
                    <a:pt x="600" y="10964"/>
                  </a:cubicBezTo>
                  <a:cubicBezTo>
                    <a:pt x="517" y="11020"/>
                    <a:pt x="433" y="11062"/>
                    <a:pt x="363" y="11132"/>
                  </a:cubicBezTo>
                  <a:cubicBezTo>
                    <a:pt x="321" y="11160"/>
                    <a:pt x="280" y="11271"/>
                    <a:pt x="294" y="11313"/>
                  </a:cubicBezTo>
                  <a:cubicBezTo>
                    <a:pt x="391" y="11620"/>
                    <a:pt x="600" y="11857"/>
                    <a:pt x="865" y="12038"/>
                  </a:cubicBezTo>
                  <a:cubicBezTo>
                    <a:pt x="1061" y="12150"/>
                    <a:pt x="1131" y="12136"/>
                    <a:pt x="1256" y="11927"/>
                  </a:cubicBezTo>
                  <a:cubicBezTo>
                    <a:pt x="1326" y="11801"/>
                    <a:pt x="1340" y="11801"/>
                    <a:pt x="1479" y="11857"/>
                  </a:cubicBezTo>
                  <a:cubicBezTo>
                    <a:pt x="1563" y="11899"/>
                    <a:pt x="1647" y="11927"/>
                    <a:pt x="1702" y="12010"/>
                  </a:cubicBezTo>
                  <a:cubicBezTo>
                    <a:pt x="1716" y="12052"/>
                    <a:pt x="1786" y="12080"/>
                    <a:pt x="1828" y="12066"/>
                  </a:cubicBezTo>
                  <a:cubicBezTo>
                    <a:pt x="2121" y="11927"/>
                    <a:pt x="2456" y="12178"/>
                    <a:pt x="2735" y="11969"/>
                  </a:cubicBezTo>
                  <a:cubicBezTo>
                    <a:pt x="2749" y="11941"/>
                    <a:pt x="2790" y="11941"/>
                    <a:pt x="2804" y="11941"/>
                  </a:cubicBezTo>
                  <a:cubicBezTo>
                    <a:pt x="3083" y="12066"/>
                    <a:pt x="3376" y="12192"/>
                    <a:pt x="3627" y="12387"/>
                  </a:cubicBezTo>
                  <a:cubicBezTo>
                    <a:pt x="3837" y="12541"/>
                    <a:pt x="4046" y="12694"/>
                    <a:pt x="4255" y="12875"/>
                  </a:cubicBezTo>
                  <a:cubicBezTo>
                    <a:pt x="4325" y="12917"/>
                    <a:pt x="4394" y="13015"/>
                    <a:pt x="4436" y="13085"/>
                  </a:cubicBezTo>
                  <a:cubicBezTo>
                    <a:pt x="4478" y="13126"/>
                    <a:pt x="4492" y="13224"/>
                    <a:pt x="4478" y="13266"/>
                  </a:cubicBezTo>
                  <a:cubicBezTo>
                    <a:pt x="4464" y="13391"/>
                    <a:pt x="4422" y="13517"/>
                    <a:pt x="4367" y="13615"/>
                  </a:cubicBezTo>
                  <a:cubicBezTo>
                    <a:pt x="4255" y="13824"/>
                    <a:pt x="4325" y="13991"/>
                    <a:pt x="4436" y="14145"/>
                  </a:cubicBezTo>
                  <a:cubicBezTo>
                    <a:pt x="4492" y="14214"/>
                    <a:pt x="4534" y="14312"/>
                    <a:pt x="4548" y="14410"/>
                  </a:cubicBezTo>
                  <a:cubicBezTo>
                    <a:pt x="4562" y="14521"/>
                    <a:pt x="4562" y="14647"/>
                    <a:pt x="4436" y="14716"/>
                  </a:cubicBezTo>
                  <a:cubicBezTo>
                    <a:pt x="4394" y="14758"/>
                    <a:pt x="4367" y="14800"/>
                    <a:pt x="4436" y="14828"/>
                  </a:cubicBezTo>
                  <a:cubicBezTo>
                    <a:pt x="4506" y="14856"/>
                    <a:pt x="4576" y="14870"/>
                    <a:pt x="4646" y="14898"/>
                  </a:cubicBezTo>
                  <a:cubicBezTo>
                    <a:pt x="4743" y="14926"/>
                    <a:pt x="4757" y="14995"/>
                    <a:pt x="4715" y="15065"/>
                  </a:cubicBezTo>
                  <a:cubicBezTo>
                    <a:pt x="4701" y="15107"/>
                    <a:pt x="4673" y="15149"/>
                    <a:pt x="4632" y="15191"/>
                  </a:cubicBezTo>
                  <a:cubicBezTo>
                    <a:pt x="4548" y="15288"/>
                    <a:pt x="4534" y="15386"/>
                    <a:pt x="4632" y="15484"/>
                  </a:cubicBezTo>
                  <a:cubicBezTo>
                    <a:pt x="4673" y="15526"/>
                    <a:pt x="4673" y="15567"/>
                    <a:pt x="4673" y="15623"/>
                  </a:cubicBezTo>
                  <a:cubicBezTo>
                    <a:pt x="4646" y="15693"/>
                    <a:pt x="4576" y="15749"/>
                    <a:pt x="4576" y="15818"/>
                  </a:cubicBezTo>
                  <a:cubicBezTo>
                    <a:pt x="4604" y="15902"/>
                    <a:pt x="4673" y="15986"/>
                    <a:pt x="4687" y="16083"/>
                  </a:cubicBezTo>
                  <a:cubicBezTo>
                    <a:pt x="4715" y="16223"/>
                    <a:pt x="4701" y="16376"/>
                    <a:pt x="4743" y="16502"/>
                  </a:cubicBezTo>
                  <a:cubicBezTo>
                    <a:pt x="4785" y="16655"/>
                    <a:pt x="4743" y="16781"/>
                    <a:pt x="4673" y="16892"/>
                  </a:cubicBezTo>
                  <a:cubicBezTo>
                    <a:pt x="4646" y="16934"/>
                    <a:pt x="4673" y="16990"/>
                    <a:pt x="4687" y="17018"/>
                  </a:cubicBezTo>
                  <a:cubicBezTo>
                    <a:pt x="4701" y="17060"/>
                    <a:pt x="4757" y="17088"/>
                    <a:pt x="4785" y="17130"/>
                  </a:cubicBezTo>
                  <a:cubicBezTo>
                    <a:pt x="4883" y="17241"/>
                    <a:pt x="4841" y="17339"/>
                    <a:pt x="4701" y="17353"/>
                  </a:cubicBezTo>
                  <a:cubicBezTo>
                    <a:pt x="4604" y="17367"/>
                    <a:pt x="4506" y="17381"/>
                    <a:pt x="4436" y="17450"/>
                  </a:cubicBezTo>
                  <a:cubicBezTo>
                    <a:pt x="4408" y="17492"/>
                    <a:pt x="4422" y="17548"/>
                    <a:pt x="4464" y="17576"/>
                  </a:cubicBezTo>
                  <a:cubicBezTo>
                    <a:pt x="4492" y="17618"/>
                    <a:pt x="4701" y="17618"/>
                    <a:pt x="4492" y="17715"/>
                  </a:cubicBezTo>
                  <a:cubicBezTo>
                    <a:pt x="4325" y="17799"/>
                    <a:pt x="4325" y="17980"/>
                    <a:pt x="4297" y="18134"/>
                  </a:cubicBezTo>
                  <a:cubicBezTo>
                    <a:pt x="4353" y="18148"/>
                    <a:pt x="4394" y="18148"/>
                    <a:pt x="4436" y="18176"/>
                  </a:cubicBezTo>
                  <a:lnTo>
                    <a:pt x="4464" y="18148"/>
                  </a:lnTo>
                  <a:lnTo>
                    <a:pt x="4492" y="18134"/>
                  </a:lnTo>
                  <a:lnTo>
                    <a:pt x="4478" y="18176"/>
                  </a:lnTo>
                  <a:lnTo>
                    <a:pt x="4436" y="18176"/>
                  </a:lnTo>
                  <a:cubicBezTo>
                    <a:pt x="4394" y="18204"/>
                    <a:pt x="4353" y="18259"/>
                    <a:pt x="4297" y="18287"/>
                  </a:cubicBezTo>
                  <a:lnTo>
                    <a:pt x="4283" y="18273"/>
                  </a:lnTo>
                  <a:lnTo>
                    <a:pt x="4283" y="18287"/>
                  </a:lnTo>
                  <a:lnTo>
                    <a:pt x="4297" y="18273"/>
                  </a:lnTo>
                  <a:cubicBezTo>
                    <a:pt x="4269" y="18469"/>
                    <a:pt x="4199" y="18622"/>
                    <a:pt x="4060" y="18762"/>
                  </a:cubicBezTo>
                  <a:cubicBezTo>
                    <a:pt x="3990" y="18831"/>
                    <a:pt x="4018" y="19013"/>
                    <a:pt x="4088" y="19096"/>
                  </a:cubicBezTo>
                  <a:cubicBezTo>
                    <a:pt x="4339" y="19375"/>
                    <a:pt x="4562" y="19389"/>
                    <a:pt x="4813" y="19124"/>
                  </a:cubicBezTo>
                  <a:cubicBezTo>
                    <a:pt x="4855" y="19082"/>
                    <a:pt x="4897" y="19027"/>
                    <a:pt x="4952" y="18971"/>
                  </a:cubicBezTo>
                  <a:cubicBezTo>
                    <a:pt x="5022" y="18901"/>
                    <a:pt x="5120" y="18901"/>
                    <a:pt x="5204" y="18943"/>
                  </a:cubicBezTo>
                  <a:cubicBezTo>
                    <a:pt x="5245" y="18957"/>
                    <a:pt x="5273" y="18971"/>
                    <a:pt x="5315" y="19013"/>
                  </a:cubicBezTo>
                  <a:lnTo>
                    <a:pt x="5315" y="19027"/>
                  </a:lnTo>
                  <a:lnTo>
                    <a:pt x="5329" y="19027"/>
                  </a:lnTo>
                  <a:lnTo>
                    <a:pt x="5315" y="19013"/>
                  </a:lnTo>
                  <a:cubicBezTo>
                    <a:pt x="5343" y="19027"/>
                    <a:pt x="5413" y="19041"/>
                    <a:pt x="5441" y="19055"/>
                  </a:cubicBezTo>
                  <a:cubicBezTo>
                    <a:pt x="5455" y="19152"/>
                    <a:pt x="5371" y="19124"/>
                    <a:pt x="5329" y="19166"/>
                  </a:cubicBezTo>
                  <a:cubicBezTo>
                    <a:pt x="5259" y="19264"/>
                    <a:pt x="5176" y="19375"/>
                    <a:pt x="5106" y="19501"/>
                  </a:cubicBezTo>
                  <a:cubicBezTo>
                    <a:pt x="5050" y="19571"/>
                    <a:pt x="5064" y="19640"/>
                    <a:pt x="5134" y="19668"/>
                  </a:cubicBezTo>
                  <a:cubicBezTo>
                    <a:pt x="5190" y="19710"/>
                    <a:pt x="5259" y="19724"/>
                    <a:pt x="5329" y="19752"/>
                  </a:cubicBezTo>
                  <a:cubicBezTo>
                    <a:pt x="5413" y="19808"/>
                    <a:pt x="5455" y="19891"/>
                    <a:pt x="5399" y="20003"/>
                  </a:cubicBezTo>
                  <a:cubicBezTo>
                    <a:pt x="5385" y="20059"/>
                    <a:pt x="5343" y="20101"/>
                    <a:pt x="5315" y="20170"/>
                  </a:cubicBezTo>
                  <a:lnTo>
                    <a:pt x="5315" y="20170"/>
                  </a:lnTo>
                  <a:cubicBezTo>
                    <a:pt x="5315" y="20170"/>
                    <a:pt x="5315" y="20198"/>
                    <a:pt x="5329" y="20198"/>
                  </a:cubicBezTo>
                  <a:cubicBezTo>
                    <a:pt x="5510" y="20198"/>
                    <a:pt x="5594" y="20296"/>
                    <a:pt x="5622" y="20477"/>
                  </a:cubicBezTo>
                  <a:cubicBezTo>
                    <a:pt x="5622" y="20491"/>
                    <a:pt x="5608" y="20519"/>
                    <a:pt x="5594" y="20519"/>
                  </a:cubicBezTo>
                  <a:lnTo>
                    <a:pt x="5538" y="20519"/>
                  </a:lnTo>
                  <a:cubicBezTo>
                    <a:pt x="5469" y="20421"/>
                    <a:pt x="5399" y="20296"/>
                    <a:pt x="5343" y="20198"/>
                  </a:cubicBezTo>
                  <a:lnTo>
                    <a:pt x="5315" y="20198"/>
                  </a:lnTo>
                  <a:cubicBezTo>
                    <a:pt x="5315" y="20198"/>
                    <a:pt x="5315" y="20170"/>
                    <a:pt x="5329" y="20170"/>
                  </a:cubicBezTo>
                  <a:cubicBezTo>
                    <a:pt x="5134" y="20170"/>
                    <a:pt x="4966" y="20101"/>
                    <a:pt x="4785" y="20059"/>
                  </a:cubicBezTo>
                  <a:cubicBezTo>
                    <a:pt x="4687" y="20017"/>
                    <a:pt x="4562" y="19989"/>
                    <a:pt x="4436" y="19961"/>
                  </a:cubicBezTo>
                  <a:cubicBezTo>
                    <a:pt x="4297" y="19947"/>
                    <a:pt x="4157" y="20073"/>
                    <a:pt x="4185" y="20226"/>
                  </a:cubicBezTo>
                  <a:cubicBezTo>
                    <a:pt x="4185" y="20240"/>
                    <a:pt x="4199" y="20282"/>
                    <a:pt x="4199" y="20296"/>
                  </a:cubicBezTo>
                  <a:cubicBezTo>
                    <a:pt x="4213" y="20366"/>
                    <a:pt x="4255" y="20449"/>
                    <a:pt x="4227" y="20505"/>
                  </a:cubicBezTo>
                  <a:cubicBezTo>
                    <a:pt x="4213" y="20561"/>
                    <a:pt x="4129" y="20575"/>
                    <a:pt x="4060" y="20617"/>
                  </a:cubicBezTo>
                  <a:cubicBezTo>
                    <a:pt x="3976" y="20645"/>
                    <a:pt x="3906" y="20714"/>
                    <a:pt x="3878" y="20826"/>
                  </a:cubicBezTo>
                  <a:cubicBezTo>
                    <a:pt x="3850" y="20965"/>
                    <a:pt x="3809" y="21105"/>
                    <a:pt x="3809" y="21244"/>
                  </a:cubicBezTo>
                  <a:cubicBezTo>
                    <a:pt x="3809" y="21523"/>
                    <a:pt x="3948" y="21733"/>
                    <a:pt x="4157" y="21900"/>
                  </a:cubicBezTo>
                  <a:cubicBezTo>
                    <a:pt x="4185" y="21914"/>
                    <a:pt x="4199" y="21914"/>
                    <a:pt x="4227" y="21942"/>
                  </a:cubicBezTo>
                  <a:cubicBezTo>
                    <a:pt x="4492" y="21984"/>
                    <a:pt x="4757" y="21956"/>
                    <a:pt x="4980" y="21830"/>
                  </a:cubicBezTo>
                  <a:cubicBezTo>
                    <a:pt x="5106" y="21774"/>
                    <a:pt x="5162" y="21565"/>
                    <a:pt x="5092" y="21468"/>
                  </a:cubicBezTo>
                  <a:cubicBezTo>
                    <a:pt x="5050" y="21412"/>
                    <a:pt x="4994" y="21356"/>
                    <a:pt x="4952" y="21314"/>
                  </a:cubicBezTo>
                  <a:cubicBezTo>
                    <a:pt x="4827" y="21217"/>
                    <a:pt x="4813" y="21105"/>
                    <a:pt x="4785" y="20965"/>
                  </a:cubicBezTo>
                  <a:cubicBezTo>
                    <a:pt x="4785" y="20965"/>
                    <a:pt x="4771" y="20965"/>
                    <a:pt x="4771" y="20938"/>
                  </a:cubicBezTo>
                  <a:lnTo>
                    <a:pt x="4757" y="20896"/>
                  </a:lnTo>
                  <a:lnTo>
                    <a:pt x="4785" y="20924"/>
                  </a:lnTo>
                  <a:lnTo>
                    <a:pt x="4785" y="20965"/>
                  </a:lnTo>
                  <a:cubicBezTo>
                    <a:pt x="5106" y="21119"/>
                    <a:pt x="5399" y="21286"/>
                    <a:pt x="5748" y="21314"/>
                  </a:cubicBezTo>
                  <a:cubicBezTo>
                    <a:pt x="5831" y="21314"/>
                    <a:pt x="5873" y="21412"/>
                    <a:pt x="5817" y="21468"/>
                  </a:cubicBezTo>
                  <a:cubicBezTo>
                    <a:pt x="5761" y="21537"/>
                    <a:pt x="5692" y="21593"/>
                    <a:pt x="5650" y="21663"/>
                  </a:cubicBezTo>
                  <a:lnTo>
                    <a:pt x="5622" y="21663"/>
                  </a:lnTo>
                  <a:lnTo>
                    <a:pt x="5622" y="21691"/>
                  </a:lnTo>
                  <a:lnTo>
                    <a:pt x="5650" y="21677"/>
                  </a:lnTo>
                  <a:cubicBezTo>
                    <a:pt x="5608" y="21761"/>
                    <a:pt x="5580" y="21844"/>
                    <a:pt x="5524" y="21942"/>
                  </a:cubicBezTo>
                  <a:cubicBezTo>
                    <a:pt x="5482" y="22012"/>
                    <a:pt x="5510" y="22081"/>
                    <a:pt x="5524" y="22151"/>
                  </a:cubicBezTo>
                  <a:cubicBezTo>
                    <a:pt x="5552" y="22291"/>
                    <a:pt x="5552" y="22291"/>
                    <a:pt x="5413" y="22305"/>
                  </a:cubicBezTo>
                  <a:cubicBezTo>
                    <a:pt x="5343" y="22318"/>
                    <a:pt x="5259" y="22318"/>
                    <a:pt x="5245" y="22388"/>
                  </a:cubicBezTo>
                  <a:cubicBezTo>
                    <a:pt x="5190" y="22709"/>
                    <a:pt x="5036" y="22849"/>
                    <a:pt x="4701" y="22793"/>
                  </a:cubicBezTo>
                  <a:cubicBezTo>
                    <a:pt x="4604" y="22779"/>
                    <a:pt x="4478" y="22821"/>
                    <a:pt x="4367" y="22849"/>
                  </a:cubicBezTo>
                  <a:cubicBezTo>
                    <a:pt x="4367" y="22988"/>
                    <a:pt x="4408" y="23128"/>
                    <a:pt x="4478" y="23239"/>
                  </a:cubicBezTo>
                  <a:lnTo>
                    <a:pt x="4492" y="23239"/>
                  </a:lnTo>
                  <a:lnTo>
                    <a:pt x="4506" y="23281"/>
                  </a:lnTo>
                  <a:lnTo>
                    <a:pt x="4478" y="23267"/>
                  </a:lnTo>
                  <a:lnTo>
                    <a:pt x="4478" y="23239"/>
                  </a:lnTo>
                  <a:cubicBezTo>
                    <a:pt x="4408" y="23225"/>
                    <a:pt x="4353" y="23225"/>
                    <a:pt x="4283" y="23211"/>
                  </a:cubicBezTo>
                  <a:cubicBezTo>
                    <a:pt x="4143" y="23197"/>
                    <a:pt x="4143" y="23197"/>
                    <a:pt x="4074" y="23309"/>
                  </a:cubicBezTo>
                  <a:cubicBezTo>
                    <a:pt x="4046" y="23379"/>
                    <a:pt x="4018" y="23448"/>
                    <a:pt x="3990" y="23504"/>
                  </a:cubicBezTo>
                  <a:cubicBezTo>
                    <a:pt x="3906" y="23616"/>
                    <a:pt x="3767" y="23699"/>
                    <a:pt x="3725" y="23825"/>
                  </a:cubicBezTo>
                  <a:cubicBezTo>
                    <a:pt x="3669" y="23937"/>
                    <a:pt x="3655" y="24076"/>
                    <a:pt x="3585" y="24202"/>
                  </a:cubicBezTo>
                  <a:cubicBezTo>
                    <a:pt x="3530" y="24271"/>
                    <a:pt x="3530" y="24383"/>
                    <a:pt x="3516" y="24481"/>
                  </a:cubicBezTo>
                  <a:cubicBezTo>
                    <a:pt x="3502" y="24564"/>
                    <a:pt x="3530" y="24676"/>
                    <a:pt x="3627" y="24732"/>
                  </a:cubicBezTo>
                  <a:cubicBezTo>
                    <a:pt x="3669" y="24760"/>
                    <a:pt x="3725" y="24801"/>
                    <a:pt x="3767" y="24829"/>
                  </a:cubicBezTo>
                  <a:lnTo>
                    <a:pt x="3767" y="24829"/>
                  </a:lnTo>
                  <a:cubicBezTo>
                    <a:pt x="3781" y="24829"/>
                    <a:pt x="3795" y="24815"/>
                    <a:pt x="3809" y="24815"/>
                  </a:cubicBezTo>
                  <a:lnTo>
                    <a:pt x="3864" y="24760"/>
                  </a:lnTo>
                  <a:cubicBezTo>
                    <a:pt x="3864" y="24760"/>
                    <a:pt x="3906" y="24760"/>
                    <a:pt x="3920" y="24773"/>
                  </a:cubicBezTo>
                  <a:cubicBezTo>
                    <a:pt x="3878" y="24801"/>
                    <a:pt x="3850" y="24801"/>
                    <a:pt x="3837" y="24815"/>
                  </a:cubicBezTo>
                  <a:lnTo>
                    <a:pt x="3795" y="24843"/>
                  </a:lnTo>
                  <a:lnTo>
                    <a:pt x="3781" y="24829"/>
                  </a:lnTo>
                  <a:cubicBezTo>
                    <a:pt x="3669" y="24941"/>
                    <a:pt x="3572" y="25025"/>
                    <a:pt x="3488" y="25122"/>
                  </a:cubicBezTo>
                  <a:cubicBezTo>
                    <a:pt x="3362" y="25262"/>
                    <a:pt x="3320" y="25429"/>
                    <a:pt x="3446" y="25582"/>
                  </a:cubicBezTo>
                  <a:cubicBezTo>
                    <a:pt x="3516" y="25680"/>
                    <a:pt x="3585" y="25778"/>
                    <a:pt x="3558" y="25917"/>
                  </a:cubicBezTo>
                  <a:cubicBezTo>
                    <a:pt x="3530" y="26001"/>
                    <a:pt x="3572" y="26099"/>
                    <a:pt x="3585" y="26196"/>
                  </a:cubicBezTo>
                  <a:cubicBezTo>
                    <a:pt x="3711" y="26503"/>
                    <a:pt x="3767" y="26838"/>
                    <a:pt x="3725" y="27173"/>
                  </a:cubicBezTo>
                  <a:lnTo>
                    <a:pt x="3725" y="27312"/>
                  </a:lnTo>
                  <a:cubicBezTo>
                    <a:pt x="3725" y="27382"/>
                    <a:pt x="3809" y="27452"/>
                    <a:pt x="3878" y="27424"/>
                  </a:cubicBezTo>
                  <a:cubicBezTo>
                    <a:pt x="4046" y="27382"/>
                    <a:pt x="4185" y="27340"/>
                    <a:pt x="4339" y="27284"/>
                  </a:cubicBezTo>
                  <a:cubicBezTo>
                    <a:pt x="4339" y="27270"/>
                    <a:pt x="4353" y="27270"/>
                    <a:pt x="4353" y="27256"/>
                  </a:cubicBezTo>
                  <a:cubicBezTo>
                    <a:pt x="4367" y="27242"/>
                    <a:pt x="4394" y="27242"/>
                    <a:pt x="4408" y="27242"/>
                  </a:cubicBezTo>
                  <a:lnTo>
                    <a:pt x="4464" y="27187"/>
                  </a:lnTo>
                  <a:cubicBezTo>
                    <a:pt x="4464" y="27242"/>
                    <a:pt x="4422" y="27242"/>
                    <a:pt x="4408" y="27242"/>
                  </a:cubicBezTo>
                  <a:lnTo>
                    <a:pt x="4367" y="27270"/>
                  </a:lnTo>
                  <a:cubicBezTo>
                    <a:pt x="4353" y="27270"/>
                    <a:pt x="4353" y="27270"/>
                    <a:pt x="4339" y="27284"/>
                  </a:cubicBezTo>
                  <a:cubicBezTo>
                    <a:pt x="4269" y="27424"/>
                    <a:pt x="4143" y="27535"/>
                    <a:pt x="4018" y="27605"/>
                  </a:cubicBezTo>
                  <a:cubicBezTo>
                    <a:pt x="3850" y="27703"/>
                    <a:pt x="3837" y="27884"/>
                    <a:pt x="3864" y="28023"/>
                  </a:cubicBezTo>
                  <a:cubicBezTo>
                    <a:pt x="3920" y="28261"/>
                    <a:pt x="3934" y="28512"/>
                    <a:pt x="4088" y="28721"/>
                  </a:cubicBezTo>
                  <a:lnTo>
                    <a:pt x="4116" y="28707"/>
                  </a:lnTo>
                  <a:lnTo>
                    <a:pt x="4116" y="28735"/>
                  </a:lnTo>
                  <a:cubicBezTo>
                    <a:pt x="4116" y="28735"/>
                    <a:pt x="4116" y="28721"/>
                    <a:pt x="4088" y="28721"/>
                  </a:cubicBezTo>
                  <a:lnTo>
                    <a:pt x="4088" y="28721"/>
                  </a:lnTo>
                  <a:cubicBezTo>
                    <a:pt x="4129" y="28777"/>
                    <a:pt x="4157" y="28846"/>
                    <a:pt x="4213" y="28874"/>
                  </a:cubicBezTo>
                  <a:cubicBezTo>
                    <a:pt x="4339" y="28958"/>
                    <a:pt x="4353" y="29056"/>
                    <a:pt x="4297" y="29195"/>
                  </a:cubicBezTo>
                  <a:cubicBezTo>
                    <a:pt x="4269" y="29265"/>
                    <a:pt x="4255" y="29335"/>
                    <a:pt x="4297" y="29404"/>
                  </a:cubicBezTo>
                  <a:cubicBezTo>
                    <a:pt x="4436" y="29558"/>
                    <a:pt x="4436" y="29753"/>
                    <a:pt x="4506" y="29920"/>
                  </a:cubicBezTo>
                  <a:cubicBezTo>
                    <a:pt x="4562" y="30046"/>
                    <a:pt x="4548" y="30144"/>
                    <a:pt x="4506" y="30269"/>
                  </a:cubicBezTo>
                  <a:cubicBezTo>
                    <a:pt x="4492" y="30311"/>
                    <a:pt x="4492" y="30381"/>
                    <a:pt x="4506" y="30409"/>
                  </a:cubicBezTo>
                  <a:cubicBezTo>
                    <a:pt x="4604" y="30520"/>
                    <a:pt x="4701" y="30618"/>
                    <a:pt x="4785" y="30730"/>
                  </a:cubicBezTo>
                  <a:cubicBezTo>
                    <a:pt x="5022" y="30757"/>
                    <a:pt x="5120" y="30883"/>
                    <a:pt x="5106" y="31106"/>
                  </a:cubicBezTo>
                  <a:cubicBezTo>
                    <a:pt x="5106" y="31120"/>
                    <a:pt x="5190" y="31162"/>
                    <a:pt x="5231" y="31162"/>
                  </a:cubicBezTo>
                  <a:cubicBezTo>
                    <a:pt x="5371" y="31148"/>
                    <a:pt x="5510" y="31106"/>
                    <a:pt x="5650" y="31078"/>
                  </a:cubicBezTo>
                  <a:cubicBezTo>
                    <a:pt x="5720" y="31050"/>
                    <a:pt x="5789" y="31022"/>
                    <a:pt x="5859" y="31008"/>
                  </a:cubicBezTo>
                  <a:cubicBezTo>
                    <a:pt x="5999" y="30967"/>
                    <a:pt x="6110" y="31022"/>
                    <a:pt x="6110" y="31148"/>
                  </a:cubicBezTo>
                  <a:cubicBezTo>
                    <a:pt x="6138" y="31329"/>
                    <a:pt x="6180" y="31511"/>
                    <a:pt x="6347" y="31650"/>
                  </a:cubicBezTo>
                  <a:cubicBezTo>
                    <a:pt x="6389" y="31678"/>
                    <a:pt x="6417" y="31776"/>
                    <a:pt x="6445" y="31817"/>
                  </a:cubicBezTo>
                  <a:cubicBezTo>
                    <a:pt x="6501" y="31873"/>
                    <a:pt x="6570" y="31943"/>
                    <a:pt x="6626" y="31929"/>
                  </a:cubicBezTo>
                  <a:cubicBezTo>
                    <a:pt x="6794" y="31915"/>
                    <a:pt x="6933" y="32013"/>
                    <a:pt x="7114" y="32013"/>
                  </a:cubicBezTo>
                  <a:cubicBezTo>
                    <a:pt x="7212" y="32013"/>
                    <a:pt x="7352" y="31943"/>
                    <a:pt x="7407" y="31859"/>
                  </a:cubicBezTo>
                  <a:cubicBezTo>
                    <a:pt x="7561" y="31594"/>
                    <a:pt x="7561" y="31260"/>
                    <a:pt x="7742" y="31022"/>
                  </a:cubicBezTo>
                  <a:cubicBezTo>
                    <a:pt x="7756" y="30799"/>
                    <a:pt x="7854" y="30604"/>
                    <a:pt x="7993" y="30451"/>
                  </a:cubicBezTo>
                  <a:cubicBezTo>
                    <a:pt x="8105" y="30311"/>
                    <a:pt x="8175" y="30172"/>
                    <a:pt x="8202" y="29990"/>
                  </a:cubicBezTo>
                  <a:cubicBezTo>
                    <a:pt x="8230" y="29851"/>
                    <a:pt x="8272" y="29725"/>
                    <a:pt x="8314" y="29586"/>
                  </a:cubicBezTo>
                  <a:lnTo>
                    <a:pt x="8300" y="29586"/>
                  </a:lnTo>
                  <a:cubicBezTo>
                    <a:pt x="8300" y="29572"/>
                    <a:pt x="8272" y="29572"/>
                    <a:pt x="8272" y="29558"/>
                  </a:cubicBezTo>
                  <a:cubicBezTo>
                    <a:pt x="8244" y="29544"/>
                    <a:pt x="8230" y="29544"/>
                    <a:pt x="8189" y="29516"/>
                  </a:cubicBezTo>
                  <a:cubicBezTo>
                    <a:pt x="8175" y="29516"/>
                    <a:pt x="8161" y="29488"/>
                    <a:pt x="8161" y="29488"/>
                  </a:cubicBezTo>
                  <a:cubicBezTo>
                    <a:pt x="8175" y="29432"/>
                    <a:pt x="8202" y="29432"/>
                    <a:pt x="8244" y="29474"/>
                  </a:cubicBezTo>
                  <a:cubicBezTo>
                    <a:pt x="8258" y="29502"/>
                    <a:pt x="8272" y="29516"/>
                    <a:pt x="8272" y="29558"/>
                  </a:cubicBezTo>
                  <a:cubicBezTo>
                    <a:pt x="8300" y="29558"/>
                    <a:pt x="8300" y="29558"/>
                    <a:pt x="8314" y="29572"/>
                  </a:cubicBezTo>
                  <a:lnTo>
                    <a:pt x="8314" y="29586"/>
                  </a:lnTo>
                  <a:cubicBezTo>
                    <a:pt x="8440" y="29516"/>
                    <a:pt x="8551" y="29446"/>
                    <a:pt x="8607" y="29307"/>
                  </a:cubicBezTo>
                  <a:cubicBezTo>
                    <a:pt x="8691" y="29056"/>
                    <a:pt x="8858" y="28860"/>
                    <a:pt x="9081" y="28707"/>
                  </a:cubicBezTo>
                  <a:cubicBezTo>
                    <a:pt x="9304" y="28526"/>
                    <a:pt x="9374" y="28261"/>
                    <a:pt x="9249" y="27982"/>
                  </a:cubicBezTo>
                  <a:cubicBezTo>
                    <a:pt x="9207" y="27870"/>
                    <a:pt x="9277" y="27814"/>
                    <a:pt x="9346" y="27758"/>
                  </a:cubicBezTo>
                  <a:cubicBezTo>
                    <a:pt x="9374" y="27731"/>
                    <a:pt x="9430" y="27703"/>
                    <a:pt x="9458" y="27689"/>
                  </a:cubicBezTo>
                  <a:cubicBezTo>
                    <a:pt x="9514" y="27633"/>
                    <a:pt x="9555" y="27563"/>
                    <a:pt x="9514" y="27493"/>
                  </a:cubicBezTo>
                  <a:cubicBezTo>
                    <a:pt x="9500" y="27452"/>
                    <a:pt x="9486" y="27410"/>
                    <a:pt x="9444" y="27382"/>
                  </a:cubicBezTo>
                  <a:cubicBezTo>
                    <a:pt x="9374" y="27201"/>
                    <a:pt x="9374" y="27187"/>
                    <a:pt x="9569" y="27173"/>
                  </a:cubicBezTo>
                  <a:cubicBezTo>
                    <a:pt x="9709" y="27145"/>
                    <a:pt x="9807" y="27117"/>
                    <a:pt x="9862" y="26991"/>
                  </a:cubicBezTo>
                  <a:cubicBezTo>
                    <a:pt x="9932" y="26824"/>
                    <a:pt x="10058" y="26698"/>
                    <a:pt x="10253" y="26726"/>
                  </a:cubicBezTo>
                  <a:cubicBezTo>
                    <a:pt x="10504" y="26768"/>
                    <a:pt x="10769" y="26615"/>
                    <a:pt x="11034" y="26684"/>
                  </a:cubicBezTo>
                  <a:cubicBezTo>
                    <a:pt x="11118" y="26698"/>
                    <a:pt x="11160" y="26643"/>
                    <a:pt x="11229" y="26587"/>
                  </a:cubicBezTo>
                  <a:cubicBezTo>
                    <a:pt x="11271" y="26545"/>
                    <a:pt x="11327" y="26475"/>
                    <a:pt x="11397" y="26475"/>
                  </a:cubicBezTo>
                  <a:cubicBezTo>
                    <a:pt x="11759" y="26433"/>
                    <a:pt x="12094" y="26308"/>
                    <a:pt x="12373" y="26057"/>
                  </a:cubicBezTo>
                  <a:cubicBezTo>
                    <a:pt x="12415" y="26015"/>
                    <a:pt x="12457" y="26029"/>
                    <a:pt x="12513" y="26015"/>
                  </a:cubicBezTo>
                  <a:cubicBezTo>
                    <a:pt x="12722" y="25945"/>
                    <a:pt x="12931" y="25806"/>
                    <a:pt x="13001" y="25638"/>
                  </a:cubicBezTo>
                  <a:cubicBezTo>
                    <a:pt x="13140" y="25331"/>
                    <a:pt x="13405" y="25164"/>
                    <a:pt x="13559" y="24899"/>
                  </a:cubicBezTo>
                  <a:cubicBezTo>
                    <a:pt x="13712" y="24620"/>
                    <a:pt x="14089" y="24550"/>
                    <a:pt x="14256" y="24285"/>
                  </a:cubicBezTo>
                  <a:cubicBezTo>
                    <a:pt x="14410" y="24202"/>
                    <a:pt x="14591" y="24285"/>
                    <a:pt x="14744" y="24257"/>
                  </a:cubicBezTo>
                  <a:cubicBezTo>
                    <a:pt x="14828" y="24243"/>
                    <a:pt x="14926" y="24188"/>
                    <a:pt x="15023" y="24174"/>
                  </a:cubicBezTo>
                  <a:cubicBezTo>
                    <a:pt x="15093" y="24146"/>
                    <a:pt x="15163" y="24118"/>
                    <a:pt x="15233" y="24132"/>
                  </a:cubicBezTo>
                  <a:cubicBezTo>
                    <a:pt x="15386" y="24174"/>
                    <a:pt x="15512" y="24146"/>
                    <a:pt x="15651" y="24076"/>
                  </a:cubicBezTo>
                  <a:cubicBezTo>
                    <a:pt x="15902" y="23964"/>
                    <a:pt x="16139" y="23895"/>
                    <a:pt x="16404" y="23853"/>
                  </a:cubicBezTo>
                  <a:cubicBezTo>
                    <a:pt x="16837" y="23783"/>
                    <a:pt x="17241" y="23644"/>
                    <a:pt x="17590" y="23365"/>
                  </a:cubicBezTo>
                  <a:cubicBezTo>
                    <a:pt x="17939" y="23016"/>
                    <a:pt x="18427" y="22723"/>
                    <a:pt x="18873" y="22360"/>
                  </a:cubicBezTo>
                  <a:close/>
                  <a:moveTo>
                    <a:pt x="22123" y="7854"/>
                  </a:moveTo>
                  <a:cubicBezTo>
                    <a:pt x="22137" y="7840"/>
                    <a:pt x="22151" y="7840"/>
                    <a:pt x="22165" y="7840"/>
                  </a:cubicBezTo>
                  <a:cubicBezTo>
                    <a:pt x="22193" y="7854"/>
                    <a:pt x="22207" y="7854"/>
                    <a:pt x="22221" y="7868"/>
                  </a:cubicBezTo>
                  <a:cubicBezTo>
                    <a:pt x="22235" y="7924"/>
                    <a:pt x="22221" y="7937"/>
                    <a:pt x="22151" y="7937"/>
                  </a:cubicBezTo>
                  <a:cubicBezTo>
                    <a:pt x="22137" y="7937"/>
                    <a:pt x="22095" y="7924"/>
                    <a:pt x="22095" y="7896"/>
                  </a:cubicBezTo>
                  <a:cubicBezTo>
                    <a:pt x="22095" y="7910"/>
                    <a:pt x="22123" y="7868"/>
                    <a:pt x="22123" y="7854"/>
                  </a:cubicBezTo>
                  <a:close/>
                  <a:moveTo>
                    <a:pt x="21621" y="8063"/>
                  </a:moveTo>
                  <a:cubicBezTo>
                    <a:pt x="21635" y="8021"/>
                    <a:pt x="21691" y="8007"/>
                    <a:pt x="21719" y="7993"/>
                  </a:cubicBezTo>
                  <a:cubicBezTo>
                    <a:pt x="21733" y="7993"/>
                    <a:pt x="21761" y="8007"/>
                    <a:pt x="21774" y="8021"/>
                  </a:cubicBezTo>
                  <a:cubicBezTo>
                    <a:pt x="21816" y="8063"/>
                    <a:pt x="21816" y="8119"/>
                    <a:pt x="21788" y="8147"/>
                  </a:cubicBezTo>
                  <a:cubicBezTo>
                    <a:pt x="21747" y="8189"/>
                    <a:pt x="21719" y="8202"/>
                    <a:pt x="21691" y="8230"/>
                  </a:cubicBezTo>
                  <a:cubicBezTo>
                    <a:pt x="21621" y="8230"/>
                    <a:pt x="21565" y="8147"/>
                    <a:pt x="21621" y="8063"/>
                  </a:cubicBezTo>
                  <a:close/>
                  <a:moveTo>
                    <a:pt x="10825" y="26419"/>
                  </a:moveTo>
                  <a:cubicBezTo>
                    <a:pt x="10811" y="26405"/>
                    <a:pt x="10783" y="26405"/>
                    <a:pt x="10769" y="26391"/>
                  </a:cubicBezTo>
                  <a:cubicBezTo>
                    <a:pt x="10783" y="26364"/>
                    <a:pt x="10811" y="26364"/>
                    <a:pt x="10825" y="26364"/>
                  </a:cubicBezTo>
                  <a:cubicBezTo>
                    <a:pt x="10839" y="26364"/>
                    <a:pt x="10853" y="26391"/>
                    <a:pt x="10881" y="26405"/>
                  </a:cubicBezTo>
                  <a:cubicBezTo>
                    <a:pt x="10853" y="26405"/>
                    <a:pt x="10839" y="26405"/>
                    <a:pt x="10825" y="26419"/>
                  </a:cubicBezTo>
                  <a:close/>
                  <a:moveTo>
                    <a:pt x="14535" y="1814"/>
                  </a:moveTo>
                  <a:cubicBezTo>
                    <a:pt x="14549" y="1814"/>
                    <a:pt x="14507" y="1744"/>
                    <a:pt x="14549" y="1800"/>
                  </a:cubicBezTo>
                  <a:lnTo>
                    <a:pt x="14605" y="1856"/>
                  </a:lnTo>
                  <a:cubicBezTo>
                    <a:pt x="14591" y="1842"/>
                    <a:pt x="14549" y="1814"/>
                    <a:pt x="14535" y="1814"/>
                  </a:cubicBezTo>
                  <a:close/>
                  <a:moveTo>
                    <a:pt x="14758" y="2079"/>
                  </a:moveTo>
                  <a:cubicBezTo>
                    <a:pt x="14689" y="2065"/>
                    <a:pt x="14716" y="2009"/>
                    <a:pt x="14716" y="1967"/>
                  </a:cubicBezTo>
                  <a:lnTo>
                    <a:pt x="14689" y="1954"/>
                  </a:lnTo>
                  <a:cubicBezTo>
                    <a:pt x="14689" y="1926"/>
                    <a:pt x="14675" y="1898"/>
                    <a:pt x="14661" y="1884"/>
                  </a:cubicBezTo>
                  <a:lnTo>
                    <a:pt x="14716" y="1940"/>
                  </a:lnTo>
                  <a:lnTo>
                    <a:pt x="14716" y="1967"/>
                  </a:lnTo>
                  <a:cubicBezTo>
                    <a:pt x="14730" y="1995"/>
                    <a:pt x="14758" y="2009"/>
                    <a:pt x="14772" y="2037"/>
                  </a:cubicBezTo>
                  <a:cubicBezTo>
                    <a:pt x="14800" y="2051"/>
                    <a:pt x="14758" y="2079"/>
                    <a:pt x="14758" y="2079"/>
                  </a:cubicBezTo>
                  <a:close/>
                  <a:moveTo>
                    <a:pt x="16641" y="21272"/>
                  </a:moveTo>
                  <a:lnTo>
                    <a:pt x="16627" y="21231"/>
                  </a:lnTo>
                  <a:lnTo>
                    <a:pt x="16669" y="21231"/>
                  </a:lnTo>
                  <a:close/>
                  <a:moveTo>
                    <a:pt x="16879" y="20087"/>
                  </a:moveTo>
                  <a:lnTo>
                    <a:pt x="16837" y="20073"/>
                  </a:lnTo>
                  <a:lnTo>
                    <a:pt x="16879" y="20087"/>
                  </a:lnTo>
                  <a:lnTo>
                    <a:pt x="16892" y="20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3037750" y="20734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"/>
                  </a:moveTo>
                  <a:lnTo>
                    <a:pt x="1" y="1"/>
                  </a:lnTo>
                  <a:lnTo>
                    <a:pt x="1" y="14"/>
                  </a:lnTo>
                  <a:cubicBezTo>
                    <a:pt x="15" y="14"/>
                    <a:pt x="29" y="14"/>
                    <a:pt x="29" y="1"/>
                  </a:cubicBezTo>
                  <a:cubicBezTo>
                    <a:pt x="29" y="14"/>
                    <a:pt x="29" y="14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3441575" y="1968100"/>
              <a:ext cx="375" cy="1400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0" y="42"/>
                  </a:moveTo>
                  <a:cubicBezTo>
                    <a:pt x="14" y="56"/>
                    <a:pt x="14" y="56"/>
                    <a:pt x="0" y="42"/>
                  </a:cubicBezTo>
                  <a:cubicBezTo>
                    <a:pt x="14" y="28"/>
                    <a:pt x="14" y="28"/>
                    <a:pt x="14" y="0"/>
                  </a:cubicBezTo>
                  <a:cubicBezTo>
                    <a:pt x="14" y="28"/>
                    <a:pt x="0" y="2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5330200" y="38902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29" y="1"/>
                  </a:lnTo>
                  <a:cubicBezTo>
                    <a:pt x="29" y="1"/>
                    <a:pt x="1" y="1"/>
                    <a:pt x="29" y="1"/>
                  </a:cubicBezTo>
                  <a:cubicBezTo>
                    <a:pt x="1" y="1"/>
                    <a:pt x="1" y="1"/>
                    <a:pt x="29" y="1"/>
                  </a:cubicBezTo>
                  <a:cubicBezTo>
                    <a:pt x="1" y="1"/>
                    <a:pt x="29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5320800" y="3637750"/>
              <a:ext cx="599800" cy="526925"/>
            </a:xfrm>
            <a:custGeom>
              <a:avLst/>
              <a:gdLst/>
              <a:ahLst/>
              <a:cxnLst/>
              <a:rect l="l" t="t" r="r" b="b"/>
              <a:pathLst>
                <a:path w="23992" h="21077" extrusionOk="0">
                  <a:moveTo>
                    <a:pt x="23880" y="9722"/>
                  </a:moveTo>
                  <a:cubicBezTo>
                    <a:pt x="23657" y="9917"/>
                    <a:pt x="23657" y="9917"/>
                    <a:pt x="23532" y="9694"/>
                  </a:cubicBezTo>
                  <a:cubicBezTo>
                    <a:pt x="23518" y="9652"/>
                    <a:pt x="23490" y="9611"/>
                    <a:pt x="23448" y="9569"/>
                  </a:cubicBezTo>
                  <a:cubicBezTo>
                    <a:pt x="23322" y="9373"/>
                    <a:pt x="23281" y="9122"/>
                    <a:pt x="23030" y="8997"/>
                  </a:cubicBezTo>
                  <a:cubicBezTo>
                    <a:pt x="22946" y="8718"/>
                    <a:pt x="22639" y="8509"/>
                    <a:pt x="22737" y="8146"/>
                  </a:cubicBezTo>
                  <a:cubicBezTo>
                    <a:pt x="22765" y="7979"/>
                    <a:pt x="22681" y="7895"/>
                    <a:pt x="22527" y="7825"/>
                  </a:cubicBezTo>
                  <a:cubicBezTo>
                    <a:pt x="22402" y="7769"/>
                    <a:pt x="22276" y="7700"/>
                    <a:pt x="22123" y="7658"/>
                  </a:cubicBezTo>
                  <a:cubicBezTo>
                    <a:pt x="22081" y="7630"/>
                    <a:pt x="22053" y="7588"/>
                    <a:pt x="22053" y="7546"/>
                  </a:cubicBezTo>
                  <a:cubicBezTo>
                    <a:pt x="22053" y="7323"/>
                    <a:pt x="22011" y="7114"/>
                    <a:pt x="21900" y="6919"/>
                  </a:cubicBezTo>
                  <a:cubicBezTo>
                    <a:pt x="21802" y="6751"/>
                    <a:pt x="21718" y="6584"/>
                    <a:pt x="21718" y="6375"/>
                  </a:cubicBezTo>
                  <a:cubicBezTo>
                    <a:pt x="21718" y="6333"/>
                    <a:pt x="21663" y="6235"/>
                    <a:pt x="21621" y="6207"/>
                  </a:cubicBezTo>
                  <a:cubicBezTo>
                    <a:pt x="21272" y="5998"/>
                    <a:pt x="21007" y="5677"/>
                    <a:pt x="20616" y="5510"/>
                  </a:cubicBezTo>
                  <a:cubicBezTo>
                    <a:pt x="20533" y="5468"/>
                    <a:pt x="20463" y="5384"/>
                    <a:pt x="20449" y="5287"/>
                  </a:cubicBezTo>
                  <a:cubicBezTo>
                    <a:pt x="20407" y="5091"/>
                    <a:pt x="20365" y="4896"/>
                    <a:pt x="20379" y="4729"/>
                  </a:cubicBezTo>
                  <a:cubicBezTo>
                    <a:pt x="20407" y="4450"/>
                    <a:pt x="20365" y="4199"/>
                    <a:pt x="20198" y="3975"/>
                  </a:cubicBezTo>
                  <a:cubicBezTo>
                    <a:pt x="20086" y="3780"/>
                    <a:pt x="20031" y="3585"/>
                    <a:pt x="20045" y="3362"/>
                  </a:cubicBezTo>
                  <a:cubicBezTo>
                    <a:pt x="20058" y="3208"/>
                    <a:pt x="20017" y="3027"/>
                    <a:pt x="20031" y="2859"/>
                  </a:cubicBezTo>
                  <a:cubicBezTo>
                    <a:pt x="20045" y="2608"/>
                    <a:pt x="19947" y="2441"/>
                    <a:pt x="19780" y="2288"/>
                  </a:cubicBezTo>
                  <a:cubicBezTo>
                    <a:pt x="19668" y="2176"/>
                    <a:pt x="19556" y="2120"/>
                    <a:pt x="19403" y="2162"/>
                  </a:cubicBezTo>
                  <a:cubicBezTo>
                    <a:pt x="19291" y="2176"/>
                    <a:pt x="19208" y="2106"/>
                    <a:pt x="19194" y="2023"/>
                  </a:cubicBezTo>
                  <a:cubicBezTo>
                    <a:pt x="19180" y="1953"/>
                    <a:pt x="19152" y="1883"/>
                    <a:pt x="19152" y="1813"/>
                  </a:cubicBezTo>
                  <a:cubicBezTo>
                    <a:pt x="19152" y="1562"/>
                    <a:pt x="19082" y="1339"/>
                    <a:pt x="19040" y="1102"/>
                  </a:cubicBezTo>
                  <a:cubicBezTo>
                    <a:pt x="18970" y="767"/>
                    <a:pt x="18775" y="488"/>
                    <a:pt x="18705" y="153"/>
                  </a:cubicBezTo>
                  <a:cubicBezTo>
                    <a:pt x="18692" y="98"/>
                    <a:pt x="18622" y="56"/>
                    <a:pt x="18552" y="14"/>
                  </a:cubicBezTo>
                  <a:cubicBezTo>
                    <a:pt x="18510" y="0"/>
                    <a:pt x="18454" y="14"/>
                    <a:pt x="18426" y="56"/>
                  </a:cubicBezTo>
                  <a:cubicBezTo>
                    <a:pt x="18385" y="70"/>
                    <a:pt x="18357" y="126"/>
                    <a:pt x="18343" y="153"/>
                  </a:cubicBezTo>
                  <a:cubicBezTo>
                    <a:pt x="18245" y="349"/>
                    <a:pt x="18217" y="572"/>
                    <a:pt x="18134" y="767"/>
                  </a:cubicBezTo>
                  <a:cubicBezTo>
                    <a:pt x="18036" y="962"/>
                    <a:pt x="18022" y="1186"/>
                    <a:pt x="17966" y="1381"/>
                  </a:cubicBezTo>
                  <a:cubicBezTo>
                    <a:pt x="17869" y="1730"/>
                    <a:pt x="17799" y="2078"/>
                    <a:pt x="17827" y="2441"/>
                  </a:cubicBezTo>
                  <a:cubicBezTo>
                    <a:pt x="17855" y="2567"/>
                    <a:pt x="17813" y="2678"/>
                    <a:pt x="17799" y="2790"/>
                  </a:cubicBezTo>
                  <a:cubicBezTo>
                    <a:pt x="17729" y="3069"/>
                    <a:pt x="17645" y="3348"/>
                    <a:pt x="17548" y="3613"/>
                  </a:cubicBezTo>
                  <a:cubicBezTo>
                    <a:pt x="17506" y="3780"/>
                    <a:pt x="17436" y="3975"/>
                    <a:pt x="17366" y="4143"/>
                  </a:cubicBezTo>
                  <a:cubicBezTo>
                    <a:pt x="17311" y="4282"/>
                    <a:pt x="17171" y="4380"/>
                    <a:pt x="17032" y="4394"/>
                  </a:cubicBezTo>
                  <a:cubicBezTo>
                    <a:pt x="16808" y="4450"/>
                    <a:pt x="16599" y="4380"/>
                    <a:pt x="16432" y="4199"/>
                  </a:cubicBezTo>
                  <a:cubicBezTo>
                    <a:pt x="16348" y="4101"/>
                    <a:pt x="16278" y="3975"/>
                    <a:pt x="16251" y="3836"/>
                  </a:cubicBezTo>
                  <a:lnTo>
                    <a:pt x="16111" y="3836"/>
                  </a:lnTo>
                  <a:cubicBezTo>
                    <a:pt x="15916" y="3822"/>
                    <a:pt x="15734" y="3766"/>
                    <a:pt x="15595" y="3613"/>
                  </a:cubicBezTo>
                  <a:cubicBezTo>
                    <a:pt x="15441" y="3417"/>
                    <a:pt x="15218" y="3334"/>
                    <a:pt x="15009" y="3208"/>
                  </a:cubicBezTo>
                  <a:cubicBezTo>
                    <a:pt x="14870" y="3138"/>
                    <a:pt x="14758" y="3069"/>
                    <a:pt x="14674" y="2943"/>
                  </a:cubicBezTo>
                  <a:cubicBezTo>
                    <a:pt x="14605" y="2859"/>
                    <a:pt x="14521" y="2776"/>
                    <a:pt x="14437" y="2678"/>
                  </a:cubicBezTo>
                  <a:cubicBezTo>
                    <a:pt x="14340" y="2594"/>
                    <a:pt x="14298" y="2497"/>
                    <a:pt x="14340" y="2371"/>
                  </a:cubicBezTo>
                  <a:cubicBezTo>
                    <a:pt x="14437" y="2148"/>
                    <a:pt x="14577" y="1953"/>
                    <a:pt x="14577" y="1688"/>
                  </a:cubicBezTo>
                  <a:cubicBezTo>
                    <a:pt x="14577" y="1618"/>
                    <a:pt x="14646" y="1562"/>
                    <a:pt x="14716" y="1548"/>
                  </a:cubicBezTo>
                  <a:cubicBezTo>
                    <a:pt x="14786" y="1534"/>
                    <a:pt x="14856" y="1493"/>
                    <a:pt x="14884" y="1451"/>
                  </a:cubicBezTo>
                  <a:cubicBezTo>
                    <a:pt x="14995" y="1269"/>
                    <a:pt x="15093" y="1074"/>
                    <a:pt x="15176" y="865"/>
                  </a:cubicBezTo>
                  <a:cubicBezTo>
                    <a:pt x="15204" y="851"/>
                    <a:pt x="15149" y="781"/>
                    <a:pt x="15135" y="753"/>
                  </a:cubicBezTo>
                  <a:cubicBezTo>
                    <a:pt x="15037" y="684"/>
                    <a:pt x="14925" y="614"/>
                    <a:pt x="14800" y="656"/>
                  </a:cubicBezTo>
                  <a:cubicBezTo>
                    <a:pt x="14674" y="711"/>
                    <a:pt x="14577" y="725"/>
                    <a:pt x="14465" y="642"/>
                  </a:cubicBezTo>
                  <a:cubicBezTo>
                    <a:pt x="14395" y="586"/>
                    <a:pt x="14326" y="642"/>
                    <a:pt x="14270" y="656"/>
                  </a:cubicBezTo>
                  <a:cubicBezTo>
                    <a:pt x="14200" y="684"/>
                    <a:pt x="14130" y="725"/>
                    <a:pt x="14061" y="711"/>
                  </a:cubicBezTo>
                  <a:cubicBezTo>
                    <a:pt x="13712" y="572"/>
                    <a:pt x="13321" y="544"/>
                    <a:pt x="12987" y="335"/>
                  </a:cubicBezTo>
                  <a:cubicBezTo>
                    <a:pt x="12805" y="223"/>
                    <a:pt x="12638" y="167"/>
                    <a:pt x="12456" y="126"/>
                  </a:cubicBezTo>
                  <a:cubicBezTo>
                    <a:pt x="12429" y="98"/>
                    <a:pt x="12373" y="126"/>
                    <a:pt x="12317" y="140"/>
                  </a:cubicBezTo>
                  <a:cubicBezTo>
                    <a:pt x="12303" y="140"/>
                    <a:pt x="12275" y="153"/>
                    <a:pt x="12275" y="167"/>
                  </a:cubicBezTo>
                  <a:cubicBezTo>
                    <a:pt x="12247" y="195"/>
                    <a:pt x="12247" y="223"/>
                    <a:pt x="12275" y="237"/>
                  </a:cubicBezTo>
                  <a:cubicBezTo>
                    <a:pt x="12345" y="307"/>
                    <a:pt x="12415" y="363"/>
                    <a:pt x="12484" y="432"/>
                  </a:cubicBezTo>
                  <a:cubicBezTo>
                    <a:pt x="12568" y="502"/>
                    <a:pt x="12526" y="628"/>
                    <a:pt x="12443" y="684"/>
                  </a:cubicBezTo>
                  <a:cubicBezTo>
                    <a:pt x="12289" y="767"/>
                    <a:pt x="12136" y="767"/>
                    <a:pt x="11954" y="767"/>
                  </a:cubicBezTo>
                  <a:cubicBezTo>
                    <a:pt x="11871" y="767"/>
                    <a:pt x="11759" y="767"/>
                    <a:pt x="11675" y="795"/>
                  </a:cubicBezTo>
                  <a:cubicBezTo>
                    <a:pt x="11480" y="893"/>
                    <a:pt x="11299" y="1004"/>
                    <a:pt x="11159" y="1186"/>
                  </a:cubicBezTo>
                  <a:cubicBezTo>
                    <a:pt x="10964" y="1423"/>
                    <a:pt x="10783" y="1688"/>
                    <a:pt x="10601" y="1939"/>
                  </a:cubicBezTo>
                  <a:cubicBezTo>
                    <a:pt x="10504" y="2050"/>
                    <a:pt x="10490" y="2190"/>
                    <a:pt x="10559" y="2329"/>
                  </a:cubicBezTo>
                  <a:cubicBezTo>
                    <a:pt x="10601" y="2427"/>
                    <a:pt x="10490" y="2511"/>
                    <a:pt x="10392" y="2511"/>
                  </a:cubicBezTo>
                  <a:cubicBezTo>
                    <a:pt x="10253" y="2511"/>
                    <a:pt x="10127" y="2399"/>
                    <a:pt x="9974" y="2455"/>
                  </a:cubicBezTo>
                  <a:cubicBezTo>
                    <a:pt x="9862" y="2497"/>
                    <a:pt x="9778" y="2455"/>
                    <a:pt x="9723" y="2371"/>
                  </a:cubicBezTo>
                  <a:cubicBezTo>
                    <a:pt x="9625" y="2232"/>
                    <a:pt x="9527" y="2092"/>
                    <a:pt x="9416" y="1967"/>
                  </a:cubicBezTo>
                  <a:cubicBezTo>
                    <a:pt x="9304" y="1869"/>
                    <a:pt x="9179" y="1799"/>
                    <a:pt x="9025" y="1841"/>
                  </a:cubicBezTo>
                  <a:cubicBezTo>
                    <a:pt x="8872" y="1897"/>
                    <a:pt x="8690" y="1939"/>
                    <a:pt x="8579" y="2037"/>
                  </a:cubicBezTo>
                  <a:cubicBezTo>
                    <a:pt x="8453" y="2120"/>
                    <a:pt x="8342" y="2190"/>
                    <a:pt x="8188" y="2218"/>
                  </a:cubicBezTo>
                  <a:cubicBezTo>
                    <a:pt x="7979" y="2246"/>
                    <a:pt x="8021" y="2497"/>
                    <a:pt x="7895" y="2594"/>
                  </a:cubicBezTo>
                  <a:cubicBezTo>
                    <a:pt x="7839" y="2650"/>
                    <a:pt x="7784" y="2706"/>
                    <a:pt x="7714" y="2734"/>
                  </a:cubicBezTo>
                  <a:cubicBezTo>
                    <a:pt x="7491" y="2804"/>
                    <a:pt x="7435" y="2957"/>
                    <a:pt x="7463" y="3194"/>
                  </a:cubicBezTo>
                  <a:cubicBezTo>
                    <a:pt x="7463" y="3236"/>
                    <a:pt x="7463" y="3278"/>
                    <a:pt x="7435" y="3334"/>
                  </a:cubicBezTo>
                  <a:cubicBezTo>
                    <a:pt x="7421" y="3403"/>
                    <a:pt x="7365" y="3445"/>
                    <a:pt x="7295" y="3445"/>
                  </a:cubicBezTo>
                  <a:cubicBezTo>
                    <a:pt x="7226" y="3445"/>
                    <a:pt x="7156" y="3431"/>
                    <a:pt x="7086" y="3431"/>
                  </a:cubicBezTo>
                  <a:cubicBezTo>
                    <a:pt x="6989" y="3431"/>
                    <a:pt x="6919" y="3543"/>
                    <a:pt x="6933" y="3627"/>
                  </a:cubicBezTo>
                  <a:cubicBezTo>
                    <a:pt x="6947" y="3710"/>
                    <a:pt x="6975" y="3822"/>
                    <a:pt x="6989" y="3906"/>
                  </a:cubicBezTo>
                  <a:cubicBezTo>
                    <a:pt x="6989" y="3920"/>
                    <a:pt x="6975" y="3961"/>
                    <a:pt x="6947" y="3975"/>
                  </a:cubicBezTo>
                  <a:cubicBezTo>
                    <a:pt x="6919" y="4003"/>
                    <a:pt x="6863" y="4003"/>
                    <a:pt x="6835" y="3961"/>
                  </a:cubicBezTo>
                  <a:cubicBezTo>
                    <a:pt x="6765" y="3864"/>
                    <a:pt x="6696" y="3766"/>
                    <a:pt x="6626" y="3655"/>
                  </a:cubicBezTo>
                  <a:cubicBezTo>
                    <a:pt x="6570" y="3585"/>
                    <a:pt x="6486" y="3571"/>
                    <a:pt x="6431" y="3627"/>
                  </a:cubicBezTo>
                  <a:cubicBezTo>
                    <a:pt x="6319" y="3710"/>
                    <a:pt x="6208" y="3794"/>
                    <a:pt x="6096" y="3906"/>
                  </a:cubicBezTo>
                  <a:cubicBezTo>
                    <a:pt x="6026" y="3975"/>
                    <a:pt x="5970" y="4059"/>
                    <a:pt x="5970" y="4143"/>
                  </a:cubicBezTo>
                  <a:cubicBezTo>
                    <a:pt x="6012" y="4478"/>
                    <a:pt x="5887" y="4743"/>
                    <a:pt x="5622" y="4966"/>
                  </a:cubicBezTo>
                  <a:cubicBezTo>
                    <a:pt x="5552" y="5022"/>
                    <a:pt x="5524" y="5119"/>
                    <a:pt x="5468" y="5217"/>
                  </a:cubicBezTo>
                  <a:cubicBezTo>
                    <a:pt x="5301" y="5496"/>
                    <a:pt x="5036" y="5649"/>
                    <a:pt x="4701" y="5677"/>
                  </a:cubicBezTo>
                  <a:cubicBezTo>
                    <a:pt x="4492" y="5705"/>
                    <a:pt x="4269" y="5733"/>
                    <a:pt x="4059" y="5775"/>
                  </a:cubicBezTo>
                  <a:cubicBezTo>
                    <a:pt x="3766" y="5984"/>
                    <a:pt x="3362" y="5928"/>
                    <a:pt x="3069" y="6165"/>
                  </a:cubicBezTo>
                  <a:cubicBezTo>
                    <a:pt x="3013" y="6207"/>
                    <a:pt x="2930" y="6235"/>
                    <a:pt x="2860" y="6221"/>
                  </a:cubicBezTo>
                  <a:cubicBezTo>
                    <a:pt x="2595" y="6151"/>
                    <a:pt x="2386" y="6263"/>
                    <a:pt x="2176" y="6375"/>
                  </a:cubicBezTo>
                  <a:cubicBezTo>
                    <a:pt x="1897" y="6514"/>
                    <a:pt x="1646" y="6709"/>
                    <a:pt x="1353" y="6821"/>
                  </a:cubicBezTo>
                  <a:cubicBezTo>
                    <a:pt x="1214" y="6863"/>
                    <a:pt x="1130" y="6988"/>
                    <a:pt x="1047" y="7114"/>
                  </a:cubicBezTo>
                  <a:cubicBezTo>
                    <a:pt x="949" y="7239"/>
                    <a:pt x="935" y="7072"/>
                    <a:pt x="879" y="7072"/>
                  </a:cubicBezTo>
                  <a:cubicBezTo>
                    <a:pt x="851" y="7072"/>
                    <a:pt x="781" y="7072"/>
                    <a:pt x="768" y="7114"/>
                  </a:cubicBezTo>
                  <a:cubicBezTo>
                    <a:pt x="712" y="7184"/>
                    <a:pt x="642" y="7267"/>
                    <a:pt x="628" y="7351"/>
                  </a:cubicBezTo>
                  <a:cubicBezTo>
                    <a:pt x="586" y="7476"/>
                    <a:pt x="586" y="7602"/>
                    <a:pt x="586" y="7700"/>
                  </a:cubicBezTo>
                  <a:cubicBezTo>
                    <a:pt x="586" y="7895"/>
                    <a:pt x="558" y="8090"/>
                    <a:pt x="433" y="8244"/>
                  </a:cubicBezTo>
                  <a:cubicBezTo>
                    <a:pt x="307" y="8397"/>
                    <a:pt x="293" y="8592"/>
                    <a:pt x="293" y="8788"/>
                  </a:cubicBezTo>
                  <a:cubicBezTo>
                    <a:pt x="293" y="9053"/>
                    <a:pt x="307" y="9304"/>
                    <a:pt x="447" y="9555"/>
                  </a:cubicBezTo>
                  <a:cubicBezTo>
                    <a:pt x="489" y="9611"/>
                    <a:pt x="503" y="9694"/>
                    <a:pt x="516" y="9764"/>
                  </a:cubicBezTo>
                  <a:cubicBezTo>
                    <a:pt x="530" y="9834"/>
                    <a:pt x="503" y="9904"/>
                    <a:pt x="447" y="9959"/>
                  </a:cubicBezTo>
                  <a:cubicBezTo>
                    <a:pt x="419" y="9987"/>
                    <a:pt x="377" y="10001"/>
                    <a:pt x="349" y="10043"/>
                  </a:cubicBezTo>
                  <a:cubicBezTo>
                    <a:pt x="293" y="10141"/>
                    <a:pt x="237" y="10238"/>
                    <a:pt x="182" y="10336"/>
                  </a:cubicBezTo>
                  <a:lnTo>
                    <a:pt x="182" y="10336"/>
                  </a:lnTo>
                  <a:lnTo>
                    <a:pt x="182" y="10350"/>
                  </a:lnTo>
                  <a:lnTo>
                    <a:pt x="210" y="10336"/>
                  </a:lnTo>
                  <a:cubicBezTo>
                    <a:pt x="210" y="10406"/>
                    <a:pt x="210" y="10475"/>
                    <a:pt x="224" y="10545"/>
                  </a:cubicBezTo>
                  <a:cubicBezTo>
                    <a:pt x="293" y="10699"/>
                    <a:pt x="349" y="10866"/>
                    <a:pt x="321" y="11033"/>
                  </a:cubicBezTo>
                  <a:cubicBezTo>
                    <a:pt x="293" y="11326"/>
                    <a:pt x="377" y="11605"/>
                    <a:pt x="489" y="11870"/>
                  </a:cubicBezTo>
                  <a:cubicBezTo>
                    <a:pt x="586" y="12163"/>
                    <a:pt x="628" y="12484"/>
                    <a:pt x="600" y="12791"/>
                  </a:cubicBezTo>
                  <a:cubicBezTo>
                    <a:pt x="600" y="13168"/>
                    <a:pt x="586" y="13516"/>
                    <a:pt x="712" y="13865"/>
                  </a:cubicBezTo>
                  <a:cubicBezTo>
                    <a:pt x="740" y="13949"/>
                    <a:pt x="726" y="14046"/>
                    <a:pt x="726" y="14144"/>
                  </a:cubicBezTo>
                  <a:cubicBezTo>
                    <a:pt x="698" y="14325"/>
                    <a:pt x="642" y="14521"/>
                    <a:pt x="600" y="14702"/>
                  </a:cubicBezTo>
                  <a:cubicBezTo>
                    <a:pt x="558" y="14953"/>
                    <a:pt x="433" y="15190"/>
                    <a:pt x="182" y="15344"/>
                  </a:cubicBezTo>
                  <a:cubicBezTo>
                    <a:pt x="0" y="15483"/>
                    <a:pt x="0" y="15762"/>
                    <a:pt x="154" y="15915"/>
                  </a:cubicBezTo>
                  <a:cubicBezTo>
                    <a:pt x="251" y="16027"/>
                    <a:pt x="363" y="16111"/>
                    <a:pt x="447" y="16236"/>
                  </a:cubicBezTo>
                  <a:cubicBezTo>
                    <a:pt x="586" y="16418"/>
                    <a:pt x="781" y="16487"/>
                    <a:pt x="1005" y="16529"/>
                  </a:cubicBezTo>
                  <a:cubicBezTo>
                    <a:pt x="1186" y="16543"/>
                    <a:pt x="1339" y="16557"/>
                    <a:pt x="1507" y="16543"/>
                  </a:cubicBezTo>
                  <a:cubicBezTo>
                    <a:pt x="1604" y="16543"/>
                    <a:pt x="1716" y="16529"/>
                    <a:pt x="1786" y="16473"/>
                  </a:cubicBezTo>
                  <a:cubicBezTo>
                    <a:pt x="2121" y="16236"/>
                    <a:pt x="2581" y="16236"/>
                    <a:pt x="2860" y="15887"/>
                  </a:cubicBezTo>
                  <a:cubicBezTo>
                    <a:pt x="2888" y="15846"/>
                    <a:pt x="2944" y="15832"/>
                    <a:pt x="2971" y="15832"/>
                  </a:cubicBezTo>
                  <a:cubicBezTo>
                    <a:pt x="3306" y="15790"/>
                    <a:pt x="3641" y="15692"/>
                    <a:pt x="3976" y="15762"/>
                  </a:cubicBezTo>
                  <a:cubicBezTo>
                    <a:pt x="4255" y="15832"/>
                    <a:pt x="4548" y="15818"/>
                    <a:pt x="4827" y="15818"/>
                  </a:cubicBezTo>
                  <a:cubicBezTo>
                    <a:pt x="4966" y="15818"/>
                    <a:pt x="5106" y="15748"/>
                    <a:pt x="5203" y="15636"/>
                  </a:cubicBezTo>
                  <a:cubicBezTo>
                    <a:pt x="5510" y="15344"/>
                    <a:pt x="5747" y="15162"/>
                    <a:pt x="6166" y="14953"/>
                  </a:cubicBezTo>
                  <a:cubicBezTo>
                    <a:pt x="6277" y="14911"/>
                    <a:pt x="6375" y="14841"/>
                    <a:pt x="6486" y="14772"/>
                  </a:cubicBezTo>
                  <a:cubicBezTo>
                    <a:pt x="6626" y="14660"/>
                    <a:pt x="6779" y="14604"/>
                    <a:pt x="6947" y="14632"/>
                  </a:cubicBezTo>
                  <a:cubicBezTo>
                    <a:pt x="7393" y="14674"/>
                    <a:pt x="7826" y="14604"/>
                    <a:pt x="8202" y="14423"/>
                  </a:cubicBezTo>
                  <a:cubicBezTo>
                    <a:pt x="8523" y="14256"/>
                    <a:pt x="8830" y="14214"/>
                    <a:pt x="9179" y="14214"/>
                  </a:cubicBezTo>
                  <a:cubicBezTo>
                    <a:pt x="9430" y="14214"/>
                    <a:pt x="9667" y="14228"/>
                    <a:pt x="9904" y="14228"/>
                  </a:cubicBezTo>
                  <a:cubicBezTo>
                    <a:pt x="10015" y="14228"/>
                    <a:pt x="10141" y="14283"/>
                    <a:pt x="10211" y="14381"/>
                  </a:cubicBezTo>
                  <a:cubicBezTo>
                    <a:pt x="10336" y="14534"/>
                    <a:pt x="10504" y="14604"/>
                    <a:pt x="10699" y="14646"/>
                  </a:cubicBezTo>
                  <a:cubicBezTo>
                    <a:pt x="10908" y="14674"/>
                    <a:pt x="11103" y="14786"/>
                    <a:pt x="11313" y="14869"/>
                  </a:cubicBezTo>
                  <a:cubicBezTo>
                    <a:pt x="11410" y="14925"/>
                    <a:pt x="11508" y="15023"/>
                    <a:pt x="11508" y="15148"/>
                  </a:cubicBezTo>
                  <a:cubicBezTo>
                    <a:pt x="11480" y="15302"/>
                    <a:pt x="11522" y="15427"/>
                    <a:pt x="11620" y="15539"/>
                  </a:cubicBezTo>
                  <a:cubicBezTo>
                    <a:pt x="11745" y="15650"/>
                    <a:pt x="11815" y="15818"/>
                    <a:pt x="11829" y="15985"/>
                  </a:cubicBezTo>
                  <a:cubicBezTo>
                    <a:pt x="11857" y="16166"/>
                    <a:pt x="11871" y="16320"/>
                    <a:pt x="11885" y="16487"/>
                  </a:cubicBezTo>
                  <a:lnTo>
                    <a:pt x="11885" y="16697"/>
                  </a:lnTo>
                  <a:cubicBezTo>
                    <a:pt x="11885" y="16724"/>
                    <a:pt x="11885" y="16752"/>
                    <a:pt x="11899" y="16766"/>
                  </a:cubicBezTo>
                  <a:cubicBezTo>
                    <a:pt x="11954" y="16822"/>
                    <a:pt x="12010" y="16878"/>
                    <a:pt x="12066" y="16906"/>
                  </a:cubicBezTo>
                  <a:cubicBezTo>
                    <a:pt x="12094" y="16934"/>
                    <a:pt x="12164" y="16906"/>
                    <a:pt x="12178" y="16878"/>
                  </a:cubicBezTo>
                  <a:cubicBezTo>
                    <a:pt x="12373" y="16669"/>
                    <a:pt x="12568" y="16445"/>
                    <a:pt x="12777" y="16250"/>
                  </a:cubicBezTo>
                  <a:cubicBezTo>
                    <a:pt x="12875" y="16139"/>
                    <a:pt x="13014" y="16097"/>
                    <a:pt x="13126" y="15985"/>
                  </a:cubicBezTo>
                  <a:cubicBezTo>
                    <a:pt x="13252" y="15887"/>
                    <a:pt x="13349" y="15748"/>
                    <a:pt x="13461" y="15622"/>
                  </a:cubicBezTo>
                  <a:cubicBezTo>
                    <a:pt x="13475" y="15609"/>
                    <a:pt x="13503" y="15609"/>
                    <a:pt x="13531" y="15609"/>
                  </a:cubicBezTo>
                  <a:cubicBezTo>
                    <a:pt x="13544" y="15609"/>
                    <a:pt x="13558" y="15636"/>
                    <a:pt x="13558" y="15650"/>
                  </a:cubicBezTo>
                  <a:cubicBezTo>
                    <a:pt x="13572" y="15762"/>
                    <a:pt x="13572" y="15860"/>
                    <a:pt x="13503" y="15929"/>
                  </a:cubicBezTo>
                  <a:cubicBezTo>
                    <a:pt x="13335" y="16111"/>
                    <a:pt x="13224" y="16320"/>
                    <a:pt x="13154" y="16557"/>
                  </a:cubicBezTo>
                  <a:cubicBezTo>
                    <a:pt x="13084" y="16794"/>
                    <a:pt x="12987" y="16948"/>
                    <a:pt x="12777" y="17045"/>
                  </a:cubicBezTo>
                  <a:cubicBezTo>
                    <a:pt x="12735" y="17073"/>
                    <a:pt x="12708" y="17115"/>
                    <a:pt x="12708" y="17171"/>
                  </a:cubicBezTo>
                  <a:cubicBezTo>
                    <a:pt x="12708" y="17213"/>
                    <a:pt x="12722" y="17282"/>
                    <a:pt x="12763" y="17296"/>
                  </a:cubicBezTo>
                  <a:cubicBezTo>
                    <a:pt x="12833" y="17310"/>
                    <a:pt x="12903" y="17296"/>
                    <a:pt x="12973" y="17296"/>
                  </a:cubicBezTo>
                  <a:cubicBezTo>
                    <a:pt x="13182" y="17296"/>
                    <a:pt x="13335" y="17213"/>
                    <a:pt x="13419" y="17003"/>
                  </a:cubicBezTo>
                  <a:cubicBezTo>
                    <a:pt x="13433" y="16948"/>
                    <a:pt x="13461" y="16906"/>
                    <a:pt x="13489" y="16878"/>
                  </a:cubicBezTo>
                  <a:lnTo>
                    <a:pt x="13544" y="16822"/>
                  </a:lnTo>
                  <a:cubicBezTo>
                    <a:pt x="13558" y="16864"/>
                    <a:pt x="13614" y="16878"/>
                    <a:pt x="13614" y="16906"/>
                  </a:cubicBezTo>
                  <a:cubicBezTo>
                    <a:pt x="13628" y="17115"/>
                    <a:pt x="13628" y="17352"/>
                    <a:pt x="13489" y="17519"/>
                  </a:cubicBezTo>
                  <a:cubicBezTo>
                    <a:pt x="13433" y="17575"/>
                    <a:pt x="13489" y="17659"/>
                    <a:pt x="13558" y="17673"/>
                  </a:cubicBezTo>
                  <a:cubicBezTo>
                    <a:pt x="13684" y="17701"/>
                    <a:pt x="13782" y="17701"/>
                    <a:pt x="13907" y="17701"/>
                  </a:cubicBezTo>
                  <a:lnTo>
                    <a:pt x="13907" y="17673"/>
                  </a:lnTo>
                  <a:lnTo>
                    <a:pt x="13949" y="17645"/>
                  </a:lnTo>
                  <a:lnTo>
                    <a:pt x="13921" y="17701"/>
                  </a:lnTo>
                  <a:lnTo>
                    <a:pt x="13907" y="17701"/>
                  </a:lnTo>
                  <a:lnTo>
                    <a:pt x="13907" y="17743"/>
                  </a:lnTo>
                  <a:cubicBezTo>
                    <a:pt x="14047" y="18133"/>
                    <a:pt x="14130" y="18538"/>
                    <a:pt x="13963" y="18928"/>
                  </a:cubicBezTo>
                  <a:cubicBezTo>
                    <a:pt x="13921" y="18998"/>
                    <a:pt x="13963" y="19124"/>
                    <a:pt x="13991" y="19207"/>
                  </a:cubicBezTo>
                  <a:cubicBezTo>
                    <a:pt x="14033" y="19319"/>
                    <a:pt x="14102" y="19416"/>
                    <a:pt x="14158" y="19542"/>
                  </a:cubicBezTo>
                  <a:cubicBezTo>
                    <a:pt x="14298" y="19891"/>
                    <a:pt x="14549" y="20072"/>
                    <a:pt x="14897" y="20156"/>
                  </a:cubicBezTo>
                  <a:cubicBezTo>
                    <a:pt x="15093" y="20212"/>
                    <a:pt x="15246" y="20295"/>
                    <a:pt x="15414" y="20421"/>
                  </a:cubicBezTo>
                  <a:cubicBezTo>
                    <a:pt x="15497" y="20491"/>
                    <a:pt x="15581" y="20588"/>
                    <a:pt x="15665" y="20658"/>
                  </a:cubicBezTo>
                  <a:cubicBezTo>
                    <a:pt x="15734" y="20714"/>
                    <a:pt x="15846" y="20742"/>
                    <a:pt x="15944" y="20700"/>
                  </a:cubicBezTo>
                  <a:cubicBezTo>
                    <a:pt x="16251" y="20532"/>
                    <a:pt x="16557" y="20421"/>
                    <a:pt x="16739" y="20086"/>
                  </a:cubicBezTo>
                  <a:cubicBezTo>
                    <a:pt x="16753" y="20030"/>
                    <a:pt x="16822" y="20044"/>
                    <a:pt x="16850" y="20100"/>
                  </a:cubicBezTo>
                  <a:cubicBezTo>
                    <a:pt x="16878" y="20114"/>
                    <a:pt x="16892" y="20142"/>
                    <a:pt x="16878" y="20156"/>
                  </a:cubicBezTo>
                  <a:cubicBezTo>
                    <a:pt x="16850" y="20226"/>
                    <a:pt x="16808" y="20323"/>
                    <a:pt x="16836" y="20365"/>
                  </a:cubicBezTo>
                  <a:cubicBezTo>
                    <a:pt x="16990" y="20574"/>
                    <a:pt x="17101" y="20839"/>
                    <a:pt x="17297" y="21007"/>
                  </a:cubicBezTo>
                  <a:cubicBezTo>
                    <a:pt x="17338" y="21062"/>
                    <a:pt x="17436" y="21076"/>
                    <a:pt x="17478" y="21048"/>
                  </a:cubicBezTo>
                  <a:cubicBezTo>
                    <a:pt x="17729" y="20811"/>
                    <a:pt x="18022" y="20658"/>
                    <a:pt x="18287" y="20435"/>
                  </a:cubicBezTo>
                  <a:cubicBezTo>
                    <a:pt x="18524" y="20226"/>
                    <a:pt x="18831" y="20142"/>
                    <a:pt x="19138" y="20114"/>
                  </a:cubicBezTo>
                  <a:cubicBezTo>
                    <a:pt x="19263" y="20114"/>
                    <a:pt x="19389" y="20114"/>
                    <a:pt x="19501" y="20100"/>
                  </a:cubicBezTo>
                  <a:cubicBezTo>
                    <a:pt x="19696" y="20086"/>
                    <a:pt x="19989" y="19835"/>
                    <a:pt x="19989" y="19626"/>
                  </a:cubicBezTo>
                  <a:cubicBezTo>
                    <a:pt x="20017" y="19319"/>
                    <a:pt x="20170" y="19040"/>
                    <a:pt x="20240" y="18747"/>
                  </a:cubicBezTo>
                  <a:cubicBezTo>
                    <a:pt x="20310" y="18412"/>
                    <a:pt x="20477" y="18119"/>
                    <a:pt x="20714" y="17868"/>
                  </a:cubicBezTo>
                  <a:cubicBezTo>
                    <a:pt x="20867" y="17715"/>
                    <a:pt x="20965" y="17519"/>
                    <a:pt x="21077" y="17324"/>
                  </a:cubicBezTo>
                  <a:cubicBezTo>
                    <a:pt x="21202" y="17101"/>
                    <a:pt x="21314" y="16864"/>
                    <a:pt x="21439" y="16627"/>
                  </a:cubicBezTo>
                  <a:cubicBezTo>
                    <a:pt x="21649" y="16250"/>
                    <a:pt x="21872" y="15901"/>
                    <a:pt x="22276" y="15678"/>
                  </a:cubicBezTo>
                  <a:cubicBezTo>
                    <a:pt x="22346" y="15622"/>
                    <a:pt x="22430" y="15553"/>
                    <a:pt x="22458" y="15469"/>
                  </a:cubicBezTo>
                  <a:cubicBezTo>
                    <a:pt x="22527" y="15148"/>
                    <a:pt x="22834" y="14981"/>
                    <a:pt x="22946" y="14674"/>
                  </a:cubicBezTo>
                  <a:cubicBezTo>
                    <a:pt x="23030" y="14381"/>
                    <a:pt x="23030" y="14074"/>
                    <a:pt x="23169" y="13767"/>
                  </a:cubicBezTo>
                  <a:cubicBezTo>
                    <a:pt x="23336" y="13419"/>
                    <a:pt x="23406" y="13042"/>
                    <a:pt x="23615" y="12721"/>
                  </a:cubicBezTo>
                  <a:cubicBezTo>
                    <a:pt x="23685" y="12637"/>
                    <a:pt x="23713" y="12498"/>
                    <a:pt x="23727" y="12400"/>
                  </a:cubicBezTo>
                  <a:cubicBezTo>
                    <a:pt x="23755" y="12149"/>
                    <a:pt x="23741" y="11926"/>
                    <a:pt x="23671" y="11675"/>
                  </a:cubicBezTo>
                  <a:cubicBezTo>
                    <a:pt x="23615" y="11508"/>
                    <a:pt x="23615" y="11354"/>
                    <a:pt x="23671" y="11187"/>
                  </a:cubicBezTo>
                  <a:cubicBezTo>
                    <a:pt x="23713" y="11089"/>
                    <a:pt x="23741" y="10964"/>
                    <a:pt x="23741" y="10838"/>
                  </a:cubicBezTo>
                  <a:cubicBezTo>
                    <a:pt x="23755" y="10489"/>
                    <a:pt x="23825" y="10183"/>
                    <a:pt x="23950" y="9862"/>
                  </a:cubicBezTo>
                  <a:cubicBezTo>
                    <a:pt x="23964" y="9834"/>
                    <a:pt x="23992" y="9778"/>
                    <a:pt x="23992" y="9722"/>
                  </a:cubicBezTo>
                  <a:cubicBezTo>
                    <a:pt x="23992" y="9694"/>
                    <a:pt x="23950" y="9652"/>
                    <a:pt x="23936" y="9625"/>
                  </a:cubicBezTo>
                  <a:cubicBezTo>
                    <a:pt x="23922" y="9694"/>
                    <a:pt x="23894" y="9708"/>
                    <a:pt x="23880" y="97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2825400" y="17599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5"/>
                  </a:moveTo>
                  <a:cubicBezTo>
                    <a:pt x="0" y="15"/>
                    <a:pt x="14" y="15"/>
                    <a:pt x="14" y="1"/>
                  </a:cubicBezTo>
                  <a:lnTo>
                    <a:pt x="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2843175" y="17058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2727400" y="1577175"/>
              <a:ext cx="406975" cy="312125"/>
            </a:xfrm>
            <a:custGeom>
              <a:avLst/>
              <a:gdLst/>
              <a:ahLst/>
              <a:cxnLst/>
              <a:rect l="l" t="t" r="r" b="b"/>
              <a:pathLst>
                <a:path w="16279" h="12485" extrusionOk="0">
                  <a:moveTo>
                    <a:pt x="4687" y="5413"/>
                  </a:moveTo>
                  <a:cubicBezTo>
                    <a:pt x="4590" y="5552"/>
                    <a:pt x="4590" y="5664"/>
                    <a:pt x="4645" y="5803"/>
                  </a:cubicBezTo>
                  <a:cubicBezTo>
                    <a:pt x="4729" y="5985"/>
                    <a:pt x="4729" y="6180"/>
                    <a:pt x="4687" y="6361"/>
                  </a:cubicBezTo>
                  <a:cubicBezTo>
                    <a:pt x="4631" y="6529"/>
                    <a:pt x="4618" y="6696"/>
                    <a:pt x="4576" y="6849"/>
                  </a:cubicBezTo>
                  <a:cubicBezTo>
                    <a:pt x="4562" y="6891"/>
                    <a:pt x="4520" y="6947"/>
                    <a:pt x="4492" y="6961"/>
                  </a:cubicBezTo>
                  <a:cubicBezTo>
                    <a:pt x="4311" y="7031"/>
                    <a:pt x="4353" y="7170"/>
                    <a:pt x="4353" y="7310"/>
                  </a:cubicBezTo>
                  <a:lnTo>
                    <a:pt x="4366" y="7310"/>
                  </a:lnTo>
                  <a:lnTo>
                    <a:pt x="4548" y="7477"/>
                  </a:lnTo>
                  <a:cubicBezTo>
                    <a:pt x="4562" y="7505"/>
                    <a:pt x="4576" y="7519"/>
                    <a:pt x="4590" y="7519"/>
                  </a:cubicBezTo>
                  <a:cubicBezTo>
                    <a:pt x="4645" y="7533"/>
                    <a:pt x="4715" y="7575"/>
                    <a:pt x="4771" y="7589"/>
                  </a:cubicBezTo>
                  <a:lnTo>
                    <a:pt x="4841" y="7589"/>
                  </a:lnTo>
                  <a:lnTo>
                    <a:pt x="4841" y="7617"/>
                  </a:lnTo>
                  <a:lnTo>
                    <a:pt x="4938" y="7672"/>
                  </a:lnTo>
                  <a:cubicBezTo>
                    <a:pt x="4966" y="7672"/>
                    <a:pt x="4980" y="7714"/>
                    <a:pt x="4980" y="7728"/>
                  </a:cubicBezTo>
                  <a:cubicBezTo>
                    <a:pt x="4980" y="7742"/>
                    <a:pt x="4952" y="7756"/>
                    <a:pt x="4938" y="7784"/>
                  </a:cubicBezTo>
                  <a:cubicBezTo>
                    <a:pt x="4897" y="7812"/>
                    <a:pt x="4855" y="7798"/>
                    <a:pt x="4841" y="7742"/>
                  </a:cubicBezTo>
                  <a:lnTo>
                    <a:pt x="4841" y="7645"/>
                  </a:lnTo>
                  <a:lnTo>
                    <a:pt x="4813" y="7645"/>
                  </a:lnTo>
                  <a:cubicBezTo>
                    <a:pt x="4799" y="7645"/>
                    <a:pt x="4785" y="7617"/>
                    <a:pt x="4771" y="7617"/>
                  </a:cubicBezTo>
                  <a:cubicBezTo>
                    <a:pt x="4701" y="7617"/>
                    <a:pt x="4645" y="7589"/>
                    <a:pt x="4590" y="7547"/>
                  </a:cubicBezTo>
                  <a:cubicBezTo>
                    <a:pt x="4576" y="7533"/>
                    <a:pt x="4534" y="7533"/>
                    <a:pt x="4520" y="7519"/>
                  </a:cubicBezTo>
                  <a:lnTo>
                    <a:pt x="4366" y="7366"/>
                  </a:lnTo>
                  <a:lnTo>
                    <a:pt x="4366" y="7338"/>
                  </a:lnTo>
                  <a:cubicBezTo>
                    <a:pt x="4227" y="7366"/>
                    <a:pt x="4087" y="7366"/>
                    <a:pt x="3948" y="7379"/>
                  </a:cubicBezTo>
                  <a:cubicBezTo>
                    <a:pt x="3878" y="7435"/>
                    <a:pt x="3809" y="7463"/>
                    <a:pt x="3725" y="7463"/>
                  </a:cubicBezTo>
                  <a:cubicBezTo>
                    <a:pt x="3571" y="7477"/>
                    <a:pt x="3404" y="7505"/>
                    <a:pt x="3237" y="7519"/>
                  </a:cubicBezTo>
                  <a:cubicBezTo>
                    <a:pt x="3167" y="7784"/>
                    <a:pt x="2999" y="7965"/>
                    <a:pt x="2804" y="8105"/>
                  </a:cubicBezTo>
                  <a:cubicBezTo>
                    <a:pt x="2637" y="8216"/>
                    <a:pt x="2609" y="8370"/>
                    <a:pt x="2567" y="8551"/>
                  </a:cubicBezTo>
                  <a:cubicBezTo>
                    <a:pt x="2553" y="8635"/>
                    <a:pt x="2637" y="8733"/>
                    <a:pt x="2721" y="8760"/>
                  </a:cubicBezTo>
                  <a:cubicBezTo>
                    <a:pt x="2776" y="8774"/>
                    <a:pt x="2818" y="8760"/>
                    <a:pt x="2860" y="8774"/>
                  </a:cubicBezTo>
                  <a:cubicBezTo>
                    <a:pt x="3097" y="8802"/>
                    <a:pt x="3167" y="8872"/>
                    <a:pt x="3167" y="9081"/>
                  </a:cubicBezTo>
                  <a:cubicBezTo>
                    <a:pt x="3167" y="9179"/>
                    <a:pt x="3181" y="9277"/>
                    <a:pt x="3167" y="9360"/>
                  </a:cubicBezTo>
                  <a:cubicBezTo>
                    <a:pt x="3139" y="9486"/>
                    <a:pt x="3111" y="9597"/>
                    <a:pt x="3027" y="9681"/>
                  </a:cubicBezTo>
                  <a:cubicBezTo>
                    <a:pt x="2999" y="9695"/>
                    <a:pt x="2986" y="9695"/>
                    <a:pt x="2958" y="9695"/>
                  </a:cubicBezTo>
                  <a:cubicBezTo>
                    <a:pt x="2930" y="9695"/>
                    <a:pt x="2902" y="9681"/>
                    <a:pt x="2902" y="9681"/>
                  </a:cubicBezTo>
                  <a:cubicBezTo>
                    <a:pt x="2860" y="9528"/>
                    <a:pt x="2846" y="9346"/>
                    <a:pt x="2790" y="9193"/>
                  </a:cubicBezTo>
                  <a:cubicBezTo>
                    <a:pt x="2762" y="9109"/>
                    <a:pt x="2693" y="9039"/>
                    <a:pt x="2609" y="8998"/>
                  </a:cubicBezTo>
                  <a:cubicBezTo>
                    <a:pt x="2442" y="8914"/>
                    <a:pt x="2288" y="8928"/>
                    <a:pt x="2121" y="8998"/>
                  </a:cubicBezTo>
                  <a:cubicBezTo>
                    <a:pt x="2079" y="9011"/>
                    <a:pt x="2023" y="9053"/>
                    <a:pt x="2009" y="9081"/>
                  </a:cubicBezTo>
                  <a:cubicBezTo>
                    <a:pt x="1981" y="9151"/>
                    <a:pt x="1953" y="9221"/>
                    <a:pt x="1953" y="9290"/>
                  </a:cubicBezTo>
                  <a:cubicBezTo>
                    <a:pt x="1939" y="9569"/>
                    <a:pt x="2023" y="9834"/>
                    <a:pt x="2065" y="10113"/>
                  </a:cubicBezTo>
                  <a:lnTo>
                    <a:pt x="2079" y="10113"/>
                  </a:lnTo>
                  <a:lnTo>
                    <a:pt x="2065" y="10127"/>
                  </a:lnTo>
                  <a:lnTo>
                    <a:pt x="2065" y="10113"/>
                  </a:lnTo>
                  <a:cubicBezTo>
                    <a:pt x="1995" y="10113"/>
                    <a:pt x="1925" y="10127"/>
                    <a:pt x="1870" y="10127"/>
                  </a:cubicBezTo>
                  <a:cubicBezTo>
                    <a:pt x="1437" y="10044"/>
                    <a:pt x="1075" y="10183"/>
                    <a:pt x="726" y="10392"/>
                  </a:cubicBezTo>
                  <a:cubicBezTo>
                    <a:pt x="698" y="10406"/>
                    <a:pt x="670" y="10406"/>
                    <a:pt x="656" y="10434"/>
                  </a:cubicBezTo>
                  <a:cubicBezTo>
                    <a:pt x="600" y="10476"/>
                    <a:pt x="545" y="10518"/>
                    <a:pt x="489" y="10574"/>
                  </a:cubicBezTo>
                  <a:cubicBezTo>
                    <a:pt x="405" y="10657"/>
                    <a:pt x="377" y="10546"/>
                    <a:pt x="321" y="10518"/>
                  </a:cubicBezTo>
                  <a:cubicBezTo>
                    <a:pt x="210" y="10434"/>
                    <a:pt x="112" y="10434"/>
                    <a:pt x="70" y="10504"/>
                  </a:cubicBezTo>
                  <a:cubicBezTo>
                    <a:pt x="1" y="10657"/>
                    <a:pt x="1" y="10881"/>
                    <a:pt x="112" y="10964"/>
                  </a:cubicBezTo>
                  <a:cubicBezTo>
                    <a:pt x="335" y="11146"/>
                    <a:pt x="558" y="11313"/>
                    <a:pt x="824" y="11425"/>
                  </a:cubicBezTo>
                  <a:cubicBezTo>
                    <a:pt x="1116" y="11522"/>
                    <a:pt x="1381" y="11690"/>
                    <a:pt x="1660" y="11843"/>
                  </a:cubicBezTo>
                  <a:cubicBezTo>
                    <a:pt x="1730" y="11871"/>
                    <a:pt x="1786" y="11913"/>
                    <a:pt x="1856" y="11941"/>
                  </a:cubicBezTo>
                  <a:cubicBezTo>
                    <a:pt x="1953" y="11996"/>
                    <a:pt x="2093" y="11983"/>
                    <a:pt x="2163" y="11843"/>
                  </a:cubicBezTo>
                  <a:cubicBezTo>
                    <a:pt x="2190" y="11801"/>
                    <a:pt x="2218" y="11773"/>
                    <a:pt x="2232" y="11731"/>
                  </a:cubicBezTo>
                  <a:lnTo>
                    <a:pt x="2232" y="11731"/>
                  </a:lnTo>
                  <a:lnTo>
                    <a:pt x="2218" y="11718"/>
                  </a:lnTo>
                  <a:lnTo>
                    <a:pt x="2260" y="11718"/>
                  </a:lnTo>
                  <a:cubicBezTo>
                    <a:pt x="2260" y="11718"/>
                    <a:pt x="2260" y="11731"/>
                    <a:pt x="2232" y="11731"/>
                  </a:cubicBezTo>
                  <a:cubicBezTo>
                    <a:pt x="2344" y="11718"/>
                    <a:pt x="2469" y="11662"/>
                    <a:pt x="2567" y="11759"/>
                  </a:cubicBezTo>
                  <a:cubicBezTo>
                    <a:pt x="2790" y="11927"/>
                    <a:pt x="3055" y="12010"/>
                    <a:pt x="3376" y="11955"/>
                  </a:cubicBezTo>
                  <a:cubicBezTo>
                    <a:pt x="3404" y="11955"/>
                    <a:pt x="3460" y="11983"/>
                    <a:pt x="3516" y="11996"/>
                  </a:cubicBezTo>
                  <a:cubicBezTo>
                    <a:pt x="3627" y="12024"/>
                    <a:pt x="3683" y="12080"/>
                    <a:pt x="3697" y="12234"/>
                  </a:cubicBezTo>
                  <a:cubicBezTo>
                    <a:pt x="3697" y="12262"/>
                    <a:pt x="3683" y="12289"/>
                    <a:pt x="3697" y="12303"/>
                  </a:cubicBezTo>
                  <a:cubicBezTo>
                    <a:pt x="3725" y="12415"/>
                    <a:pt x="3809" y="12485"/>
                    <a:pt x="3892" y="12471"/>
                  </a:cubicBezTo>
                  <a:cubicBezTo>
                    <a:pt x="4046" y="12429"/>
                    <a:pt x="4213" y="12373"/>
                    <a:pt x="4380" y="12345"/>
                  </a:cubicBezTo>
                  <a:cubicBezTo>
                    <a:pt x="4492" y="12303"/>
                    <a:pt x="4590" y="12220"/>
                    <a:pt x="4715" y="12234"/>
                  </a:cubicBezTo>
                  <a:cubicBezTo>
                    <a:pt x="4994" y="12275"/>
                    <a:pt x="5134" y="12066"/>
                    <a:pt x="5301" y="11913"/>
                  </a:cubicBezTo>
                  <a:cubicBezTo>
                    <a:pt x="5329" y="11885"/>
                    <a:pt x="5329" y="11871"/>
                    <a:pt x="5343" y="11843"/>
                  </a:cubicBezTo>
                  <a:cubicBezTo>
                    <a:pt x="5440" y="11634"/>
                    <a:pt x="5413" y="11494"/>
                    <a:pt x="5189" y="11383"/>
                  </a:cubicBezTo>
                  <a:cubicBezTo>
                    <a:pt x="5120" y="11355"/>
                    <a:pt x="5050" y="11327"/>
                    <a:pt x="5050" y="11257"/>
                  </a:cubicBezTo>
                  <a:cubicBezTo>
                    <a:pt x="5022" y="11160"/>
                    <a:pt x="5064" y="11076"/>
                    <a:pt x="5134" y="11006"/>
                  </a:cubicBezTo>
                  <a:cubicBezTo>
                    <a:pt x="5189" y="10950"/>
                    <a:pt x="5231" y="10908"/>
                    <a:pt x="5301" y="10881"/>
                  </a:cubicBezTo>
                  <a:cubicBezTo>
                    <a:pt x="5440" y="10797"/>
                    <a:pt x="5608" y="10741"/>
                    <a:pt x="5761" y="10657"/>
                  </a:cubicBezTo>
                  <a:cubicBezTo>
                    <a:pt x="5929" y="10560"/>
                    <a:pt x="6068" y="10420"/>
                    <a:pt x="6124" y="10239"/>
                  </a:cubicBezTo>
                  <a:cubicBezTo>
                    <a:pt x="6138" y="10183"/>
                    <a:pt x="6166" y="10141"/>
                    <a:pt x="6166" y="10099"/>
                  </a:cubicBezTo>
                  <a:cubicBezTo>
                    <a:pt x="6166" y="10072"/>
                    <a:pt x="6180" y="10044"/>
                    <a:pt x="6194" y="10030"/>
                  </a:cubicBezTo>
                  <a:cubicBezTo>
                    <a:pt x="6250" y="9918"/>
                    <a:pt x="6319" y="9862"/>
                    <a:pt x="6417" y="9904"/>
                  </a:cubicBezTo>
                  <a:cubicBezTo>
                    <a:pt x="6654" y="9988"/>
                    <a:pt x="6891" y="9932"/>
                    <a:pt x="7114" y="9932"/>
                  </a:cubicBezTo>
                  <a:cubicBezTo>
                    <a:pt x="7226" y="9932"/>
                    <a:pt x="7296" y="9793"/>
                    <a:pt x="7240" y="9681"/>
                  </a:cubicBezTo>
                  <a:cubicBezTo>
                    <a:pt x="7226" y="9639"/>
                    <a:pt x="7212" y="9611"/>
                    <a:pt x="7212" y="9569"/>
                  </a:cubicBezTo>
                  <a:lnTo>
                    <a:pt x="7184" y="9569"/>
                  </a:lnTo>
                  <a:cubicBezTo>
                    <a:pt x="7170" y="9569"/>
                    <a:pt x="7170" y="9555"/>
                    <a:pt x="7156" y="9555"/>
                  </a:cubicBezTo>
                  <a:cubicBezTo>
                    <a:pt x="7114" y="9555"/>
                    <a:pt x="7100" y="9555"/>
                    <a:pt x="7072" y="9542"/>
                  </a:cubicBezTo>
                  <a:cubicBezTo>
                    <a:pt x="7114" y="9486"/>
                    <a:pt x="7142" y="9514"/>
                    <a:pt x="7156" y="9555"/>
                  </a:cubicBezTo>
                  <a:lnTo>
                    <a:pt x="7212" y="9555"/>
                  </a:lnTo>
                  <a:lnTo>
                    <a:pt x="7212" y="9569"/>
                  </a:lnTo>
                  <a:cubicBezTo>
                    <a:pt x="7421" y="9611"/>
                    <a:pt x="7603" y="9555"/>
                    <a:pt x="7728" y="9360"/>
                  </a:cubicBezTo>
                  <a:cubicBezTo>
                    <a:pt x="7784" y="9263"/>
                    <a:pt x="7868" y="9165"/>
                    <a:pt x="7937" y="9095"/>
                  </a:cubicBezTo>
                  <a:cubicBezTo>
                    <a:pt x="8021" y="9011"/>
                    <a:pt x="8091" y="8928"/>
                    <a:pt x="8160" y="8844"/>
                  </a:cubicBezTo>
                  <a:cubicBezTo>
                    <a:pt x="8272" y="8719"/>
                    <a:pt x="8258" y="8579"/>
                    <a:pt x="8160" y="8454"/>
                  </a:cubicBezTo>
                  <a:cubicBezTo>
                    <a:pt x="8091" y="8370"/>
                    <a:pt x="8049" y="8286"/>
                    <a:pt x="8063" y="8161"/>
                  </a:cubicBezTo>
                  <a:lnTo>
                    <a:pt x="8049" y="8161"/>
                  </a:lnTo>
                  <a:cubicBezTo>
                    <a:pt x="8021" y="8147"/>
                    <a:pt x="8007" y="8147"/>
                    <a:pt x="8007" y="8119"/>
                  </a:cubicBezTo>
                  <a:cubicBezTo>
                    <a:pt x="8021" y="8119"/>
                    <a:pt x="8049" y="8119"/>
                    <a:pt x="8063" y="8147"/>
                  </a:cubicBezTo>
                  <a:lnTo>
                    <a:pt x="8063" y="8161"/>
                  </a:lnTo>
                  <a:cubicBezTo>
                    <a:pt x="8160" y="8202"/>
                    <a:pt x="8272" y="8244"/>
                    <a:pt x="8370" y="8286"/>
                  </a:cubicBezTo>
                  <a:cubicBezTo>
                    <a:pt x="8495" y="8314"/>
                    <a:pt x="8607" y="8244"/>
                    <a:pt x="8621" y="8105"/>
                  </a:cubicBezTo>
                  <a:cubicBezTo>
                    <a:pt x="8635" y="7993"/>
                    <a:pt x="8607" y="7868"/>
                    <a:pt x="8495" y="7798"/>
                  </a:cubicBezTo>
                  <a:cubicBezTo>
                    <a:pt x="8412" y="7742"/>
                    <a:pt x="8328" y="7728"/>
                    <a:pt x="8230" y="7686"/>
                  </a:cubicBezTo>
                  <a:cubicBezTo>
                    <a:pt x="8216" y="7686"/>
                    <a:pt x="8202" y="7672"/>
                    <a:pt x="8160" y="7658"/>
                  </a:cubicBezTo>
                  <a:cubicBezTo>
                    <a:pt x="8202" y="7617"/>
                    <a:pt x="8216" y="7589"/>
                    <a:pt x="8258" y="7547"/>
                  </a:cubicBezTo>
                  <a:cubicBezTo>
                    <a:pt x="8328" y="7519"/>
                    <a:pt x="8398" y="7477"/>
                    <a:pt x="8439" y="7491"/>
                  </a:cubicBezTo>
                  <a:cubicBezTo>
                    <a:pt x="8649" y="7547"/>
                    <a:pt x="8886" y="7533"/>
                    <a:pt x="9095" y="7519"/>
                  </a:cubicBezTo>
                  <a:cubicBezTo>
                    <a:pt x="9235" y="7519"/>
                    <a:pt x="9318" y="7449"/>
                    <a:pt x="9332" y="7310"/>
                  </a:cubicBezTo>
                  <a:cubicBezTo>
                    <a:pt x="9346" y="7254"/>
                    <a:pt x="9374" y="7226"/>
                    <a:pt x="9374" y="7170"/>
                  </a:cubicBezTo>
                  <a:cubicBezTo>
                    <a:pt x="9402" y="7184"/>
                    <a:pt x="9444" y="7198"/>
                    <a:pt x="9472" y="7240"/>
                  </a:cubicBezTo>
                  <a:cubicBezTo>
                    <a:pt x="9513" y="7268"/>
                    <a:pt x="9541" y="7282"/>
                    <a:pt x="9597" y="7324"/>
                  </a:cubicBezTo>
                  <a:cubicBezTo>
                    <a:pt x="9904" y="7477"/>
                    <a:pt x="10113" y="7449"/>
                    <a:pt x="10350" y="7170"/>
                  </a:cubicBezTo>
                  <a:cubicBezTo>
                    <a:pt x="10588" y="6877"/>
                    <a:pt x="10853" y="6612"/>
                    <a:pt x="11187" y="6417"/>
                  </a:cubicBezTo>
                  <a:cubicBezTo>
                    <a:pt x="11355" y="6333"/>
                    <a:pt x="11536" y="6264"/>
                    <a:pt x="11634" y="6096"/>
                  </a:cubicBezTo>
                  <a:cubicBezTo>
                    <a:pt x="11703" y="5999"/>
                    <a:pt x="11829" y="5957"/>
                    <a:pt x="11927" y="5929"/>
                  </a:cubicBezTo>
                  <a:cubicBezTo>
                    <a:pt x="12303" y="5817"/>
                    <a:pt x="12610" y="5580"/>
                    <a:pt x="13001" y="5524"/>
                  </a:cubicBezTo>
                  <a:cubicBezTo>
                    <a:pt x="13321" y="5329"/>
                    <a:pt x="13656" y="5148"/>
                    <a:pt x="13977" y="4952"/>
                  </a:cubicBezTo>
                  <a:cubicBezTo>
                    <a:pt x="14033" y="4911"/>
                    <a:pt x="14047" y="4827"/>
                    <a:pt x="14061" y="4757"/>
                  </a:cubicBezTo>
                  <a:cubicBezTo>
                    <a:pt x="14075" y="4687"/>
                    <a:pt x="14033" y="4632"/>
                    <a:pt x="13865" y="4590"/>
                  </a:cubicBezTo>
                  <a:lnTo>
                    <a:pt x="13614" y="4478"/>
                  </a:lnTo>
                  <a:lnTo>
                    <a:pt x="13614" y="4492"/>
                  </a:lnTo>
                  <a:lnTo>
                    <a:pt x="13586" y="4534"/>
                  </a:lnTo>
                  <a:lnTo>
                    <a:pt x="13614" y="4478"/>
                  </a:lnTo>
                  <a:lnTo>
                    <a:pt x="13628" y="4478"/>
                  </a:lnTo>
                  <a:cubicBezTo>
                    <a:pt x="13656" y="4408"/>
                    <a:pt x="13684" y="4325"/>
                    <a:pt x="13796" y="4325"/>
                  </a:cubicBezTo>
                  <a:cubicBezTo>
                    <a:pt x="14144" y="4311"/>
                    <a:pt x="14521" y="4269"/>
                    <a:pt x="14870" y="4241"/>
                  </a:cubicBezTo>
                  <a:cubicBezTo>
                    <a:pt x="15191" y="4060"/>
                    <a:pt x="15539" y="3892"/>
                    <a:pt x="15874" y="3711"/>
                  </a:cubicBezTo>
                  <a:cubicBezTo>
                    <a:pt x="15916" y="3697"/>
                    <a:pt x="15958" y="3683"/>
                    <a:pt x="16000" y="3641"/>
                  </a:cubicBezTo>
                  <a:cubicBezTo>
                    <a:pt x="16069" y="3558"/>
                    <a:pt x="16167" y="3474"/>
                    <a:pt x="16209" y="3362"/>
                  </a:cubicBezTo>
                  <a:cubicBezTo>
                    <a:pt x="16265" y="3237"/>
                    <a:pt x="16279" y="3083"/>
                    <a:pt x="16279" y="2944"/>
                  </a:cubicBezTo>
                  <a:cubicBezTo>
                    <a:pt x="16279" y="2790"/>
                    <a:pt x="16209" y="2665"/>
                    <a:pt x="16055" y="2609"/>
                  </a:cubicBezTo>
                  <a:cubicBezTo>
                    <a:pt x="15944" y="2581"/>
                    <a:pt x="15888" y="2525"/>
                    <a:pt x="15902" y="2400"/>
                  </a:cubicBezTo>
                  <a:cubicBezTo>
                    <a:pt x="15930" y="2246"/>
                    <a:pt x="15930" y="2079"/>
                    <a:pt x="15930" y="1898"/>
                  </a:cubicBezTo>
                  <a:cubicBezTo>
                    <a:pt x="15930" y="1870"/>
                    <a:pt x="15888" y="1800"/>
                    <a:pt x="15860" y="1800"/>
                  </a:cubicBezTo>
                  <a:lnTo>
                    <a:pt x="15386" y="1633"/>
                  </a:lnTo>
                  <a:cubicBezTo>
                    <a:pt x="15232" y="1605"/>
                    <a:pt x="15107" y="1619"/>
                    <a:pt x="14981" y="1688"/>
                  </a:cubicBezTo>
                  <a:lnTo>
                    <a:pt x="14828" y="1744"/>
                  </a:lnTo>
                  <a:lnTo>
                    <a:pt x="14800" y="1772"/>
                  </a:lnTo>
                  <a:lnTo>
                    <a:pt x="14758" y="1772"/>
                  </a:lnTo>
                  <a:cubicBezTo>
                    <a:pt x="14744" y="1800"/>
                    <a:pt x="14730" y="1828"/>
                    <a:pt x="14702" y="1842"/>
                  </a:cubicBezTo>
                  <a:cubicBezTo>
                    <a:pt x="14702" y="1842"/>
                    <a:pt x="14674" y="1828"/>
                    <a:pt x="14661" y="1828"/>
                  </a:cubicBezTo>
                  <a:cubicBezTo>
                    <a:pt x="14674" y="1772"/>
                    <a:pt x="14730" y="1772"/>
                    <a:pt x="14758" y="1772"/>
                  </a:cubicBezTo>
                  <a:lnTo>
                    <a:pt x="14772" y="1758"/>
                  </a:lnTo>
                  <a:cubicBezTo>
                    <a:pt x="14800" y="1758"/>
                    <a:pt x="14814" y="1758"/>
                    <a:pt x="14828" y="1744"/>
                  </a:cubicBezTo>
                  <a:cubicBezTo>
                    <a:pt x="14898" y="1675"/>
                    <a:pt x="14967" y="1591"/>
                    <a:pt x="15037" y="1521"/>
                  </a:cubicBezTo>
                  <a:cubicBezTo>
                    <a:pt x="15149" y="1409"/>
                    <a:pt x="15163" y="1396"/>
                    <a:pt x="15037" y="1284"/>
                  </a:cubicBezTo>
                  <a:cubicBezTo>
                    <a:pt x="15009" y="1256"/>
                    <a:pt x="14967" y="1242"/>
                    <a:pt x="14912" y="1200"/>
                  </a:cubicBezTo>
                  <a:cubicBezTo>
                    <a:pt x="14898" y="1186"/>
                    <a:pt x="14884" y="1172"/>
                    <a:pt x="14842" y="1172"/>
                  </a:cubicBezTo>
                  <a:cubicBezTo>
                    <a:pt x="14661" y="1144"/>
                    <a:pt x="14521" y="1005"/>
                    <a:pt x="14326" y="977"/>
                  </a:cubicBezTo>
                  <a:cubicBezTo>
                    <a:pt x="14186" y="963"/>
                    <a:pt x="14117" y="893"/>
                    <a:pt x="14075" y="754"/>
                  </a:cubicBezTo>
                  <a:cubicBezTo>
                    <a:pt x="14047" y="642"/>
                    <a:pt x="13977" y="587"/>
                    <a:pt x="13865" y="573"/>
                  </a:cubicBezTo>
                  <a:cubicBezTo>
                    <a:pt x="13684" y="545"/>
                    <a:pt x="13489" y="517"/>
                    <a:pt x="13308" y="447"/>
                  </a:cubicBezTo>
                  <a:cubicBezTo>
                    <a:pt x="13098" y="377"/>
                    <a:pt x="12945" y="405"/>
                    <a:pt x="12777" y="503"/>
                  </a:cubicBezTo>
                  <a:cubicBezTo>
                    <a:pt x="12652" y="573"/>
                    <a:pt x="12568" y="517"/>
                    <a:pt x="12568" y="335"/>
                  </a:cubicBezTo>
                  <a:cubicBezTo>
                    <a:pt x="12568" y="280"/>
                    <a:pt x="12582" y="224"/>
                    <a:pt x="12540" y="210"/>
                  </a:cubicBezTo>
                  <a:cubicBezTo>
                    <a:pt x="12289" y="140"/>
                    <a:pt x="12038" y="70"/>
                    <a:pt x="11773" y="29"/>
                  </a:cubicBezTo>
                  <a:cubicBezTo>
                    <a:pt x="11689" y="15"/>
                    <a:pt x="11592" y="29"/>
                    <a:pt x="11494" y="29"/>
                  </a:cubicBezTo>
                  <a:cubicBezTo>
                    <a:pt x="11411" y="29"/>
                    <a:pt x="11327" y="126"/>
                    <a:pt x="11313" y="224"/>
                  </a:cubicBezTo>
                  <a:cubicBezTo>
                    <a:pt x="11285" y="405"/>
                    <a:pt x="11271" y="559"/>
                    <a:pt x="11257" y="712"/>
                  </a:cubicBezTo>
                  <a:cubicBezTo>
                    <a:pt x="11257" y="726"/>
                    <a:pt x="11215" y="754"/>
                    <a:pt x="11201" y="754"/>
                  </a:cubicBezTo>
                  <a:cubicBezTo>
                    <a:pt x="11145" y="768"/>
                    <a:pt x="11118" y="754"/>
                    <a:pt x="11104" y="698"/>
                  </a:cubicBezTo>
                  <a:cubicBezTo>
                    <a:pt x="11076" y="628"/>
                    <a:pt x="11076" y="559"/>
                    <a:pt x="11076" y="489"/>
                  </a:cubicBezTo>
                  <a:cubicBezTo>
                    <a:pt x="11076" y="475"/>
                    <a:pt x="11076" y="433"/>
                    <a:pt x="11062" y="419"/>
                  </a:cubicBezTo>
                  <a:cubicBezTo>
                    <a:pt x="11034" y="377"/>
                    <a:pt x="10992" y="335"/>
                    <a:pt x="10964" y="349"/>
                  </a:cubicBezTo>
                  <a:cubicBezTo>
                    <a:pt x="10755" y="377"/>
                    <a:pt x="10657" y="224"/>
                    <a:pt x="10560" y="98"/>
                  </a:cubicBezTo>
                  <a:cubicBezTo>
                    <a:pt x="10476" y="1"/>
                    <a:pt x="10350" y="1"/>
                    <a:pt x="10225" y="56"/>
                  </a:cubicBezTo>
                  <a:cubicBezTo>
                    <a:pt x="10099" y="98"/>
                    <a:pt x="10030" y="210"/>
                    <a:pt x="10030" y="335"/>
                  </a:cubicBezTo>
                  <a:cubicBezTo>
                    <a:pt x="10030" y="419"/>
                    <a:pt x="10071" y="531"/>
                    <a:pt x="10071" y="614"/>
                  </a:cubicBezTo>
                  <a:cubicBezTo>
                    <a:pt x="10071" y="628"/>
                    <a:pt x="10044" y="670"/>
                    <a:pt x="10016" y="670"/>
                  </a:cubicBezTo>
                  <a:cubicBezTo>
                    <a:pt x="10002" y="670"/>
                    <a:pt x="9960" y="670"/>
                    <a:pt x="9946" y="642"/>
                  </a:cubicBezTo>
                  <a:cubicBezTo>
                    <a:pt x="9876" y="531"/>
                    <a:pt x="9820" y="377"/>
                    <a:pt x="9751" y="266"/>
                  </a:cubicBezTo>
                  <a:cubicBezTo>
                    <a:pt x="9667" y="126"/>
                    <a:pt x="9486" y="154"/>
                    <a:pt x="9430" y="294"/>
                  </a:cubicBezTo>
                  <a:cubicBezTo>
                    <a:pt x="9332" y="433"/>
                    <a:pt x="9332" y="447"/>
                    <a:pt x="9235" y="419"/>
                  </a:cubicBezTo>
                  <a:cubicBezTo>
                    <a:pt x="9207" y="419"/>
                    <a:pt x="9179" y="405"/>
                    <a:pt x="9165" y="377"/>
                  </a:cubicBezTo>
                  <a:cubicBezTo>
                    <a:pt x="9025" y="349"/>
                    <a:pt x="8900" y="419"/>
                    <a:pt x="8914" y="545"/>
                  </a:cubicBezTo>
                  <a:cubicBezTo>
                    <a:pt x="8969" y="726"/>
                    <a:pt x="8900" y="838"/>
                    <a:pt x="8760" y="935"/>
                  </a:cubicBezTo>
                  <a:cubicBezTo>
                    <a:pt x="8691" y="991"/>
                    <a:pt x="8677" y="1117"/>
                    <a:pt x="8635" y="1186"/>
                  </a:cubicBezTo>
                  <a:cubicBezTo>
                    <a:pt x="8593" y="1270"/>
                    <a:pt x="8384" y="1256"/>
                    <a:pt x="8328" y="1172"/>
                  </a:cubicBezTo>
                  <a:cubicBezTo>
                    <a:pt x="8244" y="977"/>
                    <a:pt x="8147" y="768"/>
                    <a:pt x="8049" y="587"/>
                  </a:cubicBezTo>
                  <a:cubicBezTo>
                    <a:pt x="8007" y="517"/>
                    <a:pt x="7895" y="503"/>
                    <a:pt x="7784" y="489"/>
                  </a:cubicBezTo>
                  <a:cubicBezTo>
                    <a:pt x="7714" y="475"/>
                    <a:pt x="7616" y="545"/>
                    <a:pt x="7589" y="656"/>
                  </a:cubicBezTo>
                  <a:cubicBezTo>
                    <a:pt x="7575" y="796"/>
                    <a:pt x="7519" y="893"/>
                    <a:pt x="7379" y="907"/>
                  </a:cubicBezTo>
                  <a:cubicBezTo>
                    <a:pt x="7338" y="907"/>
                    <a:pt x="7282" y="921"/>
                    <a:pt x="7240" y="935"/>
                  </a:cubicBezTo>
                  <a:cubicBezTo>
                    <a:pt x="7212" y="963"/>
                    <a:pt x="7170" y="1033"/>
                    <a:pt x="7170" y="1061"/>
                  </a:cubicBezTo>
                  <a:cubicBezTo>
                    <a:pt x="7226" y="1242"/>
                    <a:pt x="7310" y="1409"/>
                    <a:pt x="7379" y="1591"/>
                  </a:cubicBezTo>
                  <a:lnTo>
                    <a:pt x="7407" y="1591"/>
                  </a:lnTo>
                  <a:lnTo>
                    <a:pt x="7421" y="1633"/>
                  </a:lnTo>
                  <a:lnTo>
                    <a:pt x="7379" y="1605"/>
                  </a:lnTo>
                  <a:lnTo>
                    <a:pt x="7379" y="1591"/>
                  </a:lnTo>
                  <a:cubicBezTo>
                    <a:pt x="7268" y="1591"/>
                    <a:pt x="7170" y="1563"/>
                    <a:pt x="7086" y="1465"/>
                  </a:cubicBezTo>
                  <a:cubicBezTo>
                    <a:pt x="7031" y="1382"/>
                    <a:pt x="6947" y="1326"/>
                    <a:pt x="6849" y="1354"/>
                  </a:cubicBezTo>
                  <a:cubicBezTo>
                    <a:pt x="6752" y="1396"/>
                    <a:pt x="6710" y="1354"/>
                    <a:pt x="6654" y="1312"/>
                  </a:cubicBezTo>
                  <a:cubicBezTo>
                    <a:pt x="6598" y="1256"/>
                    <a:pt x="6570" y="1186"/>
                    <a:pt x="6528" y="1131"/>
                  </a:cubicBezTo>
                  <a:cubicBezTo>
                    <a:pt x="6459" y="1047"/>
                    <a:pt x="6375" y="1033"/>
                    <a:pt x="6291" y="1103"/>
                  </a:cubicBezTo>
                  <a:cubicBezTo>
                    <a:pt x="6222" y="1172"/>
                    <a:pt x="6152" y="1242"/>
                    <a:pt x="6096" y="1312"/>
                  </a:cubicBezTo>
                  <a:cubicBezTo>
                    <a:pt x="6054" y="1340"/>
                    <a:pt x="6012" y="1340"/>
                    <a:pt x="5971" y="1284"/>
                  </a:cubicBezTo>
                  <a:cubicBezTo>
                    <a:pt x="5887" y="1186"/>
                    <a:pt x="5761" y="1172"/>
                    <a:pt x="5636" y="1200"/>
                  </a:cubicBezTo>
                  <a:cubicBezTo>
                    <a:pt x="5385" y="1270"/>
                    <a:pt x="5134" y="1340"/>
                    <a:pt x="4910" y="1479"/>
                  </a:cubicBezTo>
                  <a:cubicBezTo>
                    <a:pt x="4855" y="1521"/>
                    <a:pt x="4799" y="1563"/>
                    <a:pt x="4757" y="1619"/>
                  </a:cubicBezTo>
                  <a:cubicBezTo>
                    <a:pt x="4659" y="1730"/>
                    <a:pt x="4687" y="1912"/>
                    <a:pt x="4827" y="1981"/>
                  </a:cubicBezTo>
                  <a:cubicBezTo>
                    <a:pt x="4855" y="2009"/>
                    <a:pt x="4897" y="2023"/>
                    <a:pt x="4938" y="2023"/>
                  </a:cubicBezTo>
                  <a:lnTo>
                    <a:pt x="4938" y="2009"/>
                  </a:lnTo>
                  <a:lnTo>
                    <a:pt x="4980" y="2009"/>
                  </a:lnTo>
                  <a:cubicBezTo>
                    <a:pt x="5008" y="1967"/>
                    <a:pt x="5050" y="1912"/>
                    <a:pt x="5078" y="1884"/>
                  </a:cubicBezTo>
                  <a:cubicBezTo>
                    <a:pt x="5106" y="1870"/>
                    <a:pt x="5134" y="1870"/>
                    <a:pt x="5134" y="1884"/>
                  </a:cubicBezTo>
                  <a:cubicBezTo>
                    <a:pt x="5189" y="1912"/>
                    <a:pt x="5175" y="1953"/>
                    <a:pt x="5120" y="1981"/>
                  </a:cubicBezTo>
                  <a:cubicBezTo>
                    <a:pt x="5064" y="2009"/>
                    <a:pt x="5008" y="2009"/>
                    <a:pt x="4966" y="2023"/>
                  </a:cubicBezTo>
                  <a:cubicBezTo>
                    <a:pt x="4966" y="2037"/>
                    <a:pt x="4938" y="2037"/>
                    <a:pt x="4938" y="2051"/>
                  </a:cubicBezTo>
                  <a:lnTo>
                    <a:pt x="4924" y="2051"/>
                  </a:lnTo>
                  <a:cubicBezTo>
                    <a:pt x="4938" y="2149"/>
                    <a:pt x="4938" y="2232"/>
                    <a:pt x="4980" y="2316"/>
                  </a:cubicBezTo>
                  <a:cubicBezTo>
                    <a:pt x="5036" y="2497"/>
                    <a:pt x="5050" y="2497"/>
                    <a:pt x="4980" y="2539"/>
                  </a:cubicBezTo>
                  <a:cubicBezTo>
                    <a:pt x="4924" y="2595"/>
                    <a:pt x="4869" y="2651"/>
                    <a:pt x="4841" y="2707"/>
                  </a:cubicBezTo>
                  <a:cubicBezTo>
                    <a:pt x="4729" y="2846"/>
                    <a:pt x="4785" y="3000"/>
                    <a:pt x="4966" y="3097"/>
                  </a:cubicBezTo>
                  <a:lnTo>
                    <a:pt x="5064" y="3153"/>
                  </a:lnTo>
                  <a:cubicBezTo>
                    <a:pt x="5050" y="3167"/>
                    <a:pt x="5036" y="3167"/>
                    <a:pt x="4994" y="3167"/>
                  </a:cubicBezTo>
                  <a:cubicBezTo>
                    <a:pt x="4938" y="3167"/>
                    <a:pt x="4910" y="3167"/>
                    <a:pt x="4855" y="3195"/>
                  </a:cubicBezTo>
                  <a:cubicBezTo>
                    <a:pt x="4715" y="3223"/>
                    <a:pt x="4659" y="3306"/>
                    <a:pt x="4687" y="3446"/>
                  </a:cubicBezTo>
                  <a:cubicBezTo>
                    <a:pt x="4715" y="3641"/>
                    <a:pt x="4785" y="3795"/>
                    <a:pt x="4924" y="3934"/>
                  </a:cubicBezTo>
                  <a:cubicBezTo>
                    <a:pt x="5050" y="4060"/>
                    <a:pt x="5203" y="4102"/>
                    <a:pt x="5357" y="4074"/>
                  </a:cubicBezTo>
                  <a:lnTo>
                    <a:pt x="5357" y="4060"/>
                  </a:lnTo>
                  <a:cubicBezTo>
                    <a:pt x="5385" y="4060"/>
                    <a:pt x="5399" y="4046"/>
                    <a:pt x="5413" y="4032"/>
                  </a:cubicBezTo>
                  <a:cubicBezTo>
                    <a:pt x="5399" y="4046"/>
                    <a:pt x="5399" y="4046"/>
                    <a:pt x="5385" y="4074"/>
                  </a:cubicBezTo>
                  <a:lnTo>
                    <a:pt x="5357" y="4074"/>
                  </a:lnTo>
                  <a:cubicBezTo>
                    <a:pt x="5399" y="4171"/>
                    <a:pt x="5413" y="4255"/>
                    <a:pt x="5468" y="4311"/>
                  </a:cubicBezTo>
                  <a:cubicBezTo>
                    <a:pt x="5636" y="4492"/>
                    <a:pt x="5887" y="4604"/>
                    <a:pt x="6152" y="4632"/>
                  </a:cubicBezTo>
                  <a:cubicBezTo>
                    <a:pt x="6333" y="4673"/>
                    <a:pt x="6501" y="4590"/>
                    <a:pt x="6668" y="4492"/>
                  </a:cubicBezTo>
                  <a:lnTo>
                    <a:pt x="6668" y="4478"/>
                  </a:lnTo>
                  <a:cubicBezTo>
                    <a:pt x="6682" y="4464"/>
                    <a:pt x="6724" y="4450"/>
                    <a:pt x="6682" y="4492"/>
                  </a:cubicBezTo>
                  <a:lnTo>
                    <a:pt x="6668" y="4492"/>
                  </a:lnTo>
                  <a:cubicBezTo>
                    <a:pt x="6682" y="4590"/>
                    <a:pt x="6668" y="4673"/>
                    <a:pt x="6752" y="4729"/>
                  </a:cubicBezTo>
                  <a:cubicBezTo>
                    <a:pt x="7017" y="4911"/>
                    <a:pt x="7310" y="4980"/>
                    <a:pt x="7630" y="4911"/>
                  </a:cubicBezTo>
                  <a:cubicBezTo>
                    <a:pt x="7937" y="4841"/>
                    <a:pt x="8272" y="4799"/>
                    <a:pt x="8481" y="4478"/>
                  </a:cubicBezTo>
                  <a:cubicBezTo>
                    <a:pt x="8537" y="4408"/>
                    <a:pt x="8607" y="4381"/>
                    <a:pt x="8691" y="4353"/>
                  </a:cubicBezTo>
                  <a:cubicBezTo>
                    <a:pt x="8691" y="4353"/>
                    <a:pt x="8691" y="4339"/>
                    <a:pt x="8704" y="4339"/>
                  </a:cubicBezTo>
                  <a:lnTo>
                    <a:pt x="8732" y="4353"/>
                  </a:lnTo>
                  <a:lnTo>
                    <a:pt x="8704" y="4353"/>
                  </a:lnTo>
                  <a:lnTo>
                    <a:pt x="8663" y="4464"/>
                  </a:lnTo>
                  <a:cubicBezTo>
                    <a:pt x="8635" y="4478"/>
                    <a:pt x="8635" y="4492"/>
                    <a:pt x="8621" y="4520"/>
                  </a:cubicBezTo>
                  <a:cubicBezTo>
                    <a:pt x="8593" y="4604"/>
                    <a:pt x="8635" y="4715"/>
                    <a:pt x="8704" y="4743"/>
                  </a:cubicBezTo>
                  <a:cubicBezTo>
                    <a:pt x="8844" y="4799"/>
                    <a:pt x="9011" y="4757"/>
                    <a:pt x="9123" y="4883"/>
                  </a:cubicBezTo>
                  <a:lnTo>
                    <a:pt x="9165" y="4883"/>
                  </a:lnTo>
                  <a:lnTo>
                    <a:pt x="9179" y="4925"/>
                  </a:lnTo>
                  <a:lnTo>
                    <a:pt x="9151" y="4897"/>
                  </a:lnTo>
                  <a:lnTo>
                    <a:pt x="9123" y="4883"/>
                  </a:lnTo>
                  <a:cubicBezTo>
                    <a:pt x="8635" y="4841"/>
                    <a:pt x="8147" y="4841"/>
                    <a:pt x="7700" y="5092"/>
                  </a:cubicBezTo>
                  <a:cubicBezTo>
                    <a:pt x="7505" y="5190"/>
                    <a:pt x="7282" y="5176"/>
                    <a:pt x="7072" y="5106"/>
                  </a:cubicBezTo>
                  <a:cubicBezTo>
                    <a:pt x="6933" y="5078"/>
                    <a:pt x="6794" y="5050"/>
                    <a:pt x="6654" y="5036"/>
                  </a:cubicBezTo>
                  <a:cubicBezTo>
                    <a:pt x="6584" y="5022"/>
                    <a:pt x="6445" y="5134"/>
                    <a:pt x="6445" y="5190"/>
                  </a:cubicBezTo>
                  <a:cubicBezTo>
                    <a:pt x="6431" y="5385"/>
                    <a:pt x="6403" y="5580"/>
                    <a:pt x="6403" y="5775"/>
                  </a:cubicBezTo>
                  <a:cubicBezTo>
                    <a:pt x="6403" y="5845"/>
                    <a:pt x="6375" y="5859"/>
                    <a:pt x="6333" y="5845"/>
                  </a:cubicBezTo>
                  <a:cubicBezTo>
                    <a:pt x="6319" y="5817"/>
                    <a:pt x="6305" y="5803"/>
                    <a:pt x="6305" y="5789"/>
                  </a:cubicBezTo>
                  <a:cubicBezTo>
                    <a:pt x="6236" y="5301"/>
                    <a:pt x="5957" y="4966"/>
                    <a:pt x="5524" y="4743"/>
                  </a:cubicBezTo>
                  <a:cubicBezTo>
                    <a:pt x="5496" y="4729"/>
                    <a:pt x="5482" y="4729"/>
                    <a:pt x="5454" y="4701"/>
                  </a:cubicBezTo>
                  <a:cubicBezTo>
                    <a:pt x="5343" y="4632"/>
                    <a:pt x="5203" y="4660"/>
                    <a:pt x="5120" y="4743"/>
                  </a:cubicBezTo>
                  <a:cubicBezTo>
                    <a:pt x="4980" y="4883"/>
                    <a:pt x="4841" y="5036"/>
                    <a:pt x="4701" y="5176"/>
                  </a:cubicBezTo>
                  <a:cubicBezTo>
                    <a:pt x="4701" y="5231"/>
                    <a:pt x="4729" y="5315"/>
                    <a:pt x="4687" y="5413"/>
                  </a:cubicBezTo>
                  <a:close/>
                  <a:moveTo>
                    <a:pt x="3181" y="9918"/>
                  </a:moveTo>
                  <a:lnTo>
                    <a:pt x="3153" y="9890"/>
                  </a:lnTo>
                  <a:cubicBezTo>
                    <a:pt x="3167" y="9890"/>
                    <a:pt x="3181" y="9890"/>
                    <a:pt x="3181" y="9918"/>
                  </a:cubicBezTo>
                  <a:lnTo>
                    <a:pt x="3223" y="9918"/>
                  </a:lnTo>
                  <a:close/>
                  <a:moveTo>
                    <a:pt x="3516" y="8760"/>
                  </a:moveTo>
                  <a:lnTo>
                    <a:pt x="3474" y="8774"/>
                  </a:lnTo>
                  <a:lnTo>
                    <a:pt x="3516" y="8760"/>
                  </a:lnTo>
                  <a:lnTo>
                    <a:pt x="3530" y="8719"/>
                  </a:lnTo>
                  <a:close/>
                  <a:moveTo>
                    <a:pt x="4269" y="10406"/>
                  </a:moveTo>
                  <a:cubicBezTo>
                    <a:pt x="4269" y="10434"/>
                    <a:pt x="4269" y="10434"/>
                    <a:pt x="4269" y="10406"/>
                  </a:cubicBezTo>
                  <a:cubicBezTo>
                    <a:pt x="4241" y="10448"/>
                    <a:pt x="4241" y="10462"/>
                    <a:pt x="4227" y="10476"/>
                  </a:cubicBezTo>
                  <a:cubicBezTo>
                    <a:pt x="4213" y="10504"/>
                    <a:pt x="4199" y="10504"/>
                    <a:pt x="4171" y="10518"/>
                  </a:cubicBezTo>
                  <a:cubicBezTo>
                    <a:pt x="4157" y="10532"/>
                    <a:pt x="4143" y="10532"/>
                    <a:pt x="4129" y="10546"/>
                  </a:cubicBezTo>
                  <a:cubicBezTo>
                    <a:pt x="4157" y="10532"/>
                    <a:pt x="4171" y="10490"/>
                    <a:pt x="4213" y="10476"/>
                  </a:cubicBezTo>
                  <a:cubicBezTo>
                    <a:pt x="4227" y="10462"/>
                    <a:pt x="4241" y="10448"/>
                    <a:pt x="4269" y="10406"/>
                  </a:cubicBezTo>
                  <a:cubicBezTo>
                    <a:pt x="4269" y="10406"/>
                    <a:pt x="4269" y="10378"/>
                    <a:pt x="4283" y="10364"/>
                  </a:cubicBezTo>
                  <a:cubicBezTo>
                    <a:pt x="4269" y="10392"/>
                    <a:pt x="4283" y="10406"/>
                    <a:pt x="4269" y="10406"/>
                  </a:cubicBezTo>
                  <a:close/>
                  <a:moveTo>
                    <a:pt x="13140" y="4618"/>
                  </a:moveTo>
                  <a:cubicBezTo>
                    <a:pt x="13154" y="4618"/>
                    <a:pt x="13168" y="4618"/>
                    <a:pt x="13196" y="4646"/>
                  </a:cubicBezTo>
                  <a:cubicBezTo>
                    <a:pt x="13196" y="4660"/>
                    <a:pt x="13168" y="4673"/>
                    <a:pt x="13168" y="4673"/>
                  </a:cubicBezTo>
                  <a:cubicBezTo>
                    <a:pt x="13154" y="4673"/>
                    <a:pt x="13140" y="4673"/>
                    <a:pt x="13112" y="4660"/>
                  </a:cubicBezTo>
                  <a:cubicBezTo>
                    <a:pt x="13140" y="4646"/>
                    <a:pt x="13140" y="4618"/>
                    <a:pt x="13140" y="4618"/>
                  </a:cubicBezTo>
                  <a:close/>
                  <a:moveTo>
                    <a:pt x="5524" y="3850"/>
                  </a:moveTo>
                  <a:cubicBezTo>
                    <a:pt x="5496" y="3850"/>
                    <a:pt x="5482" y="3878"/>
                    <a:pt x="5468" y="3892"/>
                  </a:cubicBezTo>
                  <a:cubicBezTo>
                    <a:pt x="5482" y="3878"/>
                    <a:pt x="5482" y="3850"/>
                    <a:pt x="5496" y="3837"/>
                  </a:cubicBezTo>
                  <a:lnTo>
                    <a:pt x="5538" y="3823"/>
                  </a:lnTo>
                  <a:close/>
                  <a:moveTo>
                    <a:pt x="7700" y="7366"/>
                  </a:moveTo>
                  <a:lnTo>
                    <a:pt x="7686" y="7393"/>
                  </a:lnTo>
                  <a:lnTo>
                    <a:pt x="7630" y="73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2633950" y="1950650"/>
              <a:ext cx="288400" cy="399300"/>
            </a:xfrm>
            <a:custGeom>
              <a:avLst/>
              <a:gdLst/>
              <a:ahLst/>
              <a:cxnLst/>
              <a:rect l="l" t="t" r="r" b="b"/>
              <a:pathLst>
                <a:path w="11536" h="15972" extrusionOk="0">
                  <a:moveTo>
                    <a:pt x="2386" y="5887"/>
                  </a:moveTo>
                  <a:cubicBezTo>
                    <a:pt x="2664" y="5915"/>
                    <a:pt x="2888" y="6166"/>
                    <a:pt x="3195" y="6110"/>
                  </a:cubicBezTo>
                  <a:cubicBezTo>
                    <a:pt x="3208" y="6110"/>
                    <a:pt x="3236" y="6124"/>
                    <a:pt x="3264" y="6138"/>
                  </a:cubicBezTo>
                  <a:cubicBezTo>
                    <a:pt x="3292" y="6166"/>
                    <a:pt x="3348" y="6194"/>
                    <a:pt x="3376" y="6236"/>
                  </a:cubicBezTo>
                  <a:cubicBezTo>
                    <a:pt x="3487" y="6319"/>
                    <a:pt x="3585" y="6417"/>
                    <a:pt x="3711" y="6487"/>
                  </a:cubicBezTo>
                  <a:cubicBezTo>
                    <a:pt x="3766" y="6529"/>
                    <a:pt x="3850" y="6543"/>
                    <a:pt x="3920" y="6529"/>
                  </a:cubicBezTo>
                  <a:cubicBezTo>
                    <a:pt x="3976" y="6515"/>
                    <a:pt x="4004" y="6459"/>
                    <a:pt x="4059" y="6403"/>
                  </a:cubicBezTo>
                  <a:cubicBezTo>
                    <a:pt x="4004" y="6347"/>
                    <a:pt x="3948" y="6278"/>
                    <a:pt x="3920" y="6236"/>
                  </a:cubicBezTo>
                  <a:cubicBezTo>
                    <a:pt x="3920" y="6236"/>
                    <a:pt x="3920" y="6208"/>
                    <a:pt x="3906" y="6208"/>
                  </a:cubicBezTo>
                  <a:cubicBezTo>
                    <a:pt x="3794" y="6208"/>
                    <a:pt x="3711" y="6208"/>
                    <a:pt x="3655" y="6096"/>
                  </a:cubicBezTo>
                  <a:lnTo>
                    <a:pt x="3641" y="6096"/>
                  </a:lnTo>
                  <a:lnTo>
                    <a:pt x="3599" y="6054"/>
                  </a:lnTo>
                  <a:lnTo>
                    <a:pt x="3655" y="6068"/>
                  </a:lnTo>
                  <a:cubicBezTo>
                    <a:pt x="3655" y="6068"/>
                    <a:pt x="3655" y="6096"/>
                    <a:pt x="3683" y="6096"/>
                  </a:cubicBezTo>
                  <a:cubicBezTo>
                    <a:pt x="3780" y="6096"/>
                    <a:pt x="3864" y="6110"/>
                    <a:pt x="3920" y="6208"/>
                  </a:cubicBezTo>
                  <a:lnTo>
                    <a:pt x="3934" y="6208"/>
                  </a:lnTo>
                  <a:cubicBezTo>
                    <a:pt x="3990" y="6264"/>
                    <a:pt x="4031" y="6333"/>
                    <a:pt x="4073" y="6389"/>
                  </a:cubicBezTo>
                  <a:lnTo>
                    <a:pt x="4059" y="6403"/>
                  </a:lnTo>
                  <a:cubicBezTo>
                    <a:pt x="4171" y="6389"/>
                    <a:pt x="4283" y="6375"/>
                    <a:pt x="4394" y="6333"/>
                  </a:cubicBezTo>
                  <a:cubicBezTo>
                    <a:pt x="4589" y="6278"/>
                    <a:pt x="4687" y="6138"/>
                    <a:pt x="4673" y="5929"/>
                  </a:cubicBezTo>
                  <a:cubicBezTo>
                    <a:pt x="4673" y="5845"/>
                    <a:pt x="4645" y="5775"/>
                    <a:pt x="4631" y="5692"/>
                  </a:cubicBezTo>
                  <a:cubicBezTo>
                    <a:pt x="4631" y="5692"/>
                    <a:pt x="4617" y="5692"/>
                    <a:pt x="4617" y="5678"/>
                  </a:cubicBezTo>
                  <a:lnTo>
                    <a:pt x="4617" y="5636"/>
                  </a:lnTo>
                  <a:cubicBezTo>
                    <a:pt x="4492" y="5510"/>
                    <a:pt x="4506" y="5510"/>
                    <a:pt x="4631" y="5371"/>
                  </a:cubicBezTo>
                  <a:lnTo>
                    <a:pt x="4631" y="5357"/>
                  </a:lnTo>
                  <a:cubicBezTo>
                    <a:pt x="4631" y="5301"/>
                    <a:pt x="4631" y="5301"/>
                    <a:pt x="4673" y="5343"/>
                  </a:cubicBezTo>
                  <a:lnTo>
                    <a:pt x="4631" y="5371"/>
                  </a:lnTo>
                  <a:lnTo>
                    <a:pt x="4631" y="5371"/>
                  </a:lnTo>
                  <a:cubicBezTo>
                    <a:pt x="4631" y="5468"/>
                    <a:pt x="4617" y="5552"/>
                    <a:pt x="4617" y="5636"/>
                  </a:cubicBezTo>
                  <a:cubicBezTo>
                    <a:pt x="4617" y="5636"/>
                    <a:pt x="4617" y="5650"/>
                    <a:pt x="4631" y="5650"/>
                  </a:cubicBezTo>
                  <a:lnTo>
                    <a:pt x="4631" y="5678"/>
                  </a:lnTo>
                  <a:cubicBezTo>
                    <a:pt x="4771" y="5747"/>
                    <a:pt x="4938" y="5789"/>
                    <a:pt x="5078" y="5859"/>
                  </a:cubicBezTo>
                  <a:cubicBezTo>
                    <a:pt x="5106" y="5887"/>
                    <a:pt x="5119" y="5929"/>
                    <a:pt x="5147" y="5985"/>
                  </a:cubicBezTo>
                  <a:cubicBezTo>
                    <a:pt x="5147" y="5999"/>
                    <a:pt x="5147" y="6040"/>
                    <a:pt x="5119" y="6054"/>
                  </a:cubicBezTo>
                  <a:cubicBezTo>
                    <a:pt x="5092" y="6166"/>
                    <a:pt x="5022" y="6278"/>
                    <a:pt x="5022" y="6389"/>
                  </a:cubicBezTo>
                  <a:cubicBezTo>
                    <a:pt x="5036" y="6487"/>
                    <a:pt x="5161" y="6584"/>
                    <a:pt x="5175" y="6682"/>
                  </a:cubicBezTo>
                  <a:cubicBezTo>
                    <a:pt x="5231" y="6933"/>
                    <a:pt x="5329" y="7114"/>
                    <a:pt x="5510" y="7310"/>
                  </a:cubicBezTo>
                  <a:cubicBezTo>
                    <a:pt x="5552" y="7366"/>
                    <a:pt x="5524" y="7449"/>
                    <a:pt x="5454" y="7491"/>
                  </a:cubicBezTo>
                  <a:cubicBezTo>
                    <a:pt x="5384" y="7519"/>
                    <a:pt x="5315" y="7519"/>
                    <a:pt x="5259" y="7561"/>
                  </a:cubicBezTo>
                  <a:cubicBezTo>
                    <a:pt x="5203" y="7589"/>
                    <a:pt x="5175" y="7658"/>
                    <a:pt x="5161" y="7728"/>
                  </a:cubicBezTo>
                  <a:cubicBezTo>
                    <a:pt x="5161" y="7770"/>
                    <a:pt x="5189" y="7840"/>
                    <a:pt x="5231" y="7840"/>
                  </a:cubicBezTo>
                  <a:cubicBezTo>
                    <a:pt x="5412" y="7882"/>
                    <a:pt x="5594" y="7728"/>
                    <a:pt x="5789" y="7840"/>
                  </a:cubicBezTo>
                  <a:lnTo>
                    <a:pt x="5831" y="7882"/>
                  </a:lnTo>
                  <a:cubicBezTo>
                    <a:pt x="5873" y="7937"/>
                    <a:pt x="5859" y="7979"/>
                    <a:pt x="5803" y="8007"/>
                  </a:cubicBezTo>
                  <a:cubicBezTo>
                    <a:pt x="5733" y="8049"/>
                    <a:pt x="5677" y="8063"/>
                    <a:pt x="5608" y="8091"/>
                  </a:cubicBezTo>
                  <a:cubicBezTo>
                    <a:pt x="5552" y="8133"/>
                    <a:pt x="5538" y="8258"/>
                    <a:pt x="5594" y="8286"/>
                  </a:cubicBezTo>
                  <a:cubicBezTo>
                    <a:pt x="5622" y="8328"/>
                    <a:pt x="5677" y="8342"/>
                    <a:pt x="5719" y="8356"/>
                  </a:cubicBezTo>
                  <a:cubicBezTo>
                    <a:pt x="5761" y="8356"/>
                    <a:pt x="5803" y="8342"/>
                    <a:pt x="5859" y="8328"/>
                  </a:cubicBezTo>
                  <a:cubicBezTo>
                    <a:pt x="6040" y="8272"/>
                    <a:pt x="6180" y="8300"/>
                    <a:pt x="6235" y="8537"/>
                  </a:cubicBezTo>
                  <a:cubicBezTo>
                    <a:pt x="6249" y="8565"/>
                    <a:pt x="6277" y="8635"/>
                    <a:pt x="6305" y="8649"/>
                  </a:cubicBezTo>
                  <a:cubicBezTo>
                    <a:pt x="6528" y="8746"/>
                    <a:pt x="6528" y="8914"/>
                    <a:pt x="6514" y="9123"/>
                  </a:cubicBezTo>
                  <a:cubicBezTo>
                    <a:pt x="6486" y="9374"/>
                    <a:pt x="6486" y="9597"/>
                    <a:pt x="6459" y="9834"/>
                  </a:cubicBezTo>
                  <a:cubicBezTo>
                    <a:pt x="6445" y="9932"/>
                    <a:pt x="6417" y="10030"/>
                    <a:pt x="6305" y="10044"/>
                  </a:cubicBezTo>
                  <a:cubicBezTo>
                    <a:pt x="6166" y="10085"/>
                    <a:pt x="6026" y="10155"/>
                    <a:pt x="5956" y="10281"/>
                  </a:cubicBezTo>
                  <a:cubicBezTo>
                    <a:pt x="5817" y="10490"/>
                    <a:pt x="5608" y="10602"/>
                    <a:pt x="5412" y="10741"/>
                  </a:cubicBezTo>
                  <a:cubicBezTo>
                    <a:pt x="5036" y="11020"/>
                    <a:pt x="4896" y="11062"/>
                    <a:pt x="5133" y="11620"/>
                  </a:cubicBezTo>
                  <a:cubicBezTo>
                    <a:pt x="5161" y="11648"/>
                    <a:pt x="5106" y="11745"/>
                    <a:pt x="5092" y="11745"/>
                  </a:cubicBezTo>
                  <a:cubicBezTo>
                    <a:pt x="4840" y="11745"/>
                    <a:pt x="4617" y="11815"/>
                    <a:pt x="4394" y="11899"/>
                  </a:cubicBezTo>
                  <a:cubicBezTo>
                    <a:pt x="4143" y="11982"/>
                    <a:pt x="3920" y="11969"/>
                    <a:pt x="3697" y="11829"/>
                  </a:cubicBezTo>
                  <a:cubicBezTo>
                    <a:pt x="3571" y="11759"/>
                    <a:pt x="3446" y="11690"/>
                    <a:pt x="3306" y="11634"/>
                  </a:cubicBezTo>
                  <a:cubicBezTo>
                    <a:pt x="3278" y="11620"/>
                    <a:pt x="3208" y="11634"/>
                    <a:pt x="3181" y="11676"/>
                  </a:cubicBezTo>
                  <a:cubicBezTo>
                    <a:pt x="3069" y="11829"/>
                    <a:pt x="2930" y="11955"/>
                    <a:pt x="2790" y="12066"/>
                  </a:cubicBezTo>
                  <a:cubicBezTo>
                    <a:pt x="2720" y="12122"/>
                    <a:pt x="2664" y="12234"/>
                    <a:pt x="2623" y="12303"/>
                  </a:cubicBezTo>
                  <a:cubicBezTo>
                    <a:pt x="2553" y="12415"/>
                    <a:pt x="2595" y="12610"/>
                    <a:pt x="2678" y="12694"/>
                  </a:cubicBezTo>
                  <a:cubicBezTo>
                    <a:pt x="2902" y="12945"/>
                    <a:pt x="3167" y="13084"/>
                    <a:pt x="3501" y="12903"/>
                  </a:cubicBezTo>
                  <a:cubicBezTo>
                    <a:pt x="3585" y="12875"/>
                    <a:pt x="3669" y="12833"/>
                    <a:pt x="3780" y="12819"/>
                  </a:cubicBezTo>
                  <a:cubicBezTo>
                    <a:pt x="3808" y="12805"/>
                    <a:pt x="3878" y="12805"/>
                    <a:pt x="3920" y="12819"/>
                  </a:cubicBezTo>
                  <a:cubicBezTo>
                    <a:pt x="4157" y="12959"/>
                    <a:pt x="4422" y="12875"/>
                    <a:pt x="4687" y="12931"/>
                  </a:cubicBezTo>
                  <a:cubicBezTo>
                    <a:pt x="4827" y="12945"/>
                    <a:pt x="4910" y="13015"/>
                    <a:pt x="4966" y="13112"/>
                  </a:cubicBezTo>
                  <a:cubicBezTo>
                    <a:pt x="5092" y="13322"/>
                    <a:pt x="5161" y="13559"/>
                    <a:pt x="5301" y="13740"/>
                  </a:cubicBezTo>
                  <a:cubicBezTo>
                    <a:pt x="5384" y="13866"/>
                    <a:pt x="5454" y="13977"/>
                    <a:pt x="5371" y="14131"/>
                  </a:cubicBezTo>
                  <a:cubicBezTo>
                    <a:pt x="5315" y="14214"/>
                    <a:pt x="5343" y="14326"/>
                    <a:pt x="5398" y="14410"/>
                  </a:cubicBezTo>
                  <a:cubicBezTo>
                    <a:pt x="5538" y="14605"/>
                    <a:pt x="5691" y="14772"/>
                    <a:pt x="5901" y="14884"/>
                  </a:cubicBezTo>
                  <a:lnTo>
                    <a:pt x="5901" y="14884"/>
                  </a:lnTo>
                  <a:lnTo>
                    <a:pt x="5928" y="14884"/>
                  </a:lnTo>
                  <a:lnTo>
                    <a:pt x="5901" y="14856"/>
                  </a:lnTo>
                  <a:cubicBezTo>
                    <a:pt x="6068" y="14912"/>
                    <a:pt x="6180" y="15037"/>
                    <a:pt x="6291" y="15163"/>
                  </a:cubicBezTo>
                  <a:cubicBezTo>
                    <a:pt x="6486" y="15372"/>
                    <a:pt x="6696" y="15553"/>
                    <a:pt x="6989" y="15623"/>
                  </a:cubicBezTo>
                  <a:cubicBezTo>
                    <a:pt x="7128" y="15665"/>
                    <a:pt x="7226" y="15790"/>
                    <a:pt x="7351" y="15832"/>
                  </a:cubicBezTo>
                  <a:cubicBezTo>
                    <a:pt x="7477" y="15888"/>
                    <a:pt x="7616" y="15944"/>
                    <a:pt x="7756" y="15972"/>
                  </a:cubicBezTo>
                  <a:cubicBezTo>
                    <a:pt x="7784" y="15972"/>
                    <a:pt x="7839" y="15944"/>
                    <a:pt x="7853" y="15902"/>
                  </a:cubicBezTo>
                  <a:cubicBezTo>
                    <a:pt x="7923" y="15790"/>
                    <a:pt x="7951" y="15651"/>
                    <a:pt x="7881" y="15511"/>
                  </a:cubicBezTo>
                  <a:cubicBezTo>
                    <a:pt x="7686" y="15135"/>
                    <a:pt x="7505" y="14786"/>
                    <a:pt x="7198" y="14507"/>
                  </a:cubicBezTo>
                  <a:cubicBezTo>
                    <a:pt x="7086" y="14424"/>
                    <a:pt x="7072" y="14284"/>
                    <a:pt x="7072" y="14145"/>
                  </a:cubicBezTo>
                  <a:lnTo>
                    <a:pt x="7058" y="14145"/>
                  </a:lnTo>
                  <a:cubicBezTo>
                    <a:pt x="7058" y="14131"/>
                    <a:pt x="7058" y="14131"/>
                    <a:pt x="7044" y="14117"/>
                  </a:cubicBezTo>
                  <a:cubicBezTo>
                    <a:pt x="7016" y="14089"/>
                    <a:pt x="7003" y="14089"/>
                    <a:pt x="7003" y="14075"/>
                  </a:cubicBezTo>
                  <a:cubicBezTo>
                    <a:pt x="7016" y="14075"/>
                    <a:pt x="7044" y="14075"/>
                    <a:pt x="7044" y="14089"/>
                  </a:cubicBezTo>
                  <a:lnTo>
                    <a:pt x="7044" y="14117"/>
                  </a:lnTo>
                  <a:cubicBezTo>
                    <a:pt x="7058" y="14117"/>
                    <a:pt x="7058" y="14131"/>
                    <a:pt x="7072" y="14131"/>
                  </a:cubicBezTo>
                  <a:lnTo>
                    <a:pt x="7072" y="14145"/>
                  </a:lnTo>
                  <a:cubicBezTo>
                    <a:pt x="7295" y="14228"/>
                    <a:pt x="7491" y="14340"/>
                    <a:pt x="7644" y="14535"/>
                  </a:cubicBezTo>
                  <a:cubicBezTo>
                    <a:pt x="7770" y="14689"/>
                    <a:pt x="7909" y="14786"/>
                    <a:pt x="8104" y="14884"/>
                  </a:cubicBezTo>
                  <a:cubicBezTo>
                    <a:pt x="8244" y="14926"/>
                    <a:pt x="8328" y="15051"/>
                    <a:pt x="8397" y="15177"/>
                  </a:cubicBezTo>
                  <a:cubicBezTo>
                    <a:pt x="8467" y="15302"/>
                    <a:pt x="8537" y="15442"/>
                    <a:pt x="8607" y="15539"/>
                  </a:cubicBezTo>
                  <a:cubicBezTo>
                    <a:pt x="8621" y="15581"/>
                    <a:pt x="8690" y="15609"/>
                    <a:pt x="8732" y="15595"/>
                  </a:cubicBezTo>
                  <a:cubicBezTo>
                    <a:pt x="8788" y="15581"/>
                    <a:pt x="8802" y="15525"/>
                    <a:pt x="8788" y="15470"/>
                  </a:cubicBezTo>
                  <a:cubicBezTo>
                    <a:pt x="8676" y="15274"/>
                    <a:pt x="8690" y="15121"/>
                    <a:pt x="8816" y="14926"/>
                  </a:cubicBezTo>
                  <a:cubicBezTo>
                    <a:pt x="8886" y="14814"/>
                    <a:pt x="8969" y="14702"/>
                    <a:pt x="9095" y="14619"/>
                  </a:cubicBezTo>
                  <a:cubicBezTo>
                    <a:pt x="9206" y="14549"/>
                    <a:pt x="9220" y="14424"/>
                    <a:pt x="9178" y="14284"/>
                  </a:cubicBezTo>
                  <a:cubicBezTo>
                    <a:pt x="9165" y="14214"/>
                    <a:pt x="9165" y="14145"/>
                    <a:pt x="9137" y="14075"/>
                  </a:cubicBezTo>
                  <a:cubicBezTo>
                    <a:pt x="9025" y="13838"/>
                    <a:pt x="8969" y="13573"/>
                    <a:pt x="8997" y="13308"/>
                  </a:cubicBezTo>
                  <a:cubicBezTo>
                    <a:pt x="9011" y="13154"/>
                    <a:pt x="8927" y="13043"/>
                    <a:pt x="8802" y="12959"/>
                  </a:cubicBezTo>
                  <a:cubicBezTo>
                    <a:pt x="8662" y="12861"/>
                    <a:pt x="8537" y="12750"/>
                    <a:pt x="8411" y="12624"/>
                  </a:cubicBezTo>
                  <a:cubicBezTo>
                    <a:pt x="8342" y="12554"/>
                    <a:pt x="8314" y="12471"/>
                    <a:pt x="8314" y="12373"/>
                  </a:cubicBezTo>
                  <a:cubicBezTo>
                    <a:pt x="8314" y="12164"/>
                    <a:pt x="8272" y="11955"/>
                    <a:pt x="8132" y="11773"/>
                  </a:cubicBezTo>
                  <a:cubicBezTo>
                    <a:pt x="8118" y="11745"/>
                    <a:pt x="8118" y="11690"/>
                    <a:pt x="8104" y="11648"/>
                  </a:cubicBezTo>
                  <a:lnTo>
                    <a:pt x="8091" y="11648"/>
                  </a:lnTo>
                  <a:lnTo>
                    <a:pt x="8063" y="11620"/>
                  </a:lnTo>
                  <a:lnTo>
                    <a:pt x="8104" y="11634"/>
                  </a:lnTo>
                  <a:lnTo>
                    <a:pt x="8104" y="11648"/>
                  </a:lnTo>
                  <a:cubicBezTo>
                    <a:pt x="8132" y="11648"/>
                    <a:pt x="8188" y="11676"/>
                    <a:pt x="8230" y="11676"/>
                  </a:cubicBezTo>
                  <a:cubicBezTo>
                    <a:pt x="8439" y="11676"/>
                    <a:pt x="8453" y="11648"/>
                    <a:pt x="8523" y="11439"/>
                  </a:cubicBezTo>
                  <a:cubicBezTo>
                    <a:pt x="8537" y="11369"/>
                    <a:pt x="8579" y="11299"/>
                    <a:pt x="8593" y="11257"/>
                  </a:cubicBezTo>
                  <a:cubicBezTo>
                    <a:pt x="8621" y="11201"/>
                    <a:pt x="8732" y="11187"/>
                    <a:pt x="8760" y="11229"/>
                  </a:cubicBezTo>
                  <a:cubicBezTo>
                    <a:pt x="8872" y="11369"/>
                    <a:pt x="8955" y="11508"/>
                    <a:pt x="9067" y="11634"/>
                  </a:cubicBezTo>
                  <a:cubicBezTo>
                    <a:pt x="9206" y="11815"/>
                    <a:pt x="9290" y="11996"/>
                    <a:pt x="9318" y="12206"/>
                  </a:cubicBezTo>
                  <a:cubicBezTo>
                    <a:pt x="9346" y="12303"/>
                    <a:pt x="9360" y="12401"/>
                    <a:pt x="9374" y="12485"/>
                  </a:cubicBezTo>
                  <a:cubicBezTo>
                    <a:pt x="9388" y="12540"/>
                    <a:pt x="9416" y="12582"/>
                    <a:pt x="9444" y="12610"/>
                  </a:cubicBezTo>
                  <a:cubicBezTo>
                    <a:pt x="9583" y="12736"/>
                    <a:pt x="9736" y="12861"/>
                    <a:pt x="9918" y="12903"/>
                  </a:cubicBezTo>
                  <a:cubicBezTo>
                    <a:pt x="9946" y="12931"/>
                    <a:pt x="10015" y="12875"/>
                    <a:pt x="10043" y="12861"/>
                  </a:cubicBezTo>
                  <a:cubicBezTo>
                    <a:pt x="10085" y="12722"/>
                    <a:pt x="10127" y="12582"/>
                    <a:pt x="10141" y="12457"/>
                  </a:cubicBezTo>
                  <a:cubicBezTo>
                    <a:pt x="10155" y="12345"/>
                    <a:pt x="10211" y="12275"/>
                    <a:pt x="10322" y="12261"/>
                  </a:cubicBezTo>
                  <a:lnTo>
                    <a:pt x="10532" y="12206"/>
                  </a:lnTo>
                  <a:cubicBezTo>
                    <a:pt x="10852" y="12094"/>
                    <a:pt x="10978" y="11745"/>
                    <a:pt x="11299" y="11578"/>
                  </a:cubicBezTo>
                  <a:cubicBezTo>
                    <a:pt x="11382" y="11536"/>
                    <a:pt x="11452" y="11411"/>
                    <a:pt x="11508" y="11299"/>
                  </a:cubicBezTo>
                  <a:cubicBezTo>
                    <a:pt x="11536" y="11257"/>
                    <a:pt x="11536" y="11160"/>
                    <a:pt x="11522" y="11090"/>
                  </a:cubicBezTo>
                  <a:cubicBezTo>
                    <a:pt x="11466" y="10936"/>
                    <a:pt x="11382" y="10783"/>
                    <a:pt x="11187" y="10741"/>
                  </a:cubicBezTo>
                  <a:cubicBezTo>
                    <a:pt x="11103" y="10727"/>
                    <a:pt x="10992" y="10713"/>
                    <a:pt x="10950" y="10629"/>
                  </a:cubicBezTo>
                  <a:lnTo>
                    <a:pt x="10964" y="10643"/>
                  </a:lnTo>
                  <a:lnTo>
                    <a:pt x="10964" y="10602"/>
                  </a:lnTo>
                  <a:lnTo>
                    <a:pt x="10950" y="10629"/>
                  </a:lnTo>
                  <a:cubicBezTo>
                    <a:pt x="10894" y="10574"/>
                    <a:pt x="10894" y="10532"/>
                    <a:pt x="10950" y="10490"/>
                  </a:cubicBezTo>
                  <a:lnTo>
                    <a:pt x="10964" y="10504"/>
                  </a:lnTo>
                  <a:lnTo>
                    <a:pt x="10964" y="10462"/>
                  </a:lnTo>
                  <a:lnTo>
                    <a:pt x="10950" y="10490"/>
                  </a:lnTo>
                  <a:cubicBezTo>
                    <a:pt x="10908" y="10448"/>
                    <a:pt x="10894" y="10420"/>
                    <a:pt x="10838" y="10378"/>
                  </a:cubicBezTo>
                  <a:cubicBezTo>
                    <a:pt x="10810" y="10364"/>
                    <a:pt x="10755" y="10364"/>
                    <a:pt x="10699" y="10364"/>
                  </a:cubicBezTo>
                  <a:lnTo>
                    <a:pt x="10559" y="10364"/>
                  </a:lnTo>
                  <a:cubicBezTo>
                    <a:pt x="10476" y="10351"/>
                    <a:pt x="10420" y="10225"/>
                    <a:pt x="10434" y="10141"/>
                  </a:cubicBezTo>
                  <a:cubicBezTo>
                    <a:pt x="10504" y="9932"/>
                    <a:pt x="10532" y="9890"/>
                    <a:pt x="10392" y="9820"/>
                  </a:cubicBezTo>
                  <a:cubicBezTo>
                    <a:pt x="10266" y="9751"/>
                    <a:pt x="10141" y="9681"/>
                    <a:pt x="10155" y="9514"/>
                  </a:cubicBezTo>
                  <a:cubicBezTo>
                    <a:pt x="10015" y="9458"/>
                    <a:pt x="9904" y="9416"/>
                    <a:pt x="9764" y="9374"/>
                  </a:cubicBezTo>
                  <a:cubicBezTo>
                    <a:pt x="9639" y="9318"/>
                    <a:pt x="9569" y="9207"/>
                    <a:pt x="9527" y="9109"/>
                  </a:cubicBezTo>
                  <a:cubicBezTo>
                    <a:pt x="9457" y="8886"/>
                    <a:pt x="9318" y="8746"/>
                    <a:pt x="9095" y="8691"/>
                  </a:cubicBezTo>
                  <a:cubicBezTo>
                    <a:pt x="9011" y="8677"/>
                    <a:pt x="8997" y="8579"/>
                    <a:pt x="9039" y="8509"/>
                  </a:cubicBezTo>
                  <a:cubicBezTo>
                    <a:pt x="9178" y="8356"/>
                    <a:pt x="9346" y="8202"/>
                    <a:pt x="9290" y="7951"/>
                  </a:cubicBezTo>
                  <a:cubicBezTo>
                    <a:pt x="9276" y="7910"/>
                    <a:pt x="9318" y="7882"/>
                    <a:pt x="9374" y="7910"/>
                  </a:cubicBezTo>
                  <a:cubicBezTo>
                    <a:pt x="9499" y="7937"/>
                    <a:pt x="9597" y="7993"/>
                    <a:pt x="9722" y="7993"/>
                  </a:cubicBezTo>
                  <a:cubicBezTo>
                    <a:pt x="9778" y="7993"/>
                    <a:pt x="9876" y="7951"/>
                    <a:pt x="9904" y="7923"/>
                  </a:cubicBezTo>
                  <a:cubicBezTo>
                    <a:pt x="9932" y="7868"/>
                    <a:pt x="9904" y="7784"/>
                    <a:pt x="9904" y="7714"/>
                  </a:cubicBezTo>
                  <a:cubicBezTo>
                    <a:pt x="9904" y="7700"/>
                    <a:pt x="9876" y="7658"/>
                    <a:pt x="9862" y="7658"/>
                  </a:cubicBezTo>
                  <a:cubicBezTo>
                    <a:pt x="9736" y="7561"/>
                    <a:pt x="9695" y="7435"/>
                    <a:pt x="9834" y="7296"/>
                  </a:cubicBezTo>
                  <a:cubicBezTo>
                    <a:pt x="9932" y="7170"/>
                    <a:pt x="9946" y="7045"/>
                    <a:pt x="9904" y="6891"/>
                  </a:cubicBezTo>
                  <a:cubicBezTo>
                    <a:pt x="9834" y="6696"/>
                    <a:pt x="9722" y="6515"/>
                    <a:pt x="9667" y="6305"/>
                  </a:cubicBezTo>
                  <a:cubicBezTo>
                    <a:pt x="9597" y="5971"/>
                    <a:pt x="9416" y="5761"/>
                    <a:pt x="9081" y="5678"/>
                  </a:cubicBezTo>
                  <a:cubicBezTo>
                    <a:pt x="8941" y="5636"/>
                    <a:pt x="8816" y="5566"/>
                    <a:pt x="8788" y="5399"/>
                  </a:cubicBezTo>
                  <a:cubicBezTo>
                    <a:pt x="8760" y="5343"/>
                    <a:pt x="8690" y="5301"/>
                    <a:pt x="8648" y="5273"/>
                  </a:cubicBezTo>
                  <a:lnTo>
                    <a:pt x="8648" y="5273"/>
                  </a:lnTo>
                  <a:lnTo>
                    <a:pt x="8607" y="5301"/>
                  </a:lnTo>
                  <a:lnTo>
                    <a:pt x="8648" y="5273"/>
                  </a:lnTo>
                  <a:lnTo>
                    <a:pt x="8662" y="5273"/>
                  </a:lnTo>
                  <a:cubicBezTo>
                    <a:pt x="8718" y="5120"/>
                    <a:pt x="8732" y="4938"/>
                    <a:pt x="8648" y="4785"/>
                  </a:cubicBezTo>
                  <a:cubicBezTo>
                    <a:pt x="8593" y="4673"/>
                    <a:pt x="8523" y="4576"/>
                    <a:pt x="8439" y="4492"/>
                  </a:cubicBezTo>
                  <a:cubicBezTo>
                    <a:pt x="8328" y="4367"/>
                    <a:pt x="8230" y="4325"/>
                    <a:pt x="8049" y="4422"/>
                  </a:cubicBezTo>
                  <a:cubicBezTo>
                    <a:pt x="7909" y="4492"/>
                    <a:pt x="7853" y="4492"/>
                    <a:pt x="7825" y="4381"/>
                  </a:cubicBezTo>
                  <a:cubicBezTo>
                    <a:pt x="7756" y="4185"/>
                    <a:pt x="7616" y="4227"/>
                    <a:pt x="7477" y="4241"/>
                  </a:cubicBezTo>
                  <a:cubicBezTo>
                    <a:pt x="7463" y="4241"/>
                    <a:pt x="7421" y="4241"/>
                    <a:pt x="7407" y="4227"/>
                  </a:cubicBezTo>
                  <a:cubicBezTo>
                    <a:pt x="7351" y="4185"/>
                    <a:pt x="7365" y="4157"/>
                    <a:pt x="7421" y="4115"/>
                  </a:cubicBezTo>
                  <a:cubicBezTo>
                    <a:pt x="7491" y="4046"/>
                    <a:pt x="7547" y="3976"/>
                    <a:pt x="7602" y="3892"/>
                  </a:cubicBezTo>
                  <a:cubicBezTo>
                    <a:pt x="7616" y="3864"/>
                    <a:pt x="7616" y="3795"/>
                    <a:pt x="7574" y="3753"/>
                  </a:cubicBezTo>
                  <a:cubicBezTo>
                    <a:pt x="7547" y="3697"/>
                    <a:pt x="7463" y="3669"/>
                    <a:pt x="7421" y="3613"/>
                  </a:cubicBezTo>
                  <a:cubicBezTo>
                    <a:pt x="7365" y="3530"/>
                    <a:pt x="7463" y="3446"/>
                    <a:pt x="7463" y="3348"/>
                  </a:cubicBezTo>
                  <a:cubicBezTo>
                    <a:pt x="7463" y="3209"/>
                    <a:pt x="7407" y="3111"/>
                    <a:pt x="7323" y="3041"/>
                  </a:cubicBezTo>
                  <a:cubicBezTo>
                    <a:pt x="7086" y="2860"/>
                    <a:pt x="6863" y="2707"/>
                    <a:pt x="6640" y="2539"/>
                  </a:cubicBezTo>
                  <a:lnTo>
                    <a:pt x="6640" y="2539"/>
                  </a:lnTo>
                  <a:lnTo>
                    <a:pt x="6640" y="2539"/>
                  </a:lnTo>
                  <a:lnTo>
                    <a:pt x="6654" y="2553"/>
                  </a:lnTo>
                  <a:cubicBezTo>
                    <a:pt x="6431" y="2511"/>
                    <a:pt x="6235" y="2623"/>
                    <a:pt x="6040" y="2721"/>
                  </a:cubicBezTo>
                  <a:cubicBezTo>
                    <a:pt x="5873" y="2846"/>
                    <a:pt x="5663" y="2846"/>
                    <a:pt x="5510" y="2749"/>
                  </a:cubicBezTo>
                  <a:cubicBezTo>
                    <a:pt x="5329" y="2637"/>
                    <a:pt x="5203" y="2707"/>
                    <a:pt x="5092" y="2790"/>
                  </a:cubicBezTo>
                  <a:lnTo>
                    <a:pt x="5092" y="2832"/>
                  </a:lnTo>
                  <a:cubicBezTo>
                    <a:pt x="5050" y="2846"/>
                    <a:pt x="5036" y="2860"/>
                    <a:pt x="4994" y="2888"/>
                  </a:cubicBezTo>
                  <a:cubicBezTo>
                    <a:pt x="5022" y="2860"/>
                    <a:pt x="5036" y="2832"/>
                    <a:pt x="5064" y="2818"/>
                  </a:cubicBezTo>
                  <a:lnTo>
                    <a:pt x="5092" y="2790"/>
                  </a:lnTo>
                  <a:cubicBezTo>
                    <a:pt x="5119" y="2679"/>
                    <a:pt x="5133" y="2553"/>
                    <a:pt x="5175" y="2428"/>
                  </a:cubicBezTo>
                  <a:cubicBezTo>
                    <a:pt x="5259" y="2121"/>
                    <a:pt x="5384" y="1814"/>
                    <a:pt x="5384" y="1493"/>
                  </a:cubicBezTo>
                  <a:cubicBezTo>
                    <a:pt x="5384" y="1395"/>
                    <a:pt x="5412" y="1326"/>
                    <a:pt x="5482" y="1256"/>
                  </a:cubicBezTo>
                  <a:lnTo>
                    <a:pt x="5482" y="1117"/>
                  </a:lnTo>
                  <a:cubicBezTo>
                    <a:pt x="5482" y="838"/>
                    <a:pt x="5384" y="796"/>
                    <a:pt x="5161" y="740"/>
                  </a:cubicBezTo>
                  <a:cubicBezTo>
                    <a:pt x="5036" y="698"/>
                    <a:pt x="4924" y="726"/>
                    <a:pt x="4813" y="740"/>
                  </a:cubicBezTo>
                  <a:cubicBezTo>
                    <a:pt x="4534" y="796"/>
                    <a:pt x="4269" y="963"/>
                    <a:pt x="3976" y="963"/>
                  </a:cubicBezTo>
                  <a:cubicBezTo>
                    <a:pt x="3711" y="963"/>
                    <a:pt x="3515" y="1075"/>
                    <a:pt x="3348" y="1256"/>
                  </a:cubicBezTo>
                  <a:cubicBezTo>
                    <a:pt x="3278" y="1354"/>
                    <a:pt x="3153" y="1395"/>
                    <a:pt x="3069" y="1493"/>
                  </a:cubicBezTo>
                  <a:cubicBezTo>
                    <a:pt x="2832" y="1730"/>
                    <a:pt x="2762" y="2023"/>
                    <a:pt x="2874" y="2344"/>
                  </a:cubicBezTo>
                  <a:cubicBezTo>
                    <a:pt x="2888" y="2414"/>
                    <a:pt x="2930" y="2483"/>
                    <a:pt x="2818" y="2497"/>
                  </a:cubicBezTo>
                  <a:cubicBezTo>
                    <a:pt x="2692" y="2511"/>
                    <a:pt x="2609" y="2623"/>
                    <a:pt x="2511" y="2679"/>
                  </a:cubicBezTo>
                  <a:cubicBezTo>
                    <a:pt x="2386" y="2749"/>
                    <a:pt x="2344" y="2846"/>
                    <a:pt x="2386" y="2972"/>
                  </a:cubicBezTo>
                  <a:cubicBezTo>
                    <a:pt x="2413" y="3111"/>
                    <a:pt x="2469" y="3251"/>
                    <a:pt x="2511" y="3390"/>
                  </a:cubicBezTo>
                  <a:cubicBezTo>
                    <a:pt x="2525" y="3446"/>
                    <a:pt x="2525" y="3474"/>
                    <a:pt x="2525" y="3530"/>
                  </a:cubicBezTo>
                  <a:cubicBezTo>
                    <a:pt x="2525" y="3544"/>
                    <a:pt x="2511" y="3585"/>
                    <a:pt x="2483" y="3585"/>
                  </a:cubicBezTo>
                  <a:cubicBezTo>
                    <a:pt x="2455" y="3599"/>
                    <a:pt x="2386" y="3613"/>
                    <a:pt x="2372" y="3599"/>
                  </a:cubicBezTo>
                  <a:cubicBezTo>
                    <a:pt x="2162" y="3404"/>
                    <a:pt x="2051" y="2972"/>
                    <a:pt x="2134" y="2749"/>
                  </a:cubicBezTo>
                  <a:cubicBezTo>
                    <a:pt x="2162" y="2721"/>
                    <a:pt x="2162" y="2693"/>
                    <a:pt x="2176" y="2679"/>
                  </a:cubicBezTo>
                  <a:cubicBezTo>
                    <a:pt x="2204" y="2581"/>
                    <a:pt x="2246" y="2497"/>
                    <a:pt x="2302" y="2414"/>
                  </a:cubicBezTo>
                  <a:cubicBezTo>
                    <a:pt x="2441" y="2260"/>
                    <a:pt x="2455" y="2079"/>
                    <a:pt x="2441" y="1870"/>
                  </a:cubicBezTo>
                  <a:cubicBezTo>
                    <a:pt x="2413" y="1744"/>
                    <a:pt x="2483" y="1647"/>
                    <a:pt x="2581" y="1563"/>
                  </a:cubicBezTo>
                  <a:cubicBezTo>
                    <a:pt x="2651" y="1493"/>
                    <a:pt x="2734" y="1437"/>
                    <a:pt x="2790" y="1368"/>
                  </a:cubicBezTo>
                  <a:cubicBezTo>
                    <a:pt x="3041" y="1047"/>
                    <a:pt x="3362" y="796"/>
                    <a:pt x="3739" y="628"/>
                  </a:cubicBezTo>
                  <a:cubicBezTo>
                    <a:pt x="3780" y="614"/>
                    <a:pt x="3808" y="586"/>
                    <a:pt x="3850" y="531"/>
                  </a:cubicBezTo>
                  <a:cubicBezTo>
                    <a:pt x="3864" y="489"/>
                    <a:pt x="3864" y="419"/>
                    <a:pt x="3850" y="405"/>
                  </a:cubicBezTo>
                  <a:cubicBezTo>
                    <a:pt x="3794" y="335"/>
                    <a:pt x="3725" y="266"/>
                    <a:pt x="3641" y="210"/>
                  </a:cubicBezTo>
                  <a:cubicBezTo>
                    <a:pt x="3153" y="1"/>
                    <a:pt x="2692" y="112"/>
                    <a:pt x="2260" y="349"/>
                  </a:cubicBezTo>
                  <a:cubicBezTo>
                    <a:pt x="2051" y="475"/>
                    <a:pt x="1883" y="656"/>
                    <a:pt x="1688" y="796"/>
                  </a:cubicBezTo>
                  <a:cubicBezTo>
                    <a:pt x="1409" y="1019"/>
                    <a:pt x="1270" y="1382"/>
                    <a:pt x="949" y="1577"/>
                  </a:cubicBezTo>
                  <a:cubicBezTo>
                    <a:pt x="921" y="1591"/>
                    <a:pt x="879" y="1647"/>
                    <a:pt x="865" y="1674"/>
                  </a:cubicBezTo>
                  <a:cubicBezTo>
                    <a:pt x="809" y="1772"/>
                    <a:pt x="767" y="1842"/>
                    <a:pt x="726" y="1926"/>
                  </a:cubicBezTo>
                  <a:cubicBezTo>
                    <a:pt x="670" y="2009"/>
                    <a:pt x="656" y="2121"/>
                    <a:pt x="600" y="2191"/>
                  </a:cubicBezTo>
                  <a:cubicBezTo>
                    <a:pt x="321" y="2428"/>
                    <a:pt x="237" y="2790"/>
                    <a:pt x="84" y="3111"/>
                  </a:cubicBezTo>
                  <a:cubicBezTo>
                    <a:pt x="0" y="3265"/>
                    <a:pt x="84" y="3446"/>
                    <a:pt x="251" y="3516"/>
                  </a:cubicBezTo>
                  <a:cubicBezTo>
                    <a:pt x="433" y="3585"/>
                    <a:pt x="628" y="3655"/>
                    <a:pt x="781" y="3739"/>
                  </a:cubicBezTo>
                  <a:cubicBezTo>
                    <a:pt x="837" y="3767"/>
                    <a:pt x="879" y="3823"/>
                    <a:pt x="921" y="3878"/>
                  </a:cubicBezTo>
                  <a:cubicBezTo>
                    <a:pt x="935" y="3906"/>
                    <a:pt x="935" y="3976"/>
                    <a:pt x="921" y="4004"/>
                  </a:cubicBezTo>
                  <a:cubicBezTo>
                    <a:pt x="907" y="4032"/>
                    <a:pt x="837" y="4046"/>
                    <a:pt x="795" y="4032"/>
                  </a:cubicBezTo>
                  <a:lnTo>
                    <a:pt x="433" y="3823"/>
                  </a:lnTo>
                  <a:cubicBezTo>
                    <a:pt x="251" y="3739"/>
                    <a:pt x="28" y="3864"/>
                    <a:pt x="14" y="4074"/>
                  </a:cubicBezTo>
                  <a:cubicBezTo>
                    <a:pt x="14" y="4185"/>
                    <a:pt x="14" y="4311"/>
                    <a:pt x="28" y="4436"/>
                  </a:cubicBezTo>
                  <a:cubicBezTo>
                    <a:pt x="42" y="4604"/>
                    <a:pt x="168" y="4729"/>
                    <a:pt x="279" y="4869"/>
                  </a:cubicBezTo>
                  <a:cubicBezTo>
                    <a:pt x="363" y="4980"/>
                    <a:pt x="489" y="4980"/>
                    <a:pt x="600" y="4994"/>
                  </a:cubicBezTo>
                  <a:cubicBezTo>
                    <a:pt x="670" y="5008"/>
                    <a:pt x="740" y="5008"/>
                    <a:pt x="809" y="5022"/>
                  </a:cubicBezTo>
                  <a:cubicBezTo>
                    <a:pt x="949" y="5064"/>
                    <a:pt x="1005" y="5148"/>
                    <a:pt x="1046" y="5273"/>
                  </a:cubicBezTo>
                  <a:cubicBezTo>
                    <a:pt x="1158" y="5413"/>
                    <a:pt x="1284" y="5510"/>
                    <a:pt x="1493" y="5482"/>
                  </a:cubicBezTo>
                  <a:cubicBezTo>
                    <a:pt x="1646" y="5441"/>
                    <a:pt x="1744" y="5552"/>
                    <a:pt x="1758" y="5692"/>
                  </a:cubicBezTo>
                  <a:cubicBezTo>
                    <a:pt x="1897" y="5720"/>
                    <a:pt x="2065" y="5720"/>
                    <a:pt x="2190" y="5831"/>
                  </a:cubicBezTo>
                  <a:cubicBezTo>
                    <a:pt x="2246" y="5901"/>
                    <a:pt x="2316" y="5887"/>
                    <a:pt x="2386" y="5887"/>
                  </a:cubicBezTo>
                  <a:close/>
                  <a:moveTo>
                    <a:pt x="6068" y="12819"/>
                  </a:moveTo>
                  <a:cubicBezTo>
                    <a:pt x="6026" y="12819"/>
                    <a:pt x="5984" y="12805"/>
                    <a:pt x="5942" y="12792"/>
                  </a:cubicBezTo>
                  <a:cubicBezTo>
                    <a:pt x="5928" y="12792"/>
                    <a:pt x="5928" y="12750"/>
                    <a:pt x="5942" y="12736"/>
                  </a:cubicBezTo>
                  <a:cubicBezTo>
                    <a:pt x="6012" y="12610"/>
                    <a:pt x="6082" y="12485"/>
                    <a:pt x="6138" y="12345"/>
                  </a:cubicBezTo>
                  <a:cubicBezTo>
                    <a:pt x="6166" y="12303"/>
                    <a:pt x="6193" y="12275"/>
                    <a:pt x="6235" y="12303"/>
                  </a:cubicBezTo>
                  <a:lnTo>
                    <a:pt x="6291" y="12345"/>
                  </a:lnTo>
                  <a:cubicBezTo>
                    <a:pt x="6333" y="12415"/>
                    <a:pt x="6347" y="12471"/>
                    <a:pt x="6361" y="12526"/>
                  </a:cubicBezTo>
                  <a:cubicBezTo>
                    <a:pt x="6333" y="12680"/>
                    <a:pt x="6221" y="12792"/>
                    <a:pt x="6068" y="12819"/>
                  </a:cubicBezTo>
                  <a:close/>
                  <a:moveTo>
                    <a:pt x="9402" y="6556"/>
                  </a:moveTo>
                  <a:cubicBezTo>
                    <a:pt x="9444" y="6543"/>
                    <a:pt x="9485" y="6584"/>
                    <a:pt x="9485" y="6626"/>
                  </a:cubicBezTo>
                  <a:cubicBezTo>
                    <a:pt x="9485" y="6696"/>
                    <a:pt x="9444" y="6752"/>
                    <a:pt x="9374" y="6766"/>
                  </a:cubicBezTo>
                  <a:lnTo>
                    <a:pt x="9374" y="6794"/>
                  </a:lnTo>
                  <a:lnTo>
                    <a:pt x="9346" y="6822"/>
                  </a:lnTo>
                  <a:lnTo>
                    <a:pt x="9360" y="6766"/>
                  </a:lnTo>
                  <a:lnTo>
                    <a:pt x="9374" y="6766"/>
                  </a:lnTo>
                  <a:cubicBezTo>
                    <a:pt x="9360" y="6724"/>
                    <a:pt x="9346" y="6654"/>
                    <a:pt x="9346" y="6598"/>
                  </a:cubicBezTo>
                  <a:cubicBezTo>
                    <a:pt x="9346" y="6584"/>
                    <a:pt x="9374" y="6556"/>
                    <a:pt x="9402" y="6556"/>
                  </a:cubicBezTo>
                  <a:close/>
                  <a:moveTo>
                    <a:pt x="4938" y="3041"/>
                  </a:moveTo>
                  <a:cubicBezTo>
                    <a:pt x="4952" y="3027"/>
                    <a:pt x="4966" y="2986"/>
                    <a:pt x="4994" y="2972"/>
                  </a:cubicBezTo>
                  <a:cubicBezTo>
                    <a:pt x="4980" y="2986"/>
                    <a:pt x="4966" y="3027"/>
                    <a:pt x="4966" y="3055"/>
                  </a:cubicBezTo>
                  <a:cubicBezTo>
                    <a:pt x="4938" y="3041"/>
                    <a:pt x="4882" y="3097"/>
                    <a:pt x="4938" y="3041"/>
                  </a:cubicBezTo>
                  <a:close/>
                  <a:moveTo>
                    <a:pt x="2302" y="3962"/>
                  </a:moveTo>
                  <a:lnTo>
                    <a:pt x="2358" y="3976"/>
                  </a:lnTo>
                  <a:lnTo>
                    <a:pt x="2302" y="40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381825" y="1896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cubicBezTo>
                    <a:pt x="0" y="29"/>
                    <a:pt x="28" y="29"/>
                    <a:pt x="28" y="1"/>
                  </a:cubicBez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2293950" y="1894850"/>
              <a:ext cx="221100" cy="193225"/>
            </a:xfrm>
            <a:custGeom>
              <a:avLst/>
              <a:gdLst/>
              <a:ahLst/>
              <a:cxnLst/>
              <a:rect l="l" t="t" r="r" b="b"/>
              <a:pathLst>
                <a:path w="8844" h="7729" extrusionOk="0">
                  <a:moveTo>
                    <a:pt x="3515" y="99"/>
                  </a:moveTo>
                  <a:cubicBezTo>
                    <a:pt x="3432" y="168"/>
                    <a:pt x="3334" y="196"/>
                    <a:pt x="3209" y="196"/>
                  </a:cubicBezTo>
                  <a:cubicBezTo>
                    <a:pt x="3069" y="210"/>
                    <a:pt x="2930" y="210"/>
                    <a:pt x="2790" y="238"/>
                  </a:cubicBezTo>
                  <a:cubicBezTo>
                    <a:pt x="2776" y="266"/>
                    <a:pt x="2748" y="308"/>
                    <a:pt x="2720" y="322"/>
                  </a:cubicBezTo>
                  <a:cubicBezTo>
                    <a:pt x="2400" y="517"/>
                    <a:pt x="2079" y="615"/>
                    <a:pt x="1744" y="754"/>
                  </a:cubicBezTo>
                  <a:cubicBezTo>
                    <a:pt x="1591" y="824"/>
                    <a:pt x="1451" y="894"/>
                    <a:pt x="1409" y="1103"/>
                  </a:cubicBezTo>
                  <a:cubicBezTo>
                    <a:pt x="1409" y="1186"/>
                    <a:pt x="1326" y="1214"/>
                    <a:pt x="1270" y="1256"/>
                  </a:cubicBezTo>
                  <a:cubicBezTo>
                    <a:pt x="1172" y="1326"/>
                    <a:pt x="1061" y="1368"/>
                    <a:pt x="963" y="1438"/>
                  </a:cubicBezTo>
                  <a:cubicBezTo>
                    <a:pt x="837" y="1535"/>
                    <a:pt x="684" y="1647"/>
                    <a:pt x="656" y="1814"/>
                  </a:cubicBezTo>
                  <a:cubicBezTo>
                    <a:pt x="656" y="1926"/>
                    <a:pt x="726" y="2051"/>
                    <a:pt x="768" y="2149"/>
                  </a:cubicBezTo>
                  <a:cubicBezTo>
                    <a:pt x="768" y="2163"/>
                    <a:pt x="782" y="2205"/>
                    <a:pt x="782" y="2219"/>
                  </a:cubicBezTo>
                  <a:cubicBezTo>
                    <a:pt x="823" y="2330"/>
                    <a:pt x="893" y="2372"/>
                    <a:pt x="991" y="2386"/>
                  </a:cubicBezTo>
                  <a:cubicBezTo>
                    <a:pt x="1200" y="2428"/>
                    <a:pt x="1409" y="2428"/>
                    <a:pt x="1632" y="2456"/>
                  </a:cubicBezTo>
                  <a:cubicBezTo>
                    <a:pt x="1660" y="2456"/>
                    <a:pt x="1674" y="2498"/>
                    <a:pt x="1674" y="2512"/>
                  </a:cubicBezTo>
                  <a:cubicBezTo>
                    <a:pt x="1674" y="2567"/>
                    <a:pt x="1660" y="2595"/>
                    <a:pt x="1605" y="2595"/>
                  </a:cubicBezTo>
                  <a:cubicBezTo>
                    <a:pt x="1353" y="2623"/>
                    <a:pt x="1130" y="2637"/>
                    <a:pt x="893" y="2651"/>
                  </a:cubicBezTo>
                  <a:cubicBezTo>
                    <a:pt x="754" y="2679"/>
                    <a:pt x="586" y="2707"/>
                    <a:pt x="489" y="2791"/>
                  </a:cubicBezTo>
                  <a:cubicBezTo>
                    <a:pt x="433" y="2846"/>
                    <a:pt x="377" y="2916"/>
                    <a:pt x="377" y="2972"/>
                  </a:cubicBezTo>
                  <a:cubicBezTo>
                    <a:pt x="363" y="3056"/>
                    <a:pt x="405" y="3167"/>
                    <a:pt x="405" y="3251"/>
                  </a:cubicBezTo>
                  <a:cubicBezTo>
                    <a:pt x="419" y="3516"/>
                    <a:pt x="447" y="3586"/>
                    <a:pt x="782" y="3669"/>
                  </a:cubicBezTo>
                  <a:cubicBezTo>
                    <a:pt x="1186" y="3753"/>
                    <a:pt x="1563" y="3879"/>
                    <a:pt x="1981" y="3865"/>
                  </a:cubicBezTo>
                  <a:cubicBezTo>
                    <a:pt x="2051" y="3865"/>
                    <a:pt x="2135" y="3879"/>
                    <a:pt x="2190" y="3906"/>
                  </a:cubicBezTo>
                  <a:cubicBezTo>
                    <a:pt x="2469" y="4102"/>
                    <a:pt x="2734" y="4297"/>
                    <a:pt x="2888" y="4604"/>
                  </a:cubicBezTo>
                  <a:cubicBezTo>
                    <a:pt x="2930" y="4660"/>
                    <a:pt x="2930" y="4702"/>
                    <a:pt x="2888" y="4729"/>
                  </a:cubicBezTo>
                  <a:cubicBezTo>
                    <a:pt x="2874" y="4743"/>
                    <a:pt x="2860" y="4743"/>
                    <a:pt x="2818" y="4743"/>
                  </a:cubicBezTo>
                  <a:cubicBezTo>
                    <a:pt x="2455" y="4715"/>
                    <a:pt x="2121" y="4576"/>
                    <a:pt x="1814" y="4437"/>
                  </a:cubicBezTo>
                  <a:cubicBezTo>
                    <a:pt x="1688" y="4381"/>
                    <a:pt x="1549" y="4297"/>
                    <a:pt x="1409" y="4283"/>
                  </a:cubicBezTo>
                  <a:cubicBezTo>
                    <a:pt x="1074" y="4241"/>
                    <a:pt x="740" y="4241"/>
                    <a:pt x="391" y="4255"/>
                  </a:cubicBezTo>
                  <a:cubicBezTo>
                    <a:pt x="238" y="4255"/>
                    <a:pt x="140" y="4381"/>
                    <a:pt x="84" y="4520"/>
                  </a:cubicBezTo>
                  <a:cubicBezTo>
                    <a:pt x="0" y="4702"/>
                    <a:pt x="0" y="4883"/>
                    <a:pt x="14" y="5078"/>
                  </a:cubicBezTo>
                  <a:cubicBezTo>
                    <a:pt x="28" y="5427"/>
                    <a:pt x="210" y="5650"/>
                    <a:pt x="558" y="5776"/>
                  </a:cubicBezTo>
                  <a:cubicBezTo>
                    <a:pt x="712" y="5831"/>
                    <a:pt x="879" y="5859"/>
                    <a:pt x="1019" y="5929"/>
                  </a:cubicBezTo>
                  <a:cubicBezTo>
                    <a:pt x="1074" y="5957"/>
                    <a:pt x="1130" y="6055"/>
                    <a:pt x="1116" y="6110"/>
                  </a:cubicBezTo>
                  <a:cubicBezTo>
                    <a:pt x="1074" y="6208"/>
                    <a:pt x="1005" y="6320"/>
                    <a:pt x="949" y="6431"/>
                  </a:cubicBezTo>
                  <a:cubicBezTo>
                    <a:pt x="921" y="6501"/>
                    <a:pt x="907" y="6571"/>
                    <a:pt x="907" y="6640"/>
                  </a:cubicBezTo>
                  <a:cubicBezTo>
                    <a:pt x="921" y="6780"/>
                    <a:pt x="949" y="6919"/>
                    <a:pt x="1005" y="7059"/>
                  </a:cubicBezTo>
                  <a:cubicBezTo>
                    <a:pt x="1033" y="7101"/>
                    <a:pt x="1074" y="7129"/>
                    <a:pt x="1116" y="7156"/>
                  </a:cubicBezTo>
                  <a:cubicBezTo>
                    <a:pt x="1186" y="7170"/>
                    <a:pt x="1256" y="7170"/>
                    <a:pt x="1326" y="7170"/>
                  </a:cubicBezTo>
                  <a:cubicBezTo>
                    <a:pt x="1646" y="7198"/>
                    <a:pt x="1995" y="7156"/>
                    <a:pt x="2316" y="7254"/>
                  </a:cubicBezTo>
                  <a:cubicBezTo>
                    <a:pt x="2525" y="7324"/>
                    <a:pt x="2692" y="7296"/>
                    <a:pt x="2874" y="7198"/>
                  </a:cubicBezTo>
                  <a:lnTo>
                    <a:pt x="3181" y="7045"/>
                  </a:lnTo>
                  <a:cubicBezTo>
                    <a:pt x="3348" y="6961"/>
                    <a:pt x="3502" y="6919"/>
                    <a:pt x="3683" y="6961"/>
                  </a:cubicBezTo>
                  <a:cubicBezTo>
                    <a:pt x="3878" y="6989"/>
                    <a:pt x="4059" y="6947"/>
                    <a:pt x="4213" y="6822"/>
                  </a:cubicBezTo>
                  <a:cubicBezTo>
                    <a:pt x="4283" y="6766"/>
                    <a:pt x="4380" y="6710"/>
                    <a:pt x="4464" y="6682"/>
                  </a:cubicBezTo>
                  <a:cubicBezTo>
                    <a:pt x="4520" y="6640"/>
                    <a:pt x="4548" y="6682"/>
                    <a:pt x="4576" y="6710"/>
                  </a:cubicBezTo>
                  <a:cubicBezTo>
                    <a:pt x="4603" y="6738"/>
                    <a:pt x="4617" y="6752"/>
                    <a:pt x="4617" y="6780"/>
                  </a:cubicBezTo>
                  <a:cubicBezTo>
                    <a:pt x="4645" y="6919"/>
                    <a:pt x="4757" y="6975"/>
                    <a:pt x="4855" y="7031"/>
                  </a:cubicBezTo>
                  <a:cubicBezTo>
                    <a:pt x="5022" y="7115"/>
                    <a:pt x="4952" y="7296"/>
                    <a:pt x="5050" y="7394"/>
                  </a:cubicBezTo>
                  <a:lnTo>
                    <a:pt x="5106" y="7449"/>
                  </a:lnTo>
                  <a:cubicBezTo>
                    <a:pt x="5329" y="7519"/>
                    <a:pt x="5566" y="7603"/>
                    <a:pt x="5789" y="7659"/>
                  </a:cubicBezTo>
                  <a:cubicBezTo>
                    <a:pt x="6012" y="7714"/>
                    <a:pt x="6249" y="7728"/>
                    <a:pt x="6500" y="7645"/>
                  </a:cubicBezTo>
                  <a:cubicBezTo>
                    <a:pt x="6626" y="7603"/>
                    <a:pt x="6724" y="7533"/>
                    <a:pt x="6765" y="7408"/>
                  </a:cubicBezTo>
                  <a:cubicBezTo>
                    <a:pt x="6835" y="7184"/>
                    <a:pt x="6849" y="6961"/>
                    <a:pt x="6668" y="6766"/>
                  </a:cubicBezTo>
                  <a:lnTo>
                    <a:pt x="6640" y="6766"/>
                  </a:lnTo>
                  <a:cubicBezTo>
                    <a:pt x="6612" y="6822"/>
                    <a:pt x="6570" y="6850"/>
                    <a:pt x="6500" y="6878"/>
                  </a:cubicBezTo>
                  <a:lnTo>
                    <a:pt x="6431" y="6878"/>
                  </a:lnTo>
                  <a:cubicBezTo>
                    <a:pt x="6375" y="6836"/>
                    <a:pt x="6403" y="6808"/>
                    <a:pt x="6473" y="6780"/>
                  </a:cubicBezTo>
                  <a:cubicBezTo>
                    <a:pt x="6514" y="6780"/>
                    <a:pt x="6584" y="6780"/>
                    <a:pt x="6640" y="6766"/>
                  </a:cubicBezTo>
                  <a:lnTo>
                    <a:pt x="6654" y="6752"/>
                  </a:lnTo>
                  <a:cubicBezTo>
                    <a:pt x="6654" y="6752"/>
                    <a:pt x="6654" y="6766"/>
                    <a:pt x="6682" y="6766"/>
                  </a:cubicBezTo>
                  <a:lnTo>
                    <a:pt x="6682" y="6766"/>
                  </a:lnTo>
                  <a:cubicBezTo>
                    <a:pt x="6710" y="6710"/>
                    <a:pt x="6752" y="6640"/>
                    <a:pt x="6793" y="6599"/>
                  </a:cubicBezTo>
                  <a:cubicBezTo>
                    <a:pt x="6849" y="6543"/>
                    <a:pt x="6933" y="6529"/>
                    <a:pt x="6989" y="6571"/>
                  </a:cubicBezTo>
                  <a:cubicBezTo>
                    <a:pt x="7100" y="6696"/>
                    <a:pt x="7268" y="6710"/>
                    <a:pt x="7351" y="6878"/>
                  </a:cubicBezTo>
                  <a:cubicBezTo>
                    <a:pt x="7561" y="6836"/>
                    <a:pt x="7700" y="6738"/>
                    <a:pt x="7770" y="6529"/>
                  </a:cubicBezTo>
                  <a:cubicBezTo>
                    <a:pt x="7826" y="6389"/>
                    <a:pt x="7826" y="6250"/>
                    <a:pt x="7742" y="6110"/>
                  </a:cubicBezTo>
                  <a:cubicBezTo>
                    <a:pt x="7686" y="6013"/>
                    <a:pt x="7630" y="5943"/>
                    <a:pt x="7561" y="5873"/>
                  </a:cubicBezTo>
                  <a:cubicBezTo>
                    <a:pt x="7463" y="5776"/>
                    <a:pt x="7393" y="5650"/>
                    <a:pt x="7379" y="5497"/>
                  </a:cubicBezTo>
                  <a:cubicBezTo>
                    <a:pt x="7351" y="5315"/>
                    <a:pt x="7268" y="5204"/>
                    <a:pt x="7128" y="5092"/>
                  </a:cubicBezTo>
                  <a:cubicBezTo>
                    <a:pt x="6975" y="4967"/>
                    <a:pt x="6961" y="4757"/>
                    <a:pt x="6891" y="4590"/>
                  </a:cubicBezTo>
                  <a:cubicBezTo>
                    <a:pt x="6835" y="4464"/>
                    <a:pt x="6849" y="4339"/>
                    <a:pt x="6933" y="4255"/>
                  </a:cubicBezTo>
                  <a:cubicBezTo>
                    <a:pt x="7170" y="4046"/>
                    <a:pt x="7254" y="3781"/>
                    <a:pt x="7240" y="3474"/>
                  </a:cubicBezTo>
                  <a:cubicBezTo>
                    <a:pt x="7240" y="3349"/>
                    <a:pt x="7254" y="3223"/>
                    <a:pt x="7309" y="3125"/>
                  </a:cubicBezTo>
                  <a:cubicBezTo>
                    <a:pt x="7421" y="2791"/>
                    <a:pt x="7561" y="2456"/>
                    <a:pt x="7686" y="2107"/>
                  </a:cubicBezTo>
                  <a:cubicBezTo>
                    <a:pt x="7742" y="1996"/>
                    <a:pt x="7812" y="1898"/>
                    <a:pt x="7909" y="1856"/>
                  </a:cubicBezTo>
                  <a:cubicBezTo>
                    <a:pt x="8216" y="1675"/>
                    <a:pt x="8467" y="1465"/>
                    <a:pt x="8718" y="1242"/>
                  </a:cubicBezTo>
                  <a:cubicBezTo>
                    <a:pt x="8788" y="1173"/>
                    <a:pt x="8816" y="1089"/>
                    <a:pt x="8816" y="977"/>
                  </a:cubicBezTo>
                  <a:cubicBezTo>
                    <a:pt x="8844" y="712"/>
                    <a:pt x="8746" y="573"/>
                    <a:pt x="8495" y="503"/>
                  </a:cubicBezTo>
                  <a:cubicBezTo>
                    <a:pt x="8356" y="475"/>
                    <a:pt x="8216" y="419"/>
                    <a:pt x="8077" y="405"/>
                  </a:cubicBezTo>
                  <a:cubicBezTo>
                    <a:pt x="7881" y="364"/>
                    <a:pt x="7756" y="475"/>
                    <a:pt x="7616" y="601"/>
                  </a:cubicBezTo>
                  <a:cubicBezTo>
                    <a:pt x="7519" y="684"/>
                    <a:pt x="7547" y="810"/>
                    <a:pt x="7588" y="921"/>
                  </a:cubicBezTo>
                  <a:cubicBezTo>
                    <a:pt x="7616" y="1061"/>
                    <a:pt x="7616" y="1228"/>
                    <a:pt x="7630" y="1382"/>
                  </a:cubicBezTo>
                  <a:cubicBezTo>
                    <a:pt x="7630" y="1396"/>
                    <a:pt x="7658" y="1396"/>
                    <a:pt x="7658" y="1410"/>
                  </a:cubicBezTo>
                  <a:lnTo>
                    <a:pt x="7672" y="1452"/>
                  </a:lnTo>
                  <a:lnTo>
                    <a:pt x="7630" y="1438"/>
                  </a:lnTo>
                  <a:lnTo>
                    <a:pt x="7630" y="1396"/>
                  </a:lnTo>
                  <a:lnTo>
                    <a:pt x="7588" y="1298"/>
                  </a:lnTo>
                  <a:cubicBezTo>
                    <a:pt x="7533" y="1173"/>
                    <a:pt x="7463" y="1089"/>
                    <a:pt x="7337" y="1047"/>
                  </a:cubicBezTo>
                  <a:cubicBezTo>
                    <a:pt x="7268" y="1033"/>
                    <a:pt x="7198" y="1019"/>
                    <a:pt x="7128" y="977"/>
                  </a:cubicBezTo>
                  <a:cubicBezTo>
                    <a:pt x="6919" y="852"/>
                    <a:pt x="6793" y="963"/>
                    <a:pt x="6710" y="1103"/>
                  </a:cubicBezTo>
                  <a:cubicBezTo>
                    <a:pt x="6640" y="1200"/>
                    <a:pt x="6584" y="1312"/>
                    <a:pt x="6542" y="1410"/>
                  </a:cubicBezTo>
                  <a:cubicBezTo>
                    <a:pt x="6431" y="1717"/>
                    <a:pt x="6361" y="2023"/>
                    <a:pt x="6208" y="2288"/>
                  </a:cubicBezTo>
                  <a:cubicBezTo>
                    <a:pt x="6054" y="2567"/>
                    <a:pt x="6026" y="2874"/>
                    <a:pt x="5929" y="3181"/>
                  </a:cubicBezTo>
                  <a:cubicBezTo>
                    <a:pt x="5915" y="3195"/>
                    <a:pt x="5915" y="3223"/>
                    <a:pt x="5887" y="3251"/>
                  </a:cubicBezTo>
                  <a:cubicBezTo>
                    <a:pt x="5873" y="3265"/>
                    <a:pt x="5873" y="3279"/>
                    <a:pt x="5859" y="3321"/>
                  </a:cubicBezTo>
                  <a:cubicBezTo>
                    <a:pt x="5817" y="3390"/>
                    <a:pt x="5733" y="3418"/>
                    <a:pt x="5677" y="3404"/>
                  </a:cubicBezTo>
                  <a:cubicBezTo>
                    <a:pt x="5636" y="3390"/>
                    <a:pt x="5566" y="3279"/>
                    <a:pt x="5566" y="3251"/>
                  </a:cubicBezTo>
                  <a:cubicBezTo>
                    <a:pt x="5636" y="3000"/>
                    <a:pt x="5705" y="2735"/>
                    <a:pt x="5789" y="2498"/>
                  </a:cubicBezTo>
                  <a:cubicBezTo>
                    <a:pt x="5929" y="2149"/>
                    <a:pt x="5943" y="1800"/>
                    <a:pt x="5845" y="1452"/>
                  </a:cubicBezTo>
                  <a:cubicBezTo>
                    <a:pt x="5817" y="1382"/>
                    <a:pt x="5775" y="1326"/>
                    <a:pt x="5719" y="1270"/>
                  </a:cubicBezTo>
                  <a:cubicBezTo>
                    <a:pt x="5664" y="1200"/>
                    <a:pt x="5496" y="1242"/>
                    <a:pt x="5468" y="1326"/>
                  </a:cubicBezTo>
                  <a:cubicBezTo>
                    <a:pt x="5440" y="1479"/>
                    <a:pt x="5399" y="1661"/>
                    <a:pt x="5385" y="1814"/>
                  </a:cubicBezTo>
                  <a:cubicBezTo>
                    <a:pt x="5371" y="1898"/>
                    <a:pt x="5315" y="1954"/>
                    <a:pt x="5245" y="1940"/>
                  </a:cubicBezTo>
                  <a:cubicBezTo>
                    <a:pt x="5036" y="1870"/>
                    <a:pt x="4827" y="1884"/>
                    <a:pt x="4603" y="1870"/>
                  </a:cubicBezTo>
                  <a:cubicBezTo>
                    <a:pt x="4534" y="1870"/>
                    <a:pt x="4492" y="1856"/>
                    <a:pt x="4534" y="1814"/>
                  </a:cubicBezTo>
                  <a:cubicBezTo>
                    <a:pt x="4548" y="1800"/>
                    <a:pt x="4562" y="1800"/>
                    <a:pt x="4603" y="1786"/>
                  </a:cubicBezTo>
                  <a:cubicBezTo>
                    <a:pt x="4701" y="1730"/>
                    <a:pt x="4813" y="1675"/>
                    <a:pt x="4910" y="1605"/>
                  </a:cubicBezTo>
                  <a:cubicBezTo>
                    <a:pt x="4980" y="1549"/>
                    <a:pt x="5008" y="1438"/>
                    <a:pt x="4966" y="1340"/>
                  </a:cubicBezTo>
                  <a:cubicBezTo>
                    <a:pt x="4896" y="1159"/>
                    <a:pt x="4743" y="1033"/>
                    <a:pt x="4603" y="908"/>
                  </a:cubicBezTo>
                  <a:cubicBezTo>
                    <a:pt x="4450" y="768"/>
                    <a:pt x="4324" y="754"/>
                    <a:pt x="4143" y="880"/>
                  </a:cubicBezTo>
                  <a:cubicBezTo>
                    <a:pt x="4073" y="921"/>
                    <a:pt x="4004" y="991"/>
                    <a:pt x="3934" y="1061"/>
                  </a:cubicBezTo>
                  <a:cubicBezTo>
                    <a:pt x="3892" y="1117"/>
                    <a:pt x="3822" y="1131"/>
                    <a:pt x="3753" y="1117"/>
                  </a:cubicBezTo>
                  <a:cubicBezTo>
                    <a:pt x="3683" y="1103"/>
                    <a:pt x="3683" y="1089"/>
                    <a:pt x="3767" y="949"/>
                  </a:cubicBezTo>
                  <a:cubicBezTo>
                    <a:pt x="3864" y="796"/>
                    <a:pt x="3990" y="629"/>
                    <a:pt x="4073" y="475"/>
                  </a:cubicBezTo>
                  <a:cubicBezTo>
                    <a:pt x="4143" y="364"/>
                    <a:pt x="4101" y="196"/>
                    <a:pt x="3976" y="99"/>
                  </a:cubicBezTo>
                  <a:cubicBezTo>
                    <a:pt x="3934" y="57"/>
                    <a:pt x="3892" y="43"/>
                    <a:pt x="3850" y="29"/>
                  </a:cubicBezTo>
                  <a:lnTo>
                    <a:pt x="3864" y="1"/>
                  </a:lnTo>
                  <a:lnTo>
                    <a:pt x="3850" y="1"/>
                  </a:lnTo>
                  <a:lnTo>
                    <a:pt x="3850" y="29"/>
                  </a:lnTo>
                  <a:cubicBezTo>
                    <a:pt x="3836" y="71"/>
                    <a:pt x="3683" y="57"/>
                    <a:pt x="3515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5615450" y="3474200"/>
              <a:ext cx="290875" cy="160425"/>
            </a:xfrm>
            <a:custGeom>
              <a:avLst/>
              <a:gdLst/>
              <a:ahLst/>
              <a:cxnLst/>
              <a:rect l="l" t="t" r="r" b="b"/>
              <a:pathLst>
                <a:path w="11635" h="6417" extrusionOk="0">
                  <a:moveTo>
                    <a:pt x="10937" y="5496"/>
                  </a:moveTo>
                  <a:cubicBezTo>
                    <a:pt x="10909" y="5482"/>
                    <a:pt x="10909" y="5440"/>
                    <a:pt x="10895" y="5440"/>
                  </a:cubicBezTo>
                  <a:cubicBezTo>
                    <a:pt x="10797" y="5356"/>
                    <a:pt x="10644" y="5287"/>
                    <a:pt x="10560" y="5175"/>
                  </a:cubicBezTo>
                  <a:cubicBezTo>
                    <a:pt x="10462" y="5077"/>
                    <a:pt x="10407" y="4938"/>
                    <a:pt x="10323" y="4826"/>
                  </a:cubicBezTo>
                  <a:cubicBezTo>
                    <a:pt x="10253" y="4743"/>
                    <a:pt x="10142" y="4673"/>
                    <a:pt x="10058" y="4589"/>
                  </a:cubicBezTo>
                  <a:cubicBezTo>
                    <a:pt x="9974" y="4478"/>
                    <a:pt x="9877" y="4366"/>
                    <a:pt x="9793" y="4254"/>
                  </a:cubicBezTo>
                  <a:cubicBezTo>
                    <a:pt x="9723" y="4171"/>
                    <a:pt x="9765" y="4059"/>
                    <a:pt x="9849" y="4017"/>
                  </a:cubicBezTo>
                  <a:cubicBezTo>
                    <a:pt x="9904" y="3975"/>
                    <a:pt x="9974" y="3948"/>
                    <a:pt x="10016" y="3906"/>
                  </a:cubicBezTo>
                  <a:cubicBezTo>
                    <a:pt x="10128" y="3822"/>
                    <a:pt x="10114" y="3613"/>
                    <a:pt x="9988" y="3529"/>
                  </a:cubicBezTo>
                  <a:cubicBezTo>
                    <a:pt x="9918" y="3487"/>
                    <a:pt x="9863" y="3459"/>
                    <a:pt x="9793" y="3418"/>
                  </a:cubicBezTo>
                  <a:cubicBezTo>
                    <a:pt x="9639" y="3348"/>
                    <a:pt x="9486" y="3278"/>
                    <a:pt x="9319" y="3250"/>
                  </a:cubicBezTo>
                  <a:cubicBezTo>
                    <a:pt x="9095" y="3180"/>
                    <a:pt x="8956" y="3055"/>
                    <a:pt x="8928" y="2804"/>
                  </a:cubicBezTo>
                  <a:cubicBezTo>
                    <a:pt x="8928" y="2720"/>
                    <a:pt x="8830" y="2636"/>
                    <a:pt x="8761" y="2581"/>
                  </a:cubicBezTo>
                  <a:cubicBezTo>
                    <a:pt x="8328" y="2232"/>
                    <a:pt x="7784" y="1953"/>
                    <a:pt x="7254" y="1799"/>
                  </a:cubicBezTo>
                  <a:cubicBezTo>
                    <a:pt x="6989" y="1730"/>
                    <a:pt x="6738" y="1646"/>
                    <a:pt x="6501" y="1534"/>
                  </a:cubicBezTo>
                  <a:cubicBezTo>
                    <a:pt x="6236" y="1437"/>
                    <a:pt x="5971" y="1297"/>
                    <a:pt x="5692" y="1228"/>
                  </a:cubicBezTo>
                  <a:cubicBezTo>
                    <a:pt x="5301" y="1130"/>
                    <a:pt x="4911" y="990"/>
                    <a:pt x="4548" y="837"/>
                  </a:cubicBezTo>
                  <a:cubicBezTo>
                    <a:pt x="4199" y="684"/>
                    <a:pt x="3921" y="614"/>
                    <a:pt x="3697" y="990"/>
                  </a:cubicBezTo>
                  <a:lnTo>
                    <a:pt x="3642" y="1046"/>
                  </a:lnTo>
                  <a:cubicBezTo>
                    <a:pt x="3307" y="1200"/>
                    <a:pt x="3042" y="1451"/>
                    <a:pt x="2833" y="1730"/>
                  </a:cubicBezTo>
                  <a:cubicBezTo>
                    <a:pt x="2791" y="1799"/>
                    <a:pt x="2623" y="1799"/>
                    <a:pt x="2581" y="1744"/>
                  </a:cubicBezTo>
                  <a:cubicBezTo>
                    <a:pt x="2442" y="1604"/>
                    <a:pt x="2302" y="1479"/>
                    <a:pt x="2163" y="1339"/>
                  </a:cubicBezTo>
                  <a:cubicBezTo>
                    <a:pt x="2093" y="1269"/>
                    <a:pt x="2051" y="1186"/>
                    <a:pt x="2051" y="1088"/>
                  </a:cubicBezTo>
                  <a:cubicBezTo>
                    <a:pt x="2051" y="990"/>
                    <a:pt x="2065" y="893"/>
                    <a:pt x="2093" y="809"/>
                  </a:cubicBezTo>
                  <a:cubicBezTo>
                    <a:pt x="2121" y="628"/>
                    <a:pt x="2051" y="474"/>
                    <a:pt x="1968" y="335"/>
                  </a:cubicBezTo>
                  <a:cubicBezTo>
                    <a:pt x="1912" y="209"/>
                    <a:pt x="1758" y="223"/>
                    <a:pt x="1647" y="195"/>
                  </a:cubicBezTo>
                  <a:cubicBezTo>
                    <a:pt x="1521" y="154"/>
                    <a:pt x="1396" y="84"/>
                    <a:pt x="1256" y="56"/>
                  </a:cubicBezTo>
                  <a:cubicBezTo>
                    <a:pt x="1117" y="0"/>
                    <a:pt x="977" y="0"/>
                    <a:pt x="838" y="70"/>
                  </a:cubicBezTo>
                  <a:cubicBezTo>
                    <a:pt x="573" y="195"/>
                    <a:pt x="350" y="363"/>
                    <a:pt x="57" y="433"/>
                  </a:cubicBezTo>
                  <a:cubicBezTo>
                    <a:pt x="15" y="433"/>
                    <a:pt x="1" y="502"/>
                    <a:pt x="1" y="558"/>
                  </a:cubicBezTo>
                  <a:cubicBezTo>
                    <a:pt x="1" y="600"/>
                    <a:pt x="29" y="670"/>
                    <a:pt x="71" y="684"/>
                  </a:cubicBezTo>
                  <a:cubicBezTo>
                    <a:pt x="154" y="739"/>
                    <a:pt x="238" y="767"/>
                    <a:pt x="336" y="781"/>
                  </a:cubicBezTo>
                  <a:cubicBezTo>
                    <a:pt x="447" y="823"/>
                    <a:pt x="559" y="851"/>
                    <a:pt x="629" y="977"/>
                  </a:cubicBezTo>
                  <a:cubicBezTo>
                    <a:pt x="726" y="1200"/>
                    <a:pt x="922" y="1269"/>
                    <a:pt x="1145" y="1269"/>
                  </a:cubicBezTo>
                  <a:cubicBezTo>
                    <a:pt x="1284" y="1269"/>
                    <a:pt x="1424" y="1256"/>
                    <a:pt x="1591" y="1256"/>
                  </a:cubicBezTo>
                  <a:cubicBezTo>
                    <a:pt x="1619" y="1256"/>
                    <a:pt x="1661" y="1297"/>
                    <a:pt x="1675" y="1325"/>
                  </a:cubicBezTo>
                  <a:cubicBezTo>
                    <a:pt x="1661" y="1339"/>
                    <a:pt x="1633" y="1381"/>
                    <a:pt x="1619" y="1381"/>
                  </a:cubicBezTo>
                  <a:cubicBezTo>
                    <a:pt x="1354" y="1367"/>
                    <a:pt x="1131" y="1548"/>
                    <a:pt x="852" y="1548"/>
                  </a:cubicBezTo>
                  <a:cubicBezTo>
                    <a:pt x="796" y="1548"/>
                    <a:pt x="768" y="1618"/>
                    <a:pt x="796" y="1660"/>
                  </a:cubicBezTo>
                  <a:cubicBezTo>
                    <a:pt x="963" y="1827"/>
                    <a:pt x="1075" y="2037"/>
                    <a:pt x="1131" y="2288"/>
                  </a:cubicBezTo>
                  <a:cubicBezTo>
                    <a:pt x="1173" y="2413"/>
                    <a:pt x="1340" y="2441"/>
                    <a:pt x="1424" y="2357"/>
                  </a:cubicBezTo>
                  <a:cubicBezTo>
                    <a:pt x="1479" y="2302"/>
                    <a:pt x="1521" y="2246"/>
                    <a:pt x="1563" y="2204"/>
                  </a:cubicBezTo>
                  <a:cubicBezTo>
                    <a:pt x="1619" y="2148"/>
                    <a:pt x="1675" y="2092"/>
                    <a:pt x="1745" y="2134"/>
                  </a:cubicBezTo>
                  <a:cubicBezTo>
                    <a:pt x="1940" y="2232"/>
                    <a:pt x="2121" y="2316"/>
                    <a:pt x="2302" y="2441"/>
                  </a:cubicBezTo>
                  <a:cubicBezTo>
                    <a:pt x="2428" y="2525"/>
                    <a:pt x="2540" y="2595"/>
                    <a:pt x="2679" y="2636"/>
                  </a:cubicBezTo>
                  <a:cubicBezTo>
                    <a:pt x="2916" y="2692"/>
                    <a:pt x="3139" y="2776"/>
                    <a:pt x="3363" y="2846"/>
                  </a:cubicBezTo>
                  <a:cubicBezTo>
                    <a:pt x="3502" y="2874"/>
                    <a:pt x="3642" y="2929"/>
                    <a:pt x="3767" y="2999"/>
                  </a:cubicBezTo>
                  <a:cubicBezTo>
                    <a:pt x="4032" y="3139"/>
                    <a:pt x="4255" y="3278"/>
                    <a:pt x="4339" y="3599"/>
                  </a:cubicBezTo>
                  <a:cubicBezTo>
                    <a:pt x="4353" y="3710"/>
                    <a:pt x="4451" y="3808"/>
                    <a:pt x="4492" y="3906"/>
                  </a:cubicBezTo>
                  <a:cubicBezTo>
                    <a:pt x="4534" y="3989"/>
                    <a:pt x="4590" y="4087"/>
                    <a:pt x="4618" y="4171"/>
                  </a:cubicBezTo>
                  <a:cubicBezTo>
                    <a:pt x="4660" y="4254"/>
                    <a:pt x="4632" y="4324"/>
                    <a:pt x="4562" y="4338"/>
                  </a:cubicBezTo>
                  <a:cubicBezTo>
                    <a:pt x="4325" y="4380"/>
                    <a:pt x="4199" y="4547"/>
                    <a:pt x="4102" y="4743"/>
                  </a:cubicBezTo>
                  <a:cubicBezTo>
                    <a:pt x="4032" y="4882"/>
                    <a:pt x="4074" y="4994"/>
                    <a:pt x="4213" y="5008"/>
                  </a:cubicBezTo>
                  <a:cubicBezTo>
                    <a:pt x="4451" y="5022"/>
                    <a:pt x="4632" y="4966"/>
                    <a:pt x="4841" y="4924"/>
                  </a:cubicBezTo>
                  <a:cubicBezTo>
                    <a:pt x="5092" y="4868"/>
                    <a:pt x="5315" y="4896"/>
                    <a:pt x="5469" y="5133"/>
                  </a:cubicBezTo>
                  <a:cubicBezTo>
                    <a:pt x="5511" y="5175"/>
                    <a:pt x="5566" y="5245"/>
                    <a:pt x="5608" y="5301"/>
                  </a:cubicBezTo>
                  <a:cubicBezTo>
                    <a:pt x="5720" y="5426"/>
                    <a:pt x="5845" y="5482"/>
                    <a:pt x="5999" y="5482"/>
                  </a:cubicBezTo>
                  <a:cubicBezTo>
                    <a:pt x="6278" y="5496"/>
                    <a:pt x="6571" y="5496"/>
                    <a:pt x="6850" y="5594"/>
                  </a:cubicBezTo>
                  <a:cubicBezTo>
                    <a:pt x="6961" y="5635"/>
                    <a:pt x="7073" y="5580"/>
                    <a:pt x="7198" y="5524"/>
                  </a:cubicBezTo>
                  <a:cubicBezTo>
                    <a:pt x="7352" y="5454"/>
                    <a:pt x="7380" y="5384"/>
                    <a:pt x="7338" y="5175"/>
                  </a:cubicBezTo>
                  <a:cubicBezTo>
                    <a:pt x="7338" y="5147"/>
                    <a:pt x="7310" y="5077"/>
                    <a:pt x="7324" y="5063"/>
                  </a:cubicBezTo>
                  <a:cubicBezTo>
                    <a:pt x="7477" y="4924"/>
                    <a:pt x="7659" y="4785"/>
                    <a:pt x="7826" y="4659"/>
                  </a:cubicBezTo>
                  <a:cubicBezTo>
                    <a:pt x="7966" y="4575"/>
                    <a:pt x="8147" y="4547"/>
                    <a:pt x="8314" y="4603"/>
                  </a:cubicBezTo>
                  <a:cubicBezTo>
                    <a:pt x="8468" y="4673"/>
                    <a:pt x="8607" y="4757"/>
                    <a:pt x="8775" y="4812"/>
                  </a:cubicBezTo>
                  <a:cubicBezTo>
                    <a:pt x="8914" y="4868"/>
                    <a:pt x="9012" y="4952"/>
                    <a:pt x="9095" y="5077"/>
                  </a:cubicBezTo>
                  <a:cubicBezTo>
                    <a:pt x="9291" y="5356"/>
                    <a:pt x="9514" y="5594"/>
                    <a:pt x="9723" y="5859"/>
                  </a:cubicBezTo>
                  <a:cubicBezTo>
                    <a:pt x="9863" y="6054"/>
                    <a:pt x="10058" y="6138"/>
                    <a:pt x="10281" y="6138"/>
                  </a:cubicBezTo>
                  <a:cubicBezTo>
                    <a:pt x="10672" y="6138"/>
                    <a:pt x="11048" y="6207"/>
                    <a:pt x="11383" y="6403"/>
                  </a:cubicBezTo>
                  <a:cubicBezTo>
                    <a:pt x="11397" y="6416"/>
                    <a:pt x="11439" y="6416"/>
                    <a:pt x="11453" y="6416"/>
                  </a:cubicBezTo>
                  <a:cubicBezTo>
                    <a:pt x="11509" y="6403"/>
                    <a:pt x="11564" y="6403"/>
                    <a:pt x="11578" y="6361"/>
                  </a:cubicBezTo>
                  <a:cubicBezTo>
                    <a:pt x="11606" y="6333"/>
                    <a:pt x="11634" y="6277"/>
                    <a:pt x="11606" y="6249"/>
                  </a:cubicBezTo>
                  <a:cubicBezTo>
                    <a:pt x="11606" y="6138"/>
                    <a:pt x="11564" y="6054"/>
                    <a:pt x="11453" y="6012"/>
                  </a:cubicBezTo>
                  <a:cubicBezTo>
                    <a:pt x="11257" y="5970"/>
                    <a:pt x="11299" y="5831"/>
                    <a:pt x="11313" y="5691"/>
                  </a:cubicBezTo>
                  <a:cubicBezTo>
                    <a:pt x="11174" y="5691"/>
                    <a:pt x="11020" y="5691"/>
                    <a:pt x="10937" y="54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5287675" y="3362250"/>
              <a:ext cx="151350" cy="171600"/>
            </a:xfrm>
            <a:custGeom>
              <a:avLst/>
              <a:gdLst/>
              <a:ahLst/>
              <a:cxnLst/>
              <a:rect l="l" t="t" r="r" b="b"/>
              <a:pathLst>
                <a:path w="6054" h="6864" extrusionOk="0">
                  <a:moveTo>
                    <a:pt x="84" y="4074"/>
                  </a:moveTo>
                  <a:cubicBezTo>
                    <a:pt x="196" y="4325"/>
                    <a:pt x="237" y="4590"/>
                    <a:pt x="293" y="4827"/>
                  </a:cubicBezTo>
                  <a:cubicBezTo>
                    <a:pt x="335" y="4980"/>
                    <a:pt x="405" y="5162"/>
                    <a:pt x="586" y="5190"/>
                  </a:cubicBezTo>
                  <a:cubicBezTo>
                    <a:pt x="628" y="5190"/>
                    <a:pt x="656" y="5259"/>
                    <a:pt x="656" y="5301"/>
                  </a:cubicBezTo>
                  <a:cubicBezTo>
                    <a:pt x="642" y="5496"/>
                    <a:pt x="753" y="5664"/>
                    <a:pt x="781" y="5859"/>
                  </a:cubicBezTo>
                  <a:cubicBezTo>
                    <a:pt x="823" y="6054"/>
                    <a:pt x="921" y="6152"/>
                    <a:pt x="1116" y="6166"/>
                  </a:cubicBezTo>
                  <a:cubicBezTo>
                    <a:pt x="1242" y="6194"/>
                    <a:pt x="1353" y="6194"/>
                    <a:pt x="1465" y="6194"/>
                  </a:cubicBezTo>
                  <a:cubicBezTo>
                    <a:pt x="1604" y="6166"/>
                    <a:pt x="1688" y="6236"/>
                    <a:pt x="1744" y="6361"/>
                  </a:cubicBezTo>
                  <a:cubicBezTo>
                    <a:pt x="1814" y="6487"/>
                    <a:pt x="1897" y="6515"/>
                    <a:pt x="2037" y="6473"/>
                  </a:cubicBezTo>
                  <a:cubicBezTo>
                    <a:pt x="2176" y="6417"/>
                    <a:pt x="2316" y="6375"/>
                    <a:pt x="2455" y="6347"/>
                  </a:cubicBezTo>
                  <a:cubicBezTo>
                    <a:pt x="2511" y="6333"/>
                    <a:pt x="2567" y="6305"/>
                    <a:pt x="2595" y="6333"/>
                  </a:cubicBezTo>
                  <a:cubicBezTo>
                    <a:pt x="2804" y="6403"/>
                    <a:pt x="2999" y="6473"/>
                    <a:pt x="3194" y="6556"/>
                  </a:cubicBezTo>
                  <a:cubicBezTo>
                    <a:pt x="3236" y="6570"/>
                    <a:pt x="3264" y="6682"/>
                    <a:pt x="3306" y="6724"/>
                  </a:cubicBezTo>
                  <a:cubicBezTo>
                    <a:pt x="3376" y="6794"/>
                    <a:pt x="3446" y="6863"/>
                    <a:pt x="3557" y="6835"/>
                  </a:cubicBezTo>
                  <a:cubicBezTo>
                    <a:pt x="3697" y="6780"/>
                    <a:pt x="3836" y="6724"/>
                    <a:pt x="3976" y="6710"/>
                  </a:cubicBezTo>
                  <a:cubicBezTo>
                    <a:pt x="4031" y="6696"/>
                    <a:pt x="4115" y="6724"/>
                    <a:pt x="4171" y="6752"/>
                  </a:cubicBezTo>
                  <a:cubicBezTo>
                    <a:pt x="4269" y="6766"/>
                    <a:pt x="4352" y="6696"/>
                    <a:pt x="4380" y="6612"/>
                  </a:cubicBezTo>
                  <a:cubicBezTo>
                    <a:pt x="4380" y="6584"/>
                    <a:pt x="4394" y="6556"/>
                    <a:pt x="4380" y="6543"/>
                  </a:cubicBezTo>
                  <a:cubicBezTo>
                    <a:pt x="4310" y="6375"/>
                    <a:pt x="4310" y="6222"/>
                    <a:pt x="4408" y="6068"/>
                  </a:cubicBezTo>
                  <a:cubicBezTo>
                    <a:pt x="4464" y="5985"/>
                    <a:pt x="4492" y="5845"/>
                    <a:pt x="4478" y="5720"/>
                  </a:cubicBezTo>
                  <a:cubicBezTo>
                    <a:pt x="4450" y="5510"/>
                    <a:pt x="4520" y="5329"/>
                    <a:pt x="4659" y="5190"/>
                  </a:cubicBezTo>
                  <a:cubicBezTo>
                    <a:pt x="4868" y="4966"/>
                    <a:pt x="4952" y="4701"/>
                    <a:pt x="5078" y="4450"/>
                  </a:cubicBezTo>
                  <a:cubicBezTo>
                    <a:pt x="5119" y="4311"/>
                    <a:pt x="5175" y="4185"/>
                    <a:pt x="5231" y="4046"/>
                  </a:cubicBezTo>
                  <a:cubicBezTo>
                    <a:pt x="5259" y="3934"/>
                    <a:pt x="5357" y="3906"/>
                    <a:pt x="5454" y="3892"/>
                  </a:cubicBezTo>
                  <a:cubicBezTo>
                    <a:pt x="5524" y="3864"/>
                    <a:pt x="5594" y="3892"/>
                    <a:pt x="5663" y="3864"/>
                  </a:cubicBezTo>
                  <a:cubicBezTo>
                    <a:pt x="5719" y="3864"/>
                    <a:pt x="5747" y="3836"/>
                    <a:pt x="5803" y="3823"/>
                  </a:cubicBezTo>
                  <a:cubicBezTo>
                    <a:pt x="5859" y="3795"/>
                    <a:pt x="5873" y="3697"/>
                    <a:pt x="5859" y="3627"/>
                  </a:cubicBezTo>
                  <a:cubicBezTo>
                    <a:pt x="5775" y="3446"/>
                    <a:pt x="5566" y="3376"/>
                    <a:pt x="5440" y="3223"/>
                  </a:cubicBezTo>
                  <a:cubicBezTo>
                    <a:pt x="5370" y="3139"/>
                    <a:pt x="5357" y="3069"/>
                    <a:pt x="5384" y="2958"/>
                  </a:cubicBezTo>
                  <a:cubicBezTo>
                    <a:pt x="5426" y="2874"/>
                    <a:pt x="5426" y="2776"/>
                    <a:pt x="5357" y="2707"/>
                  </a:cubicBezTo>
                  <a:cubicBezTo>
                    <a:pt x="5105" y="2456"/>
                    <a:pt x="5161" y="2177"/>
                    <a:pt x="5287" y="1898"/>
                  </a:cubicBezTo>
                  <a:cubicBezTo>
                    <a:pt x="5315" y="1814"/>
                    <a:pt x="5384" y="1744"/>
                    <a:pt x="5468" y="1688"/>
                  </a:cubicBezTo>
                  <a:cubicBezTo>
                    <a:pt x="5566" y="1633"/>
                    <a:pt x="5608" y="1549"/>
                    <a:pt x="5608" y="1465"/>
                  </a:cubicBezTo>
                  <a:cubicBezTo>
                    <a:pt x="5635" y="1354"/>
                    <a:pt x="5677" y="1284"/>
                    <a:pt x="5789" y="1270"/>
                  </a:cubicBezTo>
                  <a:cubicBezTo>
                    <a:pt x="5873" y="1256"/>
                    <a:pt x="5984" y="1242"/>
                    <a:pt x="6026" y="1144"/>
                  </a:cubicBezTo>
                  <a:cubicBezTo>
                    <a:pt x="6054" y="1130"/>
                    <a:pt x="6054" y="1103"/>
                    <a:pt x="6054" y="1075"/>
                  </a:cubicBezTo>
                  <a:cubicBezTo>
                    <a:pt x="6054" y="1061"/>
                    <a:pt x="6054" y="1033"/>
                    <a:pt x="6026" y="1033"/>
                  </a:cubicBezTo>
                  <a:cubicBezTo>
                    <a:pt x="5873" y="935"/>
                    <a:pt x="5705" y="838"/>
                    <a:pt x="5524" y="754"/>
                  </a:cubicBezTo>
                  <a:cubicBezTo>
                    <a:pt x="5357" y="656"/>
                    <a:pt x="5175" y="586"/>
                    <a:pt x="5161" y="349"/>
                  </a:cubicBezTo>
                  <a:cubicBezTo>
                    <a:pt x="5050" y="238"/>
                    <a:pt x="4966" y="126"/>
                    <a:pt x="4868" y="29"/>
                  </a:cubicBezTo>
                  <a:cubicBezTo>
                    <a:pt x="4826" y="1"/>
                    <a:pt x="4729" y="15"/>
                    <a:pt x="4673" y="15"/>
                  </a:cubicBezTo>
                  <a:cubicBezTo>
                    <a:pt x="4547" y="56"/>
                    <a:pt x="4450" y="98"/>
                    <a:pt x="4394" y="224"/>
                  </a:cubicBezTo>
                  <a:cubicBezTo>
                    <a:pt x="4324" y="349"/>
                    <a:pt x="4269" y="489"/>
                    <a:pt x="4199" y="614"/>
                  </a:cubicBezTo>
                  <a:cubicBezTo>
                    <a:pt x="4143" y="698"/>
                    <a:pt x="4087" y="782"/>
                    <a:pt x="4017" y="838"/>
                  </a:cubicBezTo>
                  <a:cubicBezTo>
                    <a:pt x="3850" y="963"/>
                    <a:pt x="3697" y="1117"/>
                    <a:pt x="3501" y="1186"/>
                  </a:cubicBezTo>
                  <a:cubicBezTo>
                    <a:pt x="3222" y="1312"/>
                    <a:pt x="3013" y="1479"/>
                    <a:pt x="2874" y="1744"/>
                  </a:cubicBezTo>
                  <a:cubicBezTo>
                    <a:pt x="2804" y="1870"/>
                    <a:pt x="2692" y="1967"/>
                    <a:pt x="2609" y="2093"/>
                  </a:cubicBezTo>
                  <a:cubicBezTo>
                    <a:pt x="2455" y="2316"/>
                    <a:pt x="2260" y="2470"/>
                    <a:pt x="1981" y="2525"/>
                  </a:cubicBezTo>
                  <a:cubicBezTo>
                    <a:pt x="1716" y="2581"/>
                    <a:pt x="1562" y="2749"/>
                    <a:pt x="1479" y="2986"/>
                  </a:cubicBezTo>
                  <a:lnTo>
                    <a:pt x="1367" y="3237"/>
                  </a:lnTo>
                  <a:cubicBezTo>
                    <a:pt x="1339" y="3334"/>
                    <a:pt x="1214" y="3362"/>
                    <a:pt x="1130" y="3348"/>
                  </a:cubicBezTo>
                  <a:cubicBezTo>
                    <a:pt x="977" y="3292"/>
                    <a:pt x="809" y="3237"/>
                    <a:pt x="656" y="3167"/>
                  </a:cubicBezTo>
                  <a:cubicBezTo>
                    <a:pt x="502" y="3125"/>
                    <a:pt x="391" y="3139"/>
                    <a:pt x="293" y="3292"/>
                  </a:cubicBezTo>
                  <a:cubicBezTo>
                    <a:pt x="251" y="3348"/>
                    <a:pt x="209" y="3418"/>
                    <a:pt x="168" y="3474"/>
                  </a:cubicBezTo>
                  <a:cubicBezTo>
                    <a:pt x="84" y="3641"/>
                    <a:pt x="0" y="3864"/>
                    <a:pt x="84" y="40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4288950" y="3648200"/>
              <a:ext cx="116500" cy="209250"/>
            </a:xfrm>
            <a:custGeom>
              <a:avLst/>
              <a:gdLst/>
              <a:ahLst/>
              <a:cxnLst/>
              <a:rect l="l" t="t" r="r" b="b"/>
              <a:pathLst>
                <a:path w="4660" h="8370" extrusionOk="0">
                  <a:moveTo>
                    <a:pt x="4157" y="28"/>
                  </a:moveTo>
                  <a:cubicBezTo>
                    <a:pt x="4115" y="0"/>
                    <a:pt x="4059" y="0"/>
                    <a:pt x="4032" y="56"/>
                  </a:cubicBezTo>
                  <a:cubicBezTo>
                    <a:pt x="3920" y="154"/>
                    <a:pt x="3850" y="279"/>
                    <a:pt x="3836" y="419"/>
                  </a:cubicBezTo>
                  <a:cubicBezTo>
                    <a:pt x="3822" y="558"/>
                    <a:pt x="3753" y="684"/>
                    <a:pt x="3613" y="754"/>
                  </a:cubicBezTo>
                  <a:cubicBezTo>
                    <a:pt x="3599" y="782"/>
                    <a:pt x="3571" y="851"/>
                    <a:pt x="3543" y="865"/>
                  </a:cubicBezTo>
                  <a:cubicBezTo>
                    <a:pt x="3418" y="963"/>
                    <a:pt x="3264" y="1005"/>
                    <a:pt x="3223" y="1214"/>
                  </a:cubicBezTo>
                  <a:cubicBezTo>
                    <a:pt x="3209" y="1423"/>
                    <a:pt x="3055" y="1591"/>
                    <a:pt x="2846" y="1702"/>
                  </a:cubicBezTo>
                  <a:cubicBezTo>
                    <a:pt x="2651" y="1814"/>
                    <a:pt x="2511" y="2009"/>
                    <a:pt x="2316" y="2093"/>
                  </a:cubicBezTo>
                  <a:cubicBezTo>
                    <a:pt x="2135" y="2190"/>
                    <a:pt x="1925" y="2232"/>
                    <a:pt x="1716" y="2288"/>
                  </a:cubicBezTo>
                  <a:cubicBezTo>
                    <a:pt x="1688" y="2288"/>
                    <a:pt x="1660" y="2302"/>
                    <a:pt x="1646" y="2302"/>
                  </a:cubicBezTo>
                  <a:cubicBezTo>
                    <a:pt x="1451" y="2386"/>
                    <a:pt x="1242" y="2455"/>
                    <a:pt x="1047" y="2539"/>
                  </a:cubicBezTo>
                  <a:cubicBezTo>
                    <a:pt x="977" y="2707"/>
                    <a:pt x="907" y="2860"/>
                    <a:pt x="823" y="2999"/>
                  </a:cubicBezTo>
                  <a:cubicBezTo>
                    <a:pt x="642" y="3292"/>
                    <a:pt x="642" y="3585"/>
                    <a:pt x="754" y="3892"/>
                  </a:cubicBezTo>
                  <a:lnTo>
                    <a:pt x="851" y="4143"/>
                  </a:lnTo>
                  <a:cubicBezTo>
                    <a:pt x="977" y="4408"/>
                    <a:pt x="949" y="4673"/>
                    <a:pt x="768" y="4896"/>
                  </a:cubicBezTo>
                  <a:cubicBezTo>
                    <a:pt x="600" y="5120"/>
                    <a:pt x="489" y="5385"/>
                    <a:pt x="293" y="5636"/>
                  </a:cubicBezTo>
                  <a:cubicBezTo>
                    <a:pt x="84" y="5915"/>
                    <a:pt x="0" y="6236"/>
                    <a:pt x="140" y="6570"/>
                  </a:cubicBezTo>
                  <a:cubicBezTo>
                    <a:pt x="210" y="6724"/>
                    <a:pt x="224" y="6905"/>
                    <a:pt x="224" y="7058"/>
                  </a:cubicBezTo>
                  <a:cubicBezTo>
                    <a:pt x="224" y="7198"/>
                    <a:pt x="224" y="7351"/>
                    <a:pt x="252" y="7491"/>
                  </a:cubicBezTo>
                  <a:cubicBezTo>
                    <a:pt x="265" y="7589"/>
                    <a:pt x="293" y="7686"/>
                    <a:pt x="349" y="7756"/>
                  </a:cubicBezTo>
                  <a:cubicBezTo>
                    <a:pt x="530" y="8035"/>
                    <a:pt x="809" y="8188"/>
                    <a:pt x="1088" y="8300"/>
                  </a:cubicBezTo>
                  <a:cubicBezTo>
                    <a:pt x="1256" y="8370"/>
                    <a:pt x="1395" y="8230"/>
                    <a:pt x="1549" y="8160"/>
                  </a:cubicBezTo>
                  <a:cubicBezTo>
                    <a:pt x="1660" y="8105"/>
                    <a:pt x="1786" y="8105"/>
                    <a:pt x="1897" y="8091"/>
                  </a:cubicBezTo>
                  <a:cubicBezTo>
                    <a:pt x="2162" y="8077"/>
                    <a:pt x="2358" y="7937"/>
                    <a:pt x="2455" y="7686"/>
                  </a:cubicBezTo>
                  <a:cubicBezTo>
                    <a:pt x="2553" y="7519"/>
                    <a:pt x="2623" y="7337"/>
                    <a:pt x="2693" y="7170"/>
                  </a:cubicBezTo>
                  <a:cubicBezTo>
                    <a:pt x="2846" y="6752"/>
                    <a:pt x="2971" y="6291"/>
                    <a:pt x="3153" y="5887"/>
                  </a:cubicBezTo>
                  <a:cubicBezTo>
                    <a:pt x="3432" y="5287"/>
                    <a:pt x="3613" y="4617"/>
                    <a:pt x="3892" y="4004"/>
                  </a:cubicBezTo>
                  <a:cubicBezTo>
                    <a:pt x="3962" y="3836"/>
                    <a:pt x="4018" y="3641"/>
                    <a:pt x="4046" y="3446"/>
                  </a:cubicBezTo>
                  <a:cubicBezTo>
                    <a:pt x="4101" y="3223"/>
                    <a:pt x="4157" y="2985"/>
                    <a:pt x="4241" y="2776"/>
                  </a:cubicBezTo>
                  <a:cubicBezTo>
                    <a:pt x="4311" y="2581"/>
                    <a:pt x="4297" y="2330"/>
                    <a:pt x="4548" y="2246"/>
                  </a:cubicBezTo>
                  <a:cubicBezTo>
                    <a:pt x="4617" y="2149"/>
                    <a:pt x="4659" y="2037"/>
                    <a:pt x="4659" y="1911"/>
                  </a:cubicBezTo>
                  <a:cubicBezTo>
                    <a:pt x="4645" y="1702"/>
                    <a:pt x="4590" y="1479"/>
                    <a:pt x="4590" y="1270"/>
                  </a:cubicBezTo>
                  <a:cubicBezTo>
                    <a:pt x="4603" y="796"/>
                    <a:pt x="4450" y="405"/>
                    <a:pt x="415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4234200" y="1881600"/>
              <a:ext cx="134975" cy="249725"/>
            </a:xfrm>
            <a:custGeom>
              <a:avLst/>
              <a:gdLst/>
              <a:ahLst/>
              <a:cxnLst/>
              <a:rect l="l" t="t" r="r" b="b"/>
              <a:pathLst>
                <a:path w="5399" h="9989" extrusionOk="0">
                  <a:moveTo>
                    <a:pt x="503" y="6417"/>
                  </a:moveTo>
                  <a:cubicBezTo>
                    <a:pt x="307" y="6626"/>
                    <a:pt x="349" y="6919"/>
                    <a:pt x="210" y="7129"/>
                  </a:cubicBezTo>
                  <a:cubicBezTo>
                    <a:pt x="140" y="7254"/>
                    <a:pt x="168" y="7352"/>
                    <a:pt x="279" y="7435"/>
                  </a:cubicBezTo>
                  <a:cubicBezTo>
                    <a:pt x="321" y="7491"/>
                    <a:pt x="363" y="7547"/>
                    <a:pt x="391" y="7617"/>
                  </a:cubicBezTo>
                  <a:cubicBezTo>
                    <a:pt x="489" y="7756"/>
                    <a:pt x="433" y="7965"/>
                    <a:pt x="279" y="8049"/>
                  </a:cubicBezTo>
                  <a:cubicBezTo>
                    <a:pt x="168" y="8105"/>
                    <a:pt x="42" y="8133"/>
                    <a:pt x="28" y="8272"/>
                  </a:cubicBezTo>
                  <a:cubicBezTo>
                    <a:pt x="0" y="8412"/>
                    <a:pt x="0" y="8551"/>
                    <a:pt x="70" y="8691"/>
                  </a:cubicBezTo>
                  <a:cubicBezTo>
                    <a:pt x="112" y="8830"/>
                    <a:pt x="224" y="8942"/>
                    <a:pt x="349" y="9012"/>
                  </a:cubicBezTo>
                  <a:cubicBezTo>
                    <a:pt x="391" y="9040"/>
                    <a:pt x="489" y="9081"/>
                    <a:pt x="531" y="9067"/>
                  </a:cubicBezTo>
                  <a:cubicBezTo>
                    <a:pt x="628" y="9067"/>
                    <a:pt x="726" y="9012"/>
                    <a:pt x="810" y="8998"/>
                  </a:cubicBezTo>
                  <a:cubicBezTo>
                    <a:pt x="977" y="8956"/>
                    <a:pt x="1088" y="9040"/>
                    <a:pt x="1200" y="9151"/>
                  </a:cubicBezTo>
                  <a:cubicBezTo>
                    <a:pt x="1256" y="9221"/>
                    <a:pt x="1298" y="9318"/>
                    <a:pt x="1326" y="9416"/>
                  </a:cubicBezTo>
                  <a:cubicBezTo>
                    <a:pt x="1340" y="9639"/>
                    <a:pt x="1493" y="9737"/>
                    <a:pt x="1688" y="9793"/>
                  </a:cubicBezTo>
                  <a:cubicBezTo>
                    <a:pt x="1814" y="9835"/>
                    <a:pt x="1911" y="9849"/>
                    <a:pt x="2023" y="9904"/>
                  </a:cubicBezTo>
                  <a:cubicBezTo>
                    <a:pt x="2121" y="9946"/>
                    <a:pt x="2232" y="9988"/>
                    <a:pt x="2372" y="9974"/>
                  </a:cubicBezTo>
                  <a:cubicBezTo>
                    <a:pt x="2455" y="9946"/>
                    <a:pt x="2553" y="9974"/>
                    <a:pt x="2651" y="9974"/>
                  </a:cubicBezTo>
                  <a:lnTo>
                    <a:pt x="2651" y="9988"/>
                  </a:lnTo>
                  <a:lnTo>
                    <a:pt x="3083" y="9988"/>
                  </a:lnTo>
                  <a:cubicBezTo>
                    <a:pt x="3111" y="9988"/>
                    <a:pt x="3167" y="9932"/>
                    <a:pt x="3181" y="9904"/>
                  </a:cubicBezTo>
                  <a:cubicBezTo>
                    <a:pt x="3223" y="9835"/>
                    <a:pt x="3223" y="9765"/>
                    <a:pt x="3237" y="9695"/>
                  </a:cubicBezTo>
                  <a:cubicBezTo>
                    <a:pt x="3278" y="9584"/>
                    <a:pt x="3237" y="9500"/>
                    <a:pt x="3153" y="9444"/>
                  </a:cubicBezTo>
                  <a:cubicBezTo>
                    <a:pt x="3013" y="9360"/>
                    <a:pt x="2860" y="9277"/>
                    <a:pt x="2720" y="9179"/>
                  </a:cubicBezTo>
                  <a:cubicBezTo>
                    <a:pt x="2330" y="8928"/>
                    <a:pt x="2065" y="8551"/>
                    <a:pt x="1925" y="8105"/>
                  </a:cubicBezTo>
                  <a:cubicBezTo>
                    <a:pt x="1856" y="7896"/>
                    <a:pt x="1828" y="7686"/>
                    <a:pt x="1772" y="7477"/>
                  </a:cubicBezTo>
                  <a:cubicBezTo>
                    <a:pt x="1702" y="7156"/>
                    <a:pt x="1786" y="6850"/>
                    <a:pt x="1786" y="6557"/>
                  </a:cubicBezTo>
                  <a:cubicBezTo>
                    <a:pt x="1786" y="6389"/>
                    <a:pt x="1884" y="6292"/>
                    <a:pt x="1967" y="6166"/>
                  </a:cubicBezTo>
                  <a:cubicBezTo>
                    <a:pt x="2023" y="6082"/>
                    <a:pt x="2051" y="5999"/>
                    <a:pt x="2051" y="5901"/>
                  </a:cubicBezTo>
                  <a:cubicBezTo>
                    <a:pt x="2121" y="5511"/>
                    <a:pt x="2176" y="5106"/>
                    <a:pt x="2232" y="4701"/>
                  </a:cubicBezTo>
                  <a:cubicBezTo>
                    <a:pt x="2246" y="4534"/>
                    <a:pt x="2302" y="4353"/>
                    <a:pt x="2455" y="4269"/>
                  </a:cubicBezTo>
                  <a:cubicBezTo>
                    <a:pt x="2679" y="4130"/>
                    <a:pt x="2804" y="3948"/>
                    <a:pt x="2888" y="3725"/>
                  </a:cubicBezTo>
                  <a:cubicBezTo>
                    <a:pt x="2999" y="3432"/>
                    <a:pt x="3209" y="3181"/>
                    <a:pt x="3362" y="2930"/>
                  </a:cubicBezTo>
                  <a:cubicBezTo>
                    <a:pt x="3516" y="2679"/>
                    <a:pt x="3697" y="2456"/>
                    <a:pt x="3920" y="2260"/>
                  </a:cubicBezTo>
                  <a:cubicBezTo>
                    <a:pt x="4185" y="2037"/>
                    <a:pt x="4408" y="1814"/>
                    <a:pt x="4715" y="1647"/>
                  </a:cubicBezTo>
                  <a:cubicBezTo>
                    <a:pt x="4841" y="1577"/>
                    <a:pt x="4952" y="1479"/>
                    <a:pt x="5064" y="1396"/>
                  </a:cubicBezTo>
                  <a:cubicBezTo>
                    <a:pt x="5329" y="1214"/>
                    <a:pt x="5399" y="1005"/>
                    <a:pt x="5301" y="712"/>
                  </a:cubicBezTo>
                  <a:lnTo>
                    <a:pt x="5245" y="503"/>
                  </a:lnTo>
                  <a:cubicBezTo>
                    <a:pt x="5231" y="391"/>
                    <a:pt x="5175" y="322"/>
                    <a:pt x="5092" y="280"/>
                  </a:cubicBezTo>
                  <a:cubicBezTo>
                    <a:pt x="5036" y="238"/>
                    <a:pt x="4966" y="182"/>
                    <a:pt x="4910" y="140"/>
                  </a:cubicBezTo>
                  <a:cubicBezTo>
                    <a:pt x="4743" y="1"/>
                    <a:pt x="4548" y="1"/>
                    <a:pt x="4366" y="98"/>
                  </a:cubicBezTo>
                  <a:cubicBezTo>
                    <a:pt x="4115" y="238"/>
                    <a:pt x="3878" y="419"/>
                    <a:pt x="3850" y="740"/>
                  </a:cubicBezTo>
                  <a:cubicBezTo>
                    <a:pt x="3836" y="949"/>
                    <a:pt x="3669" y="1089"/>
                    <a:pt x="3516" y="1200"/>
                  </a:cubicBezTo>
                  <a:cubicBezTo>
                    <a:pt x="3292" y="1326"/>
                    <a:pt x="3069" y="1493"/>
                    <a:pt x="2804" y="1493"/>
                  </a:cubicBezTo>
                  <a:cubicBezTo>
                    <a:pt x="2372" y="1493"/>
                    <a:pt x="2107" y="1758"/>
                    <a:pt x="1884" y="2065"/>
                  </a:cubicBezTo>
                  <a:cubicBezTo>
                    <a:pt x="1856" y="2093"/>
                    <a:pt x="1842" y="2107"/>
                    <a:pt x="1842" y="2121"/>
                  </a:cubicBezTo>
                  <a:cubicBezTo>
                    <a:pt x="1786" y="2247"/>
                    <a:pt x="1688" y="2302"/>
                    <a:pt x="1563" y="2330"/>
                  </a:cubicBezTo>
                  <a:cubicBezTo>
                    <a:pt x="1479" y="2372"/>
                    <a:pt x="1409" y="2414"/>
                    <a:pt x="1395" y="2526"/>
                  </a:cubicBezTo>
                  <a:cubicBezTo>
                    <a:pt x="1354" y="2651"/>
                    <a:pt x="1340" y="2749"/>
                    <a:pt x="1270" y="2860"/>
                  </a:cubicBezTo>
                  <a:cubicBezTo>
                    <a:pt x="1200" y="2958"/>
                    <a:pt x="1186" y="3070"/>
                    <a:pt x="1214" y="3181"/>
                  </a:cubicBezTo>
                  <a:cubicBezTo>
                    <a:pt x="1214" y="3223"/>
                    <a:pt x="1200" y="3279"/>
                    <a:pt x="1158" y="3307"/>
                  </a:cubicBezTo>
                  <a:cubicBezTo>
                    <a:pt x="1144" y="3321"/>
                    <a:pt x="1130" y="3348"/>
                    <a:pt x="1088" y="3348"/>
                  </a:cubicBezTo>
                  <a:cubicBezTo>
                    <a:pt x="977" y="3376"/>
                    <a:pt x="907" y="3488"/>
                    <a:pt x="837" y="3586"/>
                  </a:cubicBezTo>
                  <a:cubicBezTo>
                    <a:pt x="782" y="3669"/>
                    <a:pt x="670" y="3697"/>
                    <a:pt x="586" y="3697"/>
                  </a:cubicBezTo>
                  <a:cubicBezTo>
                    <a:pt x="517" y="3697"/>
                    <a:pt x="489" y="3809"/>
                    <a:pt x="503" y="3851"/>
                  </a:cubicBezTo>
                  <a:cubicBezTo>
                    <a:pt x="586" y="3990"/>
                    <a:pt x="726" y="4130"/>
                    <a:pt x="740" y="4283"/>
                  </a:cubicBezTo>
                  <a:cubicBezTo>
                    <a:pt x="782" y="4464"/>
                    <a:pt x="712" y="4674"/>
                    <a:pt x="712" y="4841"/>
                  </a:cubicBezTo>
                  <a:cubicBezTo>
                    <a:pt x="712" y="4967"/>
                    <a:pt x="670" y="5064"/>
                    <a:pt x="628" y="5176"/>
                  </a:cubicBezTo>
                  <a:cubicBezTo>
                    <a:pt x="531" y="5315"/>
                    <a:pt x="461" y="5469"/>
                    <a:pt x="377" y="5608"/>
                  </a:cubicBezTo>
                  <a:cubicBezTo>
                    <a:pt x="321" y="5720"/>
                    <a:pt x="349" y="5817"/>
                    <a:pt x="447" y="5929"/>
                  </a:cubicBezTo>
                  <a:cubicBezTo>
                    <a:pt x="586" y="6166"/>
                    <a:pt x="628" y="6278"/>
                    <a:pt x="503" y="64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5542925" y="2719925"/>
              <a:ext cx="154150" cy="227725"/>
            </a:xfrm>
            <a:custGeom>
              <a:avLst/>
              <a:gdLst/>
              <a:ahLst/>
              <a:cxnLst/>
              <a:rect l="l" t="t" r="r" b="b"/>
              <a:pathLst>
                <a:path w="6166" h="9109" extrusionOk="0">
                  <a:moveTo>
                    <a:pt x="1019" y="9053"/>
                  </a:moveTo>
                  <a:cubicBezTo>
                    <a:pt x="1033" y="9039"/>
                    <a:pt x="1061" y="9039"/>
                    <a:pt x="1061" y="9025"/>
                  </a:cubicBezTo>
                  <a:cubicBezTo>
                    <a:pt x="1130" y="8913"/>
                    <a:pt x="1228" y="8830"/>
                    <a:pt x="1242" y="8704"/>
                  </a:cubicBezTo>
                  <a:cubicBezTo>
                    <a:pt x="1298" y="8328"/>
                    <a:pt x="1312" y="7965"/>
                    <a:pt x="1368" y="7574"/>
                  </a:cubicBezTo>
                  <a:cubicBezTo>
                    <a:pt x="1242" y="7337"/>
                    <a:pt x="1228" y="7002"/>
                    <a:pt x="865" y="6947"/>
                  </a:cubicBezTo>
                  <a:cubicBezTo>
                    <a:pt x="865" y="6947"/>
                    <a:pt x="838" y="6905"/>
                    <a:pt x="838" y="6891"/>
                  </a:cubicBezTo>
                  <a:cubicBezTo>
                    <a:pt x="838" y="6877"/>
                    <a:pt x="865" y="6849"/>
                    <a:pt x="879" y="6849"/>
                  </a:cubicBezTo>
                  <a:cubicBezTo>
                    <a:pt x="907" y="6821"/>
                    <a:pt x="963" y="6793"/>
                    <a:pt x="1005" y="6793"/>
                  </a:cubicBezTo>
                  <a:cubicBezTo>
                    <a:pt x="1158" y="6793"/>
                    <a:pt x="1284" y="6793"/>
                    <a:pt x="1368" y="6640"/>
                  </a:cubicBezTo>
                  <a:cubicBezTo>
                    <a:pt x="1382" y="6584"/>
                    <a:pt x="1465" y="6528"/>
                    <a:pt x="1535" y="6514"/>
                  </a:cubicBezTo>
                  <a:cubicBezTo>
                    <a:pt x="1744" y="6458"/>
                    <a:pt x="1953" y="6431"/>
                    <a:pt x="2163" y="6472"/>
                  </a:cubicBezTo>
                  <a:cubicBezTo>
                    <a:pt x="2163" y="6472"/>
                    <a:pt x="2163" y="6458"/>
                    <a:pt x="2191" y="6458"/>
                  </a:cubicBezTo>
                  <a:lnTo>
                    <a:pt x="2205" y="6417"/>
                  </a:lnTo>
                  <a:lnTo>
                    <a:pt x="2191" y="6472"/>
                  </a:lnTo>
                  <a:lnTo>
                    <a:pt x="2163" y="6472"/>
                  </a:lnTo>
                  <a:cubicBezTo>
                    <a:pt x="2079" y="6598"/>
                    <a:pt x="2009" y="6696"/>
                    <a:pt x="1842" y="6696"/>
                  </a:cubicBezTo>
                  <a:cubicBezTo>
                    <a:pt x="1786" y="6696"/>
                    <a:pt x="1730" y="6696"/>
                    <a:pt x="1702" y="6724"/>
                  </a:cubicBezTo>
                  <a:cubicBezTo>
                    <a:pt x="1563" y="6751"/>
                    <a:pt x="1423" y="6975"/>
                    <a:pt x="1465" y="7114"/>
                  </a:cubicBezTo>
                  <a:cubicBezTo>
                    <a:pt x="1507" y="7226"/>
                    <a:pt x="1563" y="7351"/>
                    <a:pt x="1605" y="7449"/>
                  </a:cubicBezTo>
                  <a:lnTo>
                    <a:pt x="1661" y="7505"/>
                  </a:lnTo>
                  <a:cubicBezTo>
                    <a:pt x="1772" y="7630"/>
                    <a:pt x="1953" y="7602"/>
                    <a:pt x="1995" y="7449"/>
                  </a:cubicBezTo>
                  <a:cubicBezTo>
                    <a:pt x="2023" y="7323"/>
                    <a:pt x="2051" y="7226"/>
                    <a:pt x="2149" y="7142"/>
                  </a:cubicBezTo>
                  <a:cubicBezTo>
                    <a:pt x="2260" y="7044"/>
                    <a:pt x="2372" y="7100"/>
                    <a:pt x="2497" y="7114"/>
                  </a:cubicBezTo>
                  <a:lnTo>
                    <a:pt x="2567" y="7114"/>
                  </a:lnTo>
                  <a:cubicBezTo>
                    <a:pt x="2721" y="7072"/>
                    <a:pt x="2832" y="6765"/>
                    <a:pt x="2749" y="6626"/>
                  </a:cubicBezTo>
                  <a:cubicBezTo>
                    <a:pt x="2679" y="6528"/>
                    <a:pt x="2581" y="6458"/>
                    <a:pt x="2511" y="6347"/>
                  </a:cubicBezTo>
                  <a:cubicBezTo>
                    <a:pt x="2483" y="6277"/>
                    <a:pt x="2511" y="6207"/>
                    <a:pt x="2567" y="6166"/>
                  </a:cubicBezTo>
                  <a:cubicBezTo>
                    <a:pt x="2623" y="6124"/>
                    <a:pt x="2693" y="6096"/>
                    <a:pt x="2762" y="6068"/>
                  </a:cubicBezTo>
                  <a:lnTo>
                    <a:pt x="2832" y="6068"/>
                  </a:lnTo>
                  <a:cubicBezTo>
                    <a:pt x="2888" y="6096"/>
                    <a:pt x="2860" y="6124"/>
                    <a:pt x="2846" y="6193"/>
                  </a:cubicBezTo>
                  <a:cubicBezTo>
                    <a:pt x="2818" y="6249"/>
                    <a:pt x="2776" y="6333"/>
                    <a:pt x="2790" y="6389"/>
                  </a:cubicBezTo>
                  <a:cubicBezTo>
                    <a:pt x="2846" y="6528"/>
                    <a:pt x="2916" y="6654"/>
                    <a:pt x="3000" y="6765"/>
                  </a:cubicBezTo>
                  <a:cubicBezTo>
                    <a:pt x="3069" y="6863"/>
                    <a:pt x="3181" y="6933"/>
                    <a:pt x="3279" y="7002"/>
                  </a:cubicBezTo>
                  <a:cubicBezTo>
                    <a:pt x="3348" y="7044"/>
                    <a:pt x="3488" y="7016"/>
                    <a:pt x="3544" y="6933"/>
                  </a:cubicBezTo>
                  <a:cubicBezTo>
                    <a:pt x="3683" y="6682"/>
                    <a:pt x="3837" y="6445"/>
                    <a:pt x="3976" y="6180"/>
                  </a:cubicBezTo>
                  <a:cubicBezTo>
                    <a:pt x="4018" y="6110"/>
                    <a:pt x="4074" y="6068"/>
                    <a:pt x="4143" y="6054"/>
                  </a:cubicBezTo>
                  <a:cubicBezTo>
                    <a:pt x="4255" y="6040"/>
                    <a:pt x="4380" y="6026"/>
                    <a:pt x="4506" y="6026"/>
                  </a:cubicBezTo>
                  <a:cubicBezTo>
                    <a:pt x="4659" y="6026"/>
                    <a:pt x="4743" y="5901"/>
                    <a:pt x="4869" y="5831"/>
                  </a:cubicBezTo>
                  <a:cubicBezTo>
                    <a:pt x="4883" y="5817"/>
                    <a:pt x="4952" y="5859"/>
                    <a:pt x="4994" y="5887"/>
                  </a:cubicBezTo>
                  <a:cubicBezTo>
                    <a:pt x="5078" y="5901"/>
                    <a:pt x="5162" y="5887"/>
                    <a:pt x="5190" y="5817"/>
                  </a:cubicBezTo>
                  <a:cubicBezTo>
                    <a:pt x="5231" y="5649"/>
                    <a:pt x="5231" y="5482"/>
                    <a:pt x="5399" y="5357"/>
                  </a:cubicBezTo>
                  <a:lnTo>
                    <a:pt x="5441" y="5301"/>
                  </a:lnTo>
                  <a:cubicBezTo>
                    <a:pt x="5468" y="5329"/>
                    <a:pt x="5482" y="5343"/>
                    <a:pt x="5482" y="5357"/>
                  </a:cubicBezTo>
                  <a:lnTo>
                    <a:pt x="5538" y="5566"/>
                  </a:lnTo>
                  <a:cubicBezTo>
                    <a:pt x="5552" y="5636"/>
                    <a:pt x="5636" y="5677"/>
                    <a:pt x="5706" y="5636"/>
                  </a:cubicBezTo>
                  <a:cubicBezTo>
                    <a:pt x="5999" y="5482"/>
                    <a:pt x="6166" y="5133"/>
                    <a:pt x="6026" y="4868"/>
                  </a:cubicBezTo>
                  <a:cubicBezTo>
                    <a:pt x="5901" y="4645"/>
                    <a:pt x="5831" y="4436"/>
                    <a:pt x="5859" y="4185"/>
                  </a:cubicBezTo>
                  <a:cubicBezTo>
                    <a:pt x="5901" y="3822"/>
                    <a:pt x="5845" y="3473"/>
                    <a:pt x="5706" y="3125"/>
                  </a:cubicBezTo>
                  <a:cubicBezTo>
                    <a:pt x="5650" y="2999"/>
                    <a:pt x="5706" y="2888"/>
                    <a:pt x="5803" y="2818"/>
                  </a:cubicBezTo>
                  <a:cubicBezTo>
                    <a:pt x="5915" y="2720"/>
                    <a:pt x="5971" y="2637"/>
                    <a:pt x="5943" y="2511"/>
                  </a:cubicBezTo>
                  <a:cubicBezTo>
                    <a:pt x="5929" y="2399"/>
                    <a:pt x="5929" y="2274"/>
                    <a:pt x="5929" y="2162"/>
                  </a:cubicBezTo>
                  <a:cubicBezTo>
                    <a:pt x="5943" y="1800"/>
                    <a:pt x="5859" y="1465"/>
                    <a:pt x="5664" y="1144"/>
                  </a:cubicBezTo>
                  <a:cubicBezTo>
                    <a:pt x="5455" y="795"/>
                    <a:pt x="5162" y="488"/>
                    <a:pt x="5036" y="98"/>
                  </a:cubicBezTo>
                  <a:cubicBezTo>
                    <a:pt x="5022" y="28"/>
                    <a:pt x="4855" y="0"/>
                    <a:pt x="4785" y="70"/>
                  </a:cubicBezTo>
                  <a:cubicBezTo>
                    <a:pt x="4478" y="349"/>
                    <a:pt x="4311" y="684"/>
                    <a:pt x="4464" y="1102"/>
                  </a:cubicBezTo>
                  <a:cubicBezTo>
                    <a:pt x="4450" y="1297"/>
                    <a:pt x="4367" y="1493"/>
                    <a:pt x="4590" y="1604"/>
                  </a:cubicBezTo>
                  <a:cubicBezTo>
                    <a:pt x="4632" y="1632"/>
                    <a:pt x="4646" y="1702"/>
                    <a:pt x="4646" y="1744"/>
                  </a:cubicBezTo>
                  <a:cubicBezTo>
                    <a:pt x="4659" y="2274"/>
                    <a:pt x="4729" y="2790"/>
                    <a:pt x="4436" y="3278"/>
                  </a:cubicBezTo>
                  <a:cubicBezTo>
                    <a:pt x="4380" y="3348"/>
                    <a:pt x="4380" y="3460"/>
                    <a:pt x="4339" y="3557"/>
                  </a:cubicBezTo>
                  <a:cubicBezTo>
                    <a:pt x="4269" y="3878"/>
                    <a:pt x="4032" y="4031"/>
                    <a:pt x="3753" y="4115"/>
                  </a:cubicBezTo>
                  <a:cubicBezTo>
                    <a:pt x="3697" y="4143"/>
                    <a:pt x="3599" y="4087"/>
                    <a:pt x="3571" y="4017"/>
                  </a:cubicBezTo>
                  <a:cubicBezTo>
                    <a:pt x="3558" y="3962"/>
                    <a:pt x="3558" y="3934"/>
                    <a:pt x="3558" y="3878"/>
                  </a:cubicBezTo>
                  <a:cubicBezTo>
                    <a:pt x="3544" y="3766"/>
                    <a:pt x="3488" y="3697"/>
                    <a:pt x="3432" y="3739"/>
                  </a:cubicBezTo>
                  <a:cubicBezTo>
                    <a:pt x="3390" y="3766"/>
                    <a:pt x="3320" y="3808"/>
                    <a:pt x="3279" y="3864"/>
                  </a:cubicBezTo>
                  <a:cubicBezTo>
                    <a:pt x="3223" y="3948"/>
                    <a:pt x="3265" y="4045"/>
                    <a:pt x="3279" y="4143"/>
                  </a:cubicBezTo>
                  <a:cubicBezTo>
                    <a:pt x="3293" y="4227"/>
                    <a:pt x="3293" y="4352"/>
                    <a:pt x="3265" y="4422"/>
                  </a:cubicBezTo>
                  <a:cubicBezTo>
                    <a:pt x="3139" y="4659"/>
                    <a:pt x="3083" y="4910"/>
                    <a:pt x="3041" y="5161"/>
                  </a:cubicBezTo>
                  <a:cubicBezTo>
                    <a:pt x="3014" y="5217"/>
                    <a:pt x="2986" y="5259"/>
                    <a:pt x="2930" y="5231"/>
                  </a:cubicBezTo>
                  <a:cubicBezTo>
                    <a:pt x="2735" y="5217"/>
                    <a:pt x="2553" y="5203"/>
                    <a:pt x="2358" y="5273"/>
                  </a:cubicBezTo>
                  <a:cubicBezTo>
                    <a:pt x="2135" y="5357"/>
                    <a:pt x="1898" y="5412"/>
                    <a:pt x="1661" y="5426"/>
                  </a:cubicBezTo>
                  <a:cubicBezTo>
                    <a:pt x="1535" y="5440"/>
                    <a:pt x="1437" y="5510"/>
                    <a:pt x="1368" y="5608"/>
                  </a:cubicBezTo>
                  <a:cubicBezTo>
                    <a:pt x="1130" y="5914"/>
                    <a:pt x="879" y="6193"/>
                    <a:pt x="600" y="6458"/>
                  </a:cubicBezTo>
                  <a:cubicBezTo>
                    <a:pt x="559" y="6486"/>
                    <a:pt x="545" y="6584"/>
                    <a:pt x="545" y="6654"/>
                  </a:cubicBezTo>
                  <a:cubicBezTo>
                    <a:pt x="545" y="6724"/>
                    <a:pt x="531" y="6793"/>
                    <a:pt x="475" y="6835"/>
                  </a:cubicBezTo>
                  <a:cubicBezTo>
                    <a:pt x="349" y="6961"/>
                    <a:pt x="252" y="7086"/>
                    <a:pt x="126" y="7212"/>
                  </a:cubicBezTo>
                  <a:cubicBezTo>
                    <a:pt x="42" y="7295"/>
                    <a:pt x="1" y="7421"/>
                    <a:pt x="15" y="7533"/>
                  </a:cubicBezTo>
                  <a:cubicBezTo>
                    <a:pt x="15" y="7672"/>
                    <a:pt x="84" y="7770"/>
                    <a:pt x="196" y="7839"/>
                  </a:cubicBezTo>
                  <a:lnTo>
                    <a:pt x="182" y="7853"/>
                  </a:lnTo>
                  <a:cubicBezTo>
                    <a:pt x="196" y="7853"/>
                    <a:pt x="196" y="7867"/>
                    <a:pt x="210" y="7867"/>
                  </a:cubicBezTo>
                  <a:lnTo>
                    <a:pt x="210" y="7839"/>
                  </a:lnTo>
                  <a:cubicBezTo>
                    <a:pt x="238" y="7811"/>
                    <a:pt x="238" y="7811"/>
                    <a:pt x="252" y="7811"/>
                  </a:cubicBezTo>
                  <a:cubicBezTo>
                    <a:pt x="377" y="7784"/>
                    <a:pt x="447" y="7811"/>
                    <a:pt x="447" y="7923"/>
                  </a:cubicBezTo>
                  <a:cubicBezTo>
                    <a:pt x="447" y="8007"/>
                    <a:pt x="405" y="8077"/>
                    <a:pt x="349" y="8146"/>
                  </a:cubicBezTo>
                  <a:lnTo>
                    <a:pt x="335" y="8132"/>
                  </a:lnTo>
                  <a:lnTo>
                    <a:pt x="335" y="8160"/>
                  </a:lnTo>
                  <a:lnTo>
                    <a:pt x="349" y="8146"/>
                  </a:lnTo>
                  <a:cubicBezTo>
                    <a:pt x="447" y="8397"/>
                    <a:pt x="531" y="8648"/>
                    <a:pt x="614" y="8899"/>
                  </a:cubicBezTo>
                  <a:cubicBezTo>
                    <a:pt x="614" y="9025"/>
                    <a:pt x="907" y="9109"/>
                    <a:pt x="1019" y="9053"/>
                  </a:cubicBezTo>
                  <a:close/>
                  <a:moveTo>
                    <a:pt x="4771" y="377"/>
                  </a:moveTo>
                  <a:lnTo>
                    <a:pt x="4799" y="363"/>
                  </a:lnTo>
                  <a:lnTo>
                    <a:pt x="4785" y="391"/>
                  </a:lnTo>
                  <a:lnTo>
                    <a:pt x="4743" y="4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2744500" y="1621125"/>
              <a:ext cx="100450" cy="162875"/>
            </a:xfrm>
            <a:custGeom>
              <a:avLst/>
              <a:gdLst/>
              <a:ahLst/>
              <a:cxnLst/>
              <a:rect l="l" t="t" r="r" b="b"/>
              <a:pathLst>
                <a:path w="4018" h="6515" extrusionOk="0">
                  <a:moveTo>
                    <a:pt x="446" y="6277"/>
                  </a:moveTo>
                  <a:cubicBezTo>
                    <a:pt x="516" y="6333"/>
                    <a:pt x="628" y="6389"/>
                    <a:pt x="697" y="6375"/>
                  </a:cubicBezTo>
                  <a:cubicBezTo>
                    <a:pt x="879" y="6333"/>
                    <a:pt x="1032" y="6389"/>
                    <a:pt x="1186" y="6458"/>
                  </a:cubicBezTo>
                  <a:cubicBezTo>
                    <a:pt x="1297" y="6514"/>
                    <a:pt x="1367" y="6486"/>
                    <a:pt x="1451" y="6417"/>
                  </a:cubicBezTo>
                  <a:cubicBezTo>
                    <a:pt x="1520" y="6347"/>
                    <a:pt x="1590" y="6305"/>
                    <a:pt x="1674" y="6249"/>
                  </a:cubicBezTo>
                  <a:lnTo>
                    <a:pt x="1660" y="6263"/>
                  </a:lnTo>
                  <a:lnTo>
                    <a:pt x="1674" y="6277"/>
                  </a:lnTo>
                  <a:lnTo>
                    <a:pt x="1674" y="6249"/>
                  </a:lnTo>
                  <a:cubicBezTo>
                    <a:pt x="1841" y="6165"/>
                    <a:pt x="2009" y="6096"/>
                    <a:pt x="2134" y="5928"/>
                  </a:cubicBezTo>
                  <a:cubicBezTo>
                    <a:pt x="2232" y="5817"/>
                    <a:pt x="2399" y="5761"/>
                    <a:pt x="2539" y="5677"/>
                  </a:cubicBezTo>
                  <a:lnTo>
                    <a:pt x="2636" y="5468"/>
                  </a:lnTo>
                  <a:cubicBezTo>
                    <a:pt x="2706" y="5329"/>
                    <a:pt x="2832" y="5287"/>
                    <a:pt x="2971" y="5273"/>
                  </a:cubicBezTo>
                  <a:lnTo>
                    <a:pt x="2971" y="5273"/>
                  </a:lnTo>
                  <a:lnTo>
                    <a:pt x="2971" y="5259"/>
                  </a:lnTo>
                  <a:cubicBezTo>
                    <a:pt x="2957" y="5203"/>
                    <a:pt x="2971" y="5189"/>
                    <a:pt x="2999" y="5231"/>
                  </a:cubicBezTo>
                  <a:cubicBezTo>
                    <a:pt x="2985" y="5259"/>
                    <a:pt x="2971" y="5259"/>
                    <a:pt x="2971" y="5273"/>
                  </a:cubicBezTo>
                  <a:cubicBezTo>
                    <a:pt x="2971" y="5468"/>
                    <a:pt x="2971" y="5482"/>
                    <a:pt x="3138" y="5510"/>
                  </a:cubicBezTo>
                  <a:cubicBezTo>
                    <a:pt x="3180" y="5510"/>
                    <a:pt x="3208" y="5538"/>
                    <a:pt x="3250" y="5538"/>
                  </a:cubicBezTo>
                  <a:cubicBezTo>
                    <a:pt x="3376" y="5398"/>
                    <a:pt x="3390" y="5203"/>
                    <a:pt x="3543" y="5077"/>
                  </a:cubicBezTo>
                  <a:cubicBezTo>
                    <a:pt x="3669" y="4966"/>
                    <a:pt x="3836" y="4910"/>
                    <a:pt x="3836" y="4715"/>
                  </a:cubicBezTo>
                  <a:cubicBezTo>
                    <a:pt x="3864" y="4464"/>
                    <a:pt x="3864" y="4241"/>
                    <a:pt x="3682" y="4031"/>
                  </a:cubicBezTo>
                  <a:cubicBezTo>
                    <a:pt x="3655" y="4003"/>
                    <a:pt x="3627" y="3962"/>
                    <a:pt x="3613" y="3906"/>
                  </a:cubicBezTo>
                  <a:cubicBezTo>
                    <a:pt x="3585" y="3836"/>
                    <a:pt x="3585" y="3766"/>
                    <a:pt x="3627" y="3724"/>
                  </a:cubicBezTo>
                  <a:cubicBezTo>
                    <a:pt x="3738" y="3599"/>
                    <a:pt x="3808" y="3459"/>
                    <a:pt x="3947" y="3376"/>
                  </a:cubicBezTo>
                  <a:cubicBezTo>
                    <a:pt x="3947" y="3208"/>
                    <a:pt x="3878" y="3055"/>
                    <a:pt x="3947" y="2874"/>
                  </a:cubicBezTo>
                  <a:cubicBezTo>
                    <a:pt x="4003" y="2776"/>
                    <a:pt x="4017" y="2650"/>
                    <a:pt x="4017" y="2525"/>
                  </a:cubicBezTo>
                  <a:cubicBezTo>
                    <a:pt x="4017" y="2358"/>
                    <a:pt x="3808" y="2358"/>
                    <a:pt x="3724" y="2246"/>
                  </a:cubicBezTo>
                  <a:cubicBezTo>
                    <a:pt x="3627" y="2134"/>
                    <a:pt x="3473" y="2092"/>
                    <a:pt x="3376" y="2009"/>
                  </a:cubicBezTo>
                  <a:cubicBezTo>
                    <a:pt x="3320" y="1981"/>
                    <a:pt x="3278" y="1883"/>
                    <a:pt x="3264" y="1827"/>
                  </a:cubicBezTo>
                  <a:cubicBezTo>
                    <a:pt x="3264" y="1646"/>
                    <a:pt x="3264" y="1451"/>
                    <a:pt x="3278" y="1256"/>
                  </a:cubicBezTo>
                  <a:cubicBezTo>
                    <a:pt x="3306" y="1088"/>
                    <a:pt x="3334" y="921"/>
                    <a:pt x="3376" y="767"/>
                  </a:cubicBezTo>
                  <a:cubicBezTo>
                    <a:pt x="3403" y="502"/>
                    <a:pt x="3250" y="321"/>
                    <a:pt x="3069" y="140"/>
                  </a:cubicBezTo>
                  <a:cubicBezTo>
                    <a:pt x="2929" y="0"/>
                    <a:pt x="2776" y="14"/>
                    <a:pt x="2608" y="42"/>
                  </a:cubicBezTo>
                  <a:cubicBezTo>
                    <a:pt x="2511" y="42"/>
                    <a:pt x="2441" y="126"/>
                    <a:pt x="2413" y="223"/>
                  </a:cubicBezTo>
                  <a:cubicBezTo>
                    <a:pt x="2399" y="293"/>
                    <a:pt x="2441" y="349"/>
                    <a:pt x="2539" y="391"/>
                  </a:cubicBezTo>
                  <a:lnTo>
                    <a:pt x="2790" y="488"/>
                  </a:lnTo>
                  <a:cubicBezTo>
                    <a:pt x="2846" y="530"/>
                    <a:pt x="2846" y="572"/>
                    <a:pt x="2818" y="614"/>
                  </a:cubicBezTo>
                  <a:cubicBezTo>
                    <a:pt x="2790" y="628"/>
                    <a:pt x="2776" y="670"/>
                    <a:pt x="2762" y="670"/>
                  </a:cubicBezTo>
                  <a:cubicBezTo>
                    <a:pt x="2636" y="684"/>
                    <a:pt x="2511" y="670"/>
                    <a:pt x="2413" y="684"/>
                  </a:cubicBezTo>
                  <a:cubicBezTo>
                    <a:pt x="2288" y="698"/>
                    <a:pt x="2190" y="739"/>
                    <a:pt x="2064" y="767"/>
                  </a:cubicBezTo>
                  <a:cubicBezTo>
                    <a:pt x="1939" y="809"/>
                    <a:pt x="1841" y="977"/>
                    <a:pt x="1855" y="1116"/>
                  </a:cubicBezTo>
                  <a:cubicBezTo>
                    <a:pt x="1869" y="1200"/>
                    <a:pt x="1925" y="1297"/>
                    <a:pt x="1953" y="1381"/>
                  </a:cubicBezTo>
                  <a:cubicBezTo>
                    <a:pt x="1953" y="1409"/>
                    <a:pt x="1939" y="1465"/>
                    <a:pt x="1911" y="1507"/>
                  </a:cubicBezTo>
                  <a:cubicBezTo>
                    <a:pt x="1911" y="1521"/>
                    <a:pt x="1855" y="1521"/>
                    <a:pt x="1841" y="1507"/>
                  </a:cubicBezTo>
                  <a:cubicBezTo>
                    <a:pt x="1730" y="1437"/>
                    <a:pt x="1632" y="1367"/>
                    <a:pt x="1506" y="1465"/>
                  </a:cubicBezTo>
                  <a:cubicBezTo>
                    <a:pt x="1381" y="1576"/>
                    <a:pt x="1255" y="1604"/>
                    <a:pt x="1102" y="1590"/>
                  </a:cubicBezTo>
                  <a:cubicBezTo>
                    <a:pt x="949" y="1576"/>
                    <a:pt x="907" y="1716"/>
                    <a:pt x="949" y="1827"/>
                  </a:cubicBezTo>
                  <a:cubicBezTo>
                    <a:pt x="976" y="1953"/>
                    <a:pt x="1032" y="2037"/>
                    <a:pt x="1116" y="2148"/>
                  </a:cubicBezTo>
                  <a:cubicBezTo>
                    <a:pt x="1214" y="2246"/>
                    <a:pt x="1297" y="2358"/>
                    <a:pt x="1297" y="2511"/>
                  </a:cubicBezTo>
                  <a:lnTo>
                    <a:pt x="1311" y="2511"/>
                  </a:lnTo>
                  <a:cubicBezTo>
                    <a:pt x="1325" y="2511"/>
                    <a:pt x="1353" y="2525"/>
                    <a:pt x="1367" y="2553"/>
                  </a:cubicBezTo>
                  <a:cubicBezTo>
                    <a:pt x="1395" y="2553"/>
                    <a:pt x="1437" y="2567"/>
                    <a:pt x="1465" y="2567"/>
                  </a:cubicBezTo>
                  <a:cubicBezTo>
                    <a:pt x="1423" y="2595"/>
                    <a:pt x="1395" y="2567"/>
                    <a:pt x="1367" y="2553"/>
                  </a:cubicBezTo>
                  <a:cubicBezTo>
                    <a:pt x="1353" y="2553"/>
                    <a:pt x="1325" y="2553"/>
                    <a:pt x="1297" y="2525"/>
                  </a:cubicBezTo>
                  <a:lnTo>
                    <a:pt x="1297" y="2511"/>
                  </a:lnTo>
                  <a:cubicBezTo>
                    <a:pt x="1158" y="2497"/>
                    <a:pt x="1032" y="2427"/>
                    <a:pt x="935" y="2358"/>
                  </a:cubicBezTo>
                  <a:cubicBezTo>
                    <a:pt x="865" y="2316"/>
                    <a:pt x="767" y="2344"/>
                    <a:pt x="739" y="2385"/>
                  </a:cubicBezTo>
                  <a:cubicBezTo>
                    <a:pt x="530" y="2776"/>
                    <a:pt x="460" y="3194"/>
                    <a:pt x="251" y="3571"/>
                  </a:cubicBezTo>
                  <a:cubicBezTo>
                    <a:pt x="181" y="3711"/>
                    <a:pt x="251" y="3850"/>
                    <a:pt x="377" y="3962"/>
                  </a:cubicBezTo>
                  <a:cubicBezTo>
                    <a:pt x="488" y="4045"/>
                    <a:pt x="614" y="4101"/>
                    <a:pt x="753" y="4115"/>
                  </a:cubicBezTo>
                  <a:cubicBezTo>
                    <a:pt x="823" y="4115"/>
                    <a:pt x="893" y="4171"/>
                    <a:pt x="949" y="4199"/>
                  </a:cubicBezTo>
                  <a:cubicBezTo>
                    <a:pt x="976" y="4227"/>
                    <a:pt x="976" y="4296"/>
                    <a:pt x="976" y="4324"/>
                  </a:cubicBezTo>
                  <a:cubicBezTo>
                    <a:pt x="976" y="4366"/>
                    <a:pt x="949" y="4408"/>
                    <a:pt x="907" y="4436"/>
                  </a:cubicBezTo>
                  <a:cubicBezTo>
                    <a:pt x="879" y="4450"/>
                    <a:pt x="823" y="4436"/>
                    <a:pt x="767" y="4436"/>
                  </a:cubicBezTo>
                  <a:cubicBezTo>
                    <a:pt x="446" y="4380"/>
                    <a:pt x="251" y="4478"/>
                    <a:pt x="167" y="4757"/>
                  </a:cubicBezTo>
                  <a:cubicBezTo>
                    <a:pt x="70" y="4994"/>
                    <a:pt x="42" y="5217"/>
                    <a:pt x="28" y="5454"/>
                  </a:cubicBezTo>
                  <a:cubicBezTo>
                    <a:pt x="0" y="5845"/>
                    <a:pt x="167" y="6110"/>
                    <a:pt x="446" y="62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2806900" y="1763400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5" y="0"/>
                  </a:moveTo>
                  <a:cubicBezTo>
                    <a:pt x="15" y="0"/>
                    <a:pt x="15" y="14"/>
                    <a:pt x="1" y="14"/>
                  </a:cubicBezTo>
                  <a:lnTo>
                    <a:pt x="15" y="14"/>
                  </a:lnTo>
                  <a:cubicBezTo>
                    <a:pt x="15" y="14"/>
                    <a:pt x="43" y="0"/>
                    <a:pt x="15" y="0"/>
                  </a:cubicBezTo>
                  <a:cubicBezTo>
                    <a:pt x="43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5083675" y="3381775"/>
              <a:ext cx="173325" cy="176475"/>
            </a:xfrm>
            <a:custGeom>
              <a:avLst/>
              <a:gdLst/>
              <a:ahLst/>
              <a:cxnLst/>
              <a:rect l="l" t="t" r="r" b="b"/>
              <a:pathLst>
                <a:path w="6933" h="7059" extrusionOk="0">
                  <a:moveTo>
                    <a:pt x="6570" y="5357"/>
                  </a:moveTo>
                  <a:lnTo>
                    <a:pt x="6570" y="5357"/>
                  </a:lnTo>
                  <a:cubicBezTo>
                    <a:pt x="6500" y="5301"/>
                    <a:pt x="6445" y="5245"/>
                    <a:pt x="6375" y="5204"/>
                  </a:cubicBezTo>
                  <a:cubicBezTo>
                    <a:pt x="6375" y="5176"/>
                    <a:pt x="6375" y="5162"/>
                    <a:pt x="6361" y="5148"/>
                  </a:cubicBezTo>
                  <a:cubicBezTo>
                    <a:pt x="6347" y="5134"/>
                    <a:pt x="6319" y="5092"/>
                    <a:pt x="6305" y="5078"/>
                  </a:cubicBezTo>
                  <a:cubicBezTo>
                    <a:pt x="6333" y="5078"/>
                    <a:pt x="6333" y="5078"/>
                    <a:pt x="6347" y="5064"/>
                  </a:cubicBezTo>
                  <a:cubicBezTo>
                    <a:pt x="6347" y="5092"/>
                    <a:pt x="6361" y="5106"/>
                    <a:pt x="6361" y="5148"/>
                  </a:cubicBezTo>
                  <a:lnTo>
                    <a:pt x="6403" y="5176"/>
                  </a:lnTo>
                  <a:cubicBezTo>
                    <a:pt x="6445" y="5231"/>
                    <a:pt x="6500" y="5287"/>
                    <a:pt x="6570" y="5343"/>
                  </a:cubicBezTo>
                  <a:lnTo>
                    <a:pt x="6570" y="5357"/>
                  </a:lnTo>
                  <a:cubicBezTo>
                    <a:pt x="6640" y="5371"/>
                    <a:pt x="6710" y="5385"/>
                    <a:pt x="6765" y="5385"/>
                  </a:cubicBezTo>
                  <a:cubicBezTo>
                    <a:pt x="6779" y="5385"/>
                    <a:pt x="6821" y="5385"/>
                    <a:pt x="6835" y="5371"/>
                  </a:cubicBezTo>
                  <a:cubicBezTo>
                    <a:pt x="6877" y="5357"/>
                    <a:pt x="6933" y="5245"/>
                    <a:pt x="6919" y="5204"/>
                  </a:cubicBezTo>
                  <a:cubicBezTo>
                    <a:pt x="6779" y="4966"/>
                    <a:pt x="6640" y="4757"/>
                    <a:pt x="6500" y="4548"/>
                  </a:cubicBezTo>
                  <a:cubicBezTo>
                    <a:pt x="6486" y="4520"/>
                    <a:pt x="6417" y="4520"/>
                    <a:pt x="6375" y="4520"/>
                  </a:cubicBezTo>
                  <a:cubicBezTo>
                    <a:pt x="6291" y="4534"/>
                    <a:pt x="6180" y="4562"/>
                    <a:pt x="6138" y="4660"/>
                  </a:cubicBezTo>
                  <a:cubicBezTo>
                    <a:pt x="6096" y="4687"/>
                    <a:pt x="6082" y="4743"/>
                    <a:pt x="6068" y="4771"/>
                  </a:cubicBezTo>
                  <a:cubicBezTo>
                    <a:pt x="6012" y="4869"/>
                    <a:pt x="5873" y="4841"/>
                    <a:pt x="5845" y="4757"/>
                  </a:cubicBezTo>
                  <a:cubicBezTo>
                    <a:pt x="5789" y="4632"/>
                    <a:pt x="5733" y="4492"/>
                    <a:pt x="5677" y="4367"/>
                  </a:cubicBezTo>
                  <a:cubicBezTo>
                    <a:pt x="5650" y="4255"/>
                    <a:pt x="5580" y="4199"/>
                    <a:pt x="5496" y="4171"/>
                  </a:cubicBezTo>
                  <a:cubicBezTo>
                    <a:pt x="5398" y="4130"/>
                    <a:pt x="5301" y="4130"/>
                    <a:pt x="5217" y="4102"/>
                  </a:cubicBezTo>
                  <a:cubicBezTo>
                    <a:pt x="5175" y="4074"/>
                    <a:pt x="5119" y="4018"/>
                    <a:pt x="5147" y="3990"/>
                  </a:cubicBezTo>
                  <a:cubicBezTo>
                    <a:pt x="5231" y="3865"/>
                    <a:pt x="5092" y="3725"/>
                    <a:pt x="5175" y="3613"/>
                  </a:cubicBezTo>
                  <a:cubicBezTo>
                    <a:pt x="5231" y="3544"/>
                    <a:pt x="5231" y="3474"/>
                    <a:pt x="5189" y="3418"/>
                  </a:cubicBezTo>
                  <a:cubicBezTo>
                    <a:pt x="5078" y="3237"/>
                    <a:pt x="4840" y="3153"/>
                    <a:pt x="4799" y="2930"/>
                  </a:cubicBezTo>
                  <a:cubicBezTo>
                    <a:pt x="4771" y="2874"/>
                    <a:pt x="4701" y="2818"/>
                    <a:pt x="4631" y="2790"/>
                  </a:cubicBezTo>
                  <a:cubicBezTo>
                    <a:pt x="4520" y="2721"/>
                    <a:pt x="4380" y="2665"/>
                    <a:pt x="4255" y="2623"/>
                  </a:cubicBezTo>
                  <a:cubicBezTo>
                    <a:pt x="4185" y="2581"/>
                    <a:pt x="4101" y="2567"/>
                    <a:pt x="4073" y="2511"/>
                  </a:cubicBezTo>
                  <a:cubicBezTo>
                    <a:pt x="4004" y="2330"/>
                    <a:pt x="3822" y="2302"/>
                    <a:pt x="3697" y="2205"/>
                  </a:cubicBezTo>
                  <a:cubicBezTo>
                    <a:pt x="3557" y="2065"/>
                    <a:pt x="3404" y="1968"/>
                    <a:pt x="3208" y="1898"/>
                  </a:cubicBezTo>
                  <a:cubicBezTo>
                    <a:pt x="3083" y="1870"/>
                    <a:pt x="2999" y="1772"/>
                    <a:pt x="2943" y="1675"/>
                  </a:cubicBezTo>
                  <a:cubicBezTo>
                    <a:pt x="2860" y="1521"/>
                    <a:pt x="2734" y="1410"/>
                    <a:pt x="2581" y="1326"/>
                  </a:cubicBezTo>
                  <a:cubicBezTo>
                    <a:pt x="2176" y="1103"/>
                    <a:pt x="1828" y="824"/>
                    <a:pt x="1590" y="419"/>
                  </a:cubicBezTo>
                  <a:cubicBezTo>
                    <a:pt x="1493" y="294"/>
                    <a:pt x="1381" y="224"/>
                    <a:pt x="1214" y="210"/>
                  </a:cubicBezTo>
                  <a:cubicBezTo>
                    <a:pt x="907" y="168"/>
                    <a:pt x="614" y="140"/>
                    <a:pt x="307" y="15"/>
                  </a:cubicBezTo>
                  <a:cubicBezTo>
                    <a:pt x="265" y="1"/>
                    <a:pt x="168" y="15"/>
                    <a:pt x="98" y="57"/>
                  </a:cubicBezTo>
                  <a:cubicBezTo>
                    <a:pt x="28" y="70"/>
                    <a:pt x="0" y="210"/>
                    <a:pt x="28" y="308"/>
                  </a:cubicBezTo>
                  <a:cubicBezTo>
                    <a:pt x="84" y="419"/>
                    <a:pt x="126" y="545"/>
                    <a:pt x="196" y="628"/>
                  </a:cubicBezTo>
                  <a:cubicBezTo>
                    <a:pt x="377" y="852"/>
                    <a:pt x="586" y="1047"/>
                    <a:pt x="851" y="1186"/>
                  </a:cubicBezTo>
                  <a:cubicBezTo>
                    <a:pt x="1005" y="1270"/>
                    <a:pt x="1130" y="1382"/>
                    <a:pt x="1214" y="1521"/>
                  </a:cubicBezTo>
                  <a:cubicBezTo>
                    <a:pt x="1298" y="1633"/>
                    <a:pt x="1423" y="1730"/>
                    <a:pt x="1479" y="1842"/>
                  </a:cubicBezTo>
                  <a:cubicBezTo>
                    <a:pt x="1618" y="2107"/>
                    <a:pt x="1814" y="2302"/>
                    <a:pt x="2037" y="2498"/>
                  </a:cubicBezTo>
                  <a:cubicBezTo>
                    <a:pt x="2107" y="2539"/>
                    <a:pt x="2162" y="2651"/>
                    <a:pt x="2190" y="2721"/>
                  </a:cubicBezTo>
                  <a:cubicBezTo>
                    <a:pt x="2260" y="2874"/>
                    <a:pt x="2302" y="3028"/>
                    <a:pt x="2372" y="3195"/>
                  </a:cubicBezTo>
                  <a:cubicBezTo>
                    <a:pt x="2399" y="3279"/>
                    <a:pt x="2455" y="3362"/>
                    <a:pt x="2525" y="3418"/>
                  </a:cubicBezTo>
                  <a:cubicBezTo>
                    <a:pt x="2804" y="3655"/>
                    <a:pt x="2985" y="3962"/>
                    <a:pt x="3083" y="4311"/>
                  </a:cubicBezTo>
                  <a:cubicBezTo>
                    <a:pt x="3139" y="4464"/>
                    <a:pt x="3208" y="4618"/>
                    <a:pt x="3264" y="4771"/>
                  </a:cubicBezTo>
                  <a:cubicBezTo>
                    <a:pt x="3306" y="4939"/>
                    <a:pt x="3418" y="5078"/>
                    <a:pt x="3515" y="5190"/>
                  </a:cubicBezTo>
                  <a:cubicBezTo>
                    <a:pt x="3711" y="5441"/>
                    <a:pt x="3976" y="5608"/>
                    <a:pt x="4171" y="5859"/>
                  </a:cubicBezTo>
                  <a:cubicBezTo>
                    <a:pt x="4352" y="6096"/>
                    <a:pt x="4603" y="6306"/>
                    <a:pt x="4840" y="6501"/>
                  </a:cubicBezTo>
                  <a:cubicBezTo>
                    <a:pt x="5036" y="6654"/>
                    <a:pt x="5231" y="6780"/>
                    <a:pt x="5384" y="6975"/>
                  </a:cubicBezTo>
                  <a:cubicBezTo>
                    <a:pt x="5454" y="7059"/>
                    <a:pt x="5538" y="7059"/>
                    <a:pt x="5650" y="7059"/>
                  </a:cubicBezTo>
                  <a:cubicBezTo>
                    <a:pt x="5887" y="7059"/>
                    <a:pt x="6152" y="7017"/>
                    <a:pt x="6403" y="7059"/>
                  </a:cubicBezTo>
                  <a:cubicBezTo>
                    <a:pt x="6417" y="6780"/>
                    <a:pt x="6445" y="6515"/>
                    <a:pt x="6431" y="6236"/>
                  </a:cubicBezTo>
                  <a:cubicBezTo>
                    <a:pt x="6431" y="5929"/>
                    <a:pt x="6556" y="5650"/>
                    <a:pt x="6570" y="53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5243725" y="35578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" y="15"/>
                  </a:lnTo>
                  <a:lnTo>
                    <a:pt x="15" y="15"/>
                  </a:lnTo>
                  <a:lnTo>
                    <a:pt x="15" y="1"/>
                  </a:lnTo>
                  <a:cubicBezTo>
                    <a:pt x="15" y="15"/>
                    <a:pt x="15" y="1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2247575" y="1831750"/>
              <a:ext cx="146125" cy="114750"/>
            </a:xfrm>
            <a:custGeom>
              <a:avLst/>
              <a:gdLst/>
              <a:ahLst/>
              <a:cxnLst/>
              <a:rect l="l" t="t" r="r" b="b"/>
              <a:pathLst>
                <a:path w="5845" h="4590" extrusionOk="0">
                  <a:moveTo>
                    <a:pt x="321" y="3878"/>
                  </a:moveTo>
                  <a:cubicBezTo>
                    <a:pt x="321" y="4059"/>
                    <a:pt x="321" y="4254"/>
                    <a:pt x="307" y="4450"/>
                  </a:cubicBezTo>
                  <a:cubicBezTo>
                    <a:pt x="307" y="4506"/>
                    <a:pt x="391" y="4589"/>
                    <a:pt x="447" y="4589"/>
                  </a:cubicBezTo>
                  <a:cubicBezTo>
                    <a:pt x="726" y="4589"/>
                    <a:pt x="949" y="4478"/>
                    <a:pt x="1186" y="4366"/>
                  </a:cubicBezTo>
                  <a:lnTo>
                    <a:pt x="1172" y="4338"/>
                  </a:lnTo>
                  <a:lnTo>
                    <a:pt x="1214" y="4324"/>
                  </a:lnTo>
                  <a:lnTo>
                    <a:pt x="1186" y="4366"/>
                  </a:lnTo>
                  <a:lnTo>
                    <a:pt x="1186" y="4366"/>
                  </a:lnTo>
                  <a:cubicBezTo>
                    <a:pt x="1256" y="4450"/>
                    <a:pt x="1353" y="4533"/>
                    <a:pt x="1465" y="4520"/>
                  </a:cubicBezTo>
                  <a:cubicBezTo>
                    <a:pt x="1590" y="4520"/>
                    <a:pt x="1716" y="4492"/>
                    <a:pt x="1800" y="4408"/>
                  </a:cubicBezTo>
                  <a:cubicBezTo>
                    <a:pt x="1869" y="4338"/>
                    <a:pt x="1939" y="4282"/>
                    <a:pt x="1995" y="4199"/>
                  </a:cubicBezTo>
                  <a:cubicBezTo>
                    <a:pt x="2079" y="4101"/>
                    <a:pt x="2148" y="3962"/>
                    <a:pt x="2232" y="3850"/>
                  </a:cubicBezTo>
                  <a:cubicBezTo>
                    <a:pt x="2372" y="3697"/>
                    <a:pt x="2511" y="3543"/>
                    <a:pt x="2762" y="3543"/>
                  </a:cubicBezTo>
                  <a:cubicBezTo>
                    <a:pt x="2860" y="3543"/>
                    <a:pt x="2971" y="3445"/>
                    <a:pt x="3069" y="3376"/>
                  </a:cubicBezTo>
                  <a:cubicBezTo>
                    <a:pt x="3181" y="3292"/>
                    <a:pt x="3264" y="3166"/>
                    <a:pt x="3376" y="3083"/>
                  </a:cubicBezTo>
                  <a:cubicBezTo>
                    <a:pt x="3446" y="3027"/>
                    <a:pt x="3529" y="2971"/>
                    <a:pt x="3613" y="2971"/>
                  </a:cubicBezTo>
                  <a:cubicBezTo>
                    <a:pt x="3878" y="2929"/>
                    <a:pt x="4115" y="2860"/>
                    <a:pt x="4366" y="2790"/>
                  </a:cubicBezTo>
                  <a:cubicBezTo>
                    <a:pt x="4450" y="2776"/>
                    <a:pt x="4561" y="2762"/>
                    <a:pt x="4645" y="2762"/>
                  </a:cubicBezTo>
                  <a:lnTo>
                    <a:pt x="4631" y="2776"/>
                  </a:lnTo>
                  <a:lnTo>
                    <a:pt x="4645" y="2776"/>
                  </a:lnTo>
                  <a:lnTo>
                    <a:pt x="4645" y="2762"/>
                  </a:lnTo>
                  <a:cubicBezTo>
                    <a:pt x="4771" y="2650"/>
                    <a:pt x="4910" y="2623"/>
                    <a:pt x="5050" y="2623"/>
                  </a:cubicBezTo>
                  <a:lnTo>
                    <a:pt x="5357" y="2623"/>
                  </a:lnTo>
                  <a:cubicBezTo>
                    <a:pt x="5482" y="2497"/>
                    <a:pt x="5635" y="2469"/>
                    <a:pt x="5789" y="2469"/>
                  </a:cubicBezTo>
                  <a:cubicBezTo>
                    <a:pt x="5845" y="2092"/>
                    <a:pt x="5789" y="1730"/>
                    <a:pt x="5775" y="1339"/>
                  </a:cubicBezTo>
                  <a:cubicBezTo>
                    <a:pt x="5761" y="1130"/>
                    <a:pt x="5635" y="991"/>
                    <a:pt x="5510" y="851"/>
                  </a:cubicBezTo>
                  <a:cubicBezTo>
                    <a:pt x="5426" y="767"/>
                    <a:pt x="5301" y="753"/>
                    <a:pt x="5189" y="753"/>
                  </a:cubicBezTo>
                  <a:cubicBezTo>
                    <a:pt x="4980" y="753"/>
                    <a:pt x="4813" y="684"/>
                    <a:pt x="4659" y="558"/>
                  </a:cubicBezTo>
                  <a:cubicBezTo>
                    <a:pt x="4575" y="474"/>
                    <a:pt x="4450" y="419"/>
                    <a:pt x="4394" y="335"/>
                  </a:cubicBezTo>
                  <a:cubicBezTo>
                    <a:pt x="4241" y="70"/>
                    <a:pt x="4017" y="0"/>
                    <a:pt x="3725" y="56"/>
                  </a:cubicBezTo>
                  <a:cubicBezTo>
                    <a:pt x="3515" y="84"/>
                    <a:pt x="3278" y="56"/>
                    <a:pt x="3069" y="70"/>
                  </a:cubicBezTo>
                  <a:cubicBezTo>
                    <a:pt x="2957" y="70"/>
                    <a:pt x="2832" y="84"/>
                    <a:pt x="2720" y="126"/>
                  </a:cubicBezTo>
                  <a:cubicBezTo>
                    <a:pt x="2623" y="140"/>
                    <a:pt x="2553" y="223"/>
                    <a:pt x="2539" y="307"/>
                  </a:cubicBezTo>
                  <a:cubicBezTo>
                    <a:pt x="2497" y="447"/>
                    <a:pt x="2483" y="586"/>
                    <a:pt x="2469" y="725"/>
                  </a:cubicBezTo>
                  <a:cubicBezTo>
                    <a:pt x="2441" y="893"/>
                    <a:pt x="2399" y="991"/>
                    <a:pt x="2274" y="1102"/>
                  </a:cubicBezTo>
                  <a:cubicBezTo>
                    <a:pt x="2051" y="1269"/>
                    <a:pt x="1841" y="1465"/>
                    <a:pt x="1604" y="1660"/>
                  </a:cubicBezTo>
                  <a:cubicBezTo>
                    <a:pt x="1493" y="1744"/>
                    <a:pt x="1395" y="1841"/>
                    <a:pt x="1395" y="2009"/>
                  </a:cubicBezTo>
                  <a:cubicBezTo>
                    <a:pt x="1395" y="2037"/>
                    <a:pt x="1367" y="2092"/>
                    <a:pt x="1325" y="2120"/>
                  </a:cubicBezTo>
                  <a:cubicBezTo>
                    <a:pt x="935" y="2357"/>
                    <a:pt x="614" y="2678"/>
                    <a:pt x="265" y="2957"/>
                  </a:cubicBezTo>
                  <a:cubicBezTo>
                    <a:pt x="196" y="3013"/>
                    <a:pt x="98" y="3069"/>
                    <a:pt x="56" y="3153"/>
                  </a:cubicBezTo>
                  <a:cubicBezTo>
                    <a:pt x="0" y="3278"/>
                    <a:pt x="140" y="3348"/>
                    <a:pt x="196" y="3445"/>
                  </a:cubicBezTo>
                  <a:cubicBezTo>
                    <a:pt x="279" y="3543"/>
                    <a:pt x="321" y="3697"/>
                    <a:pt x="321" y="38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3575125" y="2475125"/>
              <a:ext cx="111975" cy="177875"/>
            </a:xfrm>
            <a:custGeom>
              <a:avLst/>
              <a:gdLst/>
              <a:ahLst/>
              <a:cxnLst/>
              <a:rect l="l" t="t" r="r" b="b"/>
              <a:pathLst>
                <a:path w="4479" h="7115" extrusionOk="0">
                  <a:moveTo>
                    <a:pt x="126" y="1060"/>
                  </a:moveTo>
                  <a:cubicBezTo>
                    <a:pt x="307" y="1242"/>
                    <a:pt x="349" y="1437"/>
                    <a:pt x="266" y="1632"/>
                  </a:cubicBezTo>
                  <a:cubicBezTo>
                    <a:pt x="252" y="1702"/>
                    <a:pt x="294" y="1772"/>
                    <a:pt x="363" y="1828"/>
                  </a:cubicBezTo>
                  <a:cubicBezTo>
                    <a:pt x="461" y="1897"/>
                    <a:pt x="447" y="1981"/>
                    <a:pt x="391" y="2079"/>
                  </a:cubicBezTo>
                  <a:cubicBezTo>
                    <a:pt x="363" y="2121"/>
                    <a:pt x="321" y="2190"/>
                    <a:pt x="294" y="2260"/>
                  </a:cubicBezTo>
                  <a:cubicBezTo>
                    <a:pt x="321" y="2302"/>
                    <a:pt x="363" y="2316"/>
                    <a:pt x="377" y="2358"/>
                  </a:cubicBezTo>
                  <a:cubicBezTo>
                    <a:pt x="419" y="2386"/>
                    <a:pt x="419" y="2441"/>
                    <a:pt x="433" y="2483"/>
                  </a:cubicBezTo>
                  <a:cubicBezTo>
                    <a:pt x="517" y="2651"/>
                    <a:pt x="545" y="2651"/>
                    <a:pt x="726" y="2497"/>
                  </a:cubicBezTo>
                  <a:lnTo>
                    <a:pt x="782" y="2441"/>
                  </a:lnTo>
                  <a:cubicBezTo>
                    <a:pt x="796" y="2497"/>
                    <a:pt x="810" y="2525"/>
                    <a:pt x="810" y="2581"/>
                  </a:cubicBezTo>
                  <a:cubicBezTo>
                    <a:pt x="796" y="2706"/>
                    <a:pt x="782" y="2832"/>
                    <a:pt x="768" y="2930"/>
                  </a:cubicBezTo>
                  <a:cubicBezTo>
                    <a:pt x="740" y="3055"/>
                    <a:pt x="810" y="3153"/>
                    <a:pt x="949" y="3181"/>
                  </a:cubicBezTo>
                  <a:cubicBezTo>
                    <a:pt x="977" y="3181"/>
                    <a:pt x="1005" y="3195"/>
                    <a:pt x="1019" y="3195"/>
                  </a:cubicBezTo>
                  <a:cubicBezTo>
                    <a:pt x="1144" y="3195"/>
                    <a:pt x="1270" y="3153"/>
                    <a:pt x="1368" y="3195"/>
                  </a:cubicBezTo>
                  <a:cubicBezTo>
                    <a:pt x="1507" y="3222"/>
                    <a:pt x="1437" y="3404"/>
                    <a:pt x="1507" y="3501"/>
                  </a:cubicBezTo>
                  <a:cubicBezTo>
                    <a:pt x="1549" y="3557"/>
                    <a:pt x="1577" y="3627"/>
                    <a:pt x="1633" y="3683"/>
                  </a:cubicBezTo>
                  <a:cubicBezTo>
                    <a:pt x="1744" y="3766"/>
                    <a:pt x="1772" y="3850"/>
                    <a:pt x="1744" y="3990"/>
                  </a:cubicBezTo>
                  <a:cubicBezTo>
                    <a:pt x="1674" y="4352"/>
                    <a:pt x="1605" y="4408"/>
                    <a:pt x="1200" y="4352"/>
                  </a:cubicBezTo>
                  <a:cubicBezTo>
                    <a:pt x="1172" y="4352"/>
                    <a:pt x="1144" y="4338"/>
                    <a:pt x="1130" y="4338"/>
                  </a:cubicBezTo>
                  <a:cubicBezTo>
                    <a:pt x="1075" y="4338"/>
                    <a:pt x="1047" y="4380"/>
                    <a:pt x="1047" y="4408"/>
                  </a:cubicBezTo>
                  <a:cubicBezTo>
                    <a:pt x="1061" y="4603"/>
                    <a:pt x="1005" y="4799"/>
                    <a:pt x="1172" y="4952"/>
                  </a:cubicBezTo>
                  <a:cubicBezTo>
                    <a:pt x="1242" y="5008"/>
                    <a:pt x="1214" y="5161"/>
                    <a:pt x="1144" y="5217"/>
                  </a:cubicBezTo>
                  <a:cubicBezTo>
                    <a:pt x="1075" y="5287"/>
                    <a:pt x="991" y="5329"/>
                    <a:pt x="921" y="5385"/>
                  </a:cubicBezTo>
                  <a:cubicBezTo>
                    <a:pt x="865" y="5426"/>
                    <a:pt x="796" y="5468"/>
                    <a:pt x="768" y="5524"/>
                  </a:cubicBezTo>
                  <a:cubicBezTo>
                    <a:pt x="740" y="5566"/>
                    <a:pt x="726" y="5608"/>
                    <a:pt x="726" y="5650"/>
                  </a:cubicBezTo>
                  <a:cubicBezTo>
                    <a:pt x="740" y="5677"/>
                    <a:pt x="782" y="5733"/>
                    <a:pt x="810" y="5747"/>
                  </a:cubicBezTo>
                  <a:cubicBezTo>
                    <a:pt x="1089" y="5803"/>
                    <a:pt x="1368" y="5887"/>
                    <a:pt x="1619" y="6054"/>
                  </a:cubicBezTo>
                  <a:lnTo>
                    <a:pt x="1661" y="6096"/>
                  </a:lnTo>
                  <a:cubicBezTo>
                    <a:pt x="1633" y="6124"/>
                    <a:pt x="1591" y="6138"/>
                    <a:pt x="1563" y="6138"/>
                  </a:cubicBezTo>
                  <a:cubicBezTo>
                    <a:pt x="1312" y="6096"/>
                    <a:pt x="1130" y="6207"/>
                    <a:pt x="1005" y="6403"/>
                  </a:cubicBezTo>
                  <a:cubicBezTo>
                    <a:pt x="865" y="6626"/>
                    <a:pt x="656" y="6779"/>
                    <a:pt x="475" y="6989"/>
                  </a:cubicBezTo>
                  <a:cubicBezTo>
                    <a:pt x="461" y="7017"/>
                    <a:pt x="475" y="7044"/>
                    <a:pt x="503" y="7058"/>
                  </a:cubicBezTo>
                  <a:cubicBezTo>
                    <a:pt x="517" y="7072"/>
                    <a:pt x="531" y="7114"/>
                    <a:pt x="545" y="7114"/>
                  </a:cubicBezTo>
                  <a:cubicBezTo>
                    <a:pt x="614" y="7114"/>
                    <a:pt x="684" y="7114"/>
                    <a:pt x="754" y="7072"/>
                  </a:cubicBezTo>
                  <a:cubicBezTo>
                    <a:pt x="879" y="7003"/>
                    <a:pt x="1019" y="6919"/>
                    <a:pt x="1158" y="6961"/>
                  </a:cubicBezTo>
                  <a:cubicBezTo>
                    <a:pt x="1409" y="7003"/>
                    <a:pt x="1577" y="6933"/>
                    <a:pt x="1716" y="6751"/>
                  </a:cubicBezTo>
                  <a:cubicBezTo>
                    <a:pt x="1758" y="6696"/>
                    <a:pt x="1898" y="6654"/>
                    <a:pt x="1981" y="6654"/>
                  </a:cubicBezTo>
                  <a:cubicBezTo>
                    <a:pt x="2218" y="6682"/>
                    <a:pt x="2470" y="6682"/>
                    <a:pt x="2693" y="6626"/>
                  </a:cubicBezTo>
                  <a:cubicBezTo>
                    <a:pt x="2972" y="6556"/>
                    <a:pt x="3251" y="6514"/>
                    <a:pt x="3544" y="6500"/>
                  </a:cubicBezTo>
                  <a:cubicBezTo>
                    <a:pt x="3823" y="6486"/>
                    <a:pt x="4060" y="6361"/>
                    <a:pt x="4227" y="6152"/>
                  </a:cubicBezTo>
                  <a:cubicBezTo>
                    <a:pt x="4269" y="6096"/>
                    <a:pt x="4269" y="5998"/>
                    <a:pt x="4213" y="5956"/>
                  </a:cubicBezTo>
                  <a:cubicBezTo>
                    <a:pt x="4171" y="5929"/>
                    <a:pt x="4129" y="5929"/>
                    <a:pt x="4088" y="5887"/>
                  </a:cubicBezTo>
                  <a:cubicBezTo>
                    <a:pt x="4004" y="5845"/>
                    <a:pt x="3990" y="5789"/>
                    <a:pt x="4032" y="5719"/>
                  </a:cubicBezTo>
                  <a:cubicBezTo>
                    <a:pt x="4129" y="5580"/>
                    <a:pt x="4241" y="5454"/>
                    <a:pt x="4311" y="5301"/>
                  </a:cubicBezTo>
                  <a:cubicBezTo>
                    <a:pt x="4478" y="4980"/>
                    <a:pt x="4297" y="4659"/>
                    <a:pt x="3948" y="4603"/>
                  </a:cubicBezTo>
                  <a:cubicBezTo>
                    <a:pt x="3823" y="4589"/>
                    <a:pt x="3725" y="4589"/>
                    <a:pt x="3599" y="4589"/>
                  </a:cubicBezTo>
                  <a:lnTo>
                    <a:pt x="3599" y="4603"/>
                  </a:lnTo>
                  <a:lnTo>
                    <a:pt x="3585" y="4631"/>
                  </a:lnTo>
                  <a:lnTo>
                    <a:pt x="3599" y="4589"/>
                  </a:lnTo>
                  <a:lnTo>
                    <a:pt x="3599" y="4589"/>
                  </a:lnTo>
                  <a:cubicBezTo>
                    <a:pt x="3599" y="4520"/>
                    <a:pt x="3599" y="4450"/>
                    <a:pt x="3571" y="4394"/>
                  </a:cubicBezTo>
                  <a:cubicBezTo>
                    <a:pt x="3446" y="4185"/>
                    <a:pt x="3334" y="3976"/>
                    <a:pt x="3265" y="3725"/>
                  </a:cubicBezTo>
                  <a:cubicBezTo>
                    <a:pt x="3223" y="3585"/>
                    <a:pt x="3125" y="3474"/>
                    <a:pt x="3014" y="3404"/>
                  </a:cubicBezTo>
                  <a:cubicBezTo>
                    <a:pt x="2762" y="3278"/>
                    <a:pt x="2665" y="3083"/>
                    <a:pt x="2595" y="2846"/>
                  </a:cubicBezTo>
                  <a:cubicBezTo>
                    <a:pt x="2483" y="2497"/>
                    <a:pt x="2274" y="2246"/>
                    <a:pt x="1939" y="2121"/>
                  </a:cubicBezTo>
                  <a:cubicBezTo>
                    <a:pt x="1898" y="2107"/>
                    <a:pt x="1870" y="2079"/>
                    <a:pt x="1898" y="2023"/>
                  </a:cubicBezTo>
                  <a:cubicBezTo>
                    <a:pt x="1939" y="1911"/>
                    <a:pt x="1967" y="1800"/>
                    <a:pt x="2037" y="1688"/>
                  </a:cubicBezTo>
                  <a:cubicBezTo>
                    <a:pt x="2177" y="1479"/>
                    <a:pt x="2246" y="1256"/>
                    <a:pt x="2316" y="1033"/>
                  </a:cubicBezTo>
                  <a:cubicBezTo>
                    <a:pt x="2344" y="921"/>
                    <a:pt x="2246" y="781"/>
                    <a:pt x="2135" y="768"/>
                  </a:cubicBezTo>
                  <a:cubicBezTo>
                    <a:pt x="2079" y="768"/>
                    <a:pt x="2051" y="754"/>
                    <a:pt x="1995" y="754"/>
                  </a:cubicBezTo>
                  <a:lnTo>
                    <a:pt x="1493" y="754"/>
                  </a:lnTo>
                  <a:cubicBezTo>
                    <a:pt x="1451" y="754"/>
                    <a:pt x="1423" y="698"/>
                    <a:pt x="1409" y="684"/>
                  </a:cubicBezTo>
                  <a:cubicBezTo>
                    <a:pt x="1409" y="656"/>
                    <a:pt x="1409" y="628"/>
                    <a:pt x="1423" y="614"/>
                  </a:cubicBezTo>
                  <a:cubicBezTo>
                    <a:pt x="1507" y="489"/>
                    <a:pt x="1591" y="377"/>
                    <a:pt x="1688" y="265"/>
                  </a:cubicBezTo>
                  <a:cubicBezTo>
                    <a:pt x="1702" y="224"/>
                    <a:pt x="1702" y="168"/>
                    <a:pt x="1702" y="126"/>
                  </a:cubicBezTo>
                  <a:cubicBezTo>
                    <a:pt x="1702" y="70"/>
                    <a:pt x="1619" y="0"/>
                    <a:pt x="1549" y="0"/>
                  </a:cubicBezTo>
                  <a:cubicBezTo>
                    <a:pt x="1354" y="14"/>
                    <a:pt x="1158" y="14"/>
                    <a:pt x="963" y="28"/>
                  </a:cubicBezTo>
                  <a:cubicBezTo>
                    <a:pt x="865" y="56"/>
                    <a:pt x="796" y="98"/>
                    <a:pt x="740" y="196"/>
                  </a:cubicBezTo>
                  <a:cubicBezTo>
                    <a:pt x="614" y="405"/>
                    <a:pt x="517" y="614"/>
                    <a:pt x="419" y="823"/>
                  </a:cubicBezTo>
                  <a:cubicBezTo>
                    <a:pt x="377" y="865"/>
                    <a:pt x="349" y="851"/>
                    <a:pt x="294" y="851"/>
                  </a:cubicBezTo>
                  <a:cubicBezTo>
                    <a:pt x="70" y="823"/>
                    <a:pt x="1" y="921"/>
                    <a:pt x="126" y="10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3755425" y="1821975"/>
              <a:ext cx="143325" cy="145800"/>
            </a:xfrm>
            <a:custGeom>
              <a:avLst/>
              <a:gdLst/>
              <a:ahLst/>
              <a:cxnLst/>
              <a:rect l="l" t="t" r="r" b="b"/>
              <a:pathLst>
                <a:path w="5733" h="5832" extrusionOk="0">
                  <a:moveTo>
                    <a:pt x="391" y="1842"/>
                  </a:moveTo>
                  <a:cubicBezTo>
                    <a:pt x="363" y="2051"/>
                    <a:pt x="488" y="2204"/>
                    <a:pt x="600" y="2358"/>
                  </a:cubicBezTo>
                  <a:cubicBezTo>
                    <a:pt x="697" y="2497"/>
                    <a:pt x="823" y="2609"/>
                    <a:pt x="879" y="2776"/>
                  </a:cubicBezTo>
                  <a:cubicBezTo>
                    <a:pt x="1046" y="2958"/>
                    <a:pt x="1186" y="3195"/>
                    <a:pt x="1437" y="3306"/>
                  </a:cubicBezTo>
                  <a:lnTo>
                    <a:pt x="1437" y="3279"/>
                  </a:lnTo>
                  <a:lnTo>
                    <a:pt x="1465" y="3279"/>
                  </a:lnTo>
                  <a:lnTo>
                    <a:pt x="1730" y="2972"/>
                  </a:lnTo>
                  <a:cubicBezTo>
                    <a:pt x="1813" y="2860"/>
                    <a:pt x="1813" y="2762"/>
                    <a:pt x="1799" y="2637"/>
                  </a:cubicBezTo>
                  <a:cubicBezTo>
                    <a:pt x="1799" y="2609"/>
                    <a:pt x="1827" y="2553"/>
                    <a:pt x="1869" y="2539"/>
                  </a:cubicBezTo>
                  <a:cubicBezTo>
                    <a:pt x="1897" y="2497"/>
                    <a:pt x="1953" y="2539"/>
                    <a:pt x="1967" y="2581"/>
                  </a:cubicBezTo>
                  <a:cubicBezTo>
                    <a:pt x="2037" y="2762"/>
                    <a:pt x="2176" y="2748"/>
                    <a:pt x="2316" y="2707"/>
                  </a:cubicBezTo>
                  <a:cubicBezTo>
                    <a:pt x="2343" y="2707"/>
                    <a:pt x="2371" y="2721"/>
                    <a:pt x="2371" y="2748"/>
                  </a:cubicBezTo>
                  <a:cubicBezTo>
                    <a:pt x="2385" y="2762"/>
                    <a:pt x="2385" y="2790"/>
                    <a:pt x="2371" y="2790"/>
                  </a:cubicBezTo>
                  <a:cubicBezTo>
                    <a:pt x="2204" y="2888"/>
                    <a:pt x="2078" y="3027"/>
                    <a:pt x="1939" y="3139"/>
                  </a:cubicBezTo>
                  <a:cubicBezTo>
                    <a:pt x="1799" y="3279"/>
                    <a:pt x="1618" y="3320"/>
                    <a:pt x="1451" y="3279"/>
                  </a:cubicBezTo>
                  <a:cubicBezTo>
                    <a:pt x="1451" y="3279"/>
                    <a:pt x="1451" y="3306"/>
                    <a:pt x="1437" y="3306"/>
                  </a:cubicBezTo>
                  <a:cubicBezTo>
                    <a:pt x="1437" y="3306"/>
                    <a:pt x="1409" y="3306"/>
                    <a:pt x="1409" y="3279"/>
                  </a:cubicBezTo>
                  <a:lnTo>
                    <a:pt x="1409" y="3683"/>
                  </a:lnTo>
                  <a:cubicBezTo>
                    <a:pt x="1409" y="3767"/>
                    <a:pt x="1465" y="3864"/>
                    <a:pt x="1576" y="3878"/>
                  </a:cubicBezTo>
                  <a:cubicBezTo>
                    <a:pt x="1674" y="3892"/>
                    <a:pt x="1799" y="3892"/>
                    <a:pt x="1827" y="4018"/>
                  </a:cubicBezTo>
                  <a:lnTo>
                    <a:pt x="1855" y="4018"/>
                  </a:lnTo>
                  <a:lnTo>
                    <a:pt x="1869" y="4032"/>
                  </a:lnTo>
                  <a:lnTo>
                    <a:pt x="2037" y="4032"/>
                  </a:lnTo>
                  <a:cubicBezTo>
                    <a:pt x="2106" y="4032"/>
                    <a:pt x="2134" y="4074"/>
                    <a:pt x="2092" y="4101"/>
                  </a:cubicBezTo>
                  <a:cubicBezTo>
                    <a:pt x="2078" y="4129"/>
                    <a:pt x="2037" y="4101"/>
                    <a:pt x="2023" y="4101"/>
                  </a:cubicBezTo>
                  <a:cubicBezTo>
                    <a:pt x="1953" y="4101"/>
                    <a:pt x="1925" y="4074"/>
                    <a:pt x="1869" y="4018"/>
                  </a:cubicBezTo>
                  <a:lnTo>
                    <a:pt x="1827" y="4018"/>
                  </a:lnTo>
                  <a:lnTo>
                    <a:pt x="1827" y="4004"/>
                  </a:lnTo>
                  <a:cubicBezTo>
                    <a:pt x="1744" y="4032"/>
                    <a:pt x="1660" y="4032"/>
                    <a:pt x="1604" y="4115"/>
                  </a:cubicBezTo>
                  <a:cubicBezTo>
                    <a:pt x="1534" y="4227"/>
                    <a:pt x="1548" y="4353"/>
                    <a:pt x="1604" y="4450"/>
                  </a:cubicBezTo>
                  <a:cubicBezTo>
                    <a:pt x="1799" y="4785"/>
                    <a:pt x="2064" y="5064"/>
                    <a:pt x="2441" y="5189"/>
                  </a:cubicBezTo>
                  <a:lnTo>
                    <a:pt x="2441" y="5162"/>
                  </a:lnTo>
                  <a:lnTo>
                    <a:pt x="2455" y="5134"/>
                  </a:lnTo>
                  <a:lnTo>
                    <a:pt x="2441" y="5189"/>
                  </a:lnTo>
                  <a:lnTo>
                    <a:pt x="2441" y="5189"/>
                  </a:lnTo>
                  <a:cubicBezTo>
                    <a:pt x="2427" y="5217"/>
                    <a:pt x="2427" y="5273"/>
                    <a:pt x="2427" y="5301"/>
                  </a:cubicBezTo>
                  <a:cubicBezTo>
                    <a:pt x="2483" y="5496"/>
                    <a:pt x="2594" y="5636"/>
                    <a:pt x="2734" y="5775"/>
                  </a:cubicBezTo>
                  <a:cubicBezTo>
                    <a:pt x="2790" y="5831"/>
                    <a:pt x="2943" y="5789"/>
                    <a:pt x="2999" y="5720"/>
                  </a:cubicBezTo>
                  <a:cubicBezTo>
                    <a:pt x="3013" y="5692"/>
                    <a:pt x="3069" y="5636"/>
                    <a:pt x="3055" y="5608"/>
                  </a:cubicBezTo>
                  <a:cubicBezTo>
                    <a:pt x="3027" y="5287"/>
                    <a:pt x="3152" y="4994"/>
                    <a:pt x="3152" y="4673"/>
                  </a:cubicBezTo>
                  <a:cubicBezTo>
                    <a:pt x="3152" y="4506"/>
                    <a:pt x="3222" y="4353"/>
                    <a:pt x="3320" y="4213"/>
                  </a:cubicBezTo>
                  <a:cubicBezTo>
                    <a:pt x="3362" y="4143"/>
                    <a:pt x="3417" y="4032"/>
                    <a:pt x="3417" y="3948"/>
                  </a:cubicBezTo>
                  <a:cubicBezTo>
                    <a:pt x="3404" y="3557"/>
                    <a:pt x="3627" y="3209"/>
                    <a:pt x="3599" y="2818"/>
                  </a:cubicBezTo>
                  <a:cubicBezTo>
                    <a:pt x="3599" y="2762"/>
                    <a:pt x="3599" y="2707"/>
                    <a:pt x="3613" y="2679"/>
                  </a:cubicBezTo>
                  <a:cubicBezTo>
                    <a:pt x="3669" y="2511"/>
                    <a:pt x="3752" y="2372"/>
                    <a:pt x="3920" y="2302"/>
                  </a:cubicBezTo>
                  <a:cubicBezTo>
                    <a:pt x="3975" y="2288"/>
                    <a:pt x="4031" y="2302"/>
                    <a:pt x="4045" y="2358"/>
                  </a:cubicBezTo>
                  <a:cubicBezTo>
                    <a:pt x="4059" y="2442"/>
                    <a:pt x="3989" y="2567"/>
                    <a:pt x="4045" y="2637"/>
                  </a:cubicBezTo>
                  <a:cubicBezTo>
                    <a:pt x="4226" y="2888"/>
                    <a:pt x="4240" y="3181"/>
                    <a:pt x="4380" y="3418"/>
                  </a:cubicBezTo>
                  <a:cubicBezTo>
                    <a:pt x="4422" y="3530"/>
                    <a:pt x="4464" y="3655"/>
                    <a:pt x="4422" y="3767"/>
                  </a:cubicBezTo>
                  <a:cubicBezTo>
                    <a:pt x="4394" y="3892"/>
                    <a:pt x="4380" y="4004"/>
                    <a:pt x="4338" y="4115"/>
                  </a:cubicBezTo>
                  <a:cubicBezTo>
                    <a:pt x="4324" y="4213"/>
                    <a:pt x="4422" y="4325"/>
                    <a:pt x="4519" y="4297"/>
                  </a:cubicBezTo>
                  <a:cubicBezTo>
                    <a:pt x="4617" y="4255"/>
                    <a:pt x="4743" y="4213"/>
                    <a:pt x="4840" y="4157"/>
                  </a:cubicBezTo>
                  <a:cubicBezTo>
                    <a:pt x="4966" y="4101"/>
                    <a:pt x="4966" y="4101"/>
                    <a:pt x="5022" y="4283"/>
                  </a:cubicBezTo>
                  <a:cubicBezTo>
                    <a:pt x="5022" y="4297"/>
                    <a:pt x="5022" y="4325"/>
                    <a:pt x="5035" y="4353"/>
                  </a:cubicBezTo>
                  <a:cubicBezTo>
                    <a:pt x="5077" y="4464"/>
                    <a:pt x="5161" y="4492"/>
                    <a:pt x="5245" y="4422"/>
                  </a:cubicBezTo>
                  <a:cubicBezTo>
                    <a:pt x="5524" y="4185"/>
                    <a:pt x="5663" y="3906"/>
                    <a:pt x="5733" y="3557"/>
                  </a:cubicBezTo>
                  <a:cubicBezTo>
                    <a:pt x="5733" y="3530"/>
                    <a:pt x="5705" y="3474"/>
                    <a:pt x="5663" y="3460"/>
                  </a:cubicBezTo>
                  <a:cubicBezTo>
                    <a:pt x="5635" y="3418"/>
                    <a:pt x="5579" y="3404"/>
                    <a:pt x="5538" y="3404"/>
                  </a:cubicBezTo>
                  <a:cubicBezTo>
                    <a:pt x="5301" y="3404"/>
                    <a:pt x="5217" y="3306"/>
                    <a:pt x="5189" y="3055"/>
                  </a:cubicBezTo>
                  <a:cubicBezTo>
                    <a:pt x="5175" y="2832"/>
                    <a:pt x="5105" y="2818"/>
                    <a:pt x="4840" y="2888"/>
                  </a:cubicBezTo>
                  <a:cubicBezTo>
                    <a:pt x="4715" y="2916"/>
                    <a:pt x="4715" y="2916"/>
                    <a:pt x="4743" y="2776"/>
                  </a:cubicBezTo>
                  <a:lnTo>
                    <a:pt x="4798" y="2567"/>
                  </a:lnTo>
                  <a:cubicBezTo>
                    <a:pt x="4826" y="2428"/>
                    <a:pt x="4770" y="2330"/>
                    <a:pt x="4659" y="2288"/>
                  </a:cubicBezTo>
                  <a:cubicBezTo>
                    <a:pt x="4519" y="2232"/>
                    <a:pt x="4394" y="2218"/>
                    <a:pt x="4310" y="2079"/>
                  </a:cubicBezTo>
                  <a:cubicBezTo>
                    <a:pt x="4213" y="1926"/>
                    <a:pt x="4031" y="1842"/>
                    <a:pt x="3989" y="1633"/>
                  </a:cubicBezTo>
                  <a:cubicBezTo>
                    <a:pt x="3989" y="1591"/>
                    <a:pt x="3920" y="1563"/>
                    <a:pt x="3892" y="1535"/>
                  </a:cubicBezTo>
                  <a:cubicBezTo>
                    <a:pt x="3794" y="1521"/>
                    <a:pt x="3696" y="1521"/>
                    <a:pt x="3613" y="1493"/>
                  </a:cubicBezTo>
                  <a:cubicBezTo>
                    <a:pt x="3431" y="1423"/>
                    <a:pt x="3264" y="1312"/>
                    <a:pt x="3208" y="1103"/>
                  </a:cubicBezTo>
                  <a:cubicBezTo>
                    <a:pt x="3152" y="907"/>
                    <a:pt x="3083" y="740"/>
                    <a:pt x="2901" y="628"/>
                  </a:cubicBezTo>
                  <a:cubicBezTo>
                    <a:pt x="2846" y="600"/>
                    <a:pt x="2790" y="531"/>
                    <a:pt x="2762" y="475"/>
                  </a:cubicBezTo>
                  <a:cubicBezTo>
                    <a:pt x="2692" y="335"/>
                    <a:pt x="2594" y="252"/>
                    <a:pt x="2441" y="196"/>
                  </a:cubicBezTo>
                  <a:cubicBezTo>
                    <a:pt x="2357" y="168"/>
                    <a:pt x="2274" y="112"/>
                    <a:pt x="2204" y="56"/>
                  </a:cubicBezTo>
                  <a:cubicBezTo>
                    <a:pt x="2106" y="1"/>
                    <a:pt x="2009" y="56"/>
                    <a:pt x="1995" y="182"/>
                  </a:cubicBezTo>
                  <a:lnTo>
                    <a:pt x="1883" y="656"/>
                  </a:lnTo>
                  <a:lnTo>
                    <a:pt x="1897" y="656"/>
                  </a:lnTo>
                  <a:lnTo>
                    <a:pt x="1897" y="684"/>
                  </a:lnTo>
                  <a:cubicBezTo>
                    <a:pt x="1967" y="768"/>
                    <a:pt x="1995" y="879"/>
                    <a:pt x="1995" y="977"/>
                  </a:cubicBezTo>
                  <a:cubicBezTo>
                    <a:pt x="1995" y="1005"/>
                    <a:pt x="1995" y="1033"/>
                    <a:pt x="1967" y="1047"/>
                  </a:cubicBezTo>
                  <a:cubicBezTo>
                    <a:pt x="1939" y="1089"/>
                    <a:pt x="1925" y="1075"/>
                    <a:pt x="1897" y="1005"/>
                  </a:cubicBezTo>
                  <a:lnTo>
                    <a:pt x="1897" y="698"/>
                  </a:lnTo>
                  <a:lnTo>
                    <a:pt x="1883" y="684"/>
                  </a:lnTo>
                  <a:lnTo>
                    <a:pt x="1883" y="670"/>
                  </a:lnTo>
                  <a:cubicBezTo>
                    <a:pt x="1855" y="670"/>
                    <a:pt x="1799" y="684"/>
                    <a:pt x="1785" y="670"/>
                  </a:cubicBezTo>
                  <a:cubicBezTo>
                    <a:pt x="1618" y="559"/>
                    <a:pt x="1465" y="600"/>
                    <a:pt x="1311" y="670"/>
                  </a:cubicBezTo>
                  <a:lnTo>
                    <a:pt x="1311" y="698"/>
                  </a:lnTo>
                  <a:lnTo>
                    <a:pt x="1283" y="698"/>
                  </a:lnTo>
                  <a:lnTo>
                    <a:pt x="1283" y="810"/>
                  </a:lnTo>
                  <a:cubicBezTo>
                    <a:pt x="1269" y="865"/>
                    <a:pt x="1241" y="879"/>
                    <a:pt x="1186" y="865"/>
                  </a:cubicBezTo>
                  <a:cubicBezTo>
                    <a:pt x="1172" y="865"/>
                    <a:pt x="1144" y="838"/>
                    <a:pt x="1130" y="824"/>
                  </a:cubicBezTo>
                  <a:cubicBezTo>
                    <a:pt x="1102" y="768"/>
                    <a:pt x="1116" y="740"/>
                    <a:pt x="1172" y="726"/>
                  </a:cubicBezTo>
                  <a:cubicBezTo>
                    <a:pt x="1200" y="726"/>
                    <a:pt x="1241" y="698"/>
                    <a:pt x="1269" y="684"/>
                  </a:cubicBezTo>
                  <a:lnTo>
                    <a:pt x="1269" y="670"/>
                  </a:lnTo>
                  <a:lnTo>
                    <a:pt x="1297" y="670"/>
                  </a:lnTo>
                  <a:lnTo>
                    <a:pt x="1297" y="614"/>
                  </a:lnTo>
                  <a:cubicBezTo>
                    <a:pt x="1241" y="419"/>
                    <a:pt x="1130" y="349"/>
                    <a:pt x="990" y="405"/>
                  </a:cubicBezTo>
                  <a:cubicBezTo>
                    <a:pt x="823" y="475"/>
                    <a:pt x="628" y="517"/>
                    <a:pt x="432" y="531"/>
                  </a:cubicBezTo>
                  <a:cubicBezTo>
                    <a:pt x="293" y="545"/>
                    <a:pt x="223" y="614"/>
                    <a:pt x="195" y="740"/>
                  </a:cubicBezTo>
                  <a:cubicBezTo>
                    <a:pt x="181" y="810"/>
                    <a:pt x="140" y="879"/>
                    <a:pt x="126" y="949"/>
                  </a:cubicBezTo>
                  <a:cubicBezTo>
                    <a:pt x="0" y="1228"/>
                    <a:pt x="70" y="1451"/>
                    <a:pt x="279" y="1660"/>
                  </a:cubicBezTo>
                  <a:cubicBezTo>
                    <a:pt x="335" y="1716"/>
                    <a:pt x="391" y="1758"/>
                    <a:pt x="391" y="1842"/>
                  </a:cubicBezTo>
                  <a:close/>
                  <a:moveTo>
                    <a:pt x="2162" y="3809"/>
                  </a:moveTo>
                  <a:lnTo>
                    <a:pt x="2106" y="3781"/>
                  </a:lnTo>
                  <a:lnTo>
                    <a:pt x="2176" y="3753"/>
                  </a:lnTo>
                  <a:close/>
                  <a:moveTo>
                    <a:pt x="2009" y="1563"/>
                  </a:moveTo>
                  <a:lnTo>
                    <a:pt x="2037" y="1577"/>
                  </a:lnTo>
                  <a:lnTo>
                    <a:pt x="2009" y="1563"/>
                  </a:lnTo>
                  <a:lnTo>
                    <a:pt x="1967" y="15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2667075" y="1806975"/>
              <a:ext cx="149975" cy="139175"/>
            </a:xfrm>
            <a:custGeom>
              <a:avLst/>
              <a:gdLst/>
              <a:ahLst/>
              <a:cxnLst/>
              <a:rect l="l" t="t" r="r" b="b"/>
              <a:pathLst>
                <a:path w="5999" h="5567" extrusionOk="0">
                  <a:moveTo>
                    <a:pt x="5705" y="3865"/>
                  </a:moveTo>
                  <a:cubicBezTo>
                    <a:pt x="5608" y="3795"/>
                    <a:pt x="5566" y="3753"/>
                    <a:pt x="5524" y="3655"/>
                  </a:cubicBezTo>
                  <a:cubicBezTo>
                    <a:pt x="5454" y="3516"/>
                    <a:pt x="5329" y="3446"/>
                    <a:pt x="5175" y="3446"/>
                  </a:cubicBezTo>
                  <a:cubicBezTo>
                    <a:pt x="4966" y="3474"/>
                    <a:pt x="4743" y="3474"/>
                    <a:pt x="4548" y="3348"/>
                  </a:cubicBezTo>
                  <a:cubicBezTo>
                    <a:pt x="4492" y="3307"/>
                    <a:pt x="4408" y="3335"/>
                    <a:pt x="4338" y="3335"/>
                  </a:cubicBezTo>
                  <a:cubicBezTo>
                    <a:pt x="4018" y="3362"/>
                    <a:pt x="3711" y="3376"/>
                    <a:pt x="3418" y="3432"/>
                  </a:cubicBezTo>
                  <a:cubicBezTo>
                    <a:pt x="3223" y="3474"/>
                    <a:pt x="3041" y="3544"/>
                    <a:pt x="2930" y="3307"/>
                  </a:cubicBezTo>
                  <a:cubicBezTo>
                    <a:pt x="2874" y="3223"/>
                    <a:pt x="2776" y="3223"/>
                    <a:pt x="2679" y="3195"/>
                  </a:cubicBezTo>
                  <a:cubicBezTo>
                    <a:pt x="2400" y="3083"/>
                    <a:pt x="2162" y="2944"/>
                    <a:pt x="2093" y="2637"/>
                  </a:cubicBezTo>
                  <a:cubicBezTo>
                    <a:pt x="2051" y="2498"/>
                    <a:pt x="1953" y="2442"/>
                    <a:pt x="1842" y="2428"/>
                  </a:cubicBezTo>
                  <a:cubicBezTo>
                    <a:pt x="1758" y="2400"/>
                    <a:pt x="1772" y="2386"/>
                    <a:pt x="1842" y="2358"/>
                  </a:cubicBezTo>
                  <a:cubicBezTo>
                    <a:pt x="1911" y="2302"/>
                    <a:pt x="1981" y="2247"/>
                    <a:pt x="2051" y="2177"/>
                  </a:cubicBezTo>
                  <a:lnTo>
                    <a:pt x="2051" y="2177"/>
                  </a:lnTo>
                  <a:lnTo>
                    <a:pt x="2037" y="2163"/>
                  </a:lnTo>
                  <a:lnTo>
                    <a:pt x="2079" y="2163"/>
                  </a:lnTo>
                  <a:cubicBezTo>
                    <a:pt x="2079" y="2163"/>
                    <a:pt x="2051" y="2163"/>
                    <a:pt x="2051" y="2177"/>
                  </a:cubicBezTo>
                  <a:cubicBezTo>
                    <a:pt x="2190" y="2191"/>
                    <a:pt x="2330" y="2233"/>
                    <a:pt x="2469" y="2191"/>
                  </a:cubicBezTo>
                  <a:cubicBezTo>
                    <a:pt x="2525" y="2177"/>
                    <a:pt x="2581" y="2051"/>
                    <a:pt x="2539" y="2023"/>
                  </a:cubicBezTo>
                  <a:cubicBezTo>
                    <a:pt x="2525" y="1982"/>
                    <a:pt x="2511" y="1940"/>
                    <a:pt x="2469" y="1898"/>
                  </a:cubicBezTo>
                  <a:cubicBezTo>
                    <a:pt x="2316" y="1772"/>
                    <a:pt x="2274" y="1661"/>
                    <a:pt x="2316" y="1465"/>
                  </a:cubicBezTo>
                  <a:cubicBezTo>
                    <a:pt x="2330" y="1340"/>
                    <a:pt x="2176" y="1186"/>
                    <a:pt x="2051" y="1172"/>
                  </a:cubicBezTo>
                  <a:cubicBezTo>
                    <a:pt x="1925" y="1145"/>
                    <a:pt x="1814" y="1172"/>
                    <a:pt x="1688" y="1145"/>
                  </a:cubicBezTo>
                  <a:cubicBezTo>
                    <a:pt x="1577" y="1131"/>
                    <a:pt x="1493" y="1103"/>
                    <a:pt x="1465" y="991"/>
                  </a:cubicBezTo>
                  <a:cubicBezTo>
                    <a:pt x="1423" y="907"/>
                    <a:pt x="1409" y="796"/>
                    <a:pt x="1367" y="712"/>
                  </a:cubicBezTo>
                  <a:cubicBezTo>
                    <a:pt x="1353" y="642"/>
                    <a:pt x="1339" y="559"/>
                    <a:pt x="1284" y="517"/>
                  </a:cubicBezTo>
                  <a:cubicBezTo>
                    <a:pt x="1088" y="377"/>
                    <a:pt x="949" y="168"/>
                    <a:pt x="712" y="85"/>
                  </a:cubicBezTo>
                  <a:cubicBezTo>
                    <a:pt x="517" y="1"/>
                    <a:pt x="321" y="29"/>
                    <a:pt x="168" y="154"/>
                  </a:cubicBezTo>
                  <a:cubicBezTo>
                    <a:pt x="70" y="224"/>
                    <a:pt x="0" y="363"/>
                    <a:pt x="28" y="475"/>
                  </a:cubicBezTo>
                  <a:cubicBezTo>
                    <a:pt x="112" y="754"/>
                    <a:pt x="168" y="1033"/>
                    <a:pt x="210" y="1312"/>
                  </a:cubicBezTo>
                  <a:cubicBezTo>
                    <a:pt x="210" y="1340"/>
                    <a:pt x="252" y="1396"/>
                    <a:pt x="293" y="1410"/>
                  </a:cubicBezTo>
                  <a:cubicBezTo>
                    <a:pt x="489" y="1493"/>
                    <a:pt x="698" y="1563"/>
                    <a:pt x="879" y="1633"/>
                  </a:cubicBezTo>
                  <a:cubicBezTo>
                    <a:pt x="1074" y="1703"/>
                    <a:pt x="1074" y="1730"/>
                    <a:pt x="1074" y="1884"/>
                  </a:cubicBezTo>
                  <a:cubicBezTo>
                    <a:pt x="1074" y="2023"/>
                    <a:pt x="1061" y="2163"/>
                    <a:pt x="1074" y="2316"/>
                  </a:cubicBezTo>
                  <a:cubicBezTo>
                    <a:pt x="1088" y="2512"/>
                    <a:pt x="1019" y="2651"/>
                    <a:pt x="865" y="2749"/>
                  </a:cubicBezTo>
                  <a:cubicBezTo>
                    <a:pt x="740" y="2846"/>
                    <a:pt x="656" y="2958"/>
                    <a:pt x="586" y="3070"/>
                  </a:cubicBezTo>
                  <a:cubicBezTo>
                    <a:pt x="377" y="3362"/>
                    <a:pt x="363" y="3697"/>
                    <a:pt x="377" y="4032"/>
                  </a:cubicBezTo>
                  <a:cubicBezTo>
                    <a:pt x="391" y="4255"/>
                    <a:pt x="670" y="4241"/>
                    <a:pt x="782" y="4395"/>
                  </a:cubicBezTo>
                  <a:lnTo>
                    <a:pt x="837" y="4450"/>
                  </a:lnTo>
                  <a:cubicBezTo>
                    <a:pt x="991" y="4590"/>
                    <a:pt x="1186" y="4604"/>
                    <a:pt x="1353" y="4492"/>
                  </a:cubicBezTo>
                  <a:cubicBezTo>
                    <a:pt x="1395" y="4478"/>
                    <a:pt x="1437" y="4450"/>
                    <a:pt x="1479" y="4450"/>
                  </a:cubicBezTo>
                  <a:cubicBezTo>
                    <a:pt x="1535" y="4423"/>
                    <a:pt x="1563" y="4464"/>
                    <a:pt x="1549" y="4534"/>
                  </a:cubicBezTo>
                  <a:cubicBezTo>
                    <a:pt x="1535" y="4604"/>
                    <a:pt x="1493" y="4674"/>
                    <a:pt x="1507" y="4743"/>
                  </a:cubicBezTo>
                  <a:cubicBezTo>
                    <a:pt x="1535" y="4841"/>
                    <a:pt x="1618" y="4897"/>
                    <a:pt x="1716" y="4911"/>
                  </a:cubicBezTo>
                  <a:cubicBezTo>
                    <a:pt x="1953" y="4967"/>
                    <a:pt x="2190" y="5050"/>
                    <a:pt x="2414" y="5050"/>
                  </a:cubicBezTo>
                  <a:cubicBezTo>
                    <a:pt x="2874" y="5050"/>
                    <a:pt x="3292" y="5301"/>
                    <a:pt x="3767" y="5287"/>
                  </a:cubicBezTo>
                  <a:cubicBezTo>
                    <a:pt x="3850" y="5287"/>
                    <a:pt x="3934" y="5357"/>
                    <a:pt x="4018" y="5399"/>
                  </a:cubicBezTo>
                  <a:cubicBezTo>
                    <a:pt x="4199" y="5511"/>
                    <a:pt x="4366" y="5566"/>
                    <a:pt x="4576" y="5524"/>
                  </a:cubicBezTo>
                  <a:cubicBezTo>
                    <a:pt x="4715" y="5511"/>
                    <a:pt x="4855" y="5524"/>
                    <a:pt x="5022" y="5511"/>
                  </a:cubicBezTo>
                  <a:cubicBezTo>
                    <a:pt x="5092" y="5511"/>
                    <a:pt x="5161" y="5469"/>
                    <a:pt x="5203" y="5427"/>
                  </a:cubicBezTo>
                  <a:cubicBezTo>
                    <a:pt x="5329" y="5301"/>
                    <a:pt x="5468" y="5218"/>
                    <a:pt x="5622" y="5148"/>
                  </a:cubicBezTo>
                  <a:cubicBezTo>
                    <a:pt x="5733" y="5092"/>
                    <a:pt x="5747" y="5008"/>
                    <a:pt x="5733" y="4897"/>
                  </a:cubicBezTo>
                  <a:cubicBezTo>
                    <a:pt x="5719" y="4799"/>
                    <a:pt x="5761" y="4729"/>
                    <a:pt x="5817" y="4632"/>
                  </a:cubicBezTo>
                  <a:cubicBezTo>
                    <a:pt x="5998" y="4311"/>
                    <a:pt x="5956" y="4074"/>
                    <a:pt x="5705" y="38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>
              <a:off x="2411125" y="1768975"/>
              <a:ext cx="147875" cy="93125"/>
            </a:xfrm>
            <a:custGeom>
              <a:avLst/>
              <a:gdLst/>
              <a:ahLst/>
              <a:cxnLst/>
              <a:rect l="l" t="t" r="r" b="b"/>
              <a:pathLst>
                <a:path w="5915" h="3725" extrusionOk="0">
                  <a:moveTo>
                    <a:pt x="3808" y="2274"/>
                  </a:moveTo>
                  <a:cubicBezTo>
                    <a:pt x="3599" y="2232"/>
                    <a:pt x="3390" y="2176"/>
                    <a:pt x="3180" y="2135"/>
                  </a:cubicBezTo>
                  <a:cubicBezTo>
                    <a:pt x="3139" y="2135"/>
                    <a:pt x="3111" y="2037"/>
                    <a:pt x="3111" y="2023"/>
                  </a:cubicBezTo>
                  <a:cubicBezTo>
                    <a:pt x="3222" y="1814"/>
                    <a:pt x="3083" y="1605"/>
                    <a:pt x="3139" y="1409"/>
                  </a:cubicBezTo>
                  <a:cubicBezTo>
                    <a:pt x="3125" y="1214"/>
                    <a:pt x="3125" y="1061"/>
                    <a:pt x="3111" y="893"/>
                  </a:cubicBezTo>
                  <a:cubicBezTo>
                    <a:pt x="3083" y="740"/>
                    <a:pt x="2971" y="642"/>
                    <a:pt x="2804" y="614"/>
                  </a:cubicBezTo>
                  <a:cubicBezTo>
                    <a:pt x="2664" y="572"/>
                    <a:pt x="2664" y="558"/>
                    <a:pt x="2664" y="419"/>
                  </a:cubicBezTo>
                  <a:cubicBezTo>
                    <a:pt x="2664" y="196"/>
                    <a:pt x="2581" y="84"/>
                    <a:pt x="2413" y="56"/>
                  </a:cubicBezTo>
                  <a:cubicBezTo>
                    <a:pt x="2274" y="28"/>
                    <a:pt x="2092" y="0"/>
                    <a:pt x="1995" y="98"/>
                  </a:cubicBezTo>
                  <a:cubicBezTo>
                    <a:pt x="1813" y="279"/>
                    <a:pt x="1548" y="307"/>
                    <a:pt x="1367" y="447"/>
                  </a:cubicBezTo>
                  <a:cubicBezTo>
                    <a:pt x="1297" y="503"/>
                    <a:pt x="1242" y="586"/>
                    <a:pt x="1172" y="656"/>
                  </a:cubicBezTo>
                  <a:cubicBezTo>
                    <a:pt x="1200" y="837"/>
                    <a:pt x="1088" y="893"/>
                    <a:pt x="935" y="963"/>
                  </a:cubicBezTo>
                  <a:cubicBezTo>
                    <a:pt x="837" y="1005"/>
                    <a:pt x="767" y="1116"/>
                    <a:pt x="684" y="1186"/>
                  </a:cubicBezTo>
                  <a:cubicBezTo>
                    <a:pt x="642" y="1214"/>
                    <a:pt x="642" y="1284"/>
                    <a:pt x="684" y="1312"/>
                  </a:cubicBezTo>
                  <a:cubicBezTo>
                    <a:pt x="753" y="1353"/>
                    <a:pt x="837" y="1409"/>
                    <a:pt x="921" y="1465"/>
                  </a:cubicBezTo>
                  <a:cubicBezTo>
                    <a:pt x="977" y="1493"/>
                    <a:pt x="990" y="1535"/>
                    <a:pt x="963" y="1563"/>
                  </a:cubicBezTo>
                  <a:cubicBezTo>
                    <a:pt x="935" y="1591"/>
                    <a:pt x="907" y="1591"/>
                    <a:pt x="893" y="1591"/>
                  </a:cubicBezTo>
                  <a:cubicBezTo>
                    <a:pt x="739" y="1563"/>
                    <a:pt x="558" y="1535"/>
                    <a:pt x="405" y="1521"/>
                  </a:cubicBezTo>
                  <a:cubicBezTo>
                    <a:pt x="237" y="1521"/>
                    <a:pt x="126" y="1660"/>
                    <a:pt x="56" y="1828"/>
                  </a:cubicBezTo>
                  <a:cubicBezTo>
                    <a:pt x="0" y="1967"/>
                    <a:pt x="56" y="2051"/>
                    <a:pt x="154" y="2148"/>
                  </a:cubicBezTo>
                  <a:cubicBezTo>
                    <a:pt x="237" y="2218"/>
                    <a:pt x="349" y="2302"/>
                    <a:pt x="433" y="2372"/>
                  </a:cubicBezTo>
                  <a:cubicBezTo>
                    <a:pt x="670" y="2539"/>
                    <a:pt x="907" y="2720"/>
                    <a:pt x="1228" y="2567"/>
                  </a:cubicBezTo>
                  <a:cubicBezTo>
                    <a:pt x="1256" y="2539"/>
                    <a:pt x="1325" y="2539"/>
                    <a:pt x="1367" y="2567"/>
                  </a:cubicBezTo>
                  <a:cubicBezTo>
                    <a:pt x="1534" y="2665"/>
                    <a:pt x="1730" y="2665"/>
                    <a:pt x="1925" y="2692"/>
                  </a:cubicBezTo>
                  <a:cubicBezTo>
                    <a:pt x="1939" y="2692"/>
                    <a:pt x="1953" y="2706"/>
                    <a:pt x="1967" y="2720"/>
                  </a:cubicBezTo>
                  <a:cubicBezTo>
                    <a:pt x="1953" y="2734"/>
                    <a:pt x="1939" y="2734"/>
                    <a:pt x="1897" y="2748"/>
                  </a:cubicBezTo>
                  <a:cubicBezTo>
                    <a:pt x="1590" y="2804"/>
                    <a:pt x="1297" y="2860"/>
                    <a:pt x="977" y="2916"/>
                  </a:cubicBezTo>
                  <a:cubicBezTo>
                    <a:pt x="893" y="2930"/>
                    <a:pt x="823" y="3013"/>
                    <a:pt x="809" y="3125"/>
                  </a:cubicBezTo>
                  <a:cubicBezTo>
                    <a:pt x="781" y="3348"/>
                    <a:pt x="851" y="3502"/>
                    <a:pt x="1032" y="3585"/>
                  </a:cubicBezTo>
                  <a:cubicBezTo>
                    <a:pt x="1116" y="3627"/>
                    <a:pt x="1200" y="3655"/>
                    <a:pt x="1297" y="3683"/>
                  </a:cubicBezTo>
                  <a:cubicBezTo>
                    <a:pt x="1437" y="3697"/>
                    <a:pt x="1590" y="3683"/>
                    <a:pt x="1730" y="3697"/>
                  </a:cubicBezTo>
                  <a:cubicBezTo>
                    <a:pt x="2009" y="3725"/>
                    <a:pt x="2246" y="3683"/>
                    <a:pt x="2483" y="3515"/>
                  </a:cubicBezTo>
                  <a:cubicBezTo>
                    <a:pt x="2567" y="3474"/>
                    <a:pt x="2650" y="3418"/>
                    <a:pt x="2734" y="3418"/>
                  </a:cubicBezTo>
                  <a:cubicBezTo>
                    <a:pt x="2943" y="3404"/>
                    <a:pt x="3180" y="3404"/>
                    <a:pt x="3390" y="3334"/>
                  </a:cubicBezTo>
                  <a:cubicBezTo>
                    <a:pt x="3418" y="3306"/>
                    <a:pt x="3473" y="3334"/>
                    <a:pt x="3529" y="3348"/>
                  </a:cubicBezTo>
                  <a:cubicBezTo>
                    <a:pt x="3683" y="3404"/>
                    <a:pt x="3836" y="3446"/>
                    <a:pt x="3989" y="3515"/>
                  </a:cubicBezTo>
                  <a:cubicBezTo>
                    <a:pt x="4115" y="3571"/>
                    <a:pt x="4227" y="3585"/>
                    <a:pt x="4338" y="3571"/>
                  </a:cubicBezTo>
                  <a:cubicBezTo>
                    <a:pt x="4436" y="3557"/>
                    <a:pt x="4533" y="3543"/>
                    <a:pt x="4617" y="3515"/>
                  </a:cubicBezTo>
                  <a:cubicBezTo>
                    <a:pt x="4785" y="3502"/>
                    <a:pt x="4882" y="3432"/>
                    <a:pt x="5008" y="3334"/>
                  </a:cubicBezTo>
                  <a:cubicBezTo>
                    <a:pt x="5231" y="3125"/>
                    <a:pt x="5426" y="2874"/>
                    <a:pt x="5649" y="2665"/>
                  </a:cubicBezTo>
                  <a:cubicBezTo>
                    <a:pt x="5719" y="2609"/>
                    <a:pt x="5761" y="2511"/>
                    <a:pt x="5803" y="2427"/>
                  </a:cubicBezTo>
                  <a:cubicBezTo>
                    <a:pt x="5914" y="2232"/>
                    <a:pt x="5831" y="1981"/>
                    <a:pt x="5635" y="1870"/>
                  </a:cubicBezTo>
                  <a:cubicBezTo>
                    <a:pt x="5594" y="1842"/>
                    <a:pt x="5552" y="1842"/>
                    <a:pt x="5496" y="1842"/>
                  </a:cubicBezTo>
                  <a:cubicBezTo>
                    <a:pt x="5384" y="1870"/>
                    <a:pt x="5315" y="1939"/>
                    <a:pt x="5273" y="2023"/>
                  </a:cubicBezTo>
                  <a:cubicBezTo>
                    <a:pt x="5231" y="2079"/>
                    <a:pt x="5203" y="2107"/>
                    <a:pt x="5161" y="2051"/>
                  </a:cubicBezTo>
                  <a:cubicBezTo>
                    <a:pt x="5077" y="1953"/>
                    <a:pt x="4882" y="1911"/>
                    <a:pt x="4952" y="1730"/>
                  </a:cubicBezTo>
                  <a:cubicBezTo>
                    <a:pt x="4882" y="1618"/>
                    <a:pt x="4812" y="1535"/>
                    <a:pt x="4924" y="1409"/>
                  </a:cubicBezTo>
                  <a:cubicBezTo>
                    <a:pt x="4980" y="1339"/>
                    <a:pt x="5022" y="1256"/>
                    <a:pt x="5022" y="1144"/>
                  </a:cubicBezTo>
                  <a:cubicBezTo>
                    <a:pt x="5008" y="921"/>
                    <a:pt x="5063" y="726"/>
                    <a:pt x="5147" y="517"/>
                  </a:cubicBezTo>
                  <a:cubicBezTo>
                    <a:pt x="5175" y="447"/>
                    <a:pt x="5147" y="377"/>
                    <a:pt x="5091" y="335"/>
                  </a:cubicBezTo>
                  <a:cubicBezTo>
                    <a:pt x="5022" y="265"/>
                    <a:pt x="4924" y="265"/>
                    <a:pt x="4826" y="307"/>
                  </a:cubicBezTo>
                  <a:lnTo>
                    <a:pt x="4254" y="726"/>
                  </a:lnTo>
                  <a:cubicBezTo>
                    <a:pt x="4143" y="823"/>
                    <a:pt x="4115" y="921"/>
                    <a:pt x="4129" y="1047"/>
                  </a:cubicBezTo>
                  <a:cubicBezTo>
                    <a:pt x="4129" y="1116"/>
                    <a:pt x="4157" y="1186"/>
                    <a:pt x="4185" y="1256"/>
                  </a:cubicBezTo>
                  <a:cubicBezTo>
                    <a:pt x="4227" y="1395"/>
                    <a:pt x="4157" y="1479"/>
                    <a:pt x="4045" y="1549"/>
                  </a:cubicBezTo>
                  <a:cubicBezTo>
                    <a:pt x="4031" y="1563"/>
                    <a:pt x="4017" y="1591"/>
                    <a:pt x="3989" y="1591"/>
                  </a:cubicBezTo>
                  <a:cubicBezTo>
                    <a:pt x="3878" y="1660"/>
                    <a:pt x="3850" y="1772"/>
                    <a:pt x="3906" y="1897"/>
                  </a:cubicBezTo>
                  <a:cubicBezTo>
                    <a:pt x="3920" y="1953"/>
                    <a:pt x="3934" y="1981"/>
                    <a:pt x="3962" y="2037"/>
                  </a:cubicBezTo>
                  <a:cubicBezTo>
                    <a:pt x="3976" y="2162"/>
                    <a:pt x="3892" y="2288"/>
                    <a:pt x="3808" y="2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5993475" y="4241025"/>
              <a:ext cx="149975" cy="147175"/>
            </a:xfrm>
            <a:custGeom>
              <a:avLst/>
              <a:gdLst/>
              <a:ahLst/>
              <a:cxnLst/>
              <a:rect l="l" t="t" r="r" b="b"/>
              <a:pathLst>
                <a:path w="5999" h="5887" extrusionOk="0">
                  <a:moveTo>
                    <a:pt x="5831" y="433"/>
                  </a:moveTo>
                  <a:cubicBezTo>
                    <a:pt x="5747" y="446"/>
                    <a:pt x="5649" y="502"/>
                    <a:pt x="5552" y="488"/>
                  </a:cubicBezTo>
                  <a:cubicBezTo>
                    <a:pt x="5398" y="460"/>
                    <a:pt x="5468" y="279"/>
                    <a:pt x="5398" y="209"/>
                  </a:cubicBezTo>
                  <a:cubicBezTo>
                    <a:pt x="5357" y="168"/>
                    <a:pt x="5343" y="112"/>
                    <a:pt x="5315" y="84"/>
                  </a:cubicBezTo>
                  <a:cubicBezTo>
                    <a:pt x="5259" y="14"/>
                    <a:pt x="5133" y="0"/>
                    <a:pt x="5050" y="42"/>
                  </a:cubicBezTo>
                  <a:cubicBezTo>
                    <a:pt x="4994" y="84"/>
                    <a:pt x="4910" y="140"/>
                    <a:pt x="4896" y="181"/>
                  </a:cubicBezTo>
                  <a:cubicBezTo>
                    <a:pt x="4757" y="558"/>
                    <a:pt x="4547" y="865"/>
                    <a:pt x="4185" y="1060"/>
                  </a:cubicBezTo>
                  <a:cubicBezTo>
                    <a:pt x="4101" y="1116"/>
                    <a:pt x="4059" y="1200"/>
                    <a:pt x="4003" y="1283"/>
                  </a:cubicBezTo>
                  <a:cubicBezTo>
                    <a:pt x="3934" y="1395"/>
                    <a:pt x="3878" y="1493"/>
                    <a:pt x="3850" y="1604"/>
                  </a:cubicBezTo>
                  <a:cubicBezTo>
                    <a:pt x="3738" y="1855"/>
                    <a:pt x="3571" y="2037"/>
                    <a:pt x="3320" y="2162"/>
                  </a:cubicBezTo>
                  <a:cubicBezTo>
                    <a:pt x="3041" y="2302"/>
                    <a:pt x="2790" y="2469"/>
                    <a:pt x="2525" y="2622"/>
                  </a:cubicBezTo>
                  <a:cubicBezTo>
                    <a:pt x="2302" y="2748"/>
                    <a:pt x="2134" y="2999"/>
                    <a:pt x="1841" y="2999"/>
                  </a:cubicBezTo>
                  <a:cubicBezTo>
                    <a:pt x="1772" y="2999"/>
                    <a:pt x="1716" y="3069"/>
                    <a:pt x="1646" y="3097"/>
                  </a:cubicBezTo>
                  <a:cubicBezTo>
                    <a:pt x="1297" y="3376"/>
                    <a:pt x="949" y="3697"/>
                    <a:pt x="642" y="4003"/>
                  </a:cubicBezTo>
                  <a:cubicBezTo>
                    <a:pt x="377" y="4268"/>
                    <a:pt x="223" y="4575"/>
                    <a:pt x="42" y="4896"/>
                  </a:cubicBezTo>
                  <a:cubicBezTo>
                    <a:pt x="0" y="4980"/>
                    <a:pt x="56" y="5161"/>
                    <a:pt x="168" y="5203"/>
                  </a:cubicBezTo>
                  <a:cubicBezTo>
                    <a:pt x="391" y="5301"/>
                    <a:pt x="614" y="5384"/>
                    <a:pt x="767" y="5594"/>
                  </a:cubicBezTo>
                  <a:cubicBezTo>
                    <a:pt x="795" y="5621"/>
                    <a:pt x="809" y="5663"/>
                    <a:pt x="851" y="5691"/>
                  </a:cubicBezTo>
                  <a:cubicBezTo>
                    <a:pt x="1005" y="5859"/>
                    <a:pt x="1228" y="5886"/>
                    <a:pt x="1437" y="5789"/>
                  </a:cubicBezTo>
                  <a:cubicBezTo>
                    <a:pt x="1786" y="5621"/>
                    <a:pt x="2037" y="5301"/>
                    <a:pt x="2385" y="5119"/>
                  </a:cubicBezTo>
                  <a:cubicBezTo>
                    <a:pt x="2483" y="4966"/>
                    <a:pt x="2581" y="4798"/>
                    <a:pt x="2678" y="4631"/>
                  </a:cubicBezTo>
                  <a:cubicBezTo>
                    <a:pt x="2748" y="4533"/>
                    <a:pt x="2818" y="4422"/>
                    <a:pt x="2888" y="4352"/>
                  </a:cubicBezTo>
                  <a:cubicBezTo>
                    <a:pt x="3013" y="4227"/>
                    <a:pt x="3097" y="4101"/>
                    <a:pt x="3167" y="3934"/>
                  </a:cubicBezTo>
                  <a:cubicBezTo>
                    <a:pt x="3446" y="3404"/>
                    <a:pt x="3376" y="3543"/>
                    <a:pt x="3864" y="3278"/>
                  </a:cubicBezTo>
                  <a:cubicBezTo>
                    <a:pt x="4003" y="3208"/>
                    <a:pt x="4143" y="3208"/>
                    <a:pt x="4282" y="3208"/>
                  </a:cubicBezTo>
                  <a:cubicBezTo>
                    <a:pt x="4436" y="3208"/>
                    <a:pt x="4547" y="3125"/>
                    <a:pt x="4506" y="2999"/>
                  </a:cubicBezTo>
                  <a:cubicBezTo>
                    <a:pt x="4464" y="2748"/>
                    <a:pt x="4506" y="2581"/>
                    <a:pt x="4743" y="2455"/>
                  </a:cubicBezTo>
                  <a:cubicBezTo>
                    <a:pt x="4826" y="2427"/>
                    <a:pt x="4896" y="2357"/>
                    <a:pt x="4952" y="2260"/>
                  </a:cubicBezTo>
                  <a:cubicBezTo>
                    <a:pt x="5189" y="1939"/>
                    <a:pt x="5482" y="1660"/>
                    <a:pt x="5747" y="1353"/>
                  </a:cubicBezTo>
                  <a:cubicBezTo>
                    <a:pt x="5817" y="1283"/>
                    <a:pt x="5859" y="1200"/>
                    <a:pt x="5859" y="1088"/>
                  </a:cubicBezTo>
                  <a:cubicBezTo>
                    <a:pt x="5859" y="1004"/>
                    <a:pt x="5873" y="907"/>
                    <a:pt x="5873" y="865"/>
                  </a:cubicBezTo>
                  <a:cubicBezTo>
                    <a:pt x="5887" y="795"/>
                    <a:pt x="5887" y="767"/>
                    <a:pt x="5901" y="739"/>
                  </a:cubicBezTo>
                  <a:cubicBezTo>
                    <a:pt x="5928" y="698"/>
                    <a:pt x="5928" y="656"/>
                    <a:pt x="5942" y="614"/>
                  </a:cubicBezTo>
                  <a:lnTo>
                    <a:pt x="5942" y="544"/>
                  </a:lnTo>
                  <a:cubicBezTo>
                    <a:pt x="5998" y="488"/>
                    <a:pt x="5901" y="419"/>
                    <a:pt x="5831" y="4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3368000" y="2274950"/>
              <a:ext cx="126250" cy="80925"/>
            </a:xfrm>
            <a:custGeom>
              <a:avLst/>
              <a:gdLst/>
              <a:ahLst/>
              <a:cxnLst/>
              <a:rect l="l" t="t" r="r" b="b"/>
              <a:pathLst>
                <a:path w="5050" h="3237" extrusionOk="0">
                  <a:moveTo>
                    <a:pt x="2581" y="3181"/>
                  </a:moveTo>
                  <a:cubicBezTo>
                    <a:pt x="2929" y="3042"/>
                    <a:pt x="3250" y="2832"/>
                    <a:pt x="3627" y="2721"/>
                  </a:cubicBezTo>
                  <a:cubicBezTo>
                    <a:pt x="3697" y="2707"/>
                    <a:pt x="3752" y="2651"/>
                    <a:pt x="3794" y="2609"/>
                  </a:cubicBezTo>
                  <a:cubicBezTo>
                    <a:pt x="3975" y="2428"/>
                    <a:pt x="4185" y="2330"/>
                    <a:pt x="4422" y="2274"/>
                  </a:cubicBezTo>
                  <a:cubicBezTo>
                    <a:pt x="4533" y="2261"/>
                    <a:pt x="4575" y="2191"/>
                    <a:pt x="4645" y="2121"/>
                  </a:cubicBezTo>
                  <a:cubicBezTo>
                    <a:pt x="4715" y="2023"/>
                    <a:pt x="4812" y="1940"/>
                    <a:pt x="4896" y="1856"/>
                  </a:cubicBezTo>
                  <a:cubicBezTo>
                    <a:pt x="4924" y="1814"/>
                    <a:pt x="4952" y="1744"/>
                    <a:pt x="4924" y="1730"/>
                  </a:cubicBezTo>
                  <a:cubicBezTo>
                    <a:pt x="4826" y="1521"/>
                    <a:pt x="4910" y="1368"/>
                    <a:pt x="5036" y="1186"/>
                  </a:cubicBezTo>
                  <a:cubicBezTo>
                    <a:pt x="5050" y="1173"/>
                    <a:pt x="5050" y="1145"/>
                    <a:pt x="5050" y="1117"/>
                  </a:cubicBezTo>
                  <a:cubicBezTo>
                    <a:pt x="5050" y="1103"/>
                    <a:pt x="5036" y="1075"/>
                    <a:pt x="5022" y="1075"/>
                  </a:cubicBezTo>
                  <a:cubicBezTo>
                    <a:pt x="4924" y="1019"/>
                    <a:pt x="4868" y="963"/>
                    <a:pt x="4771" y="908"/>
                  </a:cubicBezTo>
                  <a:cubicBezTo>
                    <a:pt x="4645" y="824"/>
                    <a:pt x="4729" y="684"/>
                    <a:pt x="4687" y="587"/>
                  </a:cubicBezTo>
                  <a:cubicBezTo>
                    <a:pt x="4645" y="475"/>
                    <a:pt x="4575" y="377"/>
                    <a:pt x="4533" y="266"/>
                  </a:cubicBezTo>
                  <a:cubicBezTo>
                    <a:pt x="4519" y="210"/>
                    <a:pt x="4464" y="210"/>
                    <a:pt x="4408" y="238"/>
                  </a:cubicBezTo>
                  <a:cubicBezTo>
                    <a:pt x="4296" y="266"/>
                    <a:pt x="4213" y="252"/>
                    <a:pt x="4143" y="182"/>
                  </a:cubicBezTo>
                  <a:cubicBezTo>
                    <a:pt x="4017" y="43"/>
                    <a:pt x="3906" y="57"/>
                    <a:pt x="3780" y="182"/>
                  </a:cubicBezTo>
                  <a:cubicBezTo>
                    <a:pt x="3571" y="377"/>
                    <a:pt x="3348" y="461"/>
                    <a:pt x="3069" y="350"/>
                  </a:cubicBezTo>
                  <a:cubicBezTo>
                    <a:pt x="2971" y="322"/>
                    <a:pt x="2874" y="391"/>
                    <a:pt x="2790" y="350"/>
                  </a:cubicBezTo>
                  <a:cubicBezTo>
                    <a:pt x="2539" y="266"/>
                    <a:pt x="2413" y="377"/>
                    <a:pt x="2330" y="559"/>
                  </a:cubicBezTo>
                  <a:cubicBezTo>
                    <a:pt x="2316" y="587"/>
                    <a:pt x="2246" y="587"/>
                    <a:pt x="2204" y="559"/>
                  </a:cubicBezTo>
                  <a:cubicBezTo>
                    <a:pt x="2162" y="517"/>
                    <a:pt x="2120" y="461"/>
                    <a:pt x="2092" y="391"/>
                  </a:cubicBezTo>
                  <a:cubicBezTo>
                    <a:pt x="2051" y="336"/>
                    <a:pt x="1925" y="350"/>
                    <a:pt x="1897" y="419"/>
                  </a:cubicBezTo>
                  <a:cubicBezTo>
                    <a:pt x="1841" y="517"/>
                    <a:pt x="1841" y="601"/>
                    <a:pt x="1855" y="698"/>
                  </a:cubicBezTo>
                  <a:cubicBezTo>
                    <a:pt x="1897" y="866"/>
                    <a:pt x="1813" y="935"/>
                    <a:pt x="1688" y="977"/>
                  </a:cubicBezTo>
                  <a:cubicBezTo>
                    <a:pt x="1646" y="1005"/>
                    <a:pt x="1604" y="1019"/>
                    <a:pt x="1562" y="1033"/>
                  </a:cubicBezTo>
                  <a:lnTo>
                    <a:pt x="1576" y="1047"/>
                  </a:lnTo>
                  <a:cubicBezTo>
                    <a:pt x="1562" y="1047"/>
                    <a:pt x="1548" y="1075"/>
                    <a:pt x="1534" y="1075"/>
                  </a:cubicBezTo>
                  <a:cubicBezTo>
                    <a:pt x="1548" y="1047"/>
                    <a:pt x="1548" y="1033"/>
                    <a:pt x="1562" y="1033"/>
                  </a:cubicBezTo>
                  <a:lnTo>
                    <a:pt x="1562" y="1033"/>
                  </a:lnTo>
                  <a:cubicBezTo>
                    <a:pt x="1479" y="935"/>
                    <a:pt x="1465" y="810"/>
                    <a:pt x="1479" y="670"/>
                  </a:cubicBezTo>
                  <a:cubicBezTo>
                    <a:pt x="1493" y="531"/>
                    <a:pt x="1437" y="391"/>
                    <a:pt x="1325" y="308"/>
                  </a:cubicBezTo>
                  <a:cubicBezTo>
                    <a:pt x="1269" y="266"/>
                    <a:pt x="1214" y="210"/>
                    <a:pt x="1158" y="168"/>
                  </a:cubicBezTo>
                  <a:cubicBezTo>
                    <a:pt x="1004" y="1"/>
                    <a:pt x="935" y="29"/>
                    <a:pt x="712" y="182"/>
                  </a:cubicBezTo>
                  <a:lnTo>
                    <a:pt x="725" y="210"/>
                  </a:lnTo>
                  <a:lnTo>
                    <a:pt x="698" y="196"/>
                  </a:lnTo>
                  <a:cubicBezTo>
                    <a:pt x="698" y="196"/>
                    <a:pt x="712" y="196"/>
                    <a:pt x="712" y="182"/>
                  </a:cubicBezTo>
                  <a:lnTo>
                    <a:pt x="712" y="182"/>
                  </a:lnTo>
                  <a:cubicBezTo>
                    <a:pt x="586" y="210"/>
                    <a:pt x="460" y="238"/>
                    <a:pt x="391" y="322"/>
                  </a:cubicBezTo>
                  <a:lnTo>
                    <a:pt x="28" y="838"/>
                  </a:lnTo>
                  <a:cubicBezTo>
                    <a:pt x="0" y="894"/>
                    <a:pt x="98" y="1047"/>
                    <a:pt x="168" y="1047"/>
                  </a:cubicBezTo>
                  <a:cubicBezTo>
                    <a:pt x="237" y="1047"/>
                    <a:pt x="307" y="1047"/>
                    <a:pt x="377" y="1019"/>
                  </a:cubicBezTo>
                  <a:cubicBezTo>
                    <a:pt x="558" y="935"/>
                    <a:pt x="712" y="1005"/>
                    <a:pt x="851" y="1075"/>
                  </a:cubicBezTo>
                  <a:cubicBezTo>
                    <a:pt x="907" y="1089"/>
                    <a:pt x="921" y="1145"/>
                    <a:pt x="879" y="1186"/>
                  </a:cubicBezTo>
                  <a:cubicBezTo>
                    <a:pt x="809" y="1284"/>
                    <a:pt x="795" y="1396"/>
                    <a:pt x="642" y="1424"/>
                  </a:cubicBezTo>
                  <a:cubicBezTo>
                    <a:pt x="460" y="1438"/>
                    <a:pt x="307" y="1465"/>
                    <a:pt x="154" y="1507"/>
                  </a:cubicBezTo>
                  <a:cubicBezTo>
                    <a:pt x="140" y="1507"/>
                    <a:pt x="98" y="1577"/>
                    <a:pt x="98" y="1605"/>
                  </a:cubicBezTo>
                  <a:cubicBezTo>
                    <a:pt x="98" y="1647"/>
                    <a:pt x="140" y="1717"/>
                    <a:pt x="168" y="1730"/>
                  </a:cubicBezTo>
                  <a:cubicBezTo>
                    <a:pt x="279" y="1772"/>
                    <a:pt x="391" y="1786"/>
                    <a:pt x="516" y="1814"/>
                  </a:cubicBezTo>
                  <a:cubicBezTo>
                    <a:pt x="586" y="1842"/>
                    <a:pt x="656" y="1870"/>
                    <a:pt x="712" y="1912"/>
                  </a:cubicBezTo>
                  <a:cubicBezTo>
                    <a:pt x="781" y="1995"/>
                    <a:pt x="837" y="2093"/>
                    <a:pt x="879" y="2219"/>
                  </a:cubicBezTo>
                  <a:cubicBezTo>
                    <a:pt x="907" y="2261"/>
                    <a:pt x="865" y="2302"/>
                    <a:pt x="851" y="2344"/>
                  </a:cubicBezTo>
                  <a:cubicBezTo>
                    <a:pt x="809" y="2372"/>
                    <a:pt x="781" y="2400"/>
                    <a:pt x="725" y="2414"/>
                  </a:cubicBezTo>
                  <a:cubicBezTo>
                    <a:pt x="600" y="2428"/>
                    <a:pt x="558" y="2484"/>
                    <a:pt x="572" y="2609"/>
                  </a:cubicBezTo>
                  <a:cubicBezTo>
                    <a:pt x="572" y="2749"/>
                    <a:pt x="656" y="2818"/>
                    <a:pt x="795" y="2832"/>
                  </a:cubicBezTo>
                  <a:cubicBezTo>
                    <a:pt x="865" y="2832"/>
                    <a:pt x="935" y="2846"/>
                    <a:pt x="1004" y="2846"/>
                  </a:cubicBezTo>
                  <a:cubicBezTo>
                    <a:pt x="1256" y="2832"/>
                    <a:pt x="1493" y="2832"/>
                    <a:pt x="1674" y="3028"/>
                  </a:cubicBezTo>
                  <a:cubicBezTo>
                    <a:pt x="1897" y="3097"/>
                    <a:pt x="2120" y="3181"/>
                    <a:pt x="2344" y="3237"/>
                  </a:cubicBezTo>
                  <a:cubicBezTo>
                    <a:pt x="2371" y="3209"/>
                    <a:pt x="2483" y="3209"/>
                    <a:pt x="2581" y="3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4496075" y="1628100"/>
              <a:ext cx="121725" cy="107775"/>
            </a:xfrm>
            <a:custGeom>
              <a:avLst/>
              <a:gdLst/>
              <a:ahLst/>
              <a:cxnLst/>
              <a:rect l="l" t="t" r="r" b="b"/>
              <a:pathLst>
                <a:path w="4869" h="4311" extrusionOk="0">
                  <a:moveTo>
                    <a:pt x="154" y="2218"/>
                  </a:moveTo>
                  <a:cubicBezTo>
                    <a:pt x="140" y="2288"/>
                    <a:pt x="196" y="2344"/>
                    <a:pt x="280" y="2357"/>
                  </a:cubicBezTo>
                  <a:cubicBezTo>
                    <a:pt x="350" y="2371"/>
                    <a:pt x="433" y="2357"/>
                    <a:pt x="489" y="2399"/>
                  </a:cubicBezTo>
                  <a:cubicBezTo>
                    <a:pt x="629" y="2497"/>
                    <a:pt x="782" y="2553"/>
                    <a:pt x="963" y="2567"/>
                  </a:cubicBezTo>
                  <a:cubicBezTo>
                    <a:pt x="977" y="2567"/>
                    <a:pt x="1005" y="2581"/>
                    <a:pt x="1033" y="2609"/>
                  </a:cubicBezTo>
                  <a:cubicBezTo>
                    <a:pt x="1061" y="2636"/>
                    <a:pt x="1033" y="2650"/>
                    <a:pt x="977" y="2678"/>
                  </a:cubicBezTo>
                  <a:cubicBezTo>
                    <a:pt x="894" y="2692"/>
                    <a:pt x="782" y="2706"/>
                    <a:pt x="698" y="2720"/>
                  </a:cubicBezTo>
                  <a:cubicBezTo>
                    <a:pt x="587" y="2748"/>
                    <a:pt x="517" y="2776"/>
                    <a:pt x="447" y="2860"/>
                  </a:cubicBezTo>
                  <a:cubicBezTo>
                    <a:pt x="419" y="2915"/>
                    <a:pt x="447" y="2999"/>
                    <a:pt x="559" y="3111"/>
                  </a:cubicBezTo>
                  <a:cubicBezTo>
                    <a:pt x="698" y="3236"/>
                    <a:pt x="838" y="3376"/>
                    <a:pt x="977" y="3487"/>
                  </a:cubicBezTo>
                  <a:cubicBezTo>
                    <a:pt x="1005" y="3529"/>
                    <a:pt x="1061" y="3543"/>
                    <a:pt x="1103" y="3529"/>
                  </a:cubicBezTo>
                  <a:cubicBezTo>
                    <a:pt x="1396" y="3473"/>
                    <a:pt x="1591" y="3180"/>
                    <a:pt x="1493" y="2888"/>
                  </a:cubicBezTo>
                  <a:cubicBezTo>
                    <a:pt x="1479" y="2818"/>
                    <a:pt x="1424" y="2762"/>
                    <a:pt x="1466" y="2692"/>
                  </a:cubicBezTo>
                  <a:lnTo>
                    <a:pt x="1521" y="2636"/>
                  </a:lnTo>
                  <a:cubicBezTo>
                    <a:pt x="1535" y="2636"/>
                    <a:pt x="1563" y="2623"/>
                    <a:pt x="1591" y="2636"/>
                  </a:cubicBezTo>
                  <a:cubicBezTo>
                    <a:pt x="1689" y="2776"/>
                    <a:pt x="1800" y="2901"/>
                    <a:pt x="1758" y="3097"/>
                  </a:cubicBezTo>
                  <a:cubicBezTo>
                    <a:pt x="1744" y="3180"/>
                    <a:pt x="1744" y="3278"/>
                    <a:pt x="1731" y="3376"/>
                  </a:cubicBezTo>
                  <a:cubicBezTo>
                    <a:pt x="1689" y="3613"/>
                    <a:pt x="1689" y="3627"/>
                    <a:pt x="1898" y="3627"/>
                  </a:cubicBezTo>
                  <a:cubicBezTo>
                    <a:pt x="2079" y="3627"/>
                    <a:pt x="2233" y="3683"/>
                    <a:pt x="2316" y="3836"/>
                  </a:cubicBezTo>
                  <a:cubicBezTo>
                    <a:pt x="2456" y="4073"/>
                    <a:pt x="2665" y="4157"/>
                    <a:pt x="2930" y="4157"/>
                  </a:cubicBezTo>
                  <a:cubicBezTo>
                    <a:pt x="3335" y="4157"/>
                    <a:pt x="3725" y="4171"/>
                    <a:pt x="4130" y="4296"/>
                  </a:cubicBezTo>
                  <a:cubicBezTo>
                    <a:pt x="4199" y="4310"/>
                    <a:pt x="4283" y="4310"/>
                    <a:pt x="4339" y="4296"/>
                  </a:cubicBezTo>
                  <a:cubicBezTo>
                    <a:pt x="4520" y="4227"/>
                    <a:pt x="4674" y="4115"/>
                    <a:pt x="4813" y="3962"/>
                  </a:cubicBezTo>
                  <a:cubicBezTo>
                    <a:pt x="4869" y="3906"/>
                    <a:pt x="4869" y="3752"/>
                    <a:pt x="4827" y="3683"/>
                  </a:cubicBezTo>
                  <a:cubicBezTo>
                    <a:pt x="4799" y="3655"/>
                    <a:pt x="4771" y="3599"/>
                    <a:pt x="4743" y="3585"/>
                  </a:cubicBezTo>
                  <a:cubicBezTo>
                    <a:pt x="4674" y="3515"/>
                    <a:pt x="4604" y="3459"/>
                    <a:pt x="4520" y="3404"/>
                  </a:cubicBezTo>
                  <a:cubicBezTo>
                    <a:pt x="4409" y="3348"/>
                    <a:pt x="4395" y="3264"/>
                    <a:pt x="4409" y="3167"/>
                  </a:cubicBezTo>
                  <a:cubicBezTo>
                    <a:pt x="4451" y="2957"/>
                    <a:pt x="4241" y="2832"/>
                    <a:pt x="4199" y="2636"/>
                  </a:cubicBezTo>
                  <a:cubicBezTo>
                    <a:pt x="4130" y="2274"/>
                    <a:pt x="3865" y="2079"/>
                    <a:pt x="3572" y="1883"/>
                  </a:cubicBezTo>
                  <a:cubicBezTo>
                    <a:pt x="3432" y="1800"/>
                    <a:pt x="3293" y="1786"/>
                    <a:pt x="3167" y="1869"/>
                  </a:cubicBezTo>
                  <a:cubicBezTo>
                    <a:pt x="3056" y="1953"/>
                    <a:pt x="2958" y="1925"/>
                    <a:pt x="2860" y="1855"/>
                  </a:cubicBezTo>
                  <a:cubicBezTo>
                    <a:pt x="2707" y="1744"/>
                    <a:pt x="2540" y="1758"/>
                    <a:pt x="2386" y="1869"/>
                  </a:cubicBezTo>
                  <a:lnTo>
                    <a:pt x="2288" y="1925"/>
                  </a:lnTo>
                  <a:lnTo>
                    <a:pt x="2288" y="1953"/>
                  </a:lnTo>
                  <a:lnTo>
                    <a:pt x="2247" y="1953"/>
                  </a:lnTo>
                  <a:lnTo>
                    <a:pt x="1940" y="2274"/>
                  </a:lnTo>
                  <a:cubicBezTo>
                    <a:pt x="1898" y="2302"/>
                    <a:pt x="1842" y="2302"/>
                    <a:pt x="1828" y="2246"/>
                  </a:cubicBezTo>
                  <a:lnTo>
                    <a:pt x="1828" y="2190"/>
                  </a:lnTo>
                  <a:cubicBezTo>
                    <a:pt x="1940" y="2051"/>
                    <a:pt x="2051" y="1939"/>
                    <a:pt x="2247" y="1939"/>
                  </a:cubicBezTo>
                  <a:lnTo>
                    <a:pt x="2261" y="1925"/>
                  </a:lnTo>
                  <a:cubicBezTo>
                    <a:pt x="2261" y="1925"/>
                    <a:pt x="2288" y="1925"/>
                    <a:pt x="2288" y="1897"/>
                  </a:cubicBezTo>
                  <a:cubicBezTo>
                    <a:pt x="2302" y="1702"/>
                    <a:pt x="2288" y="1507"/>
                    <a:pt x="2079" y="1367"/>
                  </a:cubicBezTo>
                  <a:cubicBezTo>
                    <a:pt x="1912" y="1242"/>
                    <a:pt x="1870" y="1060"/>
                    <a:pt x="1842" y="851"/>
                  </a:cubicBezTo>
                  <a:cubicBezTo>
                    <a:pt x="1842" y="753"/>
                    <a:pt x="1758" y="670"/>
                    <a:pt x="1661" y="670"/>
                  </a:cubicBezTo>
                  <a:cubicBezTo>
                    <a:pt x="1340" y="628"/>
                    <a:pt x="1131" y="460"/>
                    <a:pt x="935" y="223"/>
                  </a:cubicBezTo>
                  <a:cubicBezTo>
                    <a:pt x="866" y="140"/>
                    <a:pt x="754" y="84"/>
                    <a:pt x="643" y="42"/>
                  </a:cubicBezTo>
                  <a:cubicBezTo>
                    <a:pt x="573" y="0"/>
                    <a:pt x="419" y="56"/>
                    <a:pt x="405" y="126"/>
                  </a:cubicBezTo>
                  <a:cubicBezTo>
                    <a:pt x="350" y="321"/>
                    <a:pt x="294" y="488"/>
                    <a:pt x="196" y="642"/>
                  </a:cubicBezTo>
                  <a:cubicBezTo>
                    <a:pt x="15" y="907"/>
                    <a:pt x="1" y="1200"/>
                    <a:pt x="99" y="1465"/>
                  </a:cubicBezTo>
                  <a:cubicBezTo>
                    <a:pt x="168" y="1744"/>
                    <a:pt x="210" y="1981"/>
                    <a:pt x="154" y="2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6147600" y="4093150"/>
              <a:ext cx="83375" cy="174750"/>
            </a:xfrm>
            <a:custGeom>
              <a:avLst/>
              <a:gdLst/>
              <a:ahLst/>
              <a:cxnLst/>
              <a:rect l="l" t="t" r="r" b="b"/>
              <a:pathLst>
                <a:path w="3335" h="6990" extrusionOk="0">
                  <a:moveTo>
                    <a:pt x="3195" y="3321"/>
                  </a:moveTo>
                  <a:cubicBezTo>
                    <a:pt x="3125" y="3279"/>
                    <a:pt x="3055" y="3279"/>
                    <a:pt x="2986" y="3321"/>
                  </a:cubicBezTo>
                  <a:cubicBezTo>
                    <a:pt x="2944" y="3335"/>
                    <a:pt x="2902" y="3363"/>
                    <a:pt x="2860" y="3404"/>
                  </a:cubicBezTo>
                  <a:cubicBezTo>
                    <a:pt x="2581" y="3572"/>
                    <a:pt x="2511" y="3572"/>
                    <a:pt x="2288" y="3390"/>
                  </a:cubicBezTo>
                  <a:cubicBezTo>
                    <a:pt x="2177" y="3293"/>
                    <a:pt x="2093" y="3195"/>
                    <a:pt x="2079" y="3014"/>
                  </a:cubicBezTo>
                  <a:cubicBezTo>
                    <a:pt x="2065" y="2846"/>
                    <a:pt x="2023" y="2693"/>
                    <a:pt x="2009" y="2526"/>
                  </a:cubicBezTo>
                  <a:cubicBezTo>
                    <a:pt x="1981" y="2456"/>
                    <a:pt x="1967" y="2386"/>
                    <a:pt x="1939" y="2344"/>
                  </a:cubicBezTo>
                  <a:cubicBezTo>
                    <a:pt x="1911" y="2302"/>
                    <a:pt x="1870" y="2288"/>
                    <a:pt x="1828" y="2288"/>
                  </a:cubicBezTo>
                  <a:cubicBezTo>
                    <a:pt x="1814" y="2288"/>
                    <a:pt x="1800" y="2302"/>
                    <a:pt x="1772" y="2344"/>
                  </a:cubicBezTo>
                  <a:cubicBezTo>
                    <a:pt x="1758" y="2386"/>
                    <a:pt x="1744" y="2428"/>
                    <a:pt x="1730" y="2470"/>
                  </a:cubicBezTo>
                  <a:cubicBezTo>
                    <a:pt x="1716" y="2512"/>
                    <a:pt x="1674" y="2540"/>
                    <a:pt x="1633" y="2567"/>
                  </a:cubicBezTo>
                  <a:cubicBezTo>
                    <a:pt x="1605" y="2581"/>
                    <a:pt x="1507" y="2470"/>
                    <a:pt x="1507" y="2428"/>
                  </a:cubicBezTo>
                  <a:cubicBezTo>
                    <a:pt x="1549" y="2093"/>
                    <a:pt x="1535" y="1758"/>
                    <a:pt x="1605" y="1424"/>
                  </a:cubicBezTo>
                  <a:cubicBezTo>
                    <a:pt x="1660" y="1242"/>
                    <a:pt x="1633" y="1061"/>
                    <a:pt x="1507" y="894"/>
                  </a:cubicBezTo>
                  <a:cubicBezTo>
                    <a:pt x="1340" y="698"/>
                    <a:pt x="1228" y="433"/>
                    <a:pt x="1019" y="280"/>
                  </a:cubicBezTo>
                  <a:cubicBezTo>
                    <a:pt x="963" y="238"/>
                    <a:pt x="935" y="154"/>
                    <a:pt x="907" y="85"/>
                  </a:cubicBezTo>
                  <a:cubicBezTo>
                    <a:pt x="893" y="71"/>
                    <a:pt x="893" y="57"/>
                    <a:pt x="879" y="29"/>
                  </a:cubicBezTo>
                  <a:cubicBezTo>
                    <a:pt x="837" y="1"/>
                    <a:pt x="782" y="1"/>
                    <a:pt x="754" y="29"/>
                  </a:cubicBezTo>
                  <a:cubicBezTo>
                    <a:pt x="740" y="57"/>
                    <a:pt x="712" y="71"/>
                    <a:pt x="712" y="85"/>
                  </a:cubicBezTo>
                  <a:cubicBezTo>
                    <a:pt x="712" y="280"/>
                    <a:pt x="893" y="433"/>
                    <a:pt x="810" y="643"/>
                  </a:cubicBezTo>
                  <a:cubicBezTo>
                    <a:pt x="726" y="782"/>
                    <a:pt x="768" y="922"/>
                    <a:pt x="823" y="1061"/>
                  </a:cubicBezTo>
                  <a:cubicBezTo>
                    <a:pt x="893" y="1270"/>
                    <a:pt x="935" y="1479"/>
                    <a:pt x="991" y="1689"/>
                  </a:cubicBezTo>
                  <a:cubicBezTo>
                    <a:pt x="1033" y="1898"/>
                    <a:pt x="1158" y="2093"/>
                    <a:pt x="1061" y="2316"/>
                  </a:cubicBezTo>
                  <a:cubicBezTo>
                    <a:pt x="1047" y="2372"/>
                    <a:pt x="1075" y="2456"/>
                    <a:pt x="1116" y="2526"/>
                  </a:cubicBezTo>
                  <a:cubicBezTo>
                    <a:pt x="1158" y="2623"/>
                    <a:pt x="1186" y="2707"/>
                    <a:pt x="1200" y="2791"/>
                  </a:cubicBezTo>
                  <a:cubicBezTo>
                    <a:pt x="1172" y="3014"/>
                    <a:pt x="1158" y="3251"/>
                    <a:pt x="1061" y="3432"/>
                  </a:cubicBezTo>
                  <a:cubicBezTo>
                    <a:pt x="977" y="3669"/>
                    <a:pt x="893" y="3879"/>
                    <a:pt x="810" y="4102"/>
                  </a:cubicBezTo>
                  <a:cubicBezTo>
                    <a:pt x="754" y="4227"/>
                    <a:pt x="684" y="4297"/>
                    <a:pt x="558" y="4339"/>
                  </a:cubicBezTo>
                  <a:cubicBezTo>
                    <a:pt x="461" y="4381"/>
                    <a:pt x="335" y="4437"/>
                    <a:pt x="224" y="4478"/>
                  </a:cubicBezTo>
                  <a:cubicBezTo>
                    <a:pt x="56" y="4590"/>
                    <a:pt x="1" y="4855"/>
                    <a:pt x="140" y="4981"/>
                  </a:cubicBezTo>
                  <a:lnTo>
                    <a:pt x="489" y="5329"/>
                  </a:lnTo>
                  <a:cubicBezTo>
                    <a:pt x="614" y="5441"/>
                    <a:pt x="628" y="5580"/>
                    <a:pt x="614" y="5734"/>
                  </a:cubicBezTo>
                  <a:cubicBezTo>
                    <a:pt x="614" y="5859"/>
                    <a:pt x="558" y="5957"/>
                    <a:pt x="489" y="6069"/>
                  </a:cubicBezTo>
                  <a:cubicBezTo>
                    <a:pt x="349" y="6236"/>
                    <a:pt x="210" y="6403"/>
                    <a:pt x="84" y="6571"/>
                  </a:cubicBezTo>
                  <a:cubicBezTo>
                    <a:pt x="70" y="6613"/>
                    <a:pt x="70" y="6682"/>
                    <a:pt x="84" y="6710"/>
                  </a:cubicBezTo>
                  <a:cubicBezTo>
                    <a:pt x="154" y="6794"/>
                    <a:pt x="238" y="6892"/>
                    <a:pt x="335" y="6961"/>
                  </a:cubicBezTo>
                  <a:cubicBezTo>
                    <a:pt x="363" y="6975"/>
                    <a:pt x="419" y="6989"/>
                    <a:pt x="475" y="6975"/>
                  </a:cubicBezTo>
                  <a:cubicBezTo>
                    <a:pt x="656" y="6905"/>
                    <a:pt x="810" y="6780"/>
                    <a:pt x="935" y="6640"/>
                  </a:cubicBezTo>
                  <a:cubicBezTo>
                    <a:pt x="1186" y="6403"/>
                    <a:pt x="1409" y="6166"/>
                    <a:pt x="1633" y="5915"/>
                  </a:cubicBezTo>
                  <a:cubicBezTo>
                    <a:pt x="1856" y="5664"/>
                    <a:pt x="2023" y="5427"/>
                    <a:pt x="2023" y="5092"/>
                  </a:cubicBezTo>
                  <a:cubicBezTo>
                    <a:pt x="2023" y="4911"/>
                    <a:pt x="2177" y="4799"/>
                    <a:pt x="2372" y="4771"/>
                  </a:cubicBezTo>
                  <a:lnTo>
                    <a:pt x="2511" y="4771"/>
                  </a:lnTo>
                  <a:cubicBezTo>
                    <a:pt x="2553" y="4771"/>
                    <a:pt x="2637" y="4743"/>
                    <a:pt x="2637" y="4729"/>
                  </a:cubicBezTo>
                  <a:cubicBezTo>
                    <a:pt x="2679" y="4492"/>
                    <a:pt x="2874" y="4381"/>
                    <a:pt x="3027" y="4241"/>
                  </a:cubicBezTo>
                  <a:cubicBezTo>
                    <a:pt x="3111" y="4172"/>
                    <a:pt x="3139" y="4074"/>
                    <a:pt x="3167" y="3990"/>
                  </a:cubicBezTo>
                  <a:cubicBezTo>
                    <a:pt x="3223" y="3851"/>
                    <a:pt x="3265" y="3711"/>
                    <a:pt x="3306" y="3586"/>
                  </a:cubicBezTo>
                  <a:cubicBezTo>
                    <a:pt x="3334" y="3474"/>
                    <a:pt x="3278" y="3363"/>
                    <a:pt x="3195" y="3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5075300" y="1686675"/>
              <a:ext cx="102900" cy="73250"/>
            </a:xfrm>
            <a:custGeom>
              <a:avLst/>
              <a:gdLst/>
              <a:ahLst/>
              <a:cxnLst/>
              <a:rect l="l" t="t" r="r" b="b"/>
              <a:pathLst>
                <a:path w="4116" h="2930" extrusionOk="0">
                  <a:moveTo>
                    <a:pt x="391" y="1688"/>
                  </a:moveTo>
                  <a:cubicBezTo>
                    <a:pt x="489" y="1842"/>
                    <a:pt x="628" y="1967"/>
                    <a:pt x="628" y="2177"/>
                  </a:cubicBezTo>
                  <a:cubicBezTo>
                    <a:pt x="628" y="2232"/>
                    <a:pt x="698" y="2302"/>
                    <a:pt x="768" y="2330"/>
                  </a:cubicBezTo>
                  <a:cubicBezTo>
                    <a:pt x="893" y="2400"/>
                    <a:pt x="1005" y="2497"/>
                    <a:pt x="1158" y="2525"/>
                  </a:cubicBezTo>
                  <a:cubicBezTo>
                    <a:pt x="1326" y="2581"/>
                    <a:pt x="1465" y="2651"/>
                    <a:pt x="1577" y="2776"/>
                  </a:cubicBezTo>
                  <a:cubicBezTo>
                    <a:pt x="1674" y="2874"/>
                    <a:pt x="1800" y="2930"/>
                    <a:pt x="1953" y="2888"/>
                  </a:cubicBezTo>
                  <a:cubicBezTo>
                    <a:pt x="2079" y="2874"/>
                    <a:pt x="2204" y="2916"/>
                    <a:pt x="2302" y="2888"/>
                  </a:cubicBezTo>
                  <a:cubicBezTo>
                    <a:pt x="2358" y="2888"/>
                    <a:pt x="2428" y="2818"/>
                    <a:pt x="2456" y="2776"/>
                  </a:cubicBezTo>
                  <a:cubicBezTo>
                    <a:pt x="2511" y="2665"/>
                    <a:pt x="2511" y="2567"/>
                    <a:pt x="2637" y="2469"/>
                  </a:cubicBezTo>
                  <a:cubicBezTo>
                    <a:pt x="2721" y="2428"/>
                    <a:pt x="2790" y="2302"/>
                    <a:pt x="2860" y="2190"/>
                  </a:cubicBezTo>
                  <a:cubicBezTo>
                    <a:pt x="2999" y="1995"/>
                    <a:pt x="3153" y="1898"/>
                    <a:pt x="3404" y="1967"/>
                  </a:cubicBezTo>
                  <a:cubicBezTo>
                    <a:pt x="3446" y="1981"/>
                    <a:pt x="3543" y="1953"/>
                    <a:pt x="3599" y="1911"/>
                  </a:cubicBezTo>
                  <a:cubicBezTo>
                    <a:pt x="3641" y="1884"/>
                    <a:pt x="3697" y="1828"/>
                    <a:pt x="3753" y="1772"/>
                  </a:cubicBezTo>
                  <a:cubicBezTo>
                    <a:pt x="3781" y="1744"/>
                    <a:pt x="3795" y="1688"/>
                    <a:pt x="3795" y="1646"/>
                  </a:cubicBezTo>
                  <a:cubicBezTo>
                    <a:pt x="3795" y="1563"/>
                    <a:pt x="3850" y="1535"/>
                    <a:pt x="3906" y="1493"/>
                  </a:cubicBezTo>
                  <a:cubicBezTo>
                    <a:pt x="3948" y="1465"/>
                    <a:pt x="3990" y="1451"/>
                    <a:pt x="4018" y="1395"/>
                  </a:cubicBezTo>
                  <a:cubicBezTo>
                    <a:pt x="4046" y="1340"/>
                    <a:pt x="4101" y="1270"/>
                    <a:pt x="4101" y="1200"/>
                  </a:cubicBezTo>
                  <a:cubicBezTo>
                    <a:pt x="4115" y="1116"/>
                    <a:pt x="4115" y="1005"/>
                    <a:pt x="4101" y="921"/>
                  </a:cubicBezTo>
                  <a:cubicBezTo>
                    <a:pt x="4060" y="810"/>
                    <a:pt x="4018" y="698"/>
                    <a:pt x="3976" y="586"/>
                  </a:cubicBezTo>
                  <a:cubicBezTo>
                    <a:pt x="4046" y="363"/>
                    <a:pt x="3906" y="293"/>
                    <a:pt x="3725" y="252"/>
                  </a:cubicBezTo>
                  <a:cubicBezTo>
                    <a:pt x="3432" y="196"/>
                    <a:pt x="3125" y="140"/>
                    <a:pt x="2818" y="70"/>
                  </a:cubicBezTo>
                  <a:cubicBezTo>
                    <a:pt x="2804" y="70"/>
                    <a:pt x="2776" y="42"/>
                    <a:pt x="2748" y="70"/>
                  </a:cubicBezTo>
                  <a:cubicBezTo>
                    <a:pt x="2707" y="98"/>
                    <a:pt x="2637" y="112"/>
                    <a:pt x="2581" y="168"/>
                  </a:cubicBezTo>
                  <a:cubicBezTo>
                    <a:pt x="2567" y="196"/>
                    <a:pt x="2567" y="280"/>
                    <a:pt x="2581" y="293"/>
                  </a:cubicBezTo>
                  <a:cubicBezTo>
                    <a:pt x="2707" y="503"/>
                    <a:pt x="2790" y="726"/>
                    <a:pt x="2776" y="977"/>
                  </a:cubicBezTo>
                  <a:cubicBezTo>
                    <a:pt x="2776" y="1019"/>
                    <a:pt x="2790" y="1089"/>
                    <a:pt x="2804" y="1144"/>
                  </a:cubicBezTo>
                  <a:cubicBezTo>
                    <a:pt x="2804" y="1144"/>
                    <a:pt x="2832" y="1144"/>
                    <a:pt x="2832" y="1158"/>
                  </a:cubicBezTo>
                  <a:cubicBezTo>
                    <a:pt x="2832" y="1186"/>
                    <a:pt x="2846" y="1200"/>
                    <a:pt x="2860" y="1214"/>
                  </a:cubicBezTo>
                  <a:cubicBezTo>
                    <a:pt x="2846" y="1200"/>
                    <a:pt x="2832" y="1200"/>
                    <a:pt x="2804" y="1186"/>
                  </a:cubicBezTo>
                  <a:lnTo>
                    <a:pt x="2804" y="1144"/>
                  </a:lnTo>
                  <a:cubicBezTo>
                    <a:pt x="2776" y="1130"/>
                    <a:pt x="2734" y="1116"/>
                    <a:pt x="2721" y="1075"/>
                  </a:cubicBezTo>
                  <a:cubicBezTo>
                    <a:pt x="2581" y="851"/>
                    <a:pt x="2442" y="628"/>
                    <a:pt x="2414" y="363"/>
                  </a:cubicBezTo>
                  <a:cubicBezTo>
                    <a:pt x="2386" y="196"/>
                    <a:pt x="2288" y="126"/>
                    <a:pt x="2135" y="84"/>
                  </a:cubicBezTo>
                  <a:cubicBezTo>
                    <a:pt x="1995" y="56"/>
                    <a:pt x="1856" y="14"/>
                    <a:pt x="1716" y="1"/>
                  </a:cubicBezTo>
                  <a:cubicBezTo>
                    <a:pt x="1674" y="1"/>
                    <a:pt x="1619" y="28"/>
                    <a:pt x="1591" y="70"/>
                  </a:cubicBezTo>
                  <a:cubicBezTo>
                    <a:pt x="1535" y="154"/>
                    <a:pt x="1507" y="238"/>
                    <a:pt x="1479" y="321"/>
                  </a:cubicBezTo>
                  <a:cubicBezTo>
                    <a:pt x="1465" y="461"/>
                    <a:pt x="1479" y="586"/>
                    <a:pt x="1479" y="726"/>
                  </a:cubicBezTo>
                  <a:lnTo>
                    <a:pt x="1507" y="726"/>
                  </a:lnTo>
                  <a:cubicBezTo>
                    <a:pt x="1521" y="768"/>
                    <a:pt x="1535" y="782"/>
                    <a:pt x="1577" y="810"/>
                  </a:cubicBezTo>
                  <a:cubicBezTo>
                    <a:pt x="1535" y="796"/>
                    <a:pt x="1521" y="782"/>
                    <a:pt x="1479" y="754"/>
                  </a:cubicBezTo>
                  <a:lnTo>
                    <a:pt x="1479" y="726"/>
                  </a:lnTo>
                  <a:cubicBezTo>
                    <a:pt x="1298" y="656"/>
                    <a:pt x="1089" y="642"/>
                    <a:pt x="949" y="461"/>
                  </a:cubicBezTo>
                  <a:cubicBezTo>
                    <a:pt x="824" y="321"/>
                    <a:pt x="614" y="280"/>
                    <a:pt x="433" y="224"/>
                  </a:cubicBezTo>
                  <a:cubicBezTo>
                    <a:pt x="363" y="210"/>
                    <a:pt x="252" y="252"/>
                    <a:pt x="210" y="363"/>
                  </a:cubicBezTo>
                  <a:cubicBezTo>
                    <a:pt x="154" y="545"/>
                    <a:pt x="112" y="726"/>
                    <a:pt x="42" y="907"/>
                  </a:cubicBezTo>
                  <a:cubicBezTo>
                    <a:pt x="1" y="977"/>
                    <a:pt x="14" y="1047"/>
                    <a:pt x="56" y="1116"/>
                  </a:cubicBezTo>
                  <a:cubicBezTo>
                    <a:pt x="196" y="1312"/>
                    <a:pt x="266" y="1521"/>
                    <a:pt x="391" y="1688"/>
                  </a:cubicBezTo>
                  <a:close/>
                  <a:moveTo>
                    <a:pt x="2999" y="1340"/>
                  </a:moveTo>
                  <a:lnTo>
                    <a:pt x="3013" y="1381"/>
                  </a:lnTo>
                  <a:lnTo>
                    <a:pt x="2999" y="1340"/>
                  </a:lnTo>
                  <a:cubicBezTo>
                    <a:pt x="2986" y="1340"/>
                    <a:pt x="2972" y="1326"/>
                    <a:pt x="2972" y="1312"/>
                  </a:cubicBezTo>
                  <a:cubicBezTo>
                    <a:pt x="2972" y="1326"/>
                    <a:pt x="2986" y="1326"/>
                    <a:pt x="2999" y="1340"/>
                  </a:cubicBezTo>
                  <a:close/>
                  <a:moveTo>
                    <a:pt x="1716" y="893"/>
                  </a:moveTo>
                  <a:lnTo>
                    <a:pt x="1716" y="921"/>
                  </a:lnTo>
                  <a:lnTo>
                    <a:pt x="1716" y="893"/>
                  </a:lnTo>
                  <a:cubicBezTo>
                    <a:pt x="1674" y="893"/>
                    <a:pt x="1646" y="865"/>
                    <a:pt x="1619" y="851"/>
                  </a:cubicBezTo>
                  <a:cubicBezTo>
                    <a:pt x="1646" y="865"/>
                    <a:pt x="1674" y="893"/>
                    <a:pt x="1716" y="8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2517475" y="1916825"/>
              <a:ext cx="84075" cy="102550"/>
            </a:xfrm>
            <a:custGeom>
              <a:avLst/>
              <a:gdLst/>
              <a:ahLst/>
              <a:cxnLst/>
              <a:rect l="l" t="t" r="r" b="b"/>
              <a:pathLst>
                <a:path w="3363" h="4102" extrusionOk="0">
                  <a:moveTo>
                    <a:pt x="3250" y="768"/>
                  </a:moveTo>
                  <a:cubicBezTo>
                    <a:pt x="3334" y="712"/>
                    <a:pt x="3362" y="614"/>
                    <a:pt x="3334" y="517"/>
                  </a:cubicBezTo>
                  <a:cubicBezTo>
                    <a:pt x="3292" y="419"/>
                    <a:pt x="3223" y="363"/>
                    <a:pt x="3125" y="349"/>
                  </a:cubicBezTo>
                  <a:cubicBezTo>
                    <a:pt x="2972" y="307"/>
                    <a:pt x="2790" y="335"/>
                    <a:pt x="2623" y="294"/>
                  </a:cubicBezTo>
                  <a:cubicBezTo>
                    <a:pt x="2525" y="280"/>
                    <a:pt x="2455" y="238"/>
                    <a:pt x="2372" y="210"/>
                  </a:cubicBezTo>
                  <a:lnTo>
                    <a:pt x="2372" y="210"/>
                  </a:lnTo>
                  <a:lnTo>
                    <a:pt x="2358" y="210"/>
                  </a:lnTo>
                  <a:lnTo>
                    <a:pt x="2372" y="224"/>
                  </a:lnTo>
                  <a:cubicBezTo>
                    <a:pt x="2316" y="168"/>
                    <a:pt x="2288" y="126"/>
                    <a:pt x="2218" y="70"/>
                  </a:cubicBezTo>
                  <a:cubicBezTo>
                    <a:pt x="2163" y="29"/>
                    <a:pt x="2093" y="1"/>
                    <a:pt x="2023" y="1"/>
                  </a:cubicBezTo>
                  <a:cubicBezTo>
                    <a:pt x="1897" y="15"/>
                    <a:pt x="1800" y="29"/>
                    <a:pt x="1674" y="84"/>
                  </a:cubicBezTo>
                  <a:cubicBezTo>
                    <a:pt x="1605" y="98"/>
                    <a:pt x="1535" y="154"/>
                    <a:pt x="1521" y="210"/>
                  </a:cubicBezTo>
                  <a:cubicBezTo>
                    <a:pt x="1451" y="377"/>
                    <a:pt x="1326" y="475"/>
                    <a:pt x="1186" y="573"/>
                  </a:cubicBezTo>
                  <a:cubicBezTo>
                    <a:pt x="1116" y="628"/>
                    <a:pt x="1116" y="698"/>
                    <a:pt x="1130" y="768"/>
                  </a:cubicBezTo>
                  <a:cubicBezTo>
                    <a:pt x="1158" y="838"/>
                    <a:pt x="1172" y="907"/>
                    <a:pt x="1200" y="977"/>
                  </a:cubicBezTo>
                  <a:cubicBezTo>
                    <a:pt x="1367" y="1214"/>
                    <a:pt x="1270" y="1423"/>
                    <a:pt x="1158" y="1661"/>
                  </a:cubicBezTo>
                  <a:cubicBezTo>
                    <a:pt x="1116" y="1702"/>
                    <a:pt x="1019" y="1730"/>
                    <a:pt x="963" y="1688"/>
                  </a:cubicBezTo>
                  <a:cubicBezTo>
                    <a:pt x="837" y="1563"/>
                    <a:pt x="809" y="1395"/>
                    <a:pt x="740" y="1242"/>
                  </a:cubicBezTo>
                  <a:cubicBezTo>
                    <a:pt x="698" y="1130"/>
                    <a:pt x="600" y="1103"/>
                    <a:pt x="503" y="1103"/>
                  </a:cubicBezTo>
                  <a:cubicBezTo>
                    <a:pt x="224" y="1103"/>
                    <a:pt x="56" y="1270"/>
                    <a:pt x="42" y="1535"/>
                  </a:cubicBezTo>
                  <a:cubicBezTo>
                    <a:pt x="14" y="1730"/>
                    <a:pt x="0" y="1912"/>
                    <a:pt x="0" y="2107"/>
                  </a:cubicBezTo>
                  <a:cubicBezTo>
                    <a:pt x="0" y="2177"/>
                    <a:pt x="42" y="2246"/>
                    <a:pt x="112" y="2288"/>
                  </a:cubicBezTo>
                  <a:cubicBezTo>
                    <a:pt x="279" y="2358"/>
                    <a:pt x="363" y="2497"/>
                    <a:pt x="419" y="2651"/>
                  </a:cubicBezTo>
                  <a:cubicBezTo>
                    <a:pt x="503" y="2944"/>
                    <a:pt x="642" y="3223"/>
                    <a:pt x="628" y="3558"/>
                  </a:cubicBezTo>
                  <a:cubicBezTo>
                    <a:pt x="628" y="3725"/>
                    <a:pt x="712" y="3864"/>
                    <a:pt x="837" y="4004"/>
                  </a:cubicBezTo>
                  <a:cubicBezTo>
                    <a:pt x="907" y="4074"/>
                    <a:pt x="1033" y="4102"/>
                    <a:pt x="1102" y="4046"/>
                  </a:cubicBezTo>
                  <a:cubicBezTo>
                    <a:pt x="1200" y="3962"/>
                    <a:pt x="1312" y="3836"/>
                    <a:pt x="1409" y="3767"/>
                  </a:cubicBezTo>
                  <a:cubicBezTo>
                    <a:pt x="1535" y="3697"/>
                    <a:pt x="1688" y="3683"/>
                    <a:pt x="1814" y="3627"/>
                  </a:cubicBezTo>
                  <a:cubicBezTo>
                    <a:pt x="1953" y="3571"/>
                    <a:pt x="2079" y="3502"/>
                    <a:pt x="2204" y="3432"/>
                  </a:cubicBezTo>
                  <a:cubicBezTo>
                    <a:pt x="2246" y="3404"/>
                    <a:pt x="2316" y="3334"/>
                    <a:pt x="2344" y="3279"/>
                  </a:cubicBezTo>
                  <a:cubicBezTo>
                    <a:pt x="2414" y="3055"/>
                    <a:pt x="2525" y="2846"/>
                    <a:pt x="2707" y="2665"/>
                  </a:cubicBezTo>
                  <a:cubicBezTo>
                    <a:pt x="2832" y="2539"/>
                    <a:pt x="2846" y="2372"/>
                    <a:pt x="2804" y="2191"/>
                  </a:cubicBezTo>
                  <a:cubicBezTo>
                    <a:pt x="2776" y="2079"/>
                    <a:pt x="2734" y="1967"/>
                    <a:pt x="2707" y="1842"/>
                  </a:cubicBezTo>
                  <a:cubicBezTo>
                    <a:pt x="2665" y="1688"/>
                    <a:pt x="2567" y="1605"/>
                    <a:pt x="2428" y="1535"/>
                  </a:cubicBezTo>
                  <a:cubicBezTo>
                    <a:pt x="2372" y="1493"/>
                    <a:pt x="2372" y="1465"/>
                    <a:pt x="2428" y="1423"/>
                  </a:cubicBezTo>
                  <a:cubicBezTo>
                    <a:pt x="2567" y="1382"/>
                    <a:pt x="2693" y="1326"/>
                    <a:pt x="2832" y="1270"/>
                  </a:cubicBezTo>
                  <a:cubicBezTo>
                    <a:pt x="2916" y="1242"/>
                    <a:pt x="2999" y="1172"/>
                    <a:pt x="2999" y="1061"/>
                  </a:cubicBezTo>
                  <a:cubicBezTo>
                    <a:pt x="3041" y="865"/>
                    <a:pt x="3139" y="838"/>
                    <a:pt x="325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5"/>
            <p:cNvSpPr/>
            <p:nvPr/>
          </p:nvSpPr>
          <p:spPr>
            <a:xfrm>
              <a:off x="5433425" y="3444900"/>
              <a:ext cx="98725" cy="112300"/>
            </a:xfrm>
            <a:custGeom>
              <a:avLst/>
              <a:gdLst/>
              <a:ahLst/>
              <a:cxnLst/>
              <a:rect l="l" t="t" r="r" b="b"/>
              <a:pathLst>
                <a:path w="3949" h="4492" extrusionOk="0">
                  <a:moveTo>
                    <a:pt x="1214" y="809"/>
                  </a:moveTo>
                  <a:cubicBezTo>
                    <a:pt x="1730" y="754"/>
                    <a:pt x="2260" y="754"/>
                    <a:pt x="2777" y="837"/>
                  </a:cubicBezTo>
                  <a:cubicBezTo>
                    <a:pt x="3293" y="907"/>
                    <a:pt x="3655" y="726"/>
                    <a:pt x="3920" y="265"/>
                  </a:cubicBezTo>
                  <a:cubicBezTo>
                    <a:pt x="3948" y="196"/>
                    <a:pt x="3934" y="126"/>
                    <a:pt x="3878" y="70"/>
                  </a:cubicBezTo>
                  <a:cubicBezTo>
                    <a:pt x="3823" y="28"/>
                    <a:pt x="3725" y="0"/>
                    <a:pt x="3683" y="42"/>
                  </a:cubicBezTo>
                  <a:cubicBezTo>
                    <a:pt x="3600" y="112"/>
                    <a:pt x="3516" y="196"/>
                    <a:pt x="3418" y="279"/>
                  </a:cubicBezTo>
                  <a:cubicBezTo>
                    <a:pt x="3265" y="405"/>
                    <a:pt x="3111" y="489"/>
                    <a:pt x="2902" y="447"/>
                  </a:cubicBezTo>
                  <a:cubicBezTo>
                    <a:pt x="2623" y="391"/>
                    <a:pt x="2330" y="391"/>
                    <a:pt x="2051" y="335"/>
                  </a:cubicBezTo>
                  <a:cubicBezTo>
                    <a:pt x="1856" y="321"/>
                    <a:pt x="1675" y="224"/>
                    <a:pt x="1493" y="210"/>
                  </a:cubicBezTo>
                  <a:cubicBezTo>
                    <a:pt x="1256" y="210"/>
                    <a:pt x="1172" y="503"/>
                    <a:pt x="935" y="503"/>
                  </a:cubicBezTo>
                  <a:cubicBezTo>
                    <a:pt x="907" y="503"/>
                    <a:pt x="880" y="530"/>
                    <a:pt x="866" y="544"/>
                  </a:cubicBezTo>
                  <a:cubicBezTo>
                    <a:pt x="740" y="628"/>
                    <a:pt x="656" y="740"/>
                    <a:pt x="615" y="893"/>
                  </a:cubicBezTo>
                  <a:cubicBezTo>
                    <a:pt x="601" y="977"/>
                    <a:pt x="615" y="1088"/>
                    <a:pt x="601" y="1172"/>
                  </a:cubicBezTo>
                  <a:cubicBezTo>
                    <a:pt x="587" y="1256"/>
                    <a:pt x="559" y="1367"/>
                    <a:pt x="489" y="1437"/>
                  </a:cubicBezTo>
                  <a:cubicBezTo>
                    <a:pt x="349" y="1591"/>
                    <a:pt x="308" y="1772"/>
                    <a:pt x="308" y="1953"/>
                  </a:cubicBezTo>
                  <a:cubicBezTo>
                    <a:pt x="308" y="2135"/>
                    <a:pt x="252" y="2288"/>
                    <a:pt x="182" y="2441"/>
                  </a:cubicBezTo>
                  <a:cubicBezTo>
                    <a:pt x="126" y="2553"/>
                    <a:pt x="71" y="2651"/>
                    <a:pt x="43" y="2776"/>
                  </a:cubicBezTo>
                  <a:cubicBezTo>
                    <a:pt x="1" y="2916"/>
                    <a:pt x="29" y="3069"/>
                    <a:pt x="140" y="3181"/>
                  </a:cubicBezTo>
                  <a:cubicBezTo>
                    <a:pt x="196" y="3223"/>
                    <a:pt x="266" y="3264"/>
                    <a:pt x="322" y="3292"/>
                  </a:cubicBezTo>
                  <a:cubicBezTo>
                    <a:pt x="447" y="3404"/>
                    <a:pt x="475" y="3543"/>
                    <a:pt x="447" y="3683"/>
                  </a:cubicBezTo>
                  <a:cubicBezTo>
                    <a:pt x="405" y="3836"/>
                    <a:pt x="322" y="3990"/>
                    <a:pt x="349" y="4171"/>
                  </a:cubicBezTo>
                  <a:cubicBezTo>
                    <a:pt x="377" y="4241"/>
                    <a:pt x="391" y="4311"/>
                    <a:pt x="447" y="4366"/>
                  </a:cubicBezTo>
                  <a:cubicBezTo>
                    <a:pt x="587" y="4492"/>
                    <a:pt x="754" y="4450"/>
                    <a:pt x="907" y="4380"/>
                  </a:cubicBezTo>
                  <a:cubicBezTo>
                    <a:pt x="1019" y="4325"/>
                    <a:pt x="977" y="4227"/>
                    <a:pt x="977" y="4143"/>
                  </a:cubicBezTo>
                  <a:cubicBezTo>
                    <a:pt x="977" y="3697"/>
                    <a:pt x="1089" y="3278"/>
                    <a:pt x="1117" y="2860"/>
                  </a:cubicBezTo>
                  <a:cubicBezTo>
                    <a:pt x="1117" y="2832"/>
                    <a:pt x="1186" y="2790"/>
                    <a:pt x="1228" y="2790"/>
                  </a:cubicBezTo>
                  <a:cubicBezTo>
                    <a:pt x="1256" y="2790"/>
                    <a:pt x="1312" y="2846"/>
                    <a:pt x="1312" y="2860"/>
                  </a:cubicBezTo>
                  <a:cubicBezTo>
                    <a:pt x="1298" y="3111"/>
                    <a:pt x="1312" y="3334"/>
                    <a:pt x="1521" y="3515"/>
                  </a:cubicBezTo>
                  <a:cubicBezTo>
                    <a:pt x="1577" y="3557"/>
                    <a:pt x="1577" y="3683"/>
                    <a:pt x="1605" y="3767"/>
                  </a:cubicBezTo>
                  <a:cubicBezTo>
                    <a:pt x="1661" y="3934"/>
                    <a:pt x="1716" y="3976"/>
                    <a:pt x="1940" y="3976"/>
                  </a:cubicBezTo>
                  <a:lnTo>
                    <a:pt x="2079" y="3976"/>
                  </a:lnTo>
                  <a:lnTo>
                    <a:pt x="2079" y="3962"/>
                  </a:lnTo>
                  <a:cubicBezTo>
                    <a:pt x="2093" y="3962"/>
                    <a:pt x="2121" y="3948"/>
                    <a:pt x="2121" y="3948"/>
                  </a:cubicBezTo>
                  <a:cubicBezTo>
                    <a:pt x="2121" y="3962"/>
                    <a:pt x="2093" y="3962"/>
                    <a:pt x="2093" y="3976"/>
                  </a:cubicBezTo>
                  <a:lnTo>
                    <a:pt x="2079" y="3976"/>
                  </a:lnTo>
                  <a:cubicBezTo>
                    <a:pt x="2093" y="4115"/>
                    <a:pt x="2135" y="4255"/>
                    <a:pt x="2288" y="4297"/>
                  </a:cubicBezTo>
                  <a:cubicBezTo>
                    <a:pt x="2302" y="4297"/>
                    <a:pt x="2330" y="4325"/>
                    <a:pt x="2358" y="4325"/>
                  </a:cubicBezTo>
                  <a:cubicBezTo>
                    <a:pt x="2470" y="4380"/>
                    <a:pt x="2623" y="4325"/>
                    <a:pt x="2651" y="4227"/>
                  </a:cubicBezTo>
                  <a:cubicBezTo>
                    <a:pt x="2693" y="4032"/>
                    <a:pt x="2707" y="3836"/>
                    <a:pt x="2693" y="3655"/>
                  </a:cubicBezTo>
                  <a:cubicBezTo>
                    <a:pt x="2679" y="3543"/>
                    <a:pt x="2623" y="3474"/>
                    <a:pt x="2539" y="3418"/>
                  </a:cubicBezTo>
                  <a:cubicBezTo>
                    <a:pt x="2470" y="3390"/>
                    <a:pt x="2414" y="3348"/>
                    <a:pt x="2344" y="3320"/>
                  </a:cubicBezTo>
                  <a:cubicBezTo>
                    <a:pt x="2274" y="3250"/>
                    <a:pt x="2205" y="3181"/>
                    <a:pt x="2246" y="3069"/>
                  </a:cubicBezTo>
                  <a:cubicBezTo>
                    <a:pt x="2274" y="2958"/>
                    <a:pt x="2246" y="2832"/>
                    <a:pt x="2149" y="2748"/>
                  </a:cubicBezTo>
                  <a:cubicBezTo>
                    <a:pt x="2065" y="2623"/>
                    <a:pt x="1981" y="2511"/>
                    <a:pt x="1898" y="2400"/>
                  </a:cubicBezTo>
                  <a:cubicBezTo>
                    <a:pt x="1856" y="2344"/>
                    <a:pt x="1870" y="2232"/>
                    <a:pt x="1940" y="2204"/>
                  </a:cubicBezTo>
                  <a:cubicBezTo>
                    <a:pt x="2065" y="2121"/>
                    <a:pt x="2191" y="2051"/>
                    <a:pt x="2302" y="1953"/>
                  </a:cubicBezTo>
                  <a:cubicBezTo>
                    <a:pt x="2400" y="1911"/>
                    <a:pt x="2484" y="1925"/>
                    <a:pt x="2595" y="1939"/>
                  </a:cubicBezTo>
                  <a:cubicBezTo>
                    <a:pt x="2651" y="1953"/>
                    <a:pt x="2721" y="1953"/>
                    <a:pt x="2804" y="1953"/>
                  </a:cubicBezTo>
                  <a:cubicBezTo>
                    <a:pt x="2832" y="1953"/>
                    <a:pt x="2902" y="1925"/>
                    <a:pt x="2902" y="1884"/>
                  </a:cubicBezTo>
                  <a:cubicBezTo>
                    <a:pt x="2916" y="1744"/>
                    <a:pt x="2944" y="1605"/>
                    <a:pt x="2916" y="1465"/>
                  </a:cubicBezTo>
                  <a:cubicBezTo>
                    <a:pt x="2916" y="1437"/>
                    <a:pt x="2874" y="1381"/>
                    <a:pt x="2832" y="1367"/>
                  </a:cubicBezTo>
                  <a:cubicBezTo>
                    <a:pt x="2749" y="1353"/>
                    <a:pt x="2637" y="1326"/>
                    <a:pt x="2553" y="1353"/>
                  </a:cubicBezTo>
                  <a:cubicBezTo>
                    <a:pt x="2358" y="1381"/>
                    <a:pt x="2191" y="1465"/>
                    <a:pt x="1995" y="1493"/>
                  </a:cubicBezTo>
                  <a:cubicBezTo>
                    <a:pt x="1772" y="1493"/>
                    <a:pt x="1577" y="1563"/>
                    <a:pt x="1424" y="1730"/>
                  </a:cubicBezTo>
                  <a:cubicBezTo>
                    <a:pt x="1410" y="1744"/>
                    <a:pt x="1312" y="1772"/>
                    <a:pt x="1284" y="1744"/>
                  </a:cubicBezTo>
                  <a:cubicBezTo>
                    <a:pt x="1075" y="1660"/>
                    <a:pt x="935" y="1507"/>
                    <a:pt x="880" y="1284"/>
                  </a:cubicBezTo>
                  <a:cubicBezTo>
                    <a:pt x="824" y="1074"/>
                    <a:pt x="1005" y="823"/>
                    <a:pt x="1214" y="809"/>
                  </a:cubicBezTo>
                  <a:close/>
                  <a:moveTo>
                    <a:pt x="2219" y="3808"/>
                  </a:moveTo>
                  <a:lnTo>
                    <a:pt x="2246" y="3808"/>
                  </a:lnTo>
                  <a:cubicBezTo>
                    <a:pt x="2274" y="3753"/>
                    <a:pt x="2316" y="3725"/>
                    <a:pt x="2386" y="3725"/>
                  </a:cubicBezTo>
                  <a:cubicBezTo>
                    <a:pt x="2428" y="3725"/>
                    <a:pt x="2456" y="3767"/>
                    <a:pt x="2456" y="3808"/>
                  </a:cubicBezTo>
                  <a:cubicBezTo>
                    <a:pt x="2456" y="3822"/>
                    <a:pt x="2414" y="3836"/>
                    <a:pt x="2400" y="3836"/>
                  </a:cubicBezTo>
                  <a:lnTo>
                    <a:pt x="2246" y="3794"/>
                  </a:lnTo>
                  <a:cubicBezTo>
                    <a:pt x="2246" y="3822"/>
                    <a:pt x="2246" y="3822"/>
                    <a:pt x="2219" y="3808"/>
                  </a:cubicBezTo>
                  <a:cubicBezTo>
                    <a:pt x="2219" y="3822"/>
                    <a:pt x="2205" y="3836"/>
                    <a:pt x="2205" y="3836"/>
                  </a:cubicBezTo>
                  <a:cubicBezTo>
                    <a:pt x="2205" y="3836"/>
                    <a:pt x="2219" y="3822"/>
                    <a:pt x="2219" y="38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5"/>
            <p:cNvSpPr/>
            <p:nvPr/>
          </p:nvSpPr>
          <p:spPr>
            <a:xfrm>
              <a:off x="2940825" y="26752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0" y="1"/>
                    <a:pt x="0" y="15"/>
                    <a:pt x="0" y="1"/>
                  </a:cubicBezTo>
                  <a:cubicBezTo>
                    <a:pt x="14" y="15"/>
                    <a:pt x="14" y="15"/>
                    <a:pt x="0" y="1"/>
                  </a:cubicBezTo>
                  <a:cubicBezTo>
                    <a:pt x="0" y="1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2850500" y="2599275"/>
              <a:ext cx="93825" cy="98350"/>
            </a:xfrm>
            <a:custGeom>
              <a:avLst/>
              <a:gdLst/>
              <a:ahLst/>
              <a:cxnLst/>
              <a:rect l="l" t="t" r="r" b="b"/>
              <a:pathLst>
                <a:path w="3753" h="3934" extrusionOk="0">
                  <a:moveTo>
                    <a:pt x="3418" y="1953"/>
                  </a:moveTo>
                  <a:cubicBezTo>
                    <a:pt x="3432" y="1911"/>
                    <a:pt x="3418" y="1813"/>
                    <a:pt x="3390" y="1758"/>
                  </a:cubicBezTo>
                  <a:cubicBezTo>
                    <a:pt x="3348" y="1716"/>
                    <a:pt x="3278" y="1660"/>
                    <a:pt x="3223" y="1604"/>
                  </a:cubicBezTo>
                  <a:cubicBezTo>
                    <a:pt x="3181" y="1562"/>
                    <a:pt x="3125" y="1520"/>
                    <a:pt x="3041" y="1562"/>
                  </a:cubicBezTo>
                  <a:cubicBezTo>
                    <a:pt x="2971" y="1590"/>
                    <a:pt x="2916" y="1632"/>
                    <a:pt x="2846" y="1660"/>
                  </a:cubicBezTo>
                  <a:cubicBezTo>
                    <a:pt x="2692" y="1744"/>
                    <a:pt x="2525" y="1730"/>
                    <a:pt x="2358" y="1702"/>
                  </a:cubicBezTo>
                  <a:cubicBezTo>
                    <a:pt x="2260" y="1674"/>
                    <a:pt x="2232" y="1604"/>
                    <a:pt x="2246" y="1493"/>
                  </a:cubicBezTo>
                  <a:cubicBezTo>
                    <a:pt x="2246" y="1465"/>
                    <a:pt x="2260" y="1437"/>
                    <a:pt x="2260" y="1423"/>
                  </a:cubicBezTo>
                  <a:cubicBezTo>
                    <a:pt x="2288" y="1283"/>
                    <a:pt x="2218" y="1186"/>
                    <a:pt x="2079" y="1172"/>
                  </a:cubicBezTo>
                  <a:cubicBezTo>
                    <a:pt x="2009" y="1158"/>
                    <a:pt x="1953" y="1172"/>
                    <a:pt x="1883" y="1172"/>
                  </a:cubicBezTo>
                  <a:lnTo>
                    <a:pt x="1883" y="1186"/>
                  </a:lnTo>
                  <a:lnTo>
                    <a:pt x="1870" y="1214"/>
                  </a:lnTo>
                  <a:lnTo>
                    <a:pt x="1870" y="1172"/>
                  </a:lnTo>
                  <a:lnTo>
                    <a:pt x="1883" y="1172"/>
                  </a:lnTo>
                  <a:cubicBezTo>
                    <a:pt x="1953" y="963"/>
                    <a:pt x="2093" y="809"/>
                    <a:pt x="2246" y="670"/>
                  </a:cubicBezTo>
                  <a:cubicBezTo>
                    <a:pt x="2400" y="544"/>
                    <a:pt x="2455" y="349"/>
                    <a:pt x="2567" y="195"/>
                  </a:cubicBezTo>
                  <a:cubicBezTo>
                    <a:pt x="2581" y="167"/>
                    <a:pt x="2581" y="112"/>
                    <a:pt x="2581" y="70"/>
                  </a:cubicBezTo>
                  <a:cubicBezTo>
                    <a:pt x="2581" y="42"/>
                    <a:pt x="2455" y="0"/>
                    <a:pt x="2386" y="28"/>
                  </a:cubicBezTo>
                  <a:cubicBezTo>
                    <a:pt x="2148" y="70"/>
                    <a:pt x="1953" y="181"/>
                    <a:pt x="1772" y="377"/>
                  </a:cubicBezTo>
                  <a:cubicBezTo>
                    <a:pt x="1451" y="767"/>
                    <a:pt x="1144" y="1214"/>
                    <a:pt x="893" y="1674"/>
                  </a:cubicBezTo>
                  <a:cubicBezTo>
                    <a:pt x="754" y="1925"/>
                    <a:pt x="586" y="2092"/>
                    <a:pt x="335" y="2204"/>
                  </a:cubicBezTo>
                  <a:cubicBezTo>
                    <a:pt x="238" y="2232"/>
                    <a:pt x="265" y="2302"/>
                    <a:pt x="293" y="2371"/>
                  </a:cubicBezTo>
                  <a:cubicBezTo>
                    <a:pt x="363" y="2469"/>
                    <a:pt x="349" y="2553"/>
                    <a:pt x="265" y="2622"/>
                  </a:cubicBezTo>
                  <a:cubicBezTo>
                    <a:pt x="168" y="2706"/>
                    <a:pt x="112" y="2790"/>
                    <a:pt x="28" y="2887"/>
                  </a:cubicBezTo>
                  <a:cubicBezTo>
                    <a:pt x="0" y="2929"/>
                    <a:pt x="28" y="3041"/>
                    <a:pt x="98" y="3055"/>
                  </a:cubicBezTo>
                  <a:cubicBezTo>
                    <a:pt x="168" y="3069"/>
                    <a:pt x="238" y="3111"/>
                    <a:pt x="307" y="3111"/>
                  </a:cubicBezTo>
                  <a:cubicBezTo>
                    <a:pt x="558" y="3097"/>
                    <a:pt x="795" y="3069"/>
                    <a:pt x="1033" y="3138"/>
                  </a:cubicBezTo>
                  <a:cubicBezTo>
                    <a:pt x="1214" y="3194"/>
                    <a:pt x="1395" y="3194"/>
                    <a:pt x="1591" y="3138"/>
                  </a:cubicBezTo>
                  <a:cubicBezTo>
                    <a:pt x="1800" y="3097"/>
                    <a:pt x="1953" y="3236"/>
                    <a:pt x="2121" y="3306"/>
                  </a:cubicBezTo>
                  <a:lnTo>
                    <a:pt x="2121" y="3348"/>
                  </a:lnTo>
                  <a:cubicBezTo>
                    <a:pt x="2065" y="3417"/>
                    <a:pt x="1981" y="3473"/>
                    <a:pt x="1939" y="3557"/>
                  </a:cubicBezTo>
                  <a:cubicBezTo>
                    <a:pt x="1911" y="3599"/>
                    <a:pt x="1911" y="3655"/>
                    <a:pt x="1939" y="3682"/>
                  </a:cubicBezTo>
                  <a:cubicBezTo>
                    <a:pt x="1953" y="3724"/>
                    <a:pt x="2023" y="3738"/>
                    <a:pt x="2051" y="3738"/>
                  </a:cubicBezTo>
                  <a:cubicBezTo>
                    <a:pt x="2162" y="3738"/>
                    <a:pt x="2246" y="3682"/>
                    <a:pt x="2302" y="3599"/>
                  </a:cubicBezTo>
                  <a:cubicBezTo>
                    <a:pt x="2427" y="3404"/>
                    <a:pt x="2651" y="3376"/>
                    <a:pt x="2804" y="3208"/>
                  </a:cubicBezTo>
                  <a:lnTo>
                    <a:pt x="2860" y="3250"/>
                  </a:lnTo>
                  <a:cubicBezTo>
                    <a:pt x="2846" y="3376"/>
                    <a:pt x="2804" y="3473"/>
                    <a:pt x="2804" y="3599"/>
                  </a:cubicBezTo>
                  <a:cubicBezTo>
                    <a:pt x="2804" y="3627"/>
                    <a:pt x="2818" y="3696"/>
                    <a:pt x="2846" y="3724"/>
                  </a:cubicBezTo>
                  <a:cubicBezTo>
                    <a:pt x="2985" y="3808"/>
                    <a:pt x="3097" y="3906"/>
                    <a:pt x="3278" y="3934"/>
                  </a:cubicBezTo>
                  <a:cubicBezTo>
                    <a:pt x="3362" y="3934"/>
                    <a:pt x="3488" y="3878"/>
                    <a:pt x="3515" y="3808"/>
                  </a:cubicBezTo>
                  <a:cubicBezTo>
                    <a:pt x="3585" y="3655"/>
                    <a:pt x="3641" y="3487"/>
                    <a:pt x="3697" y="3334"/>
                  </a:cubicBezTo>
                  <a:cubicBezTo>
                    <a:pt x="3753" y="3208"/>
                    <a:pt x="3683" y="3125"/>
                    <a:pt x="3613" y="3041"/>
                  </a:cubicBezTo>
                  <a:lnTo>
                    <a:pt x="3571" y="3041"/>
                  </a:lnTo>
                  <a:lnTo>
                    <a:pt x="3543" y="3069"/>
                  </a:lnTo>
                  <a:cubicBezTo>
                    <a:pt x="3543" y="3055"/>
                    <a:pt x="3543" y="3041"/>
                    <a:pt x="3557" y="3041"/>
                  </a:cubicBezTo>
                  <a:lnTo>
                    <a:pt x="3571" y="3041"/>
                  </a:lnTo>
                  <a:lnTo>
                    <a:pt x="3585" y="3027"/>
                  </a:lnTo>
                  <a:cubicBezTo>
                    <a:pt x="3501" y="2929"/>
                    <a:pt x="3418" y="2901"/>
                    <a:pt x="3292" y="2929"/>
                  </a:cubicBezTo>
                  <a:cubicBezTo>
                    <a:pt x="3264" y="2957"/>
                    <a:pt x="3223" y="2901"/>
                    <a:pt x="3236" y="2846"/>
                  </a:cubicBezTo>
                  <a:cubicBezTo>
                    <a:pt x="3264" y="2776"/>
                    <a:pt x="3292" y="2706"/>
                    <a:pt x="3348" y="2650"/>
                  </a:cubicBezTo>
                  <a:cubicBezTo>
                    <a:pt x="3404" y="2581"/>
                    <a:pt x="3488" y="2511"/>
                    <a:pt x="3543" y="2455"/>
                  </a:cubicBezTo>
                  <a:cubicBezTo>
                    <a:pt x="3557" y="2441"/>
                    <a:pt x="3557" y="2427"/>
                    <a:pt x="3543" y="2399"/>
                  </a:cubicBezTo>
                  <a:cubicBezTo>
                    <a:pt x="3515" y="2343"/>
                    <a:pt x="3488" y="2329"/>
                    <a:pt x="3432" y="2329"/>
                  </a:cubicBezTo>
                  <a:cubicBezTo>
                    <a:pt x="3362" y="2329"/>
                    <a:pt x="3292" y="2399"/>
                    <a:pt x="3236" y="2302"/>
                  </a:cubicBezTo>
                  <a:cubicBezTo>
                    <a:pt x="3209" y="2232"/>
                    <a:pt x="3236" y="2162"/>
                    <a:pt x="3278" y="2106"/>
                  </a:cubicBezTo>
                  <a:cubicBezTo>
                    <a:pt x="3334" y="2078"/>
                    <a:pt x="3404" y="2023"/>
                    <a:pt x="3418" y="19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2380075" y="1716675"/>
              <a:ext cx="111625" cy="62425"/>
            </a:xfrm>
            <a:custGeom>
              <a:avLst/>
              <a:gdLst/>
              <a:ahLst/>
              <a:cxnLst/>
              <a:rect l="l" t="t" r="r" b="b"/>
              <a:pathLst>
                <a:path w="4465" h="2497" extrusionOk="0">
                  <a:moveTo>
                    <a:pt x="84" y="1967"/>
                  </a:moveTo>
                  <a:cubicBezTo>
                    <a:pt x="335" y="2023"/>
                    <a:pt x="461" y="2092"/>
                    <a:pt x="601" y="2162"/>
                  </a:cubicBezTo>
                  <a:cubicBezTo>
                    <a:pt x="698" y="2218"/>
                    <a:pt x="768" y="2302"/>
                    <a:pt x="852" y="2385"/>
                  </a:cubicBezTo>
                  <a:cubicBezTo>
                    <a:pt x="949" y="2483"/>
                    <a:pt x="1103" y="2497"/>
                    <a:pt x="1186" y="2427"/>
                  </a:cubicBezTo>
                  <a:cubicBezTo>
                    <a:pt x="1312" y="2343"/>
                    <a:pt x="1410" y="2246"/>
                    <a:pt x="1521" y="2162"/>
                  </a:cubicBezTo>
                  <a:cubicBezTo>
                    <a:pt x="1549" y="2148"/>
                    <a:pt x="1605" y="2148"/>
                    <a:pt x="1647" y="2162"/>
                  </a:cubicBezTo>
                  <a:cubicBezTo>
                    <a:pt x="1716" y="2204"/>
                    <a:pt x="1786" y="2204"/>
                    <a:pt x="1828" y="2134"/>
                  </a:cubicBezTo>
                  <a:cubicBezTo>
                    <a:pt x="1940" y="1967"/>
                    <a:pt x="2037" y="1799"/>
                    <a:pt x="2163" y="1660"/>
                  </a:cubicBezTo>
                  <a:cubicBezTo>
                    <a:pt x="2288" y="1521"/>
                    <a:pt x="2428" y="1381"/>
                    <a:pt x="2567" y="1255"/>
                  </a:cubicBezTo>
                  <a:cubicBezTo>
                    <a:pt x="2595" y="1242"/>
                    <a:pt x="2637" y="1228"/>
                    <a:pt x="2693" y="1228"/>
                  </a:cubicBezTo>
                  <a:cubicBezTo>
                    <a:pt x="2763" y="1200"/>
                    <a:pt x="2763" y="1311"/>
                    <a:pt x="2693" y="1409"/>
                  </a:cubicBezTo>
                  <a:cubicBezTo>
                    <a:pt x="2581" y="1576"/>
                    <a:pt x="2484" y="1730"/>
                    <a:pt x="2386" y="1897"/>
                  </a:cubicBezTo>
                  <a:cubicBezTo>
                    <a:pt x="2344" y="1995"/>
                    <a:pt x="2358" y="2092"/>
                    <a:pt x="2386" y="2176"/>
                  </a:cubicBezTo>
                  <a:cubicBezTo>
                    <a:pt x="2428" y="2274"/>
                    <a:pt x="2567" y="2316"/>
                    <a:pt x="2637" y="2274"/>
                  </a:cubicBezTo>
                  <a:cubicBezTo>
                    <a:pt x="2693" y="2232"/>
                    <a:pt x="2763" y="2204"/>
                    <a:pt x="2790" y="2134"/>
                  </a:cubicBezTo>
                  <a:cubicBezTo>
                    <a:pt x="2874" y="1967"/>
                    <a:pt x="3000" y="1883"/>
                    <a:pt x="3195" y="1869"/>
                  </a:cubicBezTo>
                  <a:cubicBezTo>
                    <a:pt x="3265" y="1869"/>
                    <a:pt x="3334" y="1827"/>
                    <a:pt x="3404" y="1799"/>
                  </a:cubicBezTo>
                  <a:cubicBezTo>
                    <a:pt x="3474" y="1758"/>
                    <a:pt x="3544" y="1730"/>
                    <a:pt x="3572" y="1674"/>
                  </a:cubicBezTo>
                  <a:cubicBezTo>
                    <a:pt x="3683" y="1409"/>
                    <a:pt x="3990" y="1269"/>
                    <a:pt x="4032" y="963"/>
                  </a:cubicBezTo>
                  <a:cubicBezTo>
                    <a:pt x="4032" y="907"/>
                    <a:pt x="4116" y="851"/>
                    <a:pt x="4171" y="823"/>
                  </a:cubicBezTo>
                  <a:cubicBezTo>
                    <a:pt x="4227" y="781"/>
                    <a:pt x="4297" y="767"/>
                    <a:pt x="4367" y="739"/>
                  </a:cubicBezTo>
                  <a:cubicBezTo>
                    <a:pt x="4436" y="698"/>
                    <a:pt x="4464" y="628"/>
                    <a:pt x="4464" y="558"/>
                  </a:cubicBezTo>
                  <a:lnTo>
                    <a:pt x="4464" y="279"/>
                  </a:lnTo>
                  <a:cubicBezTo>
                    <a:pt x="4464" y="181"/>
                    <a:pt x="4381" y="42"/>
                    <a:pt x="4325" y="56"/>
                  </a:cubicBezTo>
                  <a:cubicBezTo>
                    <a:pt x="4255" y="70"/>
                    <a:pt x="4185" y="84"/>
                    <a:pt x="4130" y="140"/>
                  </a:cubicBezTo>
                  <a:cubicBezTo>
                    <a:pt x="4046" y="251"/>
                    <a:pt x="3962" y="293"/>
                    <a:pt x="3892" y="223"/>
                  </a:cubicBezTo>
                  <a:cubicBezTo>
                    <a:pt x="3683" y="56"/>
                    <a:pt x="3474" y="84"/>
                    <a:pt x="3293" y="42"/>
                  </a:cubicBezTo>
                  <a:cubicBezTo>
                    <a:pt x="3153" y="0"/>
                    <a:pt x="3014" y="42"/>
                    <a:pt x="2902" y="126"/>
                  </a:cubicBezTo>
                  <a:cubicBezTo>
                    <a:pt x="2414" y="474"/>
                    <a:pt x="1898" y="781"/>
                    <a:pt x="1312" y="949"/>
                  </a:cubicBezTo>
                  <a:cubicBezTo>
                    <a:pt x="1172" y="977"/>
                    <a:pt x="1047" y="1088"/>
                    <a:pt x="907" y="1102"/>
                  </a:cubicBezTo>
                  <a:cubicBezTo>
                    <a:pt x="670" y="1130"/>
                    <a:pt x="461" y="1255"/>
                    <a:pt x="266" y="1381"/>
                  </a:cubicBezTo>
                  <a:cubicBezTo>
                    <a:pt x="70" y="1507"/>
                    <a:pt x="43" y="1674"/>
                    <a:pt x="15" y="1869"/>
                  </a:cubicBezTo>
                  <a:cubicBezTo>
                    <a:pt x="1" y="1925"/>
                    <a:pt x="57" y="1967"/>
                    <a:pt x="84" y="19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3823425" y="1798950"/>
              <a:ext cx="90325" cy="60375"/>
            </a:xfrm>
            <a:custGeom>
              <a:avLst/>
              <a:gdLst/>
              <a:ahLst/>
              <a:cxnLst/>
              <a:rect l="l" t="t" r="r" b="b"/>
              <a:pathLst>
                <a:path w="3613" h="2415" extrusionOk="0">
                  <a:moveTo>
                    <a:pt x="140" y="1033"/>
                  </a:moveTo>
                  <a:cubicBezTo>
                    <a:pt x="223" y="1382"/>
                    <a:pt x="307" y="1493"/>
                    <a:pt x="656" y="1493"/>
                  </a:cubicBezTo>
                  <a:cubicBezTo>
                    <a:pt x="767" y="1493"/>
                    <a:pt x="879" y="1466"/>
                    <a:pt x="976" y="1452"/>
                  </a:cubicBezTo>
                  <a:lnTo>
                    <a:pt x="990" y="1438"/>
                  </a:lnTo>
                  <a:lnTo>
                    <a:pt x="1046" y="1438"/>
                  </a:lnTo>
                  <a:cubicBezTo>
                    <a:pt x="1102" y="1424"/>
                    <a:pt x="1144" y="1396"/>
                    <a:pt x="1186" y="1382"/>
                  </a:cubicBezTo>
                  <a:lnTo>
                    <a:pt x="1255" y="1382"/>
                  </a:lnTo>
                  <a:cubicBezTo>
                    <a:pt x="1283" y="1424"/>
                    <a:pt x="1255" y="1438"/>
                    <a:pt x="1186" y="1438"/>
                  </a:cubicBezTo>
                  <a:lnTo>
                    <a:pt x="1046" y="1438"/>
                  </a:lnTo>
                  <a:cubicBezTo>
                    <a:pt x="1032" y="1438"/>
                    <a:pt x="1004" y="1452"/>
                    <a:pt x="1004" y="1452"/>
                  </a:cubicBezTo>
                  <a:lnTo>
                    <a:pt x="976" y="1452"/>
                  </a:lnTo>
                  <a:lnTo>
                    <a:pt x="851" y="1577"/>
                  </a:lnTo>
                  <a:cubicBezTo>
                    <a:pt x="767" y="1647"/>
                    <a:pt x="767" y="1745"/>
                    <a:pt x="851" y="1800"/>
                  </a:cubicBezTo>
                  <a:cubicBezTo>
                    <a:pt x="976" y="1870"/>
                    <a:pt x="1102" y="1940"/>
                    <a:pt x="1214" y="2024"/>
                  </a:cubicBezTo>
                  <a:cubicBezTo>
                    <a:pt x="1339" y="2135"/>
                    <a:pt x="1479" y="2135"/>
                    <a:pt x="1618" y="2093"/>
                  </a:cubicBezTo>
                  <a:cubicBezTo>
                    <a:pt x="1799" y="2051"/>
                    <a:pt x="1939" y="2079"/>
                    <a:pt x="2050" y="2233"/>
                  </a:cubicBezTo>
                  <a:cubicBezTo>
                    <a:pt x="2218" y="2414"/>
                    <a:pt x="2357" y="2400"/>
                    <a:pt x="2539" y="2219"/>
                  </a:cubicBezTo>
                  <a:cubicBezTo>
                    <a:pt x="2608" y="2149"/>
                    <a:pt x="2678" y="2079"/>
                    <a:pt x="2776" y="2079"/>
                  </a:cubicBezTo>
                  <a:cubicBezTo>
                    <a:pt x="3027" y="2079"/>
                    <a:pt x="3152" y="1982"/>
                    <a:pt x="3208" y="1717"/>
                  </a:cubicBezTo>
                  <a:cubicBezTo>
                    <a:pt x="3222" y="1577"/>
                    <a:pt x="3306" y="1452"/>
                    <a:pt x="3403" y="1326"/>
                  </a:cubicBezTo>
                  <a:cubicBezTo>
                    <a:pt x="3571" y="1103"/>
                    <a:pt x="3613" y="866"/>
                    <a:pt x="3585" y="601"/>
                  </a:cubicBezTo>
                  <a:cubicBezTo>
                    <a:pt x="3473" y="545"/>
                    <a:pt x="3348" y="461"/>
                    <a:pt x="3208" y="447"/>
                  </a:cubicBezTo>
                  <a:cubicBezTo>
                    <a:pt x="2943" y="406"/>
                    <a:pt x="2706" y="336"/>
                    <a:pt x="2455" y="238"/>
                  </a:cubicBezTo>
                  <a:cubicBezTo>
                    <a:pt x="2329" y="182"/>
                    <a:pt x="2232" y="238"/>
                    <a:pt x="2148" y="322"/>
                  </a:cubicBezTo>
                  <a:cubicBezTo>
                    <a:pt x="2037" y="406"/>
                    <a:pt x="2023" y="406"/>
                    <a:pt x="1953" y="252"/>
                  </a:cubicBezTo>
                  <a:cubicBezTo>
                    <a:pt x="1939" y="196"/>
                    <a:pt x="1911" y="168"/>
                    <a:pt x="1897" y="113"/>
                  </a:cubicBezTo>
                  <a:cubicBezTo>
                    <a:pt x="1869" y="43"/>
                    <a:pt x="1772" y="1"/>
                    <a:pt x="1730" y="43"/>
                  </a:cubicBezTo>
                  <a:cubicBezTo>
                    <a:pt x="1688" y="57"/>
                    <a:pt x="1632" y="99"/>
                    <a:pt x="1618" y="127"/>
                  </a:cubicBezTo>
                  <a:cubicBezTo>
                    <a:pt x="1604" y="196"/>
                    <a:pt x="1604" y="266"/>
                    <a:pt x="1590" y="336"/>
                  </a:cubicBezTo>
                  <a:cubicBezTo>
                    <a:pt x="1562" y="406"/>
                    <a:pt x="1590" y="489"/>
                    <a:pt x="1534" y="531"/>
                  </a:cubicBezTo>
                  <a:cubicBezTo>
                    <a:pt x="1465" y="601"/>
                    <a:pt x="1423" y="489"/>
                    <a:pt x="1381" y="461"/>
                  </a:cubicBezTo>
                  <a:cubicBezTo>
                    <a:pt x="1353" y="447"/>
                    <a:pt x="1325" y="419"/>
                    <a:pt x="1311" y="447"/>
                  </a:cubicBezTo>
                  <a:cubicBezTo>
                    <a:pt x="1060" y="461"/>
                    <a:pt x="907" y="336"/>
                    <a:pt x="767" y="168"/>
                  </a:cubicBezTo>
                  <a:cubicBezTo>
                    <a:pt x="725" y="127"/>
                    <a:pt x="697" y="113"/>
                    <a:pt x="642" y="71"/>
                  </a:cubicBezTo>
                  <a:cubicBezTo>
                    <a:pt x="572" y="29"/>
                    <a:pt x="446" y="71"/>
                    <a:pt x="446" y="196"/>
                  </a:cubicBezTo>
                  <a:cubicBezTo>
                    <a:pt x="446" y="252"/>
                    <a:pt x="474" y="308"/>
                    <a:pt x="446" y="336"/>
                  </a:cubicBezTo>
                  <a:cubicBezTo>
                    <a:pt x="432" y="378"/>
                    <a:pt x="418" y="447"/>
                    <a:pt x="377" y="447"/>
                  </a:cubicBezTo>
                  <a:cubicBezTo>
                    <a:pt x="349" y="461"/>
                    <a:pt x="307" y="406"/>
                    <a:pt x="265" y="406"/>
                  </a:cubicBezTo>
                  <a:cubicBezTo>
                    <a:pt x="223" y="406"/>
                    <a:pt x="153" y="392"/>
                    <a:pt x="140" y="406"/>
                  </a:cubicBezTo>
                  <a:cubicBezTo>
                    <a:pt x="70" y="489"/>
                    <a:pt x="0" y="615"/>
                    <a:pt x="14" y="740"/>
                  </a:cubicBezTo>
                  <a:cubicBezTo>
                    <a:pt x="84" y="866"/>
                    <a:pt x="126" y="949"/>
                    <a:pt x="140" y="10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2575350" y="1796875"/>
              <a:ext cx="76750" cy="85100"/>
            </a:xfrm>
            <a:custGeom>
              <a:avLst/>
              <a:gdLst/>
              <a:ahLst/>
              <a:cxnLst/>
              <a:rect l="l" t="t" r="r" b="b"/>
              <a:pathLst>
                <a:path w="3070" h="3404" extrusionOk="0">
                  <a:moveTo>
                    <a:pt x="322" y="70"/>
                  </a:moveTo>
                  <a:cubicBezTo>
                    <a:pt x="280" y="154"/>
                    <a:pt x="238" y="251"/>
                    <a:pt x="196" y="335"/>
                  </a:cubicBezTo>
                  <a:cubicBezTo>
                    <a:pt x="168" y="489"/>
                    <a:pt x="168" y="670"/>
                    <a:pt x="43" y="809"/>
                  </a:cubicBezTo>
                  <a:cubicBezTo>
                    <a:pt x="1" y="837"/>
                    <a:pt x="1" y="893"/>
                    <a:pt x="1" y="949"/>
                  </a:cubicBezTo>
                  <a:cubicBezTo>
                    <a:pt x="43" y="1172"/>
                    <a:pt x="140" y="1395"/>
                    <a:pt x="43" y="1646"/>
                  </a:cubicBezTo>
                  <a:cubicBezTo>
                    <a:pt x="43" y="1660"/>
                    <a:pt x="113" y="1688"/>
                    <a:pt x="126" y="1730"/>
                  </a:cubicBezTo>
                  <a:cubicBezTo>
                    <a:pt x="168" y="1758"/>
                    <a:pt x="238" y="1800"/>
                    <a:pt x="210" y="1814"/>
                  </a:cubicBezTo>
                  <a:cubicBezTo>
                    <a:pt x="168" y="2065"/>
                    <a:pt x="322" y="2093"/>
                    <a:pt x="489" y="2134"/>
                  </a:cubicBezTo>
                  <a:cubicBezTo>
                    <a:pt x="698" y="2162"/>
                    <a:pt x="908" y="2176"/>
                    <a:pt x="1145" y="2204"/>
                  </a:cubicBezTo>
                  <a:cubicBezTo>
                    <a:pt x="1159" y="2204"/>
                    <a:pt x="1187" y="2232"/>
                    <a:pt x="1187" y="2232"/>
                  </a:cubicBezTo>
                  <a:cubicBezTo>
                    <a:pt x="1173" y="2274"/>
                    <a:pt x="1159" y="2344"/>
                    <a:pt x="1117" y="2358"/>
                  </a:cubicBezTo>
                  <a:cubicBezTo>
                    <a:pt x="1033" y="2386"/>
                    <a:pt x="949" y="2413"/>
                    <a:pt x="866" y="2441"/>
                  </a:cubicBezTo>
                  <a:cubicBezTo>
                    <a:pt x="740" y="2469"/>
                    <a:pt x="670" y="2581"/>
                    <a:pt x="657" y="2706"/>
                  </a:cubicBezTo>
                  <a:cubicBezTo>
                    <a:pt x="629" y="2790"/>
                    <a:pt x="629" y="2902"/>
                    <a:pt x="615" y="2985"/>
                  </a:cubicBezTo>
                  <a:cubicBezTo>
                    <a:pt x="615" y="3069"/>
                    <a:pt x="684" y="3181"/>
                    <a:pt x="754" y="3208"/>
                  </a:cubicBezTo>
                  <a:cubicBezTo>
                    <a:pt x="935" y="3264"/>
                    <a:pt x="1117" y="3320"/>
                    <a:pt x="1312" y="3362"/>
                  </a:cubicBezTo>
                  <a:cubicBezTo>
                    <a:pt x="1507" y="3404"/>
                    <a:pt x="1703" y="3292"/>
                    <a:pt x="1786" y="3125"/>
                  </a:cubicBezTo>
                  <a:cubicBezTo>
                    <a:pt x="1800" y="3083"/>
                    <a:pt x="1814" y="3041"/>
                    <a:pt x="1842" y="2985"/>
                  </a:cubicBezTo>
                  <a:cubicBezTo>
                    <a:pt x="1884" y="2804"/>
                    <a:pt x="2023" y="2734"/>
                    <a:pt x="2205" y="2720"/>
                  </a:cubicBezTo>
                  <a:cubicBezTo>
                    <a:pt x="2261" y="2581"/>
                    <a:pt x="2289" y="2427"/>
                    <a:pt x="2372" y="2302"/>
                  </a:cubicBezTo>
                  <a:cubicBezTo>
                    <a:pt x="2470" y="2162"/>
                    <a:pt x="2567" y="2037"/>
                    <a:pt x="2679" y="1897"/>
                  </a:cubicBezTo>
                  <a:lnTo>
                    <a:pt x="2721" y="1855"/>
                  </a:lnTo>
                  <a:cubicBezTo>
                    <a:pt x="2833" y="1646"/>
                    <a:pt x="2958" y="1437"/>
                    <a:pt x="3056" y="1228"/>
                  </a:cubicBezTo>
                  <a:cubicBezTo>
                    <a:pt x="3070" y="1186"/>
                    <a:pt x="3070" y="1130"/>
                    <a:pt x="3056" y="1074"/>
                  </a:cubicBezTo>
                  <a:lnTo>
                    <a:pt x="2958" y="823"/>
                  </a:lnTo>
                  <a:cubicBezTo>
                    <a:pt x="2916" y="754"/>
                    <a:pt x="2846" y="712"/>
                    <a:pt x="2777" y="726"/>
                  </a:cubicBezTo>
                  <a:cubicBezTo>
                    <a:pt x="2581" y="781"/>
                    <a:pt x="2484" y="684"/>
                    <a:pt x="2372" y="558"/>
                  </a:cubicBezTo>
                  <a:cubicBezTo>
                    <a:pt x="2191" y="502"/>
                    <a:pt x="1996" y="502"/>
                    <a:pt x="1800" y="558"/>
                  </a:cubicBezTo>
                  <a:cubicBezTo>
                    <a:pt x="1731" y="684"/>
                    <a:pt x="1647" y="781"/>
                    <a:pt x="1647" y="935"/>
                  </a:cubicBezTo>
                  <a:lnTo>
                    <a:pt x="1647" y="1451"/>
                  </a:lnTo>
                  <a:cubicBezTo>
                    <a:pt x="1647" y="1465"/>
                    <a:pt x="1633" y="1493"/>
                    <a:pt x="1633" y="1521"/>
                  </a:cubicBezTo>
                  <a:cubicBezTo>
                    <a:pt x="1591" y="1535"/>
                    <a:pt x="1577" y="1521"/>
                    <a:pt x="1563" y="1465"/>
                  </a:cubicBezTo>
                  <a:lnTo>
                    <a:pt x="1354" y="935"/>
                  </a:lnTo>
                  <a:cubicBezTo>
                    <a:pt x="1326" y="907"/>
                    <a:pt x="1284" y="893"/>
                    <a:pt x="1228" y="893"/>
                  </a:cubicBezTo>
                  <a:cubicBezTo>
                    <a:pt x="1187" y="893"/>
                    <a:pt x="1117" y="907"/>
                    <a:pt x="1103" y="935"/>
                  </a:cubicBezTo>
                  <a:cubicBezTo>
                    <a:pt x="1005" y="1144"/>
                    <a:pt x="908" y="1353"/>
                    <a:pt x="824" y="1563"/>
                  </a:cubicBezTo>
                  <a:cubicBezTo>
                    <a:pt x="824" y="1563"/>
                    <a:pt x="824" y="1590"/>
                    <a:pt x="838" y="1590"/>
                  </a:cubicBezTo>
                  <a:lnTo>
                    <a:pt x="810" y="1590"/>
                  </a:lnTo>
                  <a:lnTo>
                    <a:pt x="824" y="1563"/>
                  </a:lnTo>
                  <a:lnTo>
                    <a:pt x="824" y="1563"/>
                  </a:lnTo>
                  <a:cubicBezTo>
                    <a:pt x="754" y="1451"/>
                    <a:pt x="684" y="1339"/>
                    <a:pt x="754" y="1186"/>
                  </a:cubicBezTo>
                  <a:cubicBezTo>
                    <a:pt x="796" y="1116"/>
                    <a:pt x="824" y="1032"/>
                    <a:pt x="810" y="977"/>
                  </a:cubicBezTo>
                  <a:cubicBezTo>
                    <a:pt x="740" y="795"/>
                    <a:pt x="726" y="614"/>
                    <a:pt x="740" y="419"/>
                  </a:cubicBezTo>
                  <a:cubicBezTo>
                    <a:pt x="740" y="363"/>
                    <a:pt x="726" y="307"/>
                    <a:pt x="698" y="279"/>
                  </a:cubicBezTo>
                  <a:cubicBezTo>
                    <a:pt x="670" y="210"/>
                    <a:pt x="629" y="154"/>
                    <a:pt x="615" y="84"/>
                  </a:cubicBezTo>
                  <a:cubicBezTo>
                    <a:pt x="531" y="0"/>
                    <a:pt x="378" y="0"/>
                    <a:pt x="32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3523175" y="2542075"/>
              <a:ext cx="66625" cy="77800"/>
            </a:xfrm>
            <a:custGeom>
              <a:avLst/>
              <a:gdLst/>
              <a:ahLst/>
              <a:cxnLst/>
              <a:rect l="l" t="t" r="r" b="b"/>
              <a:pathLst>
                <a:path w="2665" h="3112" extrusionOk="0">
                  <a:moveTo>
                    <a:pt x="1130" y="307"/>
                  </a:moveTo>
                  <a:cubicBezTo>
                    <a:pt x="1074" y="405"/>
                    <a:pt x="1060" y="531"/>
                    <a:pt x="1005" y="628"/>
                  </a:cubicBezTo>
                  <a:cubicBezTo>
                    <a:pt x="991" y="670"/>
                    <a:pt x="935" y="698"/>
                    <a:pt x="879" y="698"/>
                  </a:cubicBezTo>
                  <a:cubicBezTo>
                    <a:pt x="753" y="726"/>
                    <a:pt x="600" y="726"/>
                    <a:pt x="461" y="726"/>
                  </a:cubicBezTo>
                  <a:cubicBezTo>
                    <a:pt x="405" y="726"/>
                    <a:pt x="335" y="796"/>
                    <a:pt x="335" y="851"/>
                  </a:cubicBezTo>
                  <a:cubicBezTo>
                    <a:pt x="335" y="977"/>
                    <a:pt x="349" y="1144"/>
                    <a:pt x="307" y="1256"/>
                  </a:cubicBezTo>
                  <a:cubicBezTo>
                    <a:pt x="279" y="1395"/>
                    <a:pt x="335" y="1493"/>
                    <a:pt x="419" y="1577"/>
                  </a:cubicBezTo>
                  <a:cubicBezTo>
                    <a:pt x="544" y="1702"/>
                    <a:pt x="544" y="1842"/>
                    <a:pt x="461" y="1981"/>
                  </a:cubicBezTo>
                  <a:cubicBezTo>
                    <a:pt x="405" y="2093"/>
                    <a:pt x="307" y="2218"/>
                    <a:pt x="237" y="2344"/>
                  </a:cubicBezTo>
                  <a:lnTo>
                    <a:pt x="140" y="2441"/>
                  </a:lnTo>
                  <a:cubicBezTo>
                    <a:pt x="0" y="2567"/>
                    <a:pt x="56" y="2818"/>
                    <a:pt x="223" y="2930"/>
                  </a:cubicBezTo>
                  <a:cubicBezTo>
                    <a:pt x="433" y="3097"/>
                    <a:pt x="656" y="3111"/>
                    <a:pt x="907" y="3041"/>
                  </a:cubicBezTo>
                  <a:cubicBezTo>
                    <a:pt x="1046" y="2985"/>
                    <a:pt x="1158" y="2930"/>
                    <a:pt x="1284" y="2846"/>
                  </a:cubicBezTo>
                  <a:cubicBezTo>
                    <a:pt x="1493" y="2720"/>
                    <a:pt x="1702" y="2623"/>
                    <a:pt x="1953" y="2609"/>
                  </a:cubicBezTo>
                  <a:cubicBezTo>
                    <a:pt x="2051" y="2581"/>
                    <a:pt x="2120" y="2511"/>
                    <a:pt x="2176" y="2441"/>
                  </a:cubicBezTo>
                  <a:cubicBezTo>
                    <a:pt x="2344" y="2163"/>
                    <a:pt x="2413" y="1884"/>
                    <a:pt x="2344" y="1563"/>
                  </a:cubicBezTo>
                  <a:cubicBezTo>
                    <a:pt x="2330" y="1493"/>
                    <a:pt x="2316" y="1423"/>
                    <a:pt x="2316" y="1353"/>
                  </a:cubicBezTo>
                  <a:cubicBezTo>
                    <a:pt x="2302" y="1242"/>
                    <a:pt x="2330" y="1158"/>
                    <a:pt x="2399" y="1088"/>
                  </a:cubicBezTo>
                  <a:lnTo>
                    <a:pt x="2511" y="977"/>
                  </a:lnTo>
                  <a:cubicBezTo>
                    <a:pt x="2664" y="823"/>
                    <a:pt x="2664" y="656"/>
                    <a:pt x="2553" y="461"/>
                  </a:cubicBezTo>
                  <a:cubicBezTo>
                    <a:pt x="2525" y="377"/>
                    <a:pt x="2469" y="279"/>
                    <a:pt x="2399" y="210"/>
                  </a:cubicBezTo>
                  <a:cubicBezTo>
                    <a:pt x="2372" y="168"/>
                    <a:pt x="2302" y="112"/>
                    <a:pt x="2232" y="98"/>
                  </a:cubicBezTo>
                  <a:cubicBezTo>
                    <a:pt x="2037" y="56"/>
                    <a:pt x="1855" y="42"/>
                    <a:pt x="1674" y="0"/>
                  </a:cubicBezTo>
                  <a:cubicBezTo>
                    <a:pt x="1618" y="0"/>
                    <a:pt x="1563" y="28"/>
                    <a:pt x="1507" y="28"/>
                  </a:cubicBezTo>
                  <a:cubicBezTo>
                    <a:pt x="1339" y="42"/>
                    <a:pt x="1200" y="126"/>
                    <a:pt x="1130" y="3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5636375" y="2627150"/>
              <a:ext cx="79550" cy="94550"/>
            </a:xfrm>
            <a:custGeom>
              <a:avLst/>
              <a:gdLst/>
              <a:ahLst/>
              <a:cxnLst/>
              <a:rect l="l" t="t" r="r" b="b"/>
              <a:pathLst>
                <a:path w="3182" h="3782" extrusionOk="0">
                  <a:moveTo>
                    <a:pt x="15" y="2846"/>
                  </a:moveTo>
                  <a:cubicBezTo>
                    <a:pt x="1" y="3070"/>
                    <a:pt x="224" y="3153"/>
                    <a:pt x="294" y="3335"/>
                  </a:cubicBezTo>
                  <a:cubicBezTo>
                    <a:pt x="350" y="3474"/>
                    <a:pt x="405" y="3600"/>
                    <a:pt x="475" y="3739"/>
                  </a:cubicBezTo>
                  <a:cubicBezTo>
                    <a:pt x="489" y="3767"/>
                    <a:pt x="559" y="3781"/>
                    <a:pt x="587" y="3767"/>
                  </a:cubicBezTo>
                  <a:cubicBezTo>
                    <a:pt x="754" y="3669"/>
                    <a:pt x="908" y="3558"/>
                    <a:pt x="1047" y="3432"/>
                  </a:cubicBezTo>
                  <a:cubicBezTo>
                    <a:pt x="1103" y="3404"/>
                    <a:pt x="1103" y="3279"/>
                    <a:pt x="1047" y="3251"/>
                  </a:cubicBezTo>
                  <a:cubicBezTo>
                    <a:pt x="894" y="3153"/>
                    <a:pt x="712" y="3056"/>
                    <a:pt x="559" y="2944"/>
                  </a:cubicBezTo>
                  <a:cubicBezTo>
                    <a:pt x="545" y="2944"/>
                    <a:pt x="545" y="2874"/>
                    <a:pt x="559" y="2874"/>
                  </a:cubicBezTo>
                  <a:cubicBezTo>
                    <a:pt x="642" y="2846"/>
                    <a:pt x="754" y="2833"/>
                    <a:pt x="824" y="2777"/>
                  </a:cubicBezTo>
                  <a:cubicBezTo>
                    <a:pt x="1103" y="2581"/>
                    <a:pt x="1354" y="2637"/>
                    <a:pt x="1605" y="2846"/>
                  </a:cubicBezTo>
                  <a:cubicBezTo>
                    <a:pt x="1730" y="2944"/>
                    <a:pt x="1884" y="3014"/>
                    <a:pt x="2051" y="3042"/>
                  </a:cubicBezTo>
                  <a:cubicBezTo>
                    <a:pt x="2107" y="3042"/>
                    <a:pt x="2163" y="3014"/>
                    <a:pt x="2163" y="2972"/>
                  </a:cubicBezTo>
                  <a:cubicBezTo>
                    <a:pt x="2191" y="2833"/>
                    <a:pt x="2205" y="2693"/>
                    <a:pt x="2247" y="2554"/>
                  </a:cubicBezTo>
                  <a:cubicBezTo>
                    <a:pt x="2302" y="2372"/>
                    <a:pt x="2386" y="2247"/>
                    <a:pt x="2553" y="2205"/>
                  </a:cubicBezTo>
                  <a:cubicBezTo>
                    <a:pt x="2721" y="2149"/>
                    <a:pt x="2874" y="2079"/>
                    <a:pt x="3014" y="1996"/>
                  </a:cubicBezTo>
                  <a:cubicBezTo>
                    <a:pt x="3153" y="1926"/>
                    <a:pt x="3181" y="1745"/>
                    <a:pt x="3097" y="1619"/>
                  </a:cubicBezTo>
                  <a:cubicBezTo>
                    <a:pt x="3028" y="1521"/>
                    <a:pt x="2958" y="1438"/>
                    <a:pt x="2888" y="1326"/>
                  </a:cubicBezTo>
                  <a:cubicBezTo>
                    <a:pt x="2818" y="1270"/>
                    <a:pt x="2791" y="1187"/>
                    <a:pt x="2749" y="1103"/>
                  </a:cubicBezTo>
                  <a:cubicBezTo>
                    <a:pt x="2693" y="977"/>
                    <a:pt x="2665" y="963"/>
                    <a:pt x="2595" y="1019"/>
                  </a:cubicBezTo>
                  <a:cubicBezTo>
                    <a:pt x="2372" y="1173"/>
                    <a:pt x="2163" y="1159"/>
                    <a:pt x="1912" y="1047"/>
                  </a:cubicBezTo>
                  <a:cubicBezTo>
                    <a:pt x="1605" y="908"/>
                    <a:pt x="1340" y="698"/>
                    <a:pt x="1117" y="461"/>
                  </a:cubicBezTo>
                  <a:cubicBezTo>
                    <a:pt x="949" y="280"/>
                    <a:pt x="768" y="140"/>
                    <a:pt x="531" y="43"/>
                  </a:cubicBezTo>
                  <a:cubicBezTo>
                    <a:pt x="461" y="1"/>
                    <a:pt x="391" y="15"/>
                    <a:pt x="350" y="71"/>
                  </a:cubicBezTo>
                  <a:cubicBezTo>
                    <a:pt x="280" y="126"/>
                    <a:pt x="280" y="196"/>
                    <a:pt x="294" y="266"/>
                  </a:cubicBezTo>
                  <a:cubicBezTo>
                    <a:pt x="322" y="378"/>
                    <a:pt x="377" y="489"/>
                    <a:pt x="433" y="601"/>
                  </a:cubicBezTo>
                  <a:cubicBezTo>
                    <a:pt x="461" y="698"/>
                    <a:pt x="517" y="824"/>
                    <a:pt x="531" y="936"/>
                  </a:cubicBezTo>
                  <a:cubicBezTo>
                    <a:pt x="573" y="1256"/>
                    <a:pt x="573" y="1591"/>
                    <a:pt x="587" y="1926"/>
                  </a:cubicBezTo>
                  <a:cubicBezTo>
                    <a:pt x="587" y="1954"/>
                    <a:pt x="517" y="1996"/>
                    <a:pt x="489" y="2010"/>
                  </a:cubicBezTo>
                  <a:cubicBezTo>
                    <a:pt x="447" y="2023"/>
                    <a:pt x="391" y="2010"/>
                    <a:pt x="350" y="2023"/>
                  </a:cubicBezTo>
                  <a:cubicBezTo>
                    <a:pt x="210" y="2051"/>
                    <a:pt x="210" y="2051"/>
                    <a:pt x="210" y="2205"/>
                  </a:cubicBezTo>
                  <a:cubicBezTo>
                    <a:pt x="210" y="2261"/>
                    <a:pt x="224" y="2302"/>
                    <a:pt x="210" y="2344"/>
                  </a:cubicBezTo>
                  <a:cubicBezTo>
                    <a:pt x="168" y="2554"/>
                    <a:pt x="29" y="2651"/>
                    <a:pt x="15" y="28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2628725" y="1681450"/>
              <a:ext cx="64525" cy="89300"/>
            </a:xfrm>
            <a:custGeom>
              <a:avLst/>
              <a:gdLst/>
              <a:ahLst/>
              <a:cxnLst/>
              <a:rect l="l" t="t" r="r" b="b"/>
              <a:pathLst>
                <a:path w="2581" h="3572" extrusionOk="0">
                  <a:moveTo>
                    <a:pt x="265" y="2023"/>
                  </a:moveTo>
                  <a:cubicBezTo>
                    <a:pt x="405" y="2037"/>
                    <a:pt x="516" y="2051"/>
                    <a:pt x="642" y="2120"/>
                  </a:cubicBezTo>
                  <a:lnTo>
                    <a:pt x="642" y="2148"/>
                  </a:lnTo>
                  <a:cubicBezTo>
                    <a:pt x="642" y="2148"/>
                    <a:pt x="656" y="2148"/>
                    <a:pt x="656" y="2120"/>
                  </a:cubicBezTo>
                  <a:cubicBezTo>
                    <a:pt x="725" y="2176"/>
                    <a:pt x="781" y="2246"/>
                    <a:pt x="851" y="2302"/>
                  </a:cubicBezTo>
                  <a:cubicBezTo>
                    <a:pt x="1144" y="2525"/>
                    <a:pt x="1311" y="2776"/>
                    <a:pt x="1116" y="3153"/>
                  </a:cubicBezTo>
                  <a:cubicBezTo>
                    <a:pt x="1060" y="3264"/>
                    <a:pt x="1116" y="3376"/>
                    <a:pt x="1214" y="3474"/>
                  </a:cubicBezTo>
                  <a:cubicBezTo>
                    <a:pt x="1339" y="3571"/>
                    <a:pt x="1520" y="3571"/>
                    <a:pt x="1618" y="3501"/>
                  </a:cubicBezTo>
                  <a:cubicBezTo>
                    <a:pt x="1813" y="3376"/>
                    <a:pt x="1939" y="3222"/>
                    <a:pt x="1967" y="2999"/>
                  </a:cubicBezTo>
                  <a:cubicBezTo>
                    <a:pt x="2023" y="2720"/>
                    <a:pt x="2106" y="2455"/>
                    <a:pt x="2357" y="2246"/>
                  </a:cubicBezTo>
                  <a:cubicBezTo>
                    <a:pt x="2427" y="2190"/>
                    <a:pt x="2455" y="2093"/>
                    <a:pt x="2497" y="2009"/>
                  </a:cubicBezTo>
                  <a:cubicBezTo>
                    <a:pt x="2567" y="1814"/>
                    <a:pt x="2581" y="1632"/>
                    <a:pt x="2427" y="1479"/>
                  </a:cubicBezTo>
                  <a:cubicBezTo>
                    <a:pt x="2357" y="1409"/>
                    <a:pt x="2302" y="1339"/>
                    <a:pt x="2357" y="1242"/>
                  </a:cubicBezTo>
                  <a:cubicBezTo>
                    <a:pt x="2371" y="1200"/>
                    <a:pt x="2371" y="1144"/>
                    <a:pt x="2371" y="1102"/>
                  </a:cubicBezTo>
                  <a:cubicBezTo>
                    <a:pt x="2371" y="767"/>
                    <a:pt x="2246" y="642"/>
                    <a:pt x="1939" y="767"/>
                  </a:cubicBezTo>
                  <a:cubicBezTo>
                    <a:pt x="1883" y="781"/>
                    <a:pt x="1841" y="795"/>
                    <a:pt x="1799" y="823"/>
                  </a:cubicBezTo>
                  <a:lnTo>
                    <a:pt x="1799" y="837"/>
                  </a:lnTo>
                  <a:cubicBezTo>
                    <a:pt x="1799" y="893"/>
                    <a:pt x="1799" y="907"/>
                    <a:pt x="1758" y="851"/>
                  </a:cubicBezTo>
                  <a:cubicBezTo>
                    <a:pt x="1772" y="837"/>
                    <a:pt x="1799" y="837"/>
                    <a:pt x="1799" y="823"/>
                  </a:cubicBezTo>
                  <a:cubicBezTo>
                    <a:pt x="1813" y="684"/>
                    <a:pt x="1827" y="544"/>
                    <a:pt x="1827" y="405"/>
                  </a:cubicBezTo>
                  <a:cubicBezTo>
                    <a:pt x="1827" y="168"/>
                    <a:pt x="1632" y="0"/>
                    <a:pt x="1409" y="0"/>
                  </a:cubicBezTo>
                  <a:cubicBezTo>
                    <a:pt x="1269" y="0"/>
                    <a:pt x="1130" y="28"/>
                    <a:pt x="990" y="0"/>
                  </a:cubicBezTo>
                  <a:cubicBezTo>
                    <a:pt x="963" y="0"/>
                    <a:pt x="907" y="28"/>
                    <a:pt x="865" y="70"/>
                  </a:cubicBezTo>
                  <a:cubicBezTo>
                    <a:pt x="725" y="210"/>
                    <a:pt x="586" y="335"/>
                    <a:pt x="656" y="558"/>
                  </a:cubicBezTo>
                  <a:cubicBezTo>
                    <a:pt x="684" y="614"/>
                    <a:pt x="642" y="698"/>
                    <a:pt x="628" y="754"/>
                  </a:cubicBezTo>
                  <a:cubicBezTo>
                    <a:pt x="586" y="893"/>
                    <a:pt x="586" y="907"/>
                    <a:pt x="767" y="991"/>
                  </a:cubicBezTo>
                  <a:lnTo>
                    <a:pt x="767" y="977"/>
                  </a:lnTo>
                  <a:cubicBezTo>
                    <a:pt x="781" y="977"/>
                    <a:pt x="781" y="977"/>
                    <a:pt x="781" y="963"/>
                  </a:cubicBezTo>
                  <a:cubicBezTo>
                    <a:pt x="781" y="935"/>
                    <a:pt x="795" y="921"/>
                    <a:pt x="795" y="921"/>
                  </a:cubicBezTo>
                  <a:cubicBezTo>
                    <a:pt x="837" y="921"/>
                    <a:pt x="837" y="935"/>
                    <a:pt x="781" y="963"/>
                  </a:cubicBezTo>
                  <a:lnTo>
                    <a:pt x="781" y="991"/>
                  </a:lnTo>
                  <a:lnTo>
                    <a:pt x="767" y="991"/>
                  </a:lnTo>
                  <a:cubicBezTo>
                    <a:pt x="781" y="1074"/>
                    <a:pt x="795" y="1172"/>
                    <a:pt x="795" y="1270"/>
                  </a:cubicBezTo>
                  <a:cubicBezTo>
                    <a:pt x="795" y="1339"/>
                    <a:pt x="767" y="1409"/>
                    <a:pt x="753" y="1479"/>
                  </a:cubicBezTo>
                  <a:cubicBezTo>
                    <a:pt x="711" y="1563"/>
                    <a:pt x="642" y="1604"/>
                    <a:pt x="586" y="1563"/>
                  </a:cubicBezTo>
                  <a:cubicBezTo>
                    <a:pt x="502" y="1535"/>
                    <a:pt x="432" y="1479"/>
                    <a:pt x="349" y="1423"/>
                  </a:cubicBezTo>
                  <a:cubicBezTo>
                    <a:pt x="279" y="1395"/>
                    <a:pt x="209" y="1423"/>
                    <a:pt x="154" y="1479"/>
                  </a:cubicBezTo>
                  <a:cubicBezTo>
                    <a:pt x="98" y="1535"/>
                    <a:pt x="70" y="1590"/>
                    <a:pt x="28" y="1660"/>
                  </a:cubicBezTo>
                  <a:cubicBezTo>
                    <a:pt x="0" y="1828"/>
                    <a:pt x="70" y="1981"/>
                    <a:pt x="265" y="20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5238150" y="3558925"/>
              <a:ext cx="145800" cy="46050"/>
            </a:xfrm>
            <a:custGeom>
              <a:avLst/>
              <a:gdLst/>
              <a:ahLst/>
              <a:cxnLst/>
              <a:rect l="l" t="t" r="r" b="b"/>
              <a:pathLst>
                <a:path w="5832" h="1842" extrusionOk="0">
                  <a:moveTo>
                    <a:pt x="4032" y="1605"/>
                  </a:moveTo>
                  <a:cubicBezTo>
                    <a:pt x="4339" y="1577"/>
                    <a:pt x="4618" y="1633"/>
                    <a:pt x="4855" y="1772"/>
                  </a:cubicBezTo>
                  <a:cubicBezTo>
                    <a:pt x="4980" y="1842"/>
                    <a:pt x="5078" y="1828"/>
                    <a:pt x="5189" y="1716"/>
                  </a:cubicBezTo>
                  <a:cubicBezTo>
                    <a:pt x="5245" y="1674"/>
                    <a:pt x="5315" y="1674"/>
                    <a:pt x="5385" y="1688"/>
                  </a:cubicBezTo>
                  <a:cubicBezTo>
                    <a:pt x="5468" y="1702"/>
                    <a:pt x="5566" y="1716"/>
                    <a:pt x="5664" y="1744"/>
                  </a:cubicBezTo>
                  <a:cubicBezTo>
                    <a:pt x="5747" y="1744"/>
                    <a:pt x="5831" y="1633"/>
                    <a:pt x="5831" y="1549"/>
                  </a:cubicBezTo>
                  <a:cubicBezTo>
                    <a:pt x="5831" y="1493"/>
                    <a:pt x="5761" y="1396"/>
                    <a:pt x="5706" y="1396"/>
                  </a:cubicBezTo>
                  <a:cubicBezTo>
                    <a:pt x="5454" y="1396"/>
                    <a:pt x="5189" y="1354"/>
                    <a:pt x="4994" y="1158"/>
                  </a:cubicBezTo>
                  <a:cubicBezTo>
                    <a:pt x="4966" y="1130"/>
                    <a:pt x="4910" y="1144"/>
                    <a:pt x="4855" y="1144"/>
                  </a:cubicBezTo>
                  <a:cubicBezTo>
                    <a:pt x="4771" y="1144"/>
                    <a:pt x="4659" y="1144"/>
                    <a:pt x="4576" y="1130"/>
                  </a:cubicBezTo>
                  <a:cubicBezTo>
                    <a:pt x="4506" y="1130"/>
                    <a:pt x="4436" y="1089"/>
                    <a:pt x="4408" y="1019"/>
                  </a:cubicBezTo>
                  <a:cubicBezTo>
                    <a:pt x="4366" y="977"/>
                    <a:pt x="4436" y="921"/>
                    <a:pt x="4548" y="893"/>
                  </a:cubicBezTo>
                  <a:cubicBezTo>
                    <a:pt x="4590" y="879"/>
                    <a:pt x="4631" y="879"/>
                    <a:pt x="4687" y="879"/>
                  </a:cubicBezTo>
                  <a:cubicBezTo>
                    <a:pt x="4757" y="865"/>
                    <a:pt x="4841" y="852"/>
                    <a:pt x="4841" y="782"/>
                  </a:cubicBezTo>
                  <a:cubicBezTo>
                    <a:pt x="4841" y="740"/>
                    <a:pt x="4715" y="684"/>
                    <a:pt x="4659" y="684"/>
                  </a:cubicBezTo>
                  <a:cubicBezTo>
                    <a:pt x="4380" y="670"/>
                    <a:pt x="4087" y="656"/>
                    <a:pt x="3809" y="545"/>
                  </a:cubicBezTo>
                  <a:cubicBezTo>
                    <a:pt x="3669" y="503"/>
                    <a:pt x="3530" y="461"/>
                    <a:pt x="3404" y="391"/>
                  </a:cubicBezTo>
                  <a:cubicBezTo>
                    <a:pt x="3195" y="294"/>
                    <a:pt x="3041" y="308"/>
                    <a:pt x="2916" y="517"/>
                  </a:cubicBezTo>
                  <a:cubicBezTo>
                    <a:pt x="2874" y="600"/>
                    <a:pt x="2762" y="628"/>
                    <a:pt x="2665" y="628"/>
                  </a:cubicBezTo>
                  <a:cubicBezTo>
                    <a:pt x="2539" y="628"/>
                    <a:pt x="2414" y="586"/>
                    <a:pt x="2316" y="586"/>
                  </a:cubicBezTo>
                  <a:cubicBezTo>
                    <a:pt x="2079" y="573"/>
                    <a:pt x="1912" y="531"/>
                    <a:pt x="1758" y="349"/>
                  </a:cubicBezTo>
                  <a:cubicBezTo>
                    <a:pt x="1577" y="126"/>
                    <a:pt x="1284" y="84"/>
                    <a:pt x="1019" y="84"/>
                  </a:cubicBezTo>
                  <a:cubicBezTo>
                    <a:pt x="754" y="84"/>
                    <a:pt x="517" y="15"/>
                    <a:pt x="252" y="1"/>
                  </a:cubicBezTo>
                  <a:cubicBezTo>
                    <a:pt x="238" y="182"/>
                    <a:pt x="126" y="349"/>
                    <a:pt x="42" y="503"/>
                  </a:cubicBezTo>
                  <a:cubicBezTo>
                    <a:pt x="1" y="573"/>
                    <a:pt x="42" y="656"/>
                    <a:pt x="112" y="670"/>
                  </a:cubicBezTo>
                  <a:cubicBezTo>
                    <a:pt x="266" y="726"/>
                    <a:pt x="447" y="740"/>
                    <a:pt x="531" y="921"/>
                  </a:cubicBezTo>
                  <a:cubicBezTo>
                    <a:pt x="586" y="1005"/>
                    <a:pt x="684" y="1047"/>
                    <a:pt x="768" y="1047"/>
                  </a:cubicBezTo>
                  <a:cubicBezTo>
                    <a:pt x="963" y="1061"/>
                    <a:pt x="1158" y="1089"/>
                    <a:pt x="1340" y="1172"/>
                  </a:cubicBezTo>
                  <a:cubicBezTo>
                    <a:pt x="1451" y="1242"/>
                    <a:pt x="1591" y="1242"/>
                    <a:pt x="1744" y="1228"/>
                  </a:cubicBezTo>
                  <a:cubicBezTo>
                    <a:pt x="2065" y="1200"/>
                    <a:pt x="2386" y="1228"/>
                    <a:pt x="2665" y="1368"/>
                  </a:cubicBezTo>
                  <a:cubicBezTo>
                    <a:pt x="2944" y="1521"/>
                    <a:pt x="3251" y="1563"/>
                    <a:pt x="3571" y="1577"/>
                  </a:cubicBezTo>
                  <a:cubicBezTo>
                    <a:pt x="3711" y="1577"/>
                    <a:pt x="3864" y="1605"/>
                    <a:pt x="4032" y="16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5439700" y="3171850"/>
              <a:ext cx="71175" cy="110225"/>
            </a:xfrm>
            <a:custGeom>
              <a:avLst/>
              <a:gdLst/>
              <a:ahLst/>
              <a:cxnLst/>
              <a:rect l="l" t="t" r="r" b="b"/>
              <a:pathLst>
                <a:path w="2847" h="4409" extrusionOk="0">
                  <a:moveTo>
                    <a:pt x="1242" y="154"/>
                  </a:moveTo>
                  <a:cubicBezTo>
                    <a:pt x="1061" y="168"/>
                    <a:pt x="908" y="154"/>
                    <a:pt x="754" y="98"/>
                  </a:cubicBezTo>
                  <a:cubicBezTo>
                    <a:pt x="503" y="1"/>
                    <a:pt x="391" y="168"/>
                    <a:pt x="322" y="349"/>
                  </a:cubicBezTo>
                  <a:cubicBezTo>
                    <a:pt x="280" y="433"/>
                    <a:pt x="266" y="531"/>
                    <a:pt x="252" y="628"/>
                  </a:cubicBezTo>
                  <a:cubicBezTo>
                    <a:pt x="210" y="879"/>
                    <a:pt x="182" y="1144"/>
                    <a:pt x="182" y="1409"/>
                  </a:cubicBezTo>
                  <a:cubicBezTo>
                    <a:pt x="182" y="1507"/>
                    <a:pt x="126" y="1577"/>
                    <a:pt x="57" y="1647"/>
                  </a:cubicBezTo>
                  <a:cubicBezTo>
                    <a:pt x="15" y="1688"/>
                    <a:pt x="1" y="1744"/>
                    <a:pt x="1" y="1772"/>
                  </a:cubicBezTo>
                  <a:cubicBezTo>
                    <a:pt x="57" y="1995"/>
                    <a:pt x="112" y="2246"/>
                    <a:pt x="196" y="2470"/>
                  </a:cubicBezTo>
                  <a:cubicBezTo>
                    <a:pt x="266" y="2609"/>
                    <a:pt x="350" y="2763"/>
                    <a:pt x="545" y="2804"/>
                  </a:cubicBezTo>
                  <a:lnTo>
                    <a:pt x="545" y="2804"/>
                  </a:lnTo>
                  <a:cubicBezTo>
                    <a:pt x="545" y="2749"/>
                    <a:pt x="559" y="2749"/>
                    <a:pt x="573" y="2790"/>
                  </a:cubicBezTo>
                  <a:cubicBezTo>
                    <a:pt x="559" y="2790"/>
                    <a:pt x="559" y="2804"/>
                    <a:pt x="545" y="2804"/>
                  </a:cubicBezTo>
                  <a:lnTo>
                    <a:pt x="545" y="2804"/>
                  </a:lnTo>
                  <a:cubicBezTo>
                    <a:pt x="531" y="3028"/>
                    <a:pt x="601" y="3181"/>
                    <a:pt x="824" y="3279"/>
                  </a:cubicBezTo>
                  <a:cubicBezTo>
                    <a:pt x="880" y="3293"/>
                    <a:pt x="921" y="3348"/>
                    <a:pt x="977" y="3376"/>
                  </a:cubicBezTo>
                  <a:lnTo>
                    <a:pt x="991" y="3390"/>
                  </a:lnTo>
                  <a:lnTo>
                    <a:pt x="991" y="3390"/>
                  </a:lnTo>
                  <a:lnTo>
                    <a:pt x="977" y="3376"/>
                  </a:lnTo>
                  <a:cubicBezTo>
                    <a:pt x="1061" y="3320"/>
                    <a:pt x="1173" y="3279"/>
                    <a:pt x="1256" y="3223"/>
                  </a:cubicBezTo>
                  <a:cubicBezTo>
                    <a:pt x="1326" y="3181"/>
                    <a:pt x="1382" y="3209"/>
                    <a:pt x="1438" y="3237"/>
                  </a:cubicBezTo>
                  <a:cubicBezTo>
                    <a:pt x="1479" y="3279"/>
                    <a:pt x="1521" y="3320"/>
                    <a:pt x="1549" y="3362"/>
                  </a:cubicBezTo>
                  <a:cubicBezTo>
                    <a:pt x="1717" y="3432"/>
                    <a:pt x="1856" y="3502"/>
                    <a:pt x="2009" y="3362"/>
                  </a:cubicBezTo>
                  <a:lnTo>
                    <a:pt x="1968" y="3348"/>
                  </a:lnTo>
                  <a:lnTo>
                    <a:pt x="2023" y="3348"/>
                  </a:lnTo>
                  <a:lnTo>
                    <a:pt x="2009" y="3362"/>
                  </a:lnTo>
                  <a:lnTo>
                    <a:pt x="2009" y="3362"/>
                  </a:lnTo>
                  <a:cubicBezTo>
                    <a:pt x="2065" y="3390"/>
                    <a:pt x="2163" y="3432"/>
                    <a:pt x="2163" y="3502"/>
                  </a:cubicBezTo>
                  <a:cubicBezTo>
                    <a:pt x="2205" y="3669"/>
                    <a:pt x="2274" y="3795"/>
                    <a:pt x="2442" y="3850"/>
                  </a:cubicBezTo>
                  <a:cubicBezTo>
                    <a:pt x="2512" y="3864"/>
                    <a:pt x="2512" y="3934"/>
                    <a:pt x="2428" y="4004"/>
                  </a:cubicBezTo>
                  <a:cubicBezTo>
                    <a:pt x="2233" y="4185"/>
                    <a:pt x="2233" y="4255"/>
                    <a:pt x="2456" y="4339"/>
                  </a:cubicBezTo>
                  <a:cubicBezTo>
                    <a:pt x="2526" y="4367"/>
                    <a:pt x="2595" y="4408"/>
                    <a:pt x="2665" y="4408"/>
                  </a:cubicBezTo>
                  <a:cubicBezTo>
                    <a:pt x="2707" y="4408"/>
                    <a:pt x="2791" y="4367"/>
                    <a:pt x="2791" y="4353"/>
                  </a:cubicBezTo>
                  <a:cubicBezTo>
                    <a:pt x="2777" y="4185"/>
                    <a:pt x="2846" y="4018"/>
                    <a:pt x="2846" y="3864"/>
                  </a:cubicBezTo>
                  <a:cubicBezTo>
                    <a:pt x="2846" y="3809"/>
                    <a:pt x="2805" y="3725"/>
                    <a:pt x="2763" y="3669"/>
                  </a:cubicBezTo>
                  <a:cubicBezTo>
                    <a:pt x="2665" y="3585"/>
                    <a:pt x="2567" y="3516"/>
                    <a:pt x="2553" y="3390"/>
                  </a:cubicBezTo>
                  <a:cubicBezTo>
                    <a:pt x="2526" y="3167"/>
                    <a:pt x="2386" y="3069"/>
                    <a:pt x="2205" y="3000"/>
                  </a:cubicBezTo>
                  <a:cubicBezTo>
                    <a:pt x="2107" y="2958"/>
                    <a:pt x="2037" y="2874"/>
                    <a:pt x="1968" y="2818"/>
                  </a:cubicBezTo>
                  <a:cubicBezTo>
                    <a:pt x="1884" y="2763"/>
                    <a:pt x="1800" y="2749"/>
                    <a:pt x="1689" y="2790"/>
                  </a:cubicBezTo>
                  <a:cubicBezTo>
                    <a:pt x="1647" y="2804"/>
                    <a:pt x="1605" y="2818"/>
                    <a:pt x="1549" y="2832"/>
                  </a:cubicBezTo>
                  <a:cubicBezTo>
                    <a:pt x="1535" y="2832"/>
                    <a:pt x="1507" y="2860"/>
                    <a:pt x="1479" y="2860"/>
                  </a:cubicBezTo>
                  <a:cubicBezTo>
                    <a:pt x="1438" y="2860"/>
                    <a:pt x="1396" y="2832"/>
                    <a:pt x="1340" y="2818"/>
                  </a:cubicBezTo>
                  <a:cubicBezTo>
                    <a:pt x="1298" y="2804"/>
                    <a:pt x="1298" y="2735"/>
                    <a:pt x="1340" y="2623"/>
                  </a:cubicBezTo>
                  <a:cubicBezTo>
                    <a:pt x="1465" y="2414"/>
                    <a:pt x="1465" y="2414"/>
                    <a:pt x="1256" y="2386"/>
                  </a:cubicBezTo>
                  <a:cubicBezTo>
                    <a:pt x="1173" y="2372"/>
                    <a:pt x="1117" y="2330"/>
                    <a:pt x="1117" y="2260"/>
                  </a:cubicBezTo>
                  <a:cubicBezTo>
                    <a:pt x="1117" y="2121"/>
                    <a:pt x="1131" y="1967"/>
                    <a:pt x="1228" y="1856"/>
                  </a:cubicBezTo>
                  <a:cubicBezTo>
                    <a:pt x="1256" y="1814"/>
                    <a:pt x="1326" y="1758"/>
                    <a:pt x="1368" y="1702"/>
                  </a:cubicBezTo>
                  <a:cubicBezTo>
                    <a:pt x="1535" y="1423"/>
                    <a:pt x="1619" y="1131"/>
                    <a:pt x="1465" y="838"/>
                  </a:cubicBezTo>
                  <a:cubicBezTo>
                    <a:pt x="1368" y="656"/>
                    <a:pt x="1326" y="489"/>
                    <a:pt x="1368" y="294"/>
                  </a:cubicBezTo>
                  <a:cubicBezTo>
                    <a:pt x="1396" y="182"/>
                    <a:pt x="1326" y="154"/>
                    <a:pt x="1242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5716600" y="4201250"/>
              <a:ext cx="56150" cy="70475"/>
            </a:xfrm>
            <a:custGeom>
              <a:avLst/>
              <a:gdLst/>
              <a:ahLst/>
              <a:cxnLst/>
              <a:rect l="l" t="t" r="r" b="b"/>
              <a:pathLst>
                <a:path w="2246" h="2819" extrusionOk="0">
                  <a:moveTo>
                    <a:pt x="2023" y="294"/>
                  </a:moveTo>
                  <a:cubicBezTo>
                    <a:pt x="1799" y="350"/>
                    <a:pt x="1548" y="364"/>
                    <a:pt x="1325" y="433"/>
                  </a:cubicBezTo>
                  <a:cubicBezTo>
                    <a:pt x="1116" y="503"/>
                    <a:pt x="962" y="433"/>
                    <a:pt x="795" y="308"/>
                  </a:cubicBezTo>
                  <a:cubicBezTo>
                    <a:pt x="697" y="224"/>
                    <a:pt x="572" y="127"/>
                    <a:pt x="474" y="57"/>
                  </a:cubicBezTo>
                  <a:cubicBezTo>
                    <a:pt x="419" y="15"/>
                    <a:pt x="335" y="15"/>
                    <a:pt x="279" y="1"/>
                  </a:cubicBezTo>
                  <a:cubicBezTo>
                    <a:pt x="209" y="1"/>
                    <a:pt x="126" y="127"/>
                    <a:pt x="126" y="210"/>
                  </a:cubicBezTo>
                  <a:cubicBezTo>
                    <a:pt x="126" y="266"/>
                    <a:pt x="98" y="294"/>
                    <a:pt x="98" y="350"/>
                  </a:cubicBezTo>
                  <a:cubicBezTo>
                    <a:pt x="84" y="768"/>
                    <a:pt x="167" y="1201"/>
                    <a:pt x="0" y="1619"/>
                  </a:cubicBezTo>
                  <a:lnTo>
                    <a:pt x="0" y="1814"/>
                  </a:lnTo>
                  <a:cubicBezTo>
                    <a:pt x="14" y="1940"/>
                    <a:pt x="70" y="2163"/>
                    <a:pt x="98" y="2400"/>
                  </a:cubicBezTo>
                  <a:cubicBezTo>
                    <a:pt x="140" y="2665"/>
                    <a:pt x="335" y="2749"/>
                    <a:pt x="544" y="2805"/>
                  </a:cubicBezTo>
                  <a:cubicBezTo>
                    <a:pt x="572" y="2819"/>
                    <a:pt x="642" y="2819"/>
                    <a:pt x="684" y="2791"/>
                  </a:cubicBezTo>
                  <a:cubicBezTo>
                    <a:pt x="781" y="2721"/>
                    <a:pt x="865" y="2651"/>
                    <a:pt x="962" y="2568"/>
                  </a:cubicBezTo>
                  <a:cubicBezTo>
                    <a:pt x="1060" y="2442"/>
                    <a:pt x="1186" y="2400"/>
                    <a:pt x="1339" y="2428"/>
                  </a:cubicBezTo>
                  <a:cubicBezTo>
                    <a:pt x="1437" y="2442"/>
                    <a:pt x="1534" y="2372"/>
                    <a:pt x="1562" y="2289"/>
                  </a:cubicBezTo>
                  <a:cubicBezTo>
                    <a:pt x="1660" y="1982"/>
                    <a:pt x="1744" y="1689"/>
                    <a:pt x="1981" y="1466"/>
                  </a:cubicBezTo>
                  <a:cubicBezTo>
                    <a:pt x="2023" y="1424"/>
                    <a:pt x="2023" y="1382"/>
                    <a:pt x="2037" y="1326"/>
                  </a:cubicBezTo>
                  <a:cubicBezTo>
                    <a:pt x="2106" y="1103"/>
                    <a:pt x="2162" y="880"/>
                    <a:pt x="2232" y="629"/>
                  </a:cubicBezTo>
                  <a:cubicBezTo>
                    <a:pt x="2246" y="573"/>
                    <a:pt x="2246" y="545"/>
                    <a:pt x="2246" y="489"/>
                  </a:cubicBezTo>
                  <a:cubicBezTo>
                    <a:pt x="2246" y="392"/>
                    <a:pt x="2134" y="280"/>
                    <a:pt x="2023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>
              <a:off x="2425425" y="3104550"/>
              <a:ext cx="154500" cy="61050"/>
            </a:xfrm>
            <a:custGeom>
              <a:avLst/>
              <a:gdLst/>
              <a:ahLst/>
              <a:cxnLst/>
              <a:rect l="l" t="t" r="r" b="b"/>
              <a:pathLst>
                <a:path w="6180" h="2442" extrusionOk="0">
                  <a:moveTo>
                    <a:pt x="6068" y="2149"/>
                  </a:moveTo>
                  <a:cubicBezTo>
                    <a:pt x="6165" y="2135"/>
                    <a:pt x="6179" y="1995"/>
                    <a:pt x="6110" y="1898"/>
                  </a:cubicBezTo>
                  <a:cubicBezTo>
                    <a:pt x="6040" y="1828"/>
                    <a:pt x="5984" y="1744"/>
                    <a:pt x="5900" y="1716"/>
                  </a:cubicBezTo>
                  <a:cubicBezTo>
                    <a:pt x="5426" y="1507"/>
                    <a:pt x="4952" y="1242"/>
                    <a:pt x="4464" y="1061"/>
                  </a:cubicBezTo>
                  <a:cubicBezTo>
                    <a:pt x="4310" y="1019"/>
                    <a:pt x="4157" y="935"/>
                    <a:pt x="4017" y="851"/>
                  </a:cubicBezTo>
                  <a:cubicBezTo>
                    <a:pt x="3864" y="754"/>
                    <a:pt x="3682" y="656"/>
                    <a:pt x="3487" y="614"/>
                  </a:cubicBezTo>
                  <a:cubicBezTo>
                    <a:pt x="3404" y="586"/>
                    <a:pt x="3306" y="545"/>
                    <a:pt x="3250" y="475"/>
                  </a:cubicBezTo>
                  <a:cubicBezTo>
                    <a:pt x="3041" y="266"/>
                    <a:pt x="2790" y="210"/>
                    <a:pt x="2539" y="210"/>
                  </a:cubicBezTo>
                  <a:cubicBezTo>
                    <a:pt x="2329" y="210"/>
                    <a:pt x="2162" y="168"/>
                    <a:pt x="1981" y="84"/>
                  </a:cubicBezTo>
                  <a:cubicBezTo>
                    <a:pt x="1869" y="42"/>
                    <a:pt x="1730" y="1"/>
                    <a:pt x="1632" y="42"/>
                  </a:cubicBezTo>
                  <a:cubicBezTo>
                    <a:pt x="1311" y="126"/>
                    <a:pt x="962" y="140"/>
                    <a:pt x="656" y="280"/>
                  </a:cubicBezTo>
                  <a:cubicBezTo>
                    <a:pt x="335" y="419"/>
                    <a:pt x="195" y="698"/>
                    <a:pt x="0" y="921"/>
                  </a:cubicBezTo>
                  <a:cubicBezTo>
                    <a:pt x="0" y="921"/>
                    <a:pt x="42" y="963"/>
                    <a:pt x="56" y="963"/>
                  </a:cubicBezTo>
                  <a:cubicBezTo>
                    <a:pt x="140" y="963"/>
                    <a:pt x="265" y="977"/>
                    <a:pt x="335" y="949"/>
                  </a:cubicBezTo>
                  <a:cubicBezTo>
                    <a:pt x="670" y="754"/>
                    <a:pt x="1074" y="712"/>
                    <a:pt x="1381" y="489"/>
                  </a:cubicBezTo>
                  <a:cubicBezTo>
                    <a:pt x="1451" y="433"/>
                    <a:pt x="1590" y="489"/>
                    <a:pt x="1632" y="559"/>
                  </a:cubicBezTo>
                  <a:cubicBezTo>
                    <a:pt x="1674" y="684"/>
                    <a:pt x="1772" y="754"/>
                    <a:pt x="1883" y="768"/>
                  </a:cubicBezTo>
                  <a:cubicBezTo>
                    <a:pt x="2050" y="810"/>
                    <a:pt x="2218" y="824"/>
                    <a:pt x="2371" y="879"/>
                  </a:cubicBezTo>
                  <a:cubicBezTo>
                    <a:pt x="2497" y="893"/>
                    <a:pt x="2622" y="921"/>
                    <a:pt x="2720" y="977"/>
                  </a:cubicBezTo>
                  <a:cubicBezTo>
                    <a:pt x="2929" y="1103"/>
                    <a:pt x="3166" y="1158"/>
                    <a:pt x="3404" y="1186"/>
                  </a:cubicBezTo>
                  <a:cubicBezTo>
                    <a:pt x="3543" y="1200"/>
                    <a:pt x="3627" y="1270"/>
                    <a:pt x="3682" y="1395"/>
                  </a:cubicBezTo>
                  <a:cubicBezTo>
                    <a:pt x="3794" y="1647"/>
                    <a:pt x="3975" y="1758"/>
                    <a:pt x="4240" y="1800"/>
                  </a:cubicBezTo>
                  <a:cubicBezTo>
                    <a:pt x="4254" y="1800"/>
                    <a:pt x="4282" y="1814"/>
                    <a:pt x="4310" y="1828"/>
                  </a:cubicBezTo>
                  <a:cubicBezTo>
                    <a:pt x="4380" y="1870"/>
                    <a:pt x="4394" y="1926"/>
                    <a:pt x="4366" y="2009"/>
                  </a:cubicBezTo>
                  <a:cubicBezTo>
                    <a:pt x="4352" y="2037"/>
                    <a:pt x="4310" y="2093"/>
                    <a:pt x="4296" y="2135"/>
                  </a:cubicBezTo>
                  <a:cubicBezTo>
                    <a:pt x="4240" y="2232"/>
                    <a:pt x="4282" y="2344"/>
                    <a:pt x="4394" y="2344"/>
                  </a:cubicBezTo>
                  <a:cubicBezTo>
                    <a:pt x="4575" y="2358"/>
                    <a:pt x="4729" y="2344"/>
                    <a:pt x="5022" y="2344"/>
                  </a:cubicBezTo>
                  <a:cubicBezTo>
                    <a:pt x="5301" y="2442"/>
                    <a:pt x="5677" y="2246"/>
                    <a:pt x="6068" y="2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>
              <a:off x="4622325" y="1693300"/>
              <a:ext cx="61750" cy="72550"/>
            </a:xfrm>
            <a:custGeom>
              <a:avLst/>
              <a:gdLst/>
              <a:ahLst/>
              <a:cxnLst/>
              <a:rect l="l" t="t" r="r" b="b"/>
              <a:pathLst>
                <a:path w="2470" h="2902" extrusionOk="0">
                  <a:moveTo>
                    <a:pt x="377" y="1186"/>
                  </a:moveTo>
                  <a:cubicBezTo>
                    <a:pt x="391" y="1256"/>
                    <a:pt x="391" y="1326"/>
                    <a:pt x="391" y="1298"/>
                  </a:cubicBezTo>
                  <a:cubicBezTo>
                    <a:pt x="377" y="1465"/>
                    <a:pt x="349" y="1549"/>
                    <a:pt x="377" y="1619"/>
                  </a:cubicBezTo>
                  <a:cubicBezTo>
                    <a:pt x="419" y="1884"/>
                    <a:pt x="475" y="2135"/>
                    <a:pt x="544" y="2386"/>
                  </a:cubicBezTo>
                  <a:cubicBezTo>
                    <a:pt x="600" y="2581"/>
                    <a:pt x="670" y="2748"/>
                    <a:pt x="823" y="2874"/>
                  </a:cubicBezTo>
                  <a:cubicBezTo>
                    <a:pt x="865" y="2888"/>
                    <a:pt x="907" y="2902"/>
                    <a:pt x="949" y="2888"/>
                  </a:cubicBezTo>
                  <a:cubicBezTo>
                    <a:pt x="977" y="2874"/>
                    <a:pt x="1032" y="2860"/>
                    <a:pt x="1074" y="2804"/>
                  </a:cubicBezTo>
                  <a:cubicBezTo>
                    <a:pt x="1353" y="2442"/>
                    <a:pt x="1353" y="2442"/>
                    <a:pt x="1855" y="2121"/>
                  </a:cubicBezTo>
                  <a:cubicBezTo>
                    <a:pt x="1995" y="2037"/>
                    <a:pt x="2120" y="1912"/>
                    <a:pt x="2232" y="1786"/>
                  </a:cubicBezTo>
                  <a:cubicBezTo>
                    <a:pt x="2330" y="1702"/>
                    <a:pt x="2372" y="1605"/>
                    <a:pt x="2427" y="1493"/>
                  </a:cubicBezTo>
                  <a:cubicBezTo>
                    <a:pt x="2469" y="1437"/>
                    <a:pt x="2469" y="1354"/>
                    <a:pt x="2441" y="1284"/>
                  </a:cubicBezTo>
                  <a:cubicBezTo>
                    <a:pt x="2413" y="1186"/>
                    <a:pt x="2330" y="1075"/>
                    <a:pt x="2274" y="977"/>
                  </a:cubicBezTo>
                  <a:cubicBezTo>
                    <a:pt x="2204" y="810"/>
                    <a:pt x="2079" y="698"/>
                    <a:pt x="1911" y="656"/>
                  </a:cubicBezTo>
                  <a:cubicBezTo>
                    <a:pt x="1660" y="600"/>
                    <a:pt x="1465" y="447"/>
                    <a:pt x="1256" y="363"/>
                  </a:cubicBezTo>
                  <a:cubicBezTo>
                    <a:pt x="1032" y="280"/>
                    <a:pt x="809" y="224"/>
                    <a:pt x="614" y="70"/>
                  </a:cubicBezTo>
                  <a:cubicBezTo>
                    <a:pt x="544" y="15"/>
                    <a:pt x="447" y="1"/>
                    <a:pt x="335" y="1"/>
                  </a:cubicBezTo>
                  <a:cubicBezTo>
                    <a:pt x="307" y="1"/>
                    <a:pt x="237" y="15"/>
                    <a:pt x="210" y="42"/>
                  </a:cubicBezTo>
                  <a:cubicBezTo>
                    <a:pt x="112" y="252"/>
                    <a:pt x="0" y="489"/>
                    <a:pt x="168" y="726"/>
                  </a:cubicBezTo>
                  <a:cubicBezTo>
                    <a:pt x="251" y="865"/>
                    <a:pt x="321" y="1019"/>
                    <a:pt x="377" y="1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5481550" y="3311350"/>
              <a:ext cx="71175" cy="68375"/>
            </a:xfrm>
            <a:custGeom>
              <a:avLst/>
              <a:gdLst/>
              <a:ahLst/>
              <a:cxnLst/>
              <a:rect l="l" t="t" r="r" b="b"/>
              <a:pathLst>
                <a:path w="2847" h="2735" extrusionOk="0">
                  <a:moveTo>
                    <a:pt x="2079" y="14"/>
                  </a:moveTo>
                  <a:cubicBezTo>
                    <a:pt x="2065" y="28"/>
                    <a:pt x="2065" y="42"/>
                    <a:pt x="2037" y="84"/>
                  </a:cubicBezTo>
                  <a:cubicBezTo>
                    <a:pt x="2009" y="223"/>
                    <a:pt x="1995" y="377"/>
                    <a:pt x="1912" y="488"/>
                  </a:cubicBezTo>
                  <a:cubicBezTo>
                    <a:pt x="1842" y="600"/>
                    <a:pt x="1702" y="670"/>
                    <a:pt x="1605" y="767"/>
                  </a:cubicBezTo>
                  <a:cubicBezTo>
                    <a:pt x="1549" y="809"/>
                    <a:pt x="1521" y="865"/>
                    <a:pt x="1465" y="921"/>
                  </a:cubicBezTo>
                  <a:cubicBezTo>
                    <a:pt x="1409" y="963"/>
                    <a:pt x="1368" y="1004"/>
                    <a:pt x="1312" y="1060"/>
                  </a:cubicBezTo>
                  <a:cubicBezTo>
                    <a:pt x="1228" y="1130"/>
                    <a:pt x="1186" y="1060"/>
                    <a:pt x="1131" y="1018"/>
                  </a:cubicBezTo>
                  <a:cubicBezTo>
                    <a:pt x="963" y="851"/>
                    <a:pt x="879" y="781"/>
                    <a:pt x="642" y="1004"/>
                  </a:cubicBezTo>
                  <a:cubicBezTo>
                    <a:pt x="531" y="1130"/>
                    <a:pt x="391" y="1214"/>
                    <a:pt x="252" y="1283"/>
                  </a:cubicBezTo>
                  <a:cubicBezTo>
                    <a:pt x="70" y="1353"/>
                    <a:pt x="15" y="1507"/>
                    <a:pt x="1" y="1716"/>
                  </a:cubicBezTo>
                  <a:lnTo>
                    <a:pt x="1" y="1758"/>
                  </a:lnTo>
                  <a:cubicBezTo>
                    <a:pt x="15" y="1799"/>
                    <a:pt x="15" y="1855"/>
                    <a:pt x="56" y="1883"/>
                  </a:cubicBezTo>
                  <a:cubicBezTo>
                    <a:pt x="70" y="1897"/>
                    <a:pt x="140" y="1883"/>
                    <a:pt x="182" y="1841"/>
                  </a:cubicBezTo>
                  <a:cubicBezTo>
                    <a:pt x="252" y="1786"/>
                    <a:pt x="321" y="1716"/>
                    <a:pt x="391" y="1646"/>
                  </a:cubicBezTo>
                  <a:cubicBezTo>
                    <a:pt x="600" y="1660"/>
                    <a:pt x="810" y="1660"/>
                    <a:pt x="1019" y="1604"/>
                  </a:cubicBezTo>
                  <a:cubicBezTo>
                    <a:pt x="1061" y="1576"/>
                    <a:pt x="1228" y="1702"/>
                    <a:pt x="1228" y="1758"/>
                  </a:cubicBezTo>
                  <a:cubicBezTo>
                    <a:pt x="1228" y="1841"/>
                    <a:pt x="1200" y="1953"/>
                    <a:pt x="1228" y="2037"/>
                  </a:cubicBezTo>
                  <a:cubicBezTo>
                    <a:pt x="1242" y="2357"/>
                    <a:pt x="1409" y="2553"/>
                    <a:pt x="1730" y="2664"/>
                  </a:cubicBezTo>
                  <a:cubicBezTo>
                    <a:pt x="1856" y="2692"/>
                    <a:pt x="1953" y="2734"/>
                    <a:pt x="2079" y="2734"/>
                  </a:cubicBezTo>
                  <a:cubicBezTo>
                    <a:pt x="2135" y="2734"/>
                    <a:pt x="2219" y="2678"/>
                    <a:pt x="2246" y="2650"/>
                  </a:cubicBezTo>
                  <a:cubicBezTo>
                    <a:pt x="2316" y="2581"/>
                    <a:pt x="2344" y="2483"/>
                    <a:pt x="2316" y="2385"/>
                  </a:cubicBezTo>
                  <a:cubicBezTo>
                    <a:pt x="2302" y="2246"/>
                    <a:pt x="2177" y="2120"/>
                    <a:pt x="2232" y="1981"/>
                  </a:cubicBezTo>
                  <a:cubicBezTo>
                    <a:pt x="2246" y="1953"/>
                    <a:pt x="2302" y="1911"/>
                    <a:pt x="2344" y="1911"/>
                  </a:cubicBezTo>
                  <a:cubicBezTo>
                    <a:pt x="2372" y="1911"/>
                    <a:pt x="2414" y="1967"/>
                    <a:pt x="2442" y="1995"/>
                  </a:cubicBezTo>
                  <a:cubicBezTo>
                    <a:pt x="2553" y="2134"/>
                    <a:pt x="2553" y="2120"/>
                    <a:pt x="2637" y="2037"/>
                  </a:cubicBezTo>
                  <a:cubicBezTo>
                    <a:pt x="2790" y="1897"/>
                    <a:pt x="2846" y="1744"/>
                    <a:pt x="2790" y="1534"/>
                  </a:cubicBezTo>
                  <a:cubicBezTo>
                    <a:pt x="2721" y="1297"/>
                    <a:pt x="2651" y="1074"/>
                    <a:pt x="2623" y="837"/>
                  </a:cubicBezTo>
                  <a:cubicBezTo>
                    <a:pt x="2595" y="670"/>
                    <a:pt x="2553" y="558"/>
                    <a:pt x="2442" y="446"/>
                  </a:cubicBezTo>
                  <a:cubicBezTo>
                    <a:pt x="2316" y="349"/>
                    <a:pt x="2205" y="223"/>
                    <a:pt x="2163" y="42"/>
                  </a:cubicBezTo>
                  <a:cubicBezTo>
                    <a:pt x="2149" y="14"/>
                    <a:pt x="2107" y="0"/>
                    <a:pt x="207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>
              <a:off x="2578500" y="3156500"/>
              <a:ext cx="88950" cy="40150"/>
            </a:xfrm>
            <a:custGeom>
              <a:avLst/>
              <a:gdLst/>
              <a:ahLst/>
              <a:cxnLst/>
              <a:rect l="l" t="t" r="r" b="b"/>
              <a:pathLst>
                <a:path w="3558" h="1606" extrusionOk="0">
                  <a:moveTo>
                    <a:pt x="224" y="1312"/>
                  </a:moveTo>
                  <a:cubicBezTo>
                    <a:pt x="363" y="1312"/>
                    <a:pt x="503" y="1270"/>
                    <a:pt x="642" y="1270"/>
                  </a:cubicBezTo>
                  <a:cubicBezTo>
                    <a:pt x="823" y="1270"/>
                    <a:pt x="977" y="1284"/>
                    <a:pt x="1144" y="1326"/>
                  </a:cubicBezTo>
                  <a:cubicBezTo>
                    <a:pt x="1312" y="1340"/>
                    <a:pt x="1353" y="1521"/>
                    <a:pt x="1479" y="1577"/>
                  </a:cubicBezTo>
                  <a:cubicBezTo>
                    <a:pt x="1521" y="1605"/>
                    <a:pt x="1563" y="1605"/>
                    <a:pt x="1619" y="1577"/>
                  </a:cubicBezTo>
                  <a:cubicBezTo>
                    <a:pt x="1660" y="1563"/>
                    <a:pt x="1702" y="1535"/>
                    <a:pt x="1730" y="1493"/>
                  </a:cubicBezTo>
                  <a:cubicBezTo>
                    <a:pt x="1842" y="1326"/>
                    <a:pt x="1981" y="1228"/>
                    <a:pt x="2218" y="1270"/>
                  </a:cubicBezTo>
                  <a:cubicBezTo>
                    <a:pt x="2288" y="1284"/>
                    <a:pt x="2372" y="1270"/>
                    <a:pt x="2428" y="1256"/>
                  </a:cubicBezTo>
                  <a:cubicBezTo>
                    <a:pt x="2707" y="1103"/>
                    <a:pt x="2985" y="1131"/>
                    <a:pt x="3264" y="1201"/>
                  </a:cubicBezTo>
                  <a:cubicBezTo>
                    <a:pt x="3320" y="1187"/>
                    <a:pt x="3362" y="1201"/>
                    <a:pt x="3404" y="1173"/>
                  </a:cubicBezTo>
                  <a:cubicBezTo>
                    <a:pt x="3460" y="1131"/>
                    <a:pt x="3502" y="1075"/>
                    <a:pt x="3543" y="1005"/>
                  </a:cubicBezTo>
                  <a:cubicBezTo>
                    <a:pt x="3557" y="977"/>
                    <a:pt x="3529" y="908"/>
                    <a:pt x="3488" y="880"/>
                  </a:cubicBezTo>
                  <a:cubicBezTo>
                    <a:pt x="3223" y="726"/>
                    <a:pt x="2985" y="531"/>
                    <a:pt x="2734" y="350"/>
                  </a:cubicBezTo>
                  <a:cubicBezTo>
                    <a:pt x="2665" y="294"/>
                    <a:pt x="2567" y="252"/>
                    <a:pt x="2483" y="238"/>
                  </a:cubicBezTo>
                  <a:cubicBezTo>
                    <a:pt x="2149" y="154"/>
                    <a:pt x="1828" y="85"/>
                    <a:pt x="1493" y="210"/>
                  </a:cubicBezTo>
                  <a:cubicBezTo>
                    <a:pt x="1395" y="238"/>
                    <a:pt x="1270" y="182"/>
                    <a:pt x="1172" y="113"/>
                  </a:cubicBezTo>
                  <a:cubicBezTo>
                    <a:pt x="1130" y="85"/>
                    <a:pt x="1102" y="71"/>
                    <a:pt x="1047" y="43"/>
                  </a:cubicBezTo>
                  <a:cubicBezTo>
                    <a:pt x="963" y="1"/>
                    <a:pt x="837" y="71"/>
                    <a:pt x="754" y="182"/>
                  </a:cubicBezTo>
                  <a:cubicBezTo>
                    <a:pt x="698" y="252"/>
                    <a:pt x="712" y="322"/>
                    <a:pt x="768" y="378"/>
                  </a:cubicBezTo>
                  <a:cubicBezTo>
                    <a:pt x="949" y="489"/>
                    <a:pt x="921" y="657"/>
                    <a:pt x="977" y="810"/>
                  </a:cubicBezTo>
                  <a:cubicBezTo>
                    <a:pt x="991" y="908"/>
                    <a:pt x="977" y="922"/>
                    <a:pt x="851" y="866"/>
                  </a:cubicBezTo>
                  <a:cubicBezTo>
                    <a:pt x="740" y="810"/>
                    <a:pt x="684" y="922"/>
                    <a:pt x="614" y="935"/>
                  </a:cubicBezTo>
                  <a:cubicBezTo>
                    <a:pt x="419" y="977"/>
                    <a:pt x="252" y="991"/>
                    <a:pt x="56" y="1019"/>
                  </a:cubicBezTo>
                  <a:cubicBezTo>
                    <a:pt x="42" y="1019"/>
                    <a:pt x="0" y="1117"/>
                    <a:pt x="0" y="1145"/>
                  </a:cubicBezTo>
                  <a:cubicBezTo>
                    <a:pt x="0" y="1242"/>
                    <a:pt x="112" y="1312"/>
                    <a:pt x="224" y="13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>
              <a:off x="2769600" y="1971925"/>
              <a:ext cx="46400" cy="44300"/>
            </a:xfrm>
            <a:custGeom>
              <a:avLst/>
              <a:gdLst/>
              <a:ahLst/>
              <a:cxnLst/>
              <a:rect l="l" t="t" r="r" b="b"/>
              <a:pathLst>
                <a:path w="1856" h="1772" extrusionOk="0">
                  <a:moveTo>
                    <a:pt x="70" y="726"/>
                  </a:moveTo>
                  <a:cubicBezTo>
                    <a:pt x="140" y="879"/>
                    <a:pt x="112" y="1033"/>
                    <a:pt x="70" y="1200"/>
                  </a:cubicBezTo>
                  <a:cubicBezTo>
                    <a:pt x="0" y="1451"/>
                    <a:pt x="293" y="1716"/>
                    <a:pt x="516" y="1702"/>
                  </a:cubicBezTo>
                  <a:cubicBezTo>
                    <a:pt x="656" y="1674"/>
                    <a:pt x="795" y="1646"/>
                    <a:pt x="935" y="1632"/>
                  </a:cubicBezTo>
                  <a:cubicBezTo>
                    <a:pt x="1046" y="1632"/>
                    <a:pt x="1144" y="1646"/>
                    <a:pt x="1228" y="1730"/>
                  </a:cubicBezTo>
                  <a:cubicBezTo>
                    <a:pt x="1395" y="1758"/>
                    <a:pt x="1563" y="1772"/>
                    <a:pt x="1716" y="1772"/>
                  </a:cubicBezTo>
                  <a:cubicBezTo>
                    <a:pt x="1772" y="1772"/>
                    <a:pt x="1855" y="1688"/>
                    <a:pt x="1855" y="1632"/>
                  </a:cubicBezTo>
                  <a:cubicBezTo>
                    <a:pt x="1842" y="1367"/>
                    <a:pt x="1828" y="1102"/>
                    <a:pt x="1758" y="851"/>
                  </a:cubicBezTo>
                  <a:cubicBezTo>
                    <a:pt x="1688" y="558"/>
                    <a:pt x="1507" y="377"/>
                    <a:pt x="1228" y="321"/>
                  </a:cubicBezTo>
                  <a:cubicBezTo>
                    <a:pt x="977" y="266"/>
                    <a:pt x="726" y="182"/>
                    <a:pt x="502" y="56"/>
                  </a:cubicBezTo>
                  <a:cubicBezTo>
                    <a:pt x="433" y="1"/>
                    <a:pt x="321" y="56"/>
                    <a:pt x="251" y="154"/>
                  </a:cubicBezTo>
                  <a:cubicBezTo>
                    <a:pt x="210" y="238"/>
                    <a:pt x="154" y="335"/>
                    <a:pt x="84" y="433"/>
                  </a:cubicBezTo>
                  <a:cubicBezTo>
                    <a:pt x="70" y="544"/>
                    <a:pt x="28" y="656"/>
                    <a:pt x="70" y="7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2771350" y="198307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15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15"/>
                    <a:pt x="0" y="15"/>
                    <a:pt x="14" y="15"/>
                  </a:cubicBezTo>
                  <a:lnTo>
                    <a:pt x="0" y="29"/>
                  </a:lnTo>
                  <a:cubicBezTo>
                    <a:pt x="0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4850375" y="3316925"/>
              <a:ext cx="37000" cy="61050"/>
            </a:xfrm>
            <a:custGeom>
              <a:avLst/>
              <a:gdLst/>
              <a:ahLst/>
              <a:cxnLst/>
              <a:rect l="l" t="t" r="r" b="b"/>
              <a:pathLst>
                <a:path w="1480" h="2442" extrusionOk="0">
                  <a:moveTo>
                    <a:pt x="461" y="98"/>
                  </a:moveTo>
                  <a:cubicBezTo>
                    <a:pt x="405" y="56"/>
                    <a:pt x="335" y="28"/>
                    <a:pt x="266" y="14"/>
                  </a:cubicBezTo>
                  <a:cubicBezTo>
                    <a:pt x="210" y="0"/>
                    <a:pt x="154" y="28"/>
                    <a:pt x="182" y="84"/>
                  </a:cubicBezTo>
                  <a:cubicBezTo>
                    <a:pt x="182" y="154"/>
                    <a:pt x="252" y="237"/>
                    <a:pt x="210" y="279"/>
                  </a:cubicBezTo>
                  <a:cubicBezTo>
                    <a:pt x="43" y="558"/>
                    <a:pt x="84" y="865"/>
                    <a:pt x="15" y="1102"/>
                  </a:cubicBezTo>
                  <a:cubicBezTo>
                    <a:pt x="1" y="1535"/>
                    <a:pt x="84" y="1869"/>
                    <a:pt x="224" y="2190"/>
                  </a:cubicBezTo>
                  <a:cubicBezTo>
                    <a:pt x="294" y="2358"/>
                    <a:pt x="475" y="2441"/>
                    <a:pt x="628" y="2427"/>
                  </a:cubicBezTo>
                  <a:cubicBezTo>
                    <a:pt x="1117" y="2386"/>
                    <a:pt x="1479" y="1883"/>
                    <a:pt x="1298" y="1381"/>
                  </a:cubicBezTo>
                  <a:cubicBezTo>
                    <a:pt x="1117" y="921"/>
                    <a:pt x="824" y="489"/>
                    <a:pt x="461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>
              <a:off x="2690425" y="1727125"/>
              <a:ext cx="37700" cy="50250"/>
            </a:xfrm>
            <a:custGeom>
              <a:avLst/>
              <a:gdLst/>
              <a:ahLst/>
              <a:cxnLst/>
              <a:rect l="l" t="t" r="r" b="b"/>
              <a:pathLst>
                <a:path w="1508" h="2010" extrusionOk="0">
                  <a:moveTo>
                    <a:pt x="71" y="1744"/>
                  </a:moveTo>
                  <a:cubicBezTo>
                    <a:pt x="99" y="1856"/>
                    <a:pt x="182" y="1898"/>
                    <a:pt x="266" y="1939"/>
                  </a:cubicBezTo>
                  <a:cubicBezTo>
                    <a:pt x="531" y="2009"/>
                    <a:pt x="796" y="2009"/>
                    <a:pt x="1047" y="1967"/>
                  </a:cubicBezTo>
                  <a:cubicBezTo>
                    <a:pt x="1103" y="1967"/>
                    <a:pt x="1173" y="1898"/>
                    <a:pt x="1215" y="1828"/>
                  </a:cubicBezTo>
                  <a:cubicBezTo>
                    <a:pt x="1284" y="1730"/>
                    <a:pt x="1256" y="1577"/>
                    <a:pt x="1368" y="1465"/>
                  </a:cubicBezTo>
                  <a:lnTo>
                    <a:pt x="1382" y="1479"/>
                  </a:lnTo>
                  <a:lnTo>
                    <a:pt x="1382" y="1451"/>
                  </a:lnTo>
                  <a:lnTo>
                    <a:pt x="1368" y="1465"/>
                  </a:lnTo>
                  <a:cubicBezTo>
                    <a:pt x="1493" y="1298"/>
                    <a:pt x="1507" y="1116"/>
                    <a:pt x="1382" y="949"/>
                  </a:cubicBezTo>
                  <a:cubicBezTo>
                    <a:pt x="1228" y="754"/>
                    <a:pt x="1145" y="545"/>
                    <a:pt x="1047" y="321"/>
                  </a:cubicBezTo>
                  <a:cubicBezTo>
                    <a:pt x="1019" y="252"/>
                    <a:pt x="977" y="196"/>
                    <a:pt x="949" y="126"/>
                  </a:cubicBezTo>
                  <a:cubicBezTo>
                    <a:pt x="894" y="42"/>
                    <a:pt x="698" y="1"/>
                    <a:pt x="629" y="70"/>
                  </a:cubicBezTo>
                  <a:cubicBezTo>
                    <a:pt x="378" y="335"/>
                    <a:pt x="168" y="614"/>
                    <a:pt x="182" y="1019"/>
                  </a:cubicBezTo>
                  <a:cubicBezTo>
                    <a:pt x="196" y="1172"/>
                    <a:pt x="113" y="1270"/>
                    <a:pt x="57" y="1409"/>
                  </a:cubicBezTo>
                  <a:cubicBezTo>
                    <a:pt x="1" y="1479"/>
                    <a:pt x="57" y="1619"/>
                    <a:pt x="71" y="17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>
              <a:off x="4087050" y="1744225"/>
              <a:ext cx="40825" cy="50225"/>
            </a:xfrm>
            <a:custGeom>
              <a:avLst/>
              <a:gdLst/>
              <a:ahLst/>
              <a:cxnLst/>
              <a:rect l="l" t="t" r="r" b="b"/>
              <a:pathLst>
                <a:path w="1633" h="2009" extrusionOk="0">
                  <a:moveTo>
                    <a:pt x="265" y="893"/>
                  </a:moveTo>
                  <a:cubicBezTo>
                    <a:pt x="56" y="893"/>
                    <a:pt x="28" y="1046"/>
                    <a:pt x="0" y="1200"/>
                  </a:cubicBezTo>
                  <a:cubicBezTo>
                    <a:pt x="195" y="1241"/>
                    <a:pt x="195" y="1255"/>
                    <a:pt x="182" y="1395"/>
                  </a:cubicBezTo>
                  <a:cubicBezTo>
                    <a:pt x="168" y="1465"/>
                    <a:pt x="140" y="1534"/>
                    <a:pt x="140" y="1604"/>
                  </a:cubicBezTo>
                  <a:cubicBezTo>
                    <a:pt x="140" y="1799"/>
                    <a:pt x="251" y="1897"/>
                    <a:pt x="447" y="1939"/>
                  </a:cubicBezTo>
                  <a:lnTo>
                    <a:pt x="656" y="1981"/>
                  </a:lnTo>
                  <a:cubicBezTo>
                    <a:pt x="753" y="2009"/>
                    <a:pt x="823" y="1953"/>
                    <a:pt x="893" y="1869"/>
                  </a:cubicBezTo>
                  <a:cubicBezTo>
                    <a:pt x="963" y="1758"/>
                    <a:pt x="1032" y="1674"/>
                    <a:pt x="1032" y="1534"/>
                  </a:cubicBezTo>
                  <a:cubicBezTo>
                    <a:pt x="1032" y="1423"/>
                    <a:pt x="1046" y="1339"/>
                    <a:pt x="1144" y="1269"/>
                  </a:cubicBezTo>
                  <a:cubicBezTo>
                    <a:pt x="1311" y="1144"/>
                    <a:pt x="1353" y="907"/>
                    <a:pt x="1521" y="767"/>
                  </a:cubicBezTo>
                  <a:cubicBezTo>
                    <a:pt x="1632" y="697"/>
                    <a:pt x="1604" y="516"/>
                    <a:pt x="1535" y="432"/>
                  </a:cubicBezTo>
                  <a:cubicBezTo>
                    <a:pt x="1437" y="293"/>
                    <a:pt x="1353" y="167"/>
                    <a:pt x="1228" y="28"/>
                  </a:cubicBezTo>
                  <a:cubicBezTo>
                    <a:pt x="1214" y="14"/>
                    <a:pt x="1144" y="0"/>
                    <a:pt x="1102" y="14"/>
                  </a:cubicBezTo>
                  <a:cubicBezTo>
                    <a:pt x="879" y="70"/>
                    <a:pt x="823" y="126"/>
                    <a:pt x="809" y="349"/>
                  </a:cubicBezTo>
                  <a:cubicBezTo>
                    <a:pt x="809" y="544"/>
                    <a:pt x="698" y="656"/>
                    <a:pt x="544" y="753"/>
                  </a:cubicBezTo>
                  <a:lnTo>
                    <a:pt x="558" y="725"/>
                  </a:lnTo>
                  <a:lnTo>
                    <a:pt x="544" y="725"/>
                  </a:lnTo>
                  <a:lnTo>
                    <a:pt x="544" y="725"/>
                  </a:lnTo>
                  <a:cubicBezTo>
                    <a:pt x="488" y="851"/>
                    <a:pt x="391" y="893"/>
                    <a:pt x="265" y="8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5"/>
            <p:cNvSpPr/>
            <p:nvPr/>
          </p:nvSpPr>
          <p:spPr>
            <a:xfrm>
              <a:off x="5429600" y="3056775"/>
              <a:ext cx="26875" cy="61050"/>
            </a:xfrm>
            <a:custGeom>
              <a:avLst/>
              <a:gdLst/>
              <a:ahLst/>
              <a:cxnLst/>
              <a:rect l="l" t="t" r="r" b="b"/>
              <a:pathLst>
                <a:path w="1075" h="2442" extrusionOk="0">
                  <a:moveTo>
                    <a:pt x="768" y="15"/>
                  </a:moveTo>
                  <a:cubicBezTo>
                    <a:pt x="740" y="1"/>
                    <a:pt x="670" y="1"/>
                    <a:pt x="628" y="29"/>
                  </a:cubicBezTo>
                  <a:cubicBezTo>
                    <a:pt x="530" y="112"/>
                    <a:pt x="405" y="224"/>
                    <a:pt x="335" y="349"/>
                  </a:cubicBezTo>
                  <a:cubicBezTo>
                    <a:pt x="251" y="489"/>
                    <a:pt x="196" y="642"/>
                    <a:pt x="126" y="796"/>
                  </a:cubicBezTo>
                  <a:cubicBezTo>
                    <a:pt x="42" y="977"/>
                    <a:pt x="0" y="1158"/>
                    <a:pt x="14" y="1340"/>
                  </a:cubicBezTo>
                  <a:cubicBezTo>
                    <a:pt x="14" y="1674"/>
                    <a:pt x="70" y="1981"/>
                    <a:pt x="349" y="2191"/>
                  </a:cubicBezTo>
                  <a:cubicBezTo>
                    <a:pt x="419" y="2246"/>
                    <a:pt x="475" y="2330"/>
                    <a:pt x="544" y="2400"/>
                  </a:cubicBezTo>
                  <a:cubicBezTo>
                    <a:pt x="586" y="2442"/>
                    <a:pt x="628" y="2414"/>
                    <a:pt x="656" y="2372"/>
                  </a:cubicBezTo>
                  <a:cubicBezTo>
                    <a:pt x="684" y="2246"/>
                    <a:pt x="684" y="2121"/>
                    <a:pt x="740" y="2023"/>
                  </a:cubicBezTo>
                  <a:cubicBezTo>
                    <a:pt x="907" y="1744"/>
                    <a:pt x="935" y="1437"/>
                    <a:pt x="949" y="1117"/>
                  </a:cubicBezTo>
                  <a:cubicBezTo>
                    <a:pt x="963" y="865"/>
                    <a:pt x="1005" y="642"/>
                    <a:pt x="1033" y="391"/>
                  </a:cubicBezTo>
                  <a:cubicBezTo>
                    <a:pt x="1074" y="224"/>
                    <a:pt x="949" y="70"/>
                    <a:pt x="76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>
              <a:off x="4147725" y="1698875"/>
              <a:ext cx="41175" cy="55825"/>
            </a:xfrm>
            <a:custGeom>
              <a:avLst/>
              <a:gdLst/>
              <a:ahLst/>
              <a:cxnLst/>
              <a:rect l="l" t="t" r="r" b="b"/>
              <a:pathLst>
                <a:path w="1647" h="2233" extrusionOk="0">
                  <a:moveTo>
                    <a:pt x="335" y="1633"/>
                  </a:moveTo>
                  <a:cubicBezTo>
                    <a:pt x="363" y="1661"/>
                    <a:pt x="405" y="1689"/>
                    <a:pt x="433" y="1702"/>
                  </a:cubicBezTo>
                  <a:lnTo>
                    <a:pt x="474" y="1702"/>
                  </a:lnTo>
                  <a:lnTo>
                    <a:pt x="488" y="1744"/>
                  </a:lnTo>
                  <a:lnTo>
                    <a:pt x="461" y="1716"/>
                  </a:lnTo>
                  <a:lnTo>
                    <a:pt x="433" y="1702"/>
                  </a:lnTo>
                  <a:cubicBezTo>
                    <a:pt x="349" y="1744"/>
                    <a:pt x="279" y="1758"/>
                    <a:pt x="196" y="1786"/>
                  </a:cubicBezTo>
                  <a:cubicBezTo>
                    <a:pt x="154" y="1814"/>
                    <a:pt x="126" y="1856"/>
                    <a:pt x="112" y="1898"/>
                  </a:cubicBezTo>
                  <a:cubicBezTo>
                    <a:pt x="112" y="1926"/>
                    <a:pt x="140" y="1981"/>
                    <a:pt x="182" y="2009"/>
                  </a:cubicBezTo>
                  <a:cubicBezTo>
                    <a:pt x="363" y="2121"/>
                    <a:pt x="600" y="2051"/>
                    <a:pt x="781" y="2191"/>
                  </a:cubicBezTo>
                  <a:cubicBezTo>
                    <a:pt x="823" y="2233"/>
                    <a:pt x="921" y="2191"/>
                    <a:pt x="991" y="2177"/>
                  </a:cubicBezTo>
                  <a:cubicBezTo>
                    <a:pt x="1046" y="2163"/>
                    <a:pt x="1116" y="2149"/>
                    <a:pt x="1116" y="2107"/>
                  </a:cubicBezTo>
                  <a:cubicBezTo>
                    <a:pt x="1172" y="1884"/>
                    <a:pt x="1367" y="1772"/>
                    <a:pt x="1535" y="1633"/>
                  </a:cubicBezTo>
                  <a:cubicBezTo>
                    <a:pt x="1646" y="1549"/>
                    <a:pt x="1646" y="1479"/>
                    <a:pt x="1521" y="1326"/>
                  </a:cubicBezTo>
                  <a:cubicBezTo>
                    <a:pt x="1507" y="1312"/>
                    <a:pt x="1479" y="1284"/>
                    <a:pt x="1465" y="1284"/>
                  </a:cubicBezTo>
                  <a:lnTo>
                    <a:pt x="1479" y="1270"/>
                  </a:lnTo>
                  <a:lnTo>
                    <a:pt x="1465" y="1270"/>
                  </a:lnTo>
                  <a:lnTo>
                    <a:pt x="1465" y="1284"/>
                  </a:lnTo>
                  <a:cubicBezTo>
                    <a:pt x="1409" y="1326"/>
                    <a:pt x="1381" y="1312"/>
                    <a:pt x="1325" y="1284"/>
                  </a:cubicBezTo>
                  <a:lnTo>
                    <a:pt x="1325" y="1270"/>
                  </a:lnTo>
                  <a:lnTo>
                    <a:pt x="1311" y="1270"/>
                  </a:lnTo>
                  <a:lnTo>
                    <a:pt x="1325" y="1284"/>
                  </a:lnTo>
                  <a:cubicBezTo>
                    <a:pt x="1242" y="1256"/>
                    <a:pt x="1158" y="1214"/>
                    <a:pt x="1060" y="1172"/>
                  </a:cubicBezTo>
                  <a:cubicBezTo>
                    <a:pt x="1032" y="1145"/>
                    <a:pt x="977" y="1075"/>
                    <a:pt x="991" y="1061"/>
                  </a:cubicBezTo>
                  <a:cubicBezTo>
                    <a:pt x="1060" y="782"/>
                    <a:pt x="823" y="503"/>
                    <a:pt x="963" y="224"/>
                  </a:cubicBezTo>
                  <a:cubicBezTo>
                    <a:pt x="977" y="210"/>
                    <a:pt x="921" y="140"/>
                    <a:pt x="893" y="112"/>
                  </a:cubicBezTo>
                  <a:cubicBezTo>
                    <a:pt x="698" y="1"/>
                    <a:pt x="488" y="84"/>
                    <a:pt x="474" y="294"/>
                  </a:cubicBezTo>
                  <a:cubicBezTo>
                    <a:pt x="461" y="531"/>
                    <a:pt x="461" y="768"/>
                    <a:pt x="321" y="977"/>
                  </a:cubicBezTo>
                  <a:cubicBezTo>
                    <a:pt x="265" y="1047"/>
                    <a:pt x="321" y="1117"/>
                    <a:pt x="391" y="1145"/>
                  </a:cubicBezTo>
                  <a:cubicBezTo>
                    <a:pt x="405" y="1158"/>
                    <a:pt x="433" y="1158"/>
                    <a:pt x="433" y="1200"/>
                  </a:cubicBezTo>
                  <a:cubicBezTo>
                    <a:pt x="461" y="1256"/>
                    <a:pt x="419" y="1270"/>
                    <a:pt x="349" y="1270"/>
                  </a:cubicBezTo>
                  <a:cubicBezTo>
                    <a:pt x="223" y="1284"/>
                    <a:pt x="70" y="1256"/>
                    <a:pt x="56" y="1410"/>
                  </a:cubicBezTo>
                  <a:cubicBezTo>
                    <a:pt x="0" y="1605"/>
                    <a:pt x="209" y="1591"/>
                    <a:pt x="335" y="1633"/>
                  </a:cubicBezTo>
                  <a:close/>
                  <a:moveTo>
                    <a:pt x="879" y="1451"/>
                  </a:moveTo>
                  <a:lnTo>
                    <a:pt x="907" y="1465"/>
                  </a:lnTo>
                  <a:lnTo>
                    <a:pt x="851" y="1451"/>
                  </a:lnTo>
                  <a:lnTo>
                    <a:pt x="837" y="13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2630100" y="1866625"/>
              <a:ext cx="34900" cy="40125"/>
            </a:xfrm>
            <a:custGeom>
              <a:avLst/>
              <a:gdLst/>
              <a:ahLst/>
              <a:cxnLst/>
              <a:rect l="l" t="t" r="r" b="b"/>
              <a:pathLst>
                <a:path w="1396" h="1605" extrusionOk="0">
                  <a:moveTo>
                    <a:pt x="112" y="614"/>
                  </a:moveTo>
                  <a:cubicBezTo>
                    <a:pt x="1" y="739"/>
                    <a:pt x="1" y="921"/>
                    <a:pt x="112" y="1046"/>
                  </a:cubicBezTo>
                  <a:cubicBezTo>
                    <a:pt x="294" y="1200"/>
                    <a:pt x="461" y="1367"/>
                    <a:pt x="656" y="1506"/>
                  </a:cubicBezTo>
                  <a:cubicBezTo>
                    <a:pt x="698" y="1534"/>
                    <a:pt x="740" y="1534"/>
                    <a:pt x="782" y="1548"/>
                  </a:cubicBezTo>
                  <a:cubicBezTo>
                    <a:pt x="921" y="1604"/>
                    <a:pt x="1089" y="1548"/>
                    <a:pt x="1145" y="1409"/>
                  </a:cubicBezTo>
                  <a:cubicBezTo>
                    <a:pt x="1214" y="1241"/>
                    <a:pt x="1284" y="1060"/>
                    <a:pt x="1340" y="879"/>
                  </a:cubicBezTo>
                  <a:cubicBezTo>
                    <a:pt x="1368" y="781"/>
                    <a:pt x="1368" y="684"/>
                    <a:pt x="1396" y="600"/>
                  </a:cubicBezTo>
                  <a:cubicBezTo>
                    <a:pt x="1396" y="405"/>
                    <a:pt x="1326" y="223"/>
                    <a:pt x="1187" y="84"/>
                  </a:cubicBezTo>
                  <a:cubicBezTo>
                    <a:pt x="1089" y="0"/>
                    <a:pt x="977" y="0"/>
                    <a:pt x="852" y="0"/>
                  </a:cubicBezTo>
                  <a:cubicBezTo>
                    <a:pt x="782" y="0"/>
                    <a:pt x="712" y="0"/>
                    <a:pt x="643" y="14"/>
                  </a:cubicBezTo>
                  <a:cubicBezTo>
                    <a:pt x="503" y="279"/>
                    <a:pt x="294" y="432"/>
                    <a:pt x="112" y="6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2645100" y="1867300"/>
              <a:ext cx="1075" cy="725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29" y="29"/>
                  </a:moveTo>
                  <a:lnTo>
                    <a:pt x="43" y="1"/>
                  </a:lnTo>
                  <a:cubicBezTo>
                    <a:pt x="29" y="1"/>
                    <a:pt x="29" y="1"/>
                    <a:pt x="1" y="29"/>
                  </a:cubicBez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5193875" y="1689125"/>
              <a:ext cx="55100" cy="23725"/>
            </a:xfrm>
            <a:custGeom>
              <a:avLst/>
              <a:gdLst/>
              <a:ahLst/>
              <a:cxnLst/>
              <a:rect l="l" t="t" r="r" b="b"/>
              <a:pathLst>
                <a:path w="2204" h="949" extrusionOk="0">
                  <a:moveTo>
                    <a:pt x="363" y="684"/>
                  </a:moveTo>
                  <a:cubicBezTo>
                    <a:pt x="711" y="837"/>
                    <a:pt x="1102" y="893"/>
                    <a:pt x="1451" y="949"/>
                  </a:cubicBezTo>
                  <a:cubicBezTo>
                    <a:pt x="1576" y="935"/>
                    <a:pt x="1660" y="935"/>
                    <a:pt x="1758" y="907"/>
                  </a:cubicBezTo>
                  <a:cubicBezTo>
                    <a:pt x="1953" y="865"/>
                    <a:pt x="2092" y="739"/>
                    <a:pt x="2162" y="544"/>
                  </a:cubicBezTo>
                  <a:cubicBezTo>
                    <a:pt x="2176" y="474"/>
                    <a:pt x="2204" y="391"/>
                    <a:pt x="2162" y="335"/>
                  </a:cubicBezTo>
                  <a:cubicBezTo>
                    <a:pt x="2064" y="140"/>
                    <a:pt x="1869" y="0"/>
                    <a:pt x="1646" y="28"/>
                  </a:cubicBezTo>
                  <a:cubicBezTo>
                    <a:pt x="1479" y="28"/>
                    <a:pt x="1325" y="112"/>
                    <a:pt x="1158" y="126"/>
                  </a:cubicBezTo>
                  <a:cubicBezTo>
                    <a:pt x="963" y="140"/>
                    <a:pt x="781" y="112"/>
                    <a:pt x="600" y="98"/>
                  </a:cubicBezTo>
                  <a:cubicBezTo>
                    <a:pt x="544" y="98"/>
                    <a:pt x="488" y="112"/>
                    <a:pt x="460" y="126"/>
                  </a:cubicBezTo>
                  <a:cubicBezTo>
                    <a:pt x="349" y="195"/>
                    <a:pt x="223" y="182"/>
                    <a:pt x="112" y="182"/>
                  </a:cubicBezTo>
                  <a:cubicBezTo>
                    <a:pt x="56" y="182"/>
                    <a:pt x="0" y="279"/>
                    <a:pt x="42" y="335"/>
                  </a:cubicBezTo>
                  <a:cubicBezTo>
                    <a:pt x="126" y="474"/>
                    <a:pt x="209" y="614"/>
                    <a:pt x="363" y="6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5877000" y="3532075"/>
              <a:ext cx="63500" cy="35600"/>
            </a:xfrm>
            <a:custGeom>
              <a:avLst/>
              <a:gdLst/>
              <a:ahLst/>
              <a:cxnLst/>
              <a:rect l="l" t="t" r="r" b="b"/>
              <a:pathLst>
                <a:path w="2540" h="1424" extrusionOk="0">
                  <a:moveTo>
                    <a:pt x="2302" y="42"/>
                  </a:moveTo>
                  <a:cubicBezTo>
                    <a:pt x="2107" y="1"/>
                    <a:pt x="1981" y="56"/>
                    <a:pt x="1939" y="266"/>
                  </a:cubicBezTo>
                  <a:cubicBezTo>
                    <a:pt x="1870" y="531"/>
                    <a:pt x="1674" y="670"/>
                    <a:pt x="1451" y="754"/>
                  </a:cubicBezTo>
                  <a:cubicBezTo>
                    <a:pt x="1326" y="810"/>
                    <a:pt x="1186" y="796"/>
                    <a:pt x="1074" y="670"/>
                  </a:cubicBezTo>
                  <a:lnTo>
                    <a:pt x="1074" y="628"/>
                  </a:lnTo>
                  <a:lnTo>
                    <a:pt x="1061" y="642"/>
                  </a:lnTo>
                  <a:lnTo>
                    <a:pt x="1074" y="670"/>
                  </a:lnTo>
                  <a:cubicBezTo>
                    <a:pt x="851" y="712"/>
                    <a:pt x="628" y="810"/>
                    <a:pt x="377" y="768"/>
                  </a:cubicBezTo>
                  <a:lnTo>
                    <a:pt x="238" y="768"/>
                  </a:lnTo>
                  <a:cubicBezTo>
                    <a:pt x="196" y="768"/>
                    <a:pt x="140" y="768"/>
                    <a:pt x="98" y="796"/>
                  </a:cubicBezTo>
                  <a:cubicBezTo>
                    <a:pt x="70" y="810"/>
                    <a:pt x="14" y="838"/>
                    <a:pt x="14" y="879"/>
                  </a:cubicBezTo>
                  <a:cubicBezTo>
                    <a:pt x="0" y="907"/>
                    <a:pt x="14" y="977"/>
                    <a:pt x="56" y="1005"/>
                  </a:cubicBezTo>
                  <a:cubicBezTo>
                    <a:pt x="489" y="1354"/>
                    <a:pt x="991" y="1423"/>
                    <a:pt x="1535" y="1312"/>
                  </a:cubicBezTo>
                  <a:cubicBezTo>
                    <a:pt x="1591" y="1312"/>
                    <a:pt x="1618" y="1270"/>
                    <a:pt x="1660" y="1256"/>
                  </a:cubicBezTo>
                  <a:cubicBezTo>
                    <a:pt x="1870" y="1144"/>
                    <a:pt x="2009" y="935"/>
                    <a:pt x="2232" y="838"/>
                  </a:cubicBezTo>
                  <a:cubicBezTo>
                    <a:pt x="2260" y="824"/>
                    <a:pt x="2302" y="768"/>
                    <a:pt x="2302" y="726"/>
                  </a:cubicBezTo>
                  <a:cubicBezTo>
                    <a:pt x="2302" y="559"/>
                    <a:pt x="2441" y="475"/>
                    <a:pt x="2497" y="349"/>
                  </a:cubicBezTo>
                  <a:cubicBezTo>
                    <a:pt x="2539" y="238"/>
                    <a:pt x="2455" y="70"/>
                    <a:pt x="230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2546775" y="1689125"/>
              <a:ext cx="43250" cy="29650"/>
            </a:xfrm>
            <a:custGeom>
              <a:avLst/>
              <a:gdLst/>
              <a:ahLst/>
              <a:cxnLst/>
              <a:rect l="l" t="t" r="r" b="b"/>
              <a:pathLst>
                <a:path w="1730" h="1186" extrusionOk="0">
                  <a:moveTo>
                    <a:pt x="70" y="474"/>
                  </a:moveTo>
                  <a:cubicBezTo>
                    <a:pt x="265" y="516"/>
                    <a:pt x="433" y="586"/>
                    <a:pt x="544" y="753"/>
                  </a:cubicBezTo>
                  <a:cubicBezTo>
                    <a:pt x="725" y="753"/>
                    <a:pt x="795" y="935"/>
                    <a:pt x="935" y="1018"/>
                  </a:cubicBezTo>
                  <a:cubicBezTo>
                    <a:pt x="1242" y="1186"/>
                    <a:pt x="1604" y="1032"/>
                    <a:pt x="1660" y="726"/>
                  </a:cubicBezTo>
                  <a:cubicBezTo>
                    <a:pt x="1674" y="628"/>
                    <a:pt x="1674" y="530"/>
                    <a:pt x="1688" y="447"/>
                  </a:cubicBezTo>
                  <a:cubicBezTo>
                    <a:pt x="1688" y="419"/>
                    <a:pt x="1688" y="391"/>
                    <a:pt x="1702" y="377"/>
                  </a:cubicBezTo>
                  <a:cubicBezTo>
                    <a:pt x="1730" y="126"/>
                    <a:pt x="1590" y="0"/>
                    <a:pt x="1381" y="42"/>
                  </a:cubicBezTo>
                  <a:cubicBezTo>
                    <a:pt x="1172" y="70"/>
                    <a:pt x="963" y="112"/>
                    <a:pt x="753" y="98"/>
                  </a:cubicBezTo>
                  <a:cubicBezTo>
                    <a:pt x="586" y="70"/>
                    <a:pt x="419" y="126"/>
                    <a:pt x="265" y="140"/>
                  </a:cubicBezTo>
                  <a:cubicBezTo>
                    <a:pt x="195" y="168"/>
                    <a:pt x="126" y="195"/>
                    <a:pt x="70" y="251"/>
                  </a:cubicBezTo>
                  <a:cubicBezTo>
                    <a:pt x="28" y="265"/>
                    <a:pt x="14" y="335"/>
                    <a:pt x="14" y="377"/>
                  </a:cubicBezTo>
                  <a:cubicBezTo>
                    <a:pt x="0" y="405"/>
                    <a:pt x="28" y="474"/>
                    <a:pt x="7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5181300" y="1777350"/>
              <a:ext cx="43975" cy="28275"/>
            </a:xfrm>
            <a:custGeom>
              <a:avLst/>
              <a:gdLst/>
              <a:ahLst/>
              <a:cxnLst/>
              <a:rect l="l" t="t" r="r" b="b"/>
              <a:pathLst>
                <a:path w="1759" h="1131" extrusionOk="0">
                  <a:moveTo>
                    <a:pt x="57" y="1116"/>
                  </a:moveTo>
                  <a:cubicBezTo>
                    <a:pt x="71" y="1130"/>
                    <a:pt x="99" y="1130"/>
                    <a:pt x="126" y="1130"/>
                  </a:cubicBezTo>
                  <a:cubicBezTo>
                    <a:pt x="336" y="991"/>
                    <a:pt x="559" y="963"/>
                    <a:pt x="796" y="963"/>
                  </a:cubicBezTo>
                  <a:cubicBezTo>
                    <a:pt x="1061" y="963"/>
                    <a:pt x="1326" y="907"/>
                    <a:pt x="1577" y="865"/>
                  </a:cubicBezTo>
                  <a:cubicBezTo>
                    <a:pt x="1703" y="851"/>
                    <a:pt x="1758" y="698"/>
                    <a:pt x="1689" y="586"/>
                  </a:cubicBezTo>
                  <a:cubicBezTo>
                    <a:pt x="1563" y="377"/>
                    <a:pt x="1396" y="209"/>
                    <a:pt x="1145" y="140"/>
                  </a:cubicBezTo>
                  <a:cubicBezTo>
                    <a:pt x="1019" y="98"/>
                    <a:pt x="922" y="56"/>
                    <a:pt x="824" y="14"/>
                  </a:cubicBezTo>
                  <a:cubicBezTo>
                    <a:pt x="698" y="0"/>
                    <a:pt x="573" y="0"/>
                    <a:pt x="475" y="0"/>
                  </a:cubicBezTo>
                  <a:cubicBezTo>
                    <a:pt x="364" y="0"/>
                    <a:pt x="224" y="112"/>
                    <a:pt x="210" y="209"/>
                  </a:cubicBezTo>
                  <a:cubicBezTo>
                    <a:pt x="168" y="349"/>
                    <a:pt x="154" y="488"/>
                    <a:pt x="99" y="781"/>
                  </a:cubicBezTo>
                  <a:lnTo>
                    <a:pt x="29" y="1060"/>
                  </a:lnTo>
                  <a:cubicBezTo>
                    <a:pt x="1" y="1074"/>
                    <a:pt x="29" y="1102"/>
                    <a:pt x="57" y="1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5267100" y="3149875"/>
              <a:ext cx="36625" cy="32475"/>
            </a:xfrm>
            <a:custGeom>
              <a:avLst/>
              <a:gdLst/>
              <a:ahLst/>
              <a:cxnLst/>
              <a:rect l="l" t="t" r="r" b="b"/>
              <a:pathLst>
                <a:path w="1465" h="1299" extrusionOk="0">
                  <a:moveTo>
                    <a:pt x="1465" y="280"/>
                  </a:moveTo>
                  <a:cubicBezTo>
                    <a:pt x="1465" y="224"/>
                    <a:pt x="1409" y="140"/>
                    <a:pt x="1367" y="113"/>
                  </a:cubicBezTo>
                  <a:cubicBezTo>
                    <a:pt x="1298" y="57"/>
                    <a:pt x="1186" y="43"/>
                    <a:pt x="1130" y="15"/>
                  </a:cubicBezTo>
                  <a:lnTo>
                    <a:pt x="1019" y="15"/>
                  </a:lnTo>
                  <a:cubicBezTo>
                    <a:pt x="642" y="1"/>
                    <a:pt x="363" y="154"/>
                    <a:pt x="140" y="433"/>
                  </a:cubicBezTo>
                  <a:cubicBezTo>
                    <a:pt x="112" y="475"/>
                    <a:pt x="84" y="531"/>
                    <a:pt x="70" y="559"/>
                  </a:cubicBezTo>
                  <a:cubicBezTo>
                    <a:pt x="0" y="824"/>
                    <a:pt x="182" y="1117"/>
                    <a:pt x="419" y="1200"/>
                  </a:cubicBezTo>
                  <a:cubicBezTo>
                    <a:pt x="670" y="1298"/>
                    <a:pt x="1032" y="1173"/>
                    <a:pt x="1186" y="949"/>
                  </a:cubicBezTo>
                  <a:cubicBezTo>
                    <a:pt x="1325" y="740"/>
                    <a:pt x="1437" y="503"/>
                    <a:pt x="1465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3772850" y="2808850"/>
              <a:ext cx="23050" cy="47800"/>
            </a:xfrm>
            <a:custGeom>
              <a:avLst/>
              <a:gdLst/>
              <a:ahLst/>
              <a:cxnLst/>
              <a:rect l="l" t="t" r="r" b="b"/>
              <a:pathLst>
                <a:path w="922" h="1912" extrusionOk="0">
                  <a:moveTo>
                    <a:pt x="42" y="572"/>
                  </a:moveTo>
                  <a:cubicBezTo>
                    <a:pt x="140" y="851"/>
                    <a:pt x="140" y="1130"/>
                    <a:pt x="140" y="1395"/>
                  </a:cubicBezTo>
                  <a:cubicBezTo>
                    <a:pt x="154" y="1813"/>
                    <a:pt x="363" y="1911"/>
                    <a:pt x="754" y="1688"/>
                  </a:cubicBezTo>
                  <a:cubicBezTo>
                    <a:pt x="837" y="1632"/>
                    <a:pt x="893" y="1562"/>
                    <a:pt x="907" y="1451"/>
                  </a:cubicBezTo>
                  <a:cubicBezTo>
                    <a:pt x="921" y="1311"/>
                    <a:pt x="907" y="1172"/>
                    <a:pt x="907" y="1018"/>
                  </a:cubicBezTo>
                  <a:lnTo>
                    <a:pt x="921" y="1018"/>
                  </a:lnTo>
                  <a:cubicBezTo>
                    <a:pt x="921" y="935"/>
                    <a:pt x="907" y="823"/>
                    <a:pt x="907" y="739"/>
                  </a:cubicBezTo>
                  <a:lnTo>
                    <a:pt x="907" y="530"/>
                  </a:lnTo>
                  <a:cubicBezTo>
                    <a:pt x="893" y="307"/>
                    <a:pt x="628" y="0"/>
                    <a:pt x="349" y="223"/>
                  </a:cubicBezTo>
                  <a:cubicBezTo>
                    <a:pt x="279" y="265"/>
                    <a:pt x="196" y="321"/>
                    <a:pt x="112" y="377"/>
                  </a:cubicBezTo>
                  <a:cubicBezTo>
                    <a:pt x="42" y="433"/>
                    <a:pt x="0" y="502"/>
                    <a:pt x="42" y="5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2737525" y="2157800"/>
              <a:ext cx="34200" cy="32800"/>
            </a:xfrm>
            <a:custGeom>
              <a:avLst/>
              <a:gdLst/>
              <a:ahLst/>
              <a:cxnLst/>
              <a:rect l="l" t="t" r="r" b="b"/>
              <a:pathLst>
                <a:path w="1368" h="1312" extrusionOk="0">
                  <a:moveTo>
                    <a:pt x="56" y="907"/>
                  </a:moveTo>
                  <a:cubicBezTo>
                    <a:pt x="0" y="1116"/>
                    <a:pt x="126" y="1297"/>
                    <a:pt x="349" y="1297"/>
                  </a:cubicBezTo>
                  <a:cubicBezTo>
                    <a:pt x="753" y="1311"/>
                    <a:pt x="1046" y="1158"/>
                    <a:pt x="1200" y="767"/>
                  </a:cubicBezTo>
                  <a:cubicBezTo>
                    <a:pt x="1255" y="670"/>
                    <a:pt x="1297" y="544"/>
                    <a:pt x="1325" y="433"/>
                  </a:cubicBezTo>
                  <a:cubicBezTo>
                    <a:pt x="1367" y="349"/>
                    <a:pt x="1297" y="195"/>
                    <a:pt x="1186" y="126"/>
                  </a:cubicBezTo>
                  <a:cubicBezTo>
                    <a:pt x="1018" y="0"/>
                    <a:pt x="809" y="0"/>
                    <a:pt x="642" y="126"/>
                  </a:cubicBezTo>
                  <a:cubicBezTo>
                    <a:pt x="391" y="293"/>
                    <a:pt x="195" y="544"/>
                    <a:pt x="56" y="837"/>
                  </a:cubicBezTo>
                  <a:cubicBezTo>
                    <a:pt x="70" y="851"/>
                    <a:pt x="70" y="879"/>
                    <a:pt x="56" y="9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1874100" y="2433275"/>
              <a:ext cx="20600" cy="53725"/>
            </a:xfrm>
            <a:custGeom>
              <a:avLst/>
              <a:gdLst/>
              <a:ahLst/>
              <a:cxnLst/>
              <a:rect l="l" t="t" r="r" b="b"/>
              <a:pathLst>
                <a:path w="824" h="2149" extrusionOk="0">
                  <a:moveTo>
                    <a:pt x="391" y="42"/>
                  </a:moveTo>
                  <a:cubicBezTo>
                    <a:pt x="321" y="1"/>
                    <a:pt x="182" y="56"/>
                    <a:pt x="126" y="126"/>
                  </a:cubicBezTo>
                  <a:cubicBezTo>
                    <a:pt x="56" y="224"/>
                    <a:pt x="0" y="335"/>
                    <a:pt x="0" y="461"/>
                  </a:cubicBezTo>
                  <a:cubicBezTo>
                    <a:pt x="0" y="600"/>
                    <a:pt x="14" y="740"/>
                    <a:pt x="42" y="879"/>
                  </a:cubicBezTo>
                  <a:lnTo>
                    <a:pt x="14" y="879"/>
                  </a:lnTo>
                  <a:cubicBezTo>
                    <a:pt x="42" y="991"/>
                    <a:pt x="56" y="1116"/>
                    <a:pt x="56" y="1228"/>
                  </a:cubicBezTo>
                  <a:cubicBezTo>
                    <a:pt x="42" y="1521"/>
                    <a:pt x="140" y="1772"/>
                    <a:pt x="279" y="2037"/>
                  </a:cubicBezTo>
                  <a:cubicBezTo>
                    <a:pt x="293" y="2079"/>
                    <a:pt x="349" y="2107"/>
                    <a:pt x="391" y="2121"/>
                  </a:cubicBezTo>
                  <a:cubicBezTo>
                    <a:pt x="405" y="2149"/>
                    <a:pt x="433" y="2121"/>
                    <a:pt x="461" y="2121"/>
                  </a:cubicBezTo>
                  <a:cubicBezTo>
                    <a:pt x="475" y="2107"/>
                    <a:pt x="502" y="2093"/>
                    <a:pt x="502" y="2079"/>
                  </a:cubicBezTo>
                  <a:cubicBezTo>
                    <a:pt x="363" y="1688"/>
                    <a:pt x="475" y="1326"/>
                    <a:pt x="600" y="963"/>
                  </a:cubicBezTo>
                  <a:cubicBezTo>
                    <a:pt x="670" y="754"/>
                    <a:pt x="740" y="558"/>
                    <a:pt x="809" y="349"/>
                  </a:cubicBezTo>
                  <a:cubicBezTo>
                    <a:pt x="823" y="321"/>
                    <a:pt x="781" y="252"/>
                    <a:pt x="754" y="224"/>
                  </a:cubicBezTo>
                  <a:cubicBezTo>
                    <a:pt x="642" y="154"/>
                    <a:pt x="502" y="112"/>
                    <a:pt x="39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5500375" y="3601125"/>
              <a:ext cx="54075" cy="30000"/>
            </a:xfrm>
            <a:custGeom>
              <a:avLst/>
              <a:gdLst/>
              <a:ahLst/>
              <a:cxnLst/>
              <a:rect l="l" t="t" r="r" b="b"/>
              <a:pathLst>
                <a:path w="2163" h="1200" extrusionOk="0">
                  <a:moveTo>
                    <a:pt x="196" y="1186"/>
                  </a:moveTo>
                  <a:cubicBezTo>
                    <a:pt x="433" y="1102"/>
                    <a:pt x="698" y="1033"/>
                    <a:pt x="894" y="837"/>
                  </a:cubicBezTo>
                  <a:cubicBezTo>
                    <a:pt x="1103" y="628"/>
                    <a:pt x="1340" y="489"/>
                    <a:pt x="1633" y="433"/>
                  </a:cubicBezTo>
                  <a:cubicBezTo>
                    <a:pt x="1758" y="419"/>
                    <a:pt x="1856" y="349"/>
                    <a:pt x="1968" y="293"/>
                  </a:cubicBezTo>
                  <a:cubicBezTo>
                    <a:pt x="2051" y="238"/>
                    <a:pt x="2135" y="210"/>
                    <a:pt x="2163" y="98"/>
                  </a:cubicBezTo>
                  <a:cubicBezTo>
                    <a:pt x="2163" y="56"/>
                    <a:pt x="2051" y="0"/>
                    <a:pt x="1940" y="0"/>
                  </a:cubicBezTo>
                  <a:cubicBezTo>
                    <a:pt x="1549" y="14"/>
                    <a:pt x="1173" y="0"/>
                    <a:pt x="838" y="265"/>
                  </a:cubicBezTo>
                  <a:cubicBezTo>
                    <a:pt x="754" y="335"/>
                    <a:pt x="615" y="335"/>
                    <a:pt x="503" y="377"/>
                  </a:cubicBezTo>
                  <a:cubicBezTo>
                    <a:pt x="405" y="433"/>
                    <a:pt x="294" y="517"/>
                    <a:pt x="224" y="614"/>
                  </a:cubicBezTo>
                  <a:cubicBezTo>
                    <a:pt x="85" y="782"/>
                    <a:pt x="1" y="963"/>
                    <a:pt x="1" y="1186"/>
                  </a:cubicBezTo>
                  <a:cubicBezTo>
                    <a:pt x="71" y="1186"/>
                    <a:pt x="140" y="1200"/>
                    <a:pt x="196" y="1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1506550" y="2028775"/>
              <a:ext cx="34550" cy="33500"/>
            </a:xfrm>
            <a:custGeom>
              <a:avLst/>
              <a:gdLst/>
              <a:ahLst/>
              <a:cxnLst/>
              <a:rect l="l" t="t" r="r" b="b"/>
              <a:pathLst>
                <a:path w="1382" h="1340" extrusionOk="0">
                  <a:moveTo>
                    <a:pt x="70" y="558"/>
                  </a:moveTo>
                  <a:cubicBezTo>
                    <a:pt x="126" y="600"/>
                    <a:pt x="196" y="628"/>
                    <a:pt x="265" y="628"/>
                  </a:cubicBezTo>
                  <a:cubicBezTo>
                    <a:pt x="419" y="628"/>
                    <a:pt x="530" y="698"/>
                    <a:pt x="600" y="851"/>
                  </a:cubicBezTo>
                  <a:cubicBezTo>
                    <a:pt x="656" y="990"/>
                    <a:pt x="698" y="1116"/>
                    <a:pt x="754" y="1256"/>
                  </a:cubicBezTo>
                  <a:cubicBezTo>
                    <a:pt x="768" y="1311"/>
                    <a:pt x="865" y="1339"/>
                    <a:pt x="935" y="1325"/>
                  </a:cubicBezTo>
                  <a:cubicBezTo>
                    <a:pt x="1074" y="1297"/>
                    <a:pt x="1214" y="1242"/>
                    <a:pt x="1326" y="1200"/>
                  </a:cubicBezTo>
                  <a:cubicBezTo>
                    <a:pt x="1353" y="1200"/>
                    <a:pt x="1367" y="1172"/>
                    <a:pt x="1381" y="1158"/>
                  </a:cubicBezTo>
                  <a:lnTo>
                    <a:pt x="1381" y="1088"/>
                  </a:lnTo>
                  <a:cubicBezTo>
                    <a:pt x="1298" y="907"/>
                    <a:pt x="1172" y="753"/>
                    <a:pt x="1144" y="572"/>
                  </a:cubicBezTo>
                  <a:cubicBezTo>
                    <a:pt x="1061" y="335"/>
                    <a:pt x="935" y="223"/>
                    <a:pt x="684" y="195"/>
                  </a:cubicBezTo>
                  <a:cubicBezTo>
                    <a:pt x="586" y="181"/>
                    <a:pt x="489" y="70"/>
                    <a:pt x="391" y="14"/>
                  </a:cubicBezTo>
                  <a:cubicBezTo>
                    <a:pt x="349" y="0"/>
                    <a:pt x="279" y="14"/>
                    <a:pt x="265" y="42"/>
                  </a:cubicBezTo>
                  <a:cubicBezTo>
                    <a:pt x="168" y="140"/>
                    <a:pt x="56" y="223"/>
                    <a:pt x="0" y="363"/>
                  </a:cubicBezTo>
                  <a:cubicBezTo>
                    <a:pt x="0" y="419"/>
                    <a:pt x="14" y="544"/>
                    <a:pt x="70" y="5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2688700" y="1781525"/>
              <a:ext cx="36275" cy="22350"/>
            </a:xfrm>
            <a:custGeom>
              <a:avLst/>
              <a:gdLst/>
              <a:ahLst/>
              <a:cxnLst/>
              <a:rect l="l" t="t" r="r" b="b"/>
              <a:pathLst>
                <a:path w="1451" h="894" extrusionOk="0">
                  <a:moveTo>
                    <a:pt x="1088" y="879"/>
                  </a:moveTo>
                  <a:cubicBezTo>
                    <a:pt x="1214" y="865"/>
                    <a:pt x="1311" y="810"/>
                    <a:pt x="1395" y="726"/>
                  </a:cubicBezTo>
                  <a:cubicBezTo>
                    <a:pt x="1437" y="684"/>
                    <a:pt x="1451" y="559"/>
                    <a:pt x="1395" y="531"/>
                  </a:cubicBezTo>
                  <a:cubicBezTo>
                    <a:pt x="1116" y="266"/>
                    <a:pt x="823" y="56"/>
                    <a:pt x="419" y="28"/>
                  </a:cubicBezTo>
                  <a:cubicBezTo>
                    <a:pt x="265" y="1"/>
                    <a:pt x="98" y="112"/>
                    <a:pt x="42" y="266"/>
                  </a:cubicBezTo>
                  <a:cubicBezTo>
                    <a:pt x="0" y="349"/>
                    <a:pt x="42" y="475"/>
                    <a:pt x="112" y="531"/>
                  </a:cubicBezTo>
                  <a:cubicBezTo>
                    <a:pt x="391" y="726"/>
                    <a:pt x="698" y="824"/>
                    <a:pt x="1018" y="893"/>
                  </a:cubicBezTo>
                  <a:cubicBezTo>
                    <a:pt x="1032" y="879"/>
                    <a:pt x="1074" y="879"/>
                    <a:pt x="1088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5512600" y="3269500"/>
              <a:ext cx="20950" cy="39775"/>
            </a:xfrm>
            <a:custGeom>
              <a:avLst/>
              <a:gdLst/>
              <a:ahLst/>
              <a:cxnLst/>
              <a:rect l="l" t="t" r="r" b="b"/>
              <a:pathLst>
                <a:path w="838" h="1591" extrusionOk="0">
                  <a:moveTo>
                    <a:pt x="195" y="42"/>
                  </a:moveTo>
                  <a:cubicBezTo>
                    <a:pt x="98" y="84"/>
                    <a:pt x="28" y="182"/>
                    <a:pt x="70" y="279"/>
                  </a:cubicBezTo>
                  <a:cubicBezTo>
                    <a:pt x="126" y="377"/>
                    <a:pt x="154" y="502"/>
                    <a:pt x="209" y="600"/>
                  </a:cubicBezTo>
                  <a:lnTo>
                    <a:pt x="209" y="600"/>
                  </a:lnTo>
                  <a:lnTo>
                    <a:pt x="223" y="586"/>
                  </a:lnTo>
                  <a:lnTo>
                    <a:pt x="223" y="628"/>
                  </a:lnTo>
                  <a:cubicBezTo>
                    <a:pt x="265" y="642"/>
                    <a:pt x="279" y="656"/>
                    <a:pt x="293" y="698"/>
                  </a:cubicBezTo>
                  <a:cubicBezTo>
                    <a:pt x="307" y="712"/>
                    <a:pt x="307" y="740"/>
                    <a:pt x="293" y="740"/>
                  </a:cubicBezTo>
                  <a:cubicBezTo>
                    <a:pt x="251" y="795"/>
                    <a:pt x="223" y="781"/>
                    <a:pt x="209" y="726"/>
                  </a:cubicBezTo>
                  <a:lnTo>
                    <a:pt x="209" y="642"/>
                  </a:lnTo>
                  <a:lnTo>
                    <a:pt x="181" y="614"/>
                  </a:lnTo>
                  <a:lnTo>
                    <a:pt x="154" y="656"/>
                  </a:lnTo>
                  <a:cubicBezTo>
                    <a:pt x="28" y="837"/>
                    <a:pt x="0" y="1005"/>
                    <a:pt x="140" y="1186"/>
                  </a:cubicBezTo>
                  <a:cubicBezTo>
                    <a:pt x="223" y="1298"/>
                    <a:pt x="279" y="1423"/>
                    <a:pt x="363" y="1549"/>
                  </a:cubicBezTo>
                  <a:cubicBezTo>
                    <a:pt x="377" y="1576"/>
                    <a:pt x="446" y="1590"/>
                    <a:pt x="488" y="1590"/>
                  </a:cubicBezTo>
                  <a:cubicBezTo>
                    <a:pt x="558" y="1590"/>
                    <a:pt x="600" y="1507"/>
                    <a:pt x="600" y="1437"/>
                  </a:cubicBezTo>
                  <a:cubicBezTo>
                    <a:pt x="586" y="1367"/>
                    <a:pt x="558" y="1298"/>
                    <a:pt x="558" y="1228"/>
                  </a:cubicBezTo>
                  <a:cubicBezTo>
                    <a:pt x="558" y="1200"/>
                    <a:pt x="572" y="1102"/>
                    <a:pt x="586" y="1102"/>
                  </a:cubicBezTo>
                  <a:cubicBezTo>
                    <a:pt x="837" y="1032"/>
                    <a:pt x="823" y="851"/>
                    <a:pt x="781" y="656"/>
                  </a:cubicBezTo>
                  <a:cubicBezTo>
                    <a:pt x="767" y="516"/>
                    <a:pt x="753" y="377"/>
                    <a:pt x="656" y="251"/>
                  </a:cubicBezTo>
                  <a:cubicBezTo>
                    <a:pt x="586" y="70"/>
                    <a:pt x="419" y="0"/>
                    <a:pt x="19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4200025" y="1728175"/>
              <a:ext cx="24075" cy="30350"/>
            </a:xfrm>
            <a:custGeom>
              <a:avLst/>
              <a:gdLst/>
              <a:ahLst/>
              <a:cxnLst/>
              <a:rect l="l" t="t" r="r" b="b"/>
              <a:pathLst>
                <a:path w="963" h="1214" extrusionOk="0">
                  <a:moveTo>
                    <a:pt x="126" y="251"/>
                  </a:moveTo>
                  <a:cubicBezTo>
                    <a:pt x="84" y="279"/>
                    <a:pt x="42" y="321"/>
                    <a:pt x="42" y="363"/>
                  </a:cubicBezTo>
                  <a:cubicBezTo>
                    <a:pt x="14" y="572"/>
                    <a:pt x="1" y="795"/>
                    <a:pt x="112" y="991"/>
                  </a:cubicBezTo>
                  <a:cubicBezTo>
                    <a:pt x="140" y="1061"/>
                    <a:pt x="224" y="1158"/>
                    <a:pt x="293" y="1186"/>
                  </a:cubicBezTo>
                  <a:cubicBezTo>
                    <a:pt x="503" y="1214"/>
                    <a:pt x="712" y="1158"/>
                    <a:pt x="893" y="1019"/>
                  </a:cubicBezTo>
                  <a:cubicBezTo>
                    <a:pt x="949" y="991"/>
                    <a:pt x="963" y="879"/>
                    <a:pt x="921" y="837"/>
                  </a:cubicBezTo>
                  <a:cubicBezTo>
                    <a:pt x="907" y="809"/>
                    <a:pt x="907" y="795"/>
                    <a:pt x="893" y="768"/>
                  </a:cubicBezTo>
                  <a:cubicBezTo>
                    <a:pt x="851" y="726"/>
                    <a:pt x="837" y="698"/>
                    <a:pt x="810" y="642"/>
                  </a:cubicBezTo>
                  <a:cubicBezTo>
                    <a:pt x="740" y="530"/>
                    <a:pt x="740" y="530"/>
                    <a:pt x="837" y="391"/>
                  </a:cubicBezTo>
                  <a:cubicBezTo>
                    <a:pt x="949" y="251"/>
                    <a:pt x="963" y="168"/>
                    <a:pt x="893" y="98"/>
                  </a:cubicBezTo>
                  <a:cubicBezTo>
                    <a:pt x="810" y="0"/>
                    <a:pt x="684" y="14"/>
                    <a:pt x="572" y="70"/>
                  </a:cubicBezTo>
                  <a:cubicBezTo>
                    <a:pt x="503" y="98"/>
                    <a:pt x="433" y="112"/>
                    <a:pt x="391" y="140"/>
                  </a:cubicBezTo>
                  <a:lnTo>
                    <a:pt x="391" y="140"/>
                  </a:lnTo>
                  <a:lnTo>
                    <a:pt x="391" y="140"/>
                  </a:lnTo>
                  <a:lnTo>
                    <a:pt x="391" y="140"/>
                  </a:lnTo>
                  <a:cubicBezTo>
                    <a:pt x="293" y="168"/>
                    <a:pt x="210" y="210"/>
                    <a:pt x="126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4063675" y="1752925"/>
              <a:ext cx="37350" cy="26525"/>
            </a:xfrm>
            <a:custGeom>
              <a:avLst/>
              <a:gdLst/>
              <a:ahLst/>
              <a:cxnLst/>
              <a:rect l="l" t="t" r="r" b="b"/>
              <a:pathLst>
                <a:path w="1494" h="1061" extrusionOk="0">
                  <a:moveTo>
                    <a:pt x="210" y="921"/>
                  </a:moveTo>
                  <a:cubicBezTo>
                    <a:pt x="405" y="977"/>
                    <a:pt x="573" y="1005"/>
                    <a:pt x="768" y="1047"/>
                  </a:cubicBezTo>
                  <a:cubicBezTo>
                    <a:pt x="907" y="1061"/>
                    <a:pt x="893" y="935"/>
                    <a:pt x="921" y="852"/>
                  </a:cubicBezTo>
                  <a:cubicBezTo>
                    <a:pt x="907" y="824"/>
                    <a:pt x="865" y="796"/>
                    <a:pt x="851" y="768"/>
                  </a:cubicBezTo>
                  <a:cubicBezTo>
                    <a:pt x="782" y="642"/>
                    <a:pt x="782" y="503"/>
                    <a:pt x="865" y="447"/>
                  </a:cubicBezTo>
                  <a:cubicBezTo>
                    <a:pt x="963" y="377"/>
                    <a:pt x="1061" y="336"/>
                    <a:pt x="1186" y="391"/>
                  </a:cubicBezTo>
                  <a:cubicBezTo>
                    <a:pt x="1284" y="447"/>
                    <a:pt x="1395" y="461"/>
                    <a:pt x="1493" y="433"/>
                  </a:cubicBezTo>
                  <a:cubicBezTo>
                    <a:pt x="1493" y="391"/>
                    <a:pt x="1493" y="349"/>
                    <a:pt x="1465" y="308"/>
                  </a:cubicBezTo>
                  <a:cubicBezTo>
                    <a:pt x="1298" y="154"/>
                    <a:pt x="1117" y="71"/>
                    <a:pt x="907" y="15"/>
                  </a:cubicBezTo>
                  <a:cubicBezTo>
                    <a:pt x="810" y="1"/>
                    <a:pt x="712" y="15"/>
                    <a:pt x="628" y="43"/>
                  </a:cubicBezTo>
                  <a:cubicBezTo>
                    <a:pt x="391" y="168"/>
                    <a:pt x="224" y="363"/>
                    <a:pt x="70" y="587"/>
                  </a:cubicBezTo>
                  <a:cubicBezTo>
                    <a:pt x="1" y="698"/>
                    <a:pt x="70" y="907"/>
                    <a:pt x="210" y="9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4086700" y="17742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lnTo>
                    <a:pt x="14" y="15"/>
                  </a:lnTo>
                  <a:lnTo>
                    <a:pt x="14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4172125" y="1756775"/>
              <a:ext cx="28275" cy="24775"/>
            </a:xfrm>
            <a:custGeom>
              <a:avLst/>
              <a:gdLst/>
              <a:ahLst/>
              <a:cxnLst/>
              <a:rect l="l" t="t" r="r" b="b"/>
              <a:pathLst>
                <a:path w="1131" h="991" extrusionOk="0">
                  <a:moveTo>
                    <a:pt x="70" y="335"/>
                  </a:moveTo>
                  <a:cubicBezTo>
                    <a:pt x="42" y="335"/>
                    <a:pt x="1" y="405"/>
                    <a:pt x="1" y="433"/>
                  </a:cubicBezTo>
                  <a:cubicBezTo>
                    <a:pt x="1" y="614"/>
                    <a:pt x="70" y="753"/>
                    <a:pt x="196" y="893"/>
                  </a:cubicBezTo>
                  <a:cubicBezTo>
                    <a:pt x="252" y="963"/>
                    <a:pt x="391" y="991"/>
                    <a:pt x="461" y="963"/>
                  </a:cubicBezTo>
                  <a:cubicBezTo>
                    <a:pt x="545" y="921"/>
                    <a:pt x="614" y="837"/>
                    <a:pt x="698" y="837"/>
                  </a:cubicBezTo>
                  <a:cubicBezTo>
                    <a:pt x="838" y="823"/>
                    <a:pt x="907" y="753"/>
                    <a:pt x="963" y="628"/>
                  </a:cubicBezTo>
                  <a:cubicBezTo>
                    <a:pt x="991" y="544"/>
                    <a:pt x="1047" y="461"/>
                    <a:pt x="1061" y="419"/>
                  </a:cubicBezTo>
                  <a:cubicBezTo>
                    <a:pt x="1130" y="265"/>
                    <a:pt x="1117" y="209"/>
                    <a:pt x="991" y="140"/>
                  </a:cubicBezTo>
                  <a:cubicBezTo>
                    <a:pt x="907" y="84"/>
                    <a:pt x="824" y="56"/>
                    <a:pt x="740" y="14"/>
                  </a:cubicBezTo>
                  <a:cubicBezTo>
                    <a:pt x="698" y="0"/>
                    <a:pt x="614" y="0"/>
                    <a:pt x="600" y="42"/>
                  </a:cubicBezTo>
                  <a:cubicBezTo>
                    <a:pt x="475" y="195"/>
                    <a:pt x="294" y="279"/>
                    <a:pt x="7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4219550" y="1697475"/>
              <a:ext cx="22350" cy="31775"/>
            </a:xfrm>
            <a:custGeom>
              <a:avLst/>
              <a:gdLst/>
              <a:ahLst/>
              <a:cxnLst/>
              <a:rect l="l" t="t" r="r" b="b"/>
              <a:pathLst>
                <a:path w="894" h="1271" extrusionOk="0">
                  <a:moveTo>
                    <a:pt x="419" y="1256"/>
                  </a:moveTo>
                  <a:cubicBezTo>
                    <a:pt x="461" y="1270"/>
                    <a:pt x="531" y="1256"/>
                    <a:pt x="545" y="1228"/>
                  </a:cubicBezTo>
                  <a:cubicBezTo>
                    <a:pt x="656" y="1089"/>
                    <a:pt x="684" y="880"/>
                    <a:pt x="838" y="754"/>
                  </a:cubicBezTo>
                  <a:cubicBezTo>
                    <a:pt x="879" y="740"/>
                    <a:pt x="893" y="643"/>
                    <a:pt x="879" y="629"/>
                  </a:cubicBezTo>
                  <a:cubicBezTo>
                    <a:pt x="754" y="433"/>
                    <a:pt x="684" y="210"/>
                    <a:pt x="517" y="43"/>
                  </a:cubicBezTo>
                  <a:cubicBezTo>
                    <a:pt x="475" y="1"/>
                    <a:pt x="335" y="1"/>
                    <a:pt x="321" y="43"/>
                  </a:cubicBezTo>
                  <a:cubicBezTo>
                    <a:pt x="238" y="140"/>
                    <a:pt x="140" y="266"/>
                    <a:pt x="56" y="364"/>
                  </a:cubicBezTo>
                  <a:cubicBezTo>
                    <a:pt x="29" y="419"/>
                    <a:pt x="29" y="503"/>
                    <a:pt x="1" y="545"/>
                  </a:cubicBezTo>
                  <a:cubicBezTo>
                    <a:pt x="1" y="922"/>
                    <a:pt x="126" y="1117"/>
                    <a:pt x="419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5571525" y="3511150"/>
              <a:ext cx="43600" cy="17475"/>
            </a:xfrm>
            <a:custGeom>
              <a:avLst/>
              <a:gdLst/>
              <a:ahLst/>
              <a:cxnLst/>
              <a:rect l="l" t="t" r="r" b="b"/>
              <a:pathLst>
                <a:path w="1744" h="699" extrusionOk="0">
                  <a:moveTo>
                    <a:pt x="210" y="545"/>
                  </a:moveTo>
                  <a:cubicBezTo>
                    <a:pt x="656" y="419"/>
                    <a:pt x="1088" y="447"/>
                    <a:pt x="1507" y="670"/>
                  </a:cubicBezTo>
                  <a:cubicBezTo>
                    <a:pt x="1535" y="684"/>
                    <a:pt x="1563" y="684"/>
                    <a:pt x="1577" y="684"/>
                  </a:cubicBezTo>
                  <a:cubicBezTo>
                    <a:pt x="1632" y="698"/>
                    <a:pt x="1716" y="656"/>
                    <a:pt x="1744" y="545"/>
                  </a:cubicBezTo>
                  <a:cubicBezTo>
                    <a:pt x="1716" y="517"/>
                    <a:pt x="1716" y="447"/>
                    <a:pt x="1688" y="391"/>
                  </a:cubicBezTo>
                  <a:cubicBezTo>
                    <a:pt x="1646" y="335"/>
                    <a:pt x="1577" y="280"/>
                    <a:pt x="1535" y="252"/>
                  </a:cubicBezTo>
                  <a:cubicBezTo>
                    <a:pt x="1130" y="29"/>
                    <a:pt x="712" y="1"/>
                    <a:pt x="279" y="98"/>
                  </a:cubicBezTo>
                  <a:cubicBezTo>
                    <a:pt x="154" y="112"/>
                    <a:pt x="70" y="196"/>
                    <a:pt x="28" y="335"/>
                  </a:cubicBezTo>
                  <a:cubicBezTo>
                    <a:pt x="0" y="461"/>
                    <a:pt x="84" y="587"/>
                    <a:pt x="210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6092850" y="3800925"/>
              <a:ext cx="35950" cy="38050"/>
            </a:xfrm>
            <a:custGeom>
              <a:avLst/>
              <a:gdLst/>
              <a:ahLst/>
              <a:cxnLst/>
              <a:rect l="l" t="t" r="r" b="b"/>
              <a:pathLst>
                <a:path w="1438" h="1522" extrusionOk="0">
                  <a:moveTo>
                    <a:pt x="1200" y="1507"/>
                  </a:moveTo>
                  <a:cubicBezTo>
                    <a:pt x="1256" y="1521"/>
                    <a:pt x="1340" y="1507"/>
                    <a:pt x="1409" y="1493"/>
                  </a:cubicBezTo>
                  <a:cubicBezTo>
                    <a:pt x="1423" y="1493"/>
                    <a:pt x="1423" y="1452"/>
                    <a:pt x="1437" y="1438"/>
                  </a:cubicBezTo>
                  <a:cubicBezTo>
                    <a:pt x="1423" y="1410"/>
                    <a:pt x="1423" y="1354"/>
                    <a:pt x="1395" y="1312"/>
                  </a:cubicBezTo>
                  <a:cubicBezTo>
                    <a:pt x="1130" y="1005"/>
                    <a:pt x="865" y="712"/>
                    <a:pt x="586" y="405"/>
                  </a:cubicBezTo>
                  <a:cubicBezTo>
                    <a:pt x="503" y="308"/>
                    <a:pt x="377" y="196"/>
                    <a:pt x="294" y="113"/>
                  </a:cubicBezTo>
                  <a:cubicBezTo>
                    <a:pt x="252" y="71"/>
                    <a:pt x="224" y="43"/>
                    <a:pt x="168" y="29"/>
                  </a:cubicBezTo>
                  <a:cubicBezTo>
                    <a:pt x="140" y="1"/>
                    <a:pt x="70" y="1"/>
                    <a:pt x="42" y="43"/>
                  </a:cubicBezTo>
                  <a:cubicBezTo>
                    <a:pt x="15" y="57"/>
                    <a:pt x="1" y="127"/>
                    <a:pt x="1" y="168"/>
                  </a:cubicBezTo>
                  <a:cubicBezTo>
                    <a:pt x="70" y="475"/>
                    <a:pt x="294" y="712"/>
                    <a:pt x="503" y="936"/>
                  </a:cubicBezTo>
                  <a:cubicBezTo>
                    <a:pt x="712" y="1145"/>
                    <a:pt x="907" y="1410"/>
                    <a:pt x="1200" y="15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5390200" y="3593800"/>
              <a:ext cx="48150" cy="16075"/>
            </a:xfrm>
            <a:custGeom>
              <a:avLst/>
              <a:gdLst/>
              <a:ahLst/>
              <a:cxnLst/>
              <a:rect l="l" t="t" r="r" b="b"/>
              <a:pathLst>
                <a:path w="1926" h="643" extrusionOk="0">
                  <a:moveTo>
                    <a:pt x="70" y="461"/>
                  </a:moveTo>
                  <a:cubicBezTo>
                    <a:pt x="195" y="503"/>
                    <a:pt x="321" y="558"/>
                    <a:pt x="460" y="586"/>
                  </a:cubicBezTo>
                  <a:cubicBezTo>
                    <a:pt x="544" y="600"/>
                    <a:pt x="656" y="628"/>
                    <a:pt x="725" y="642"/>
                  </a:cubicBezTo>
                  <a:cubicBezTo>
                    <a:pt x="1130" y="586"/>
                    <a:pt x="1493" y="517"/>
                    <a:pt x="1855" y="419"/>
                  </a:cubicBezTo>
                  <a:cubicBezTo>
                    <a:pt x="1911" y="391"/>
                    <a:pt x="1925" y="349"/>
                    <a:pt x="1883" y="307"/>
                  </a:cubicBezTo>
                  <a:cubicBezTo>
                    <a:pt x="1702" y="84"/>
                    <a:pt x="1465" y="1"/>
                    <a:pt x="1186" y="28"/>
                  </a:cubicBezTo>
                  <a:cubicBezTo>
                    <a:pt x="1144" y="28"/>
                    <a:pt x="1116" y="84"/>
                    <a:pt x="1074" y="112"/>
                  </a:cubicBezTo>
                  <a:cubicBezTo>
                    <a:pt x="1032" y="154"/>
                    <a:pt x="1018" y="182"/>
                    <a:pt x="1004" y="224"/>
                  </a:cubicBezTo>
                  <a:cubicBezTo>
                    <a:pt x="767" y="84"/>
                    <a:pt x="488" y="238"/>
                    <a:pt x="237" y="154"/>
                  </a:cubicBezTo>
                  <a:cubicBezTo>
                    <a:pt x="154" y="112"/>
                    <a:pt x="70" y="182"/>
                    <a:pt x="14" y="279"/>
                  </a:cubicBezTo>
                  <a:cubicBezTo>
                    <a:pt x="0" y="363"/>
                    <a:pt x="0" y="447"/>
                    <a:pt x="70" y="4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5447725" y="3594850"/>
              <a:ext cx="48150" cy="12575"/>
            </a:xfrm>
            <a:custGeom>
              <a:avLst/>
              <a:gdLst/>
              <a:ahLst/>
              <a:cxnLst/>
              <a:rect l="l" t="t" r="r" b="b"/>
              <a:pathLst>
                <a:path w="1926" h="503" extrusionOk="0">
                  <a:moveTo>
                    <a:pt x="1619" y="391"/>
                  </a:moveTo>
                  <a:cubicBezTo>
                    <a:pt x="1688" y="377"/>
                    <a:pt x="1744" y="321"/>
                    <a:pt x="1814" y="279"/>
                  </a:cubicBezTo>
                  <a:cubicBezTo>
                    <a:pt x="1842" y="251"/>
                    <a:pt x="1884" y="210"/>
                    <a:pt x="1898" y="182"/>
                  </a:cubicBezTo>
                  <a:cubicBezTo>
                    <a:pt x="1926" y="126"/>
                    <a:pt x="1912" y="84"/>
                    <a:pt x="1884" y="56"/>
                  </a:cubicBezTo>
                  <a:cubicBezTo>
                    <a:pt x="1856" y="42"/>
                    <a:pt x="1842" y="14"/>
                    <a:pt x="1828" y="14"/>
                  </a:cubicBezTo>
                  <a:cubicBezTo>
                    <a:pt x="1619" y="70"/>
                    <a:pt x="1423" y="196"/>
                    <a:pt x="1200" y="140"/>
                  </a:cubicBezTo>
                  <a:lnTo>
                    <a:pt x="573" y="42"/>
                  </a:lnTo>
                  <a:cubicBezTo>
                    <a:pt x="559" y="42"/>
                    <a:pt x="517" y="14"/>
                    <a:pt x="503" y="14"/>
                  </a:cubicBezTo>
                  <a:cubicBezTo>
                    <a:pt x="321" y="0"/>
                    <a:pt x="168" y="56"/>
                    <a:pt x="43" y="182"/>
                  </a:cubicBezTo>
                  <a:cubicBezTo>
                    <a:pt x="15" y="210"/>
                    <a:pt x="1" y="265"/>
                    <a:pt x="15" y="293"/>
                  </a:cubicBezTo>
                  <a:cubicBezTo>
                    <a:pt x="15" y="335"/>
                    <a:pt x="56" y="391"/>
                    <a:pt x="98" y="405"/>
                  </a:cubicBezTo>
                  <a:cubicBezTo>
                    <a:pt x="294" y="433"/>
                    <a:pt x="461" y="475"/>
                    <a:pt x="656" y="502"/>
                  </a:cubicBezTo>
                  <a:cubicBezTo>
                    <a:pt x="949" y="475"/>
                    <a:pt x="1284" y="447"/>
                    <a:pt x="1619" y="3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5"/>
            <p:cNvSpPr/>
            <p:nvPr/>
          </p:nvSpPr>
          <p:spPr>
            <a:xfrm>
              <a:off x="4219200" y="2170000"/>
              <a:ext cx="23050" cy="24425"/>
            </a:xfrm>
            <a:custGeom>
              <a:avLst/>
              <a:gdLst/>
              <a:ahLst/>
              <a:cxnLst/>
              <a:rect l="l" t="t" r="r" b="b"/>
              <a:pathLst>
                <a:path w="922" h="977" extrusionOk="0">
                  <a:moveTo>
                    <a:pt x="43" y="223"/>
                  </a:moveTo>
                  <a:cubicBezTo>
                    <a:pt x="15" y="293"/>
                    <a:pt x="15" y="363"/>
                    <a:pt x="1" y="475"/>
                  </a:cubicBezTo>
                  <a:cubicBezTo>
                    <a:pt x="15" y="558"/>
                    <a:pt x="56" y="684"/>
                    <a:pt x="84" y="781"/>
                  </a:cubicBezTo>
                  <a:cubicBezTo>
                    <a:pt x="140" y="921"/>
                    <a:pt x="294" y="977"/>
                    <a:pt x="433" y="949"/>
                  </a:cubicBezTo>
                  <a:cubicBezTo>
                    <a:pt x="740" y="851"/>
                    <a:pt x="838" y="628"/>
                    <a:pt x="907" y="363"/>
                  </a:cubicBezTo>
                  <a:cubicBezTo>
                    <a:pt x="921" y="335"/>
                    <a:pt x="893" y="265"/>
                    <a:pt x="879" y="251"/>
                  </a:cubicBezTo>
                  <a:cubicBezTo>
                    <a:pt x="712" y="70"/>
                    <a:pt x="531" y="0"/>
                    <a:pt x="294" y="14"/>
                  </a:cubicBezTo>
                  <a:cubicBezTo>
                    <a:pt x="196" y="14"/>
                    <a:pt x="70" y="126"/>
                    <a:pt x="43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5"/>
            <p:cNvSpPr/>
            <p:nvPr/>
          </p:nvSpPr>
          <p:spPr>
            <a:xfrm>
              <a:off x="2606400" y="2300775"/>
              <a:ext cx="29325" cy="19200"/>
            </a:xfrm>
            <a:custGeom>
              <a:avLst/>
              <a:gdLst/>
              <a:ahLst/>
              <a:cxnLst/>
              <a:rect l="l" t="t" r="r" b="b"/>
              <a:pathLst>
                <a:path w="1173" h="768" extrusionOk="0">
                  <a:moveTo>
                    <a:pt x="1158" y="251"/>
                  </a:moveTo>
                  <a:cubicBezTo>
                    <a:pt x="1172" y="209"/>
                    <a:pt x="1172" y="153"/>
                    <a:pt x="1158" y="112"/>
                  </a:cubicBezTo>
                  <a:cubicBezTo>
                    <a:pt x="1130" y="70"/>
                    <a:pt x="1102" y="14"/>
                    <a:pt x="1060" y="14"/>
                  </a:cubicBezTo>
                  <a:cubicBezTo>
                    <a:pt x="991" y="0"/>
                    <a:pt x="921" y="0"/>
                    <a:pt x="907" y="0"/>
                  </a:cubicBezTo>
                  <a:cubicBezTo>
                    <a:pt x="754" y="0"/>
                    <a:pt x="670" y="0"/>
                    <a:pt x="558" y="14"/>
                  </a:cubicBezTo>
                  <a:cubicBezTo>
                    <a:pt x="489" y="42"/>
                    <a:pt x="419" y="56"/>
                    <a:pt x="363" y="84"/>
                  </a:cubicBezTo>
                  <a:cubicBezTo>
                    <a:pt x="265" y="181"/>
                    <a:pt x="154" y="279"/>
                    <a:pt x="56" y="391"/>
                  </a:cubicBezTo>
                  <a:cubicBezTo>
                    <a:pt x="0" y="432"/>
                    <a:pt x="0" y="502"/>
                    <a:pt x="28" y="600"/>
                  </a:cubicBezTo>
                  <a:cubicBezTo>
                    <a:pt x="70" y="656"/>
                    <a:pt x="98" y="739"/>
                    <a:pt x="168" y="739"/>
                  </a:cubicBezTo>
                  <a:cubicBezTo>
                    <a:pt x="265" y="753"/>
                    <a:pt x="363" y="767"/>
                    <a:pt x="447" y="739"/>
                  </a:cubicBezTo>
                  <a:cubicBezTo>
                    <a:pt x="754" y="642"/>
                    <a:pt x="963" y="474"/>
                    <a:pt x="1158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4859100" y="1854750"/>
              <a:ext cx="21650" cy="20950"/>
            </a:xfrm>
            <a:custGeom>
              <a:avLst/>
              <a:gdLst/>
              <a:ahLst/>
              <a:cxnLst/>
              <a:rect l="l" t="t" r="r" b="b"/>
              <a:pathLst>
                <a:path w="866" h="838" extrusionOk="0">
                  <a:moveTo>
                    <a:pt x="42" y="489"/>
                  </a:moveTo>
                  <a:cubicBezTo>
                    <a:pt x="14" y="670"/>
                    <a:pt x="126" y="754"/>
                    <a:pt x="279" y="796"/>
                  </a:cubicBezTo>
                  <a:cubicBezTo>
                    <a:pt x="349" y="810"/>
                    <a:pt x="419" y="824"/>
                    <a:pt x="489" y="824"/>
                  </a:cubicBezTo>
                  <a:lnTo>
                    <a:pt x="558" y="824"/>
                  </a:lnTo>
                  <a:cubicBezTo>
                    <a:pt x="754" y="838"/>
                    <a:pt x="865" y="698"/>
                    <a:pt x="837" y="503"/>
                  </a:cubicBezTo>
                  <a:cubicBezTo>
                    <a:pt x="823" y="363"/>
                    <a:pt x="768" y="224"/>
                    <a:pt x="684" y="126"/>
                  </a:cubicBezTo>
                  <a:cubicBezTo>
                    <a:pt x="628" y="57"/>
                    <a:pt x="530" y="1"/>
                    <a:pt x="433" y="43"/>
                  </a:cubicBezTo>
                  <a:cubicBezTo>
                    <a:pt x="335" y="71"/>
                    <a:pt x="210" y="126"/>
                    <a:pt x="126" y="182"/>
                  </a:cubicBezTo>
                  <a:cubicBezTo>
                    <a:pt x="42" y="238"/>
                    <a:pt x="0" y="322"/>
                    <a:pt x="42" y="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2790875" y="2625775"/>
              <a:ext cx="33150" cy="20600"/>
            </a:xfrm>
            <a:custGeom>
              <a:avLst/>
              <a:gdLst/>
              <a:ahLst/>
              <a:cxnLst/>
              <a:rect l="l" t="t" r="r" b="b"/>
              <a:pathLst>
                <a:path w="1326" h="824" extrusionOk="0">
                  <a:moveTo>
                    <a:pt x="154" y="0"/>
                  </a:moveTo>
                  <a:cubicBezTo>
                    <a:pt x="140" y="0"/>
                    <a:pt x="84" y="28"/>
                    <a:pt x="56" y="42"/>
                  </a:cubicBezTo>
                  <a:cubicBezTo>
                    <a:pt x="0" y="56"/>
                    <a:pt x="14" y="168"/>
                    <a:pt x="70" y="223"/>
                  </a:cubicBezTo>
                  <a:lnTo>
                    <a:pt x="168" y="321"/>
                  </a:lnTo>
                  <a:cubicBezTo>
                    <a:pt x="293" y="460"/>
                    <a:pt x="433" y="600"/>
                    <a:pt x="614" y="670"/>
                  </a:cubicBezTo>
                  <a:cubicBezTo>
                    <a:pt x="781" y="739"/>
                    <a:pt x="977" y="781"/>
                    <a:pt x="1144" y="823"/>
                  </a:cubicBezTo>
                  <a:cubicBezTo>
                    <a:pt x="1172" y="823"/>
                    <a:pt x="1200" y="823"/>
                    <a:pt x="1214" y="809"/>
                  </a:cubicBezTo>
                  <a:cubicBezTo>
                    <a:pt x="1256" y="795"/>
                    <a:pt x="1283" y="753"/>
                    <a:pt x="1311" y="725"/>
                  </a:cubicBezTo>
                  <a:cubicBezTo>
                    <a:pt x="1325" y="698"/>
                    <a:pt x="1311" y="670"/>
                    <a:pt x="1311" y="656"/>
                  </a:cubicBezTo>
                  <a:cubicBezTo>
                    <a:pt x="1004" y="293"/>
                    <a:pt x="628" y="84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5"/>
            <p:cNvSpPr/>
            <p:nvPr/>
          </p:nvSpPr>
          <p:spPr>
            <a:xfrm>
              <a:off x="4123300" y="2911025"/>
              <a:ext cx="28625" cy="17450"/>
            </a:xfrm>
            <a:custGeom>
              <a:avLst/>
              <a:gdLst/>
              <a:ahLst/>
              <a:cxnLst/>
              <a:rect l="l" t="t" r="r" b="b"/>
              <a:pathLst>
                <a:path w="1145" h="698" extrusionOk="0">
                  <a:moveTo>
                    <a:pt x="433" y="670"/>
                  </a:moveTo>
                  <a:cubicBezTo>
                    <a:pt x="573" y="628"/>
                    <a:pt x="698" y="558"/>
                    <a:pt x="838" y="502"/>
                  </a:cubicBezTo>
                  <a:cubicBezTo>
                    <a:pt x="1033" y="419"/>
                    <a:pt x="1075" y="223"/>
                    <a:pt x="1145" y="56"/>
                  </a:cubicBezTo>
                  <a:cubicBezTo>
                    <a:pt x="1131" y="42"/>
                    <a:pt x="1117" y="0"/>
                    <a:pt x="1103" y="0"/>
                  </a:cubicBezTo>
                  <a:cubicBezTo>
                    <a:pt x="907" y="14"/>
                    <a:pt x="712" y="56"/>
                    <a:pt x="545" y="84"/>
                  </a:cubicBezTo>
                  <a:cubicBezTo>
                    <a:pt x="363" y="112"/>
                    <a:pt x="224" y="195"/>
                    <a:pt x="85" y="293"/>
                  </a:cubicBezTo>
                  <a:cubicBezTo>
                    <a:pt x="15" y="349"/>
                    <a:pt x="1" y="488"/>
                    <a:pt x="71" y="558"/>
                  </a:cubicBezTo>
                  <a:cubicBezTo>
                    <a:pt x="154" y="670"/>
                    <a:pt x="294" y="698"/>
                    <a:pt x="433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5"/>
            <p:cNvSpPr/>
            <p:nvPr/>
          </p:nvSpPr>
          <p:spPr>
            <a:xfrm>
              <a:off x="2402750" y="1777700"/>
              <a:ext cx="31050" cy="21975"/>
            </a:xfrm>
            <a:custGeom>
              <a:avLst/>
              <a:gdLst/>
              <a:ahLst/>
              <a:cxnLst/>
              <a:rect l="l" t="t" r="r" b="b"/>
              <a:pathLst>
                <a:path w="1242" h="879" extrusionOk="0">
                  <a:moveTo>
                    <a:pt x="1242" y="112"/>
                  </a:moveTo>
                  <a:cubicBezTo>
                    <a:pt x="1242" y="84"/>
                    <a:pt x="1228" y="56"/>
                    <a:pt x="1228" y="56"/>
                  </a:cubicBezTo>
                  <a:cubicBezTo>
                    <a:pt x="1186" y="42"/>
                    <a:pt x="1130" y="0"/>
                    <a:pt x="1102" y="14"/>
                  </a:cubicBezTo>
                  <a:cubicBezTo>
                    <a:pt x="726" y="84"/>
                    <a:pt x="391" y="265"/>
                    <a:pt x="84" y="488"/>
                  </a:cubicBezTo>
                  <a:cubicBezTo>
                    <a:pt x="0" y="558"/>
                    <a:pt x="28" y="712"/>
                    <a:pt x="140" y="781"/>
                  </a:cubicBezTo>
                  <a:cubicBezTo>
                    <a:pt x="224" y="837"/>
                    <a:pt x="335" y="879"/>
                    <a:pt x="405" y="823"/>
                  </a:cubicBezTo>
                  <a:cubicBezTo>
                    <a:pt x="684" y="614"/>
                    <a:pt x="963" y="391"/>
                    <a:pt x="1242" y="181"/>
                  </a:cubicBezTo>
                  <a:cubicBezTo>
                    <a:pt x="1228" y="154"/>
                    <a:pt x="1228" y="126"/>
                    <a:pt x="124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3776675" y="2781650"/>
              <a:ext cx="15725" cy="26875"/>
            </a:xfrm>
            <a:custGeom>
              <a:avLst/>
              <a:gdLst/>
              <a:ahLst/>
              <a:cxnLst/>
              <a:rect l="l" t="t" r="r" b="b"/>
              <a:pathLst>
                <a:path w="629" h="1075" extrusionOk="0">
                  <a:moveTo>
                    <a:pt x="475" y="1004"/>
                  </a:moveTo>
                  <a:cubicBezTo>
                    <a:pt x="517" y="963"/>
                    <a:pt x="559" y="879"/>
                    <a:pt x="587" y="809"/>
                  </a:cubicBezTo>
                  <a:cubicBezTo>
                    <a:pt x="615" y="684"/>
                    <a:pt x="615" y="530"/>
                    <a:pt x="629" y="433"/>
                  </a:cubicBezTo>
                  <a:cubicBezTo>
                    <a:pt x="615" y="349"/>
                    <a:pt x="615" y="293"/>
                    <a:pt x="615" y="237"/>
                  </a:cubicBezTo>
                  <a:cubicBezTo>
                    <a:pt x="615" y="223"/>
                    <a:pt x="601" y="182"/>
                    <a:pt x="601" y="168"/>
                  </a:cubicBezTo>
                  <a:cubicBezTo>
                    <a:pt x="573" y="70"/>
                    <a:pt x="489" y="0"/>
                    <a:pt x="405" y="42"/>
                  </a:cubicBezTo>
                  <a:cubicBezTo>
                    <a:pt x="322" y="84"/>
                    <a:pt x="224" y="112"/>
                    <a:pt x="140" y="168"/>
                  </a:cubicBezTo>
                  <a:cubicBezTo>
                    <a:pt x="43" y="237"/>
                    <a:pt x="1" y="363"/>
                    <a:pt x="15" y="488"/>
                  </a:cubicBezTo>
                  <a:cubicBezTo>
                    <a:pt x="43" y="670"/>
                    <a:pt x="113" y="851"/>
                    <a:pt x="224" y="1004"/>
                  </a:cubicBezTo>
                  <a:cubicBezTo>
                    <a:pt x="266" y="1074"/>
                    <a:pt x="419" y="1074"/>
                    <a:pt x="475" y="10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5411800" y="3296700"/>
              <a:ext cx="34550" cy="37325"/>
            </a:xfrm>
            <a:custGeom>
              <a:avLst/>
              <a:gdLst/>
              <a:ahLst/>
              <a:cxnLst/>
              <a:rect l="l" t="t" r="r" b="b"/>
              <a:pathLst>
                <a:path w="1382" h="1493" extrusionOk="0">
                  <a:moveTo>
                    <a:pt x="1" y="1395"/>
                  </a:moveTo>
                  <a:lnTo>
                    <a:pt x="1" y="1451"/>
                  </a:lnTo>
                  <a:cubicBezTo>
                    <a:pt x="15" y="1465"/>
                    <a:pt x="43" y="1493"/>
                    <a:pt x="57" y="1493"/>
                  </a:cubicBezTo>
                  <a:lnTo>
                    <a:pt x="126" y="1493"/>
                  </a:lnTo>
                  <a:cubicBezTo>
                    <a:pt x="364" y="1367"/>
                    <a:pt x="559" y="1186"/>
                    <a:pt x="698" y="963"/>
                  </a:cubicBezTo>
                  <a:cubicBezTo>
                    <a:pt x="852" y="726"/>
                    <a:pt x="1047" y="516"/>
                    <a:pt x="1284" y="377"/>
                  </a:cubicBezTo>
                  <a:cubicBezTo>
                    <a:pt x="1382" y="321"/>
                    <a:pt x="1354" y="321"/>
                    <a:pt x="1270" y="210"/>
                  </a:cubicBezTo>
                  <a:cubicBezTo>
                    <a:pt x="1145" y="0"/>
                    <a:pt x="1047" y="56"/>
                    <a:pt x="963" y="182"/>
                  </a:cubicBezTo>
                  <a:cubicBezTo>
                    <a:pt x="684" y="558"/>
                    <a:pt x="405" y="949"/>
                    <a:pt x="57" y="1284"/>
                  </a:cubicBezTo>
                  <a:cubicBezTo>
                    <a:pt x="57" y="1298"/>
                    <a:pt x="15" y="1353"/>
                    <a:pt x="1" y="13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5485050" y="3294950"/>
              <a:ext cx="19200" cy="30725"/>
            </a:xfrm>
            <a:custGeom>
              <a:avLst/>
              <a:gdLst/>
              <a:ahLst/>
              <a:cxnLst/>
              <a:rect l="l" t="t" r="r" b="b"/>
              <a:pathLst>
                <a:path w="768" h="1229" extrusionOk="0">
                  <a:moveTo>
                    <a:pt x="739" y="321"/>
                  </a:moveTo>
                  <a:cubicBezTo>
                    <a:pt x="739" y="126"/>
                    <a:pt x="558" y="112"/>
                    <a:pt x="460" y="28"/>
                  </a:cubicBezTo>
                  <a:lnTo>
                    <a:pt x="474" y="1"/>
                  </a:lnTo>
                  <a:lnTo>
                    <a:pt x="460" y="28"/>
                  </a:lnTo>
                  <a:lnTo>
                    <a:pt x="460" y="28"/>
                  </a:lnTo>
                  <a:lnTo>
                    <a:pt x="321" y="168"/>
                  </a:lnTo>
                  <a:cubicBezTo>
                    <a:pt x="265" y="335"/>
                    <a:pt x="279" y="517"/>
                    <a:pt x="154" y="670"/>
                  </a:cubicBezTo>
                  <a:cubicBezTo>
                    <a:pt x="0" y="865"/>
                    <a:pt x="42" y="921"/>
                    <a:pt x="223" y="1047"/>
                  </a:cubicBezTo>
                  <a:cubicBezTo>
                    <a:pt x="293" y="1102"/>
                    <a:pt x="391" y="1158"/>
                    <a:pt x="474" y="1186"/>
                  </a:cubicBezTo>
                  <a:cubicBezTo>
                    <a:pt x="530" y="1228"/>
                    <a:pt x="614" y="1186"/>
                    <a:pt x="642" y="1116"/>
                  </a:cubicBezTo>
                  <a:cubicBezTo>
                    <a:pt x="698" y="991"/>
                    <a:pt x="767" y="865"/>
                    <a:pt x="753" y="726"/>
                  </a:cubicBezTo>
                  <a:lnTo>
                    <a:pt x="767" y="740"/>
                  </a:lnTo>
                  <a:lnTo>
                    <a:pt x="767" y="726"/>
                  </a:lnTo>
                  <a:lnTo>
                    <a:pt x="753" y="726"/>
                  </a:lnTo>
                  <a:cubicBezTo>
                    <a:pt x="614" y="600"/>
                    <a:pt x="614" y="461"/>
                    <a:pt x="739" y="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2518525" y="3181625"/>
              <a:ext cx="28625" cy="15700"/>
            </a:xfrm>
            <a:custGeom>
              <a:avLst/>
              <a:gdLst/>
              <a:ahLst/>
              <a:cxnLst/>
              <a:rect l="l" t="t" r="r" b="b"/>
              <a:pathLst>
                <a:path w="1145" h="628" extrusionOk="0">
                  <a:moveTo>
                    <a:pt x="433" y="28"/>
                  </a:moveTo>
                  <a:cubicBezTo>
                    <a:pt x="349" y="42"/>
                    <a:pt x="210" y="56"/>
                    <a:pt x="70" y="98"/>
                  </a:cubicBezTo>
                  <a:cubicBezTo>
                    <a:pt x="14" y="112"/>
                    <a:pt x="0" y="168"/>
                    <a:pt x="14" y="196"/>
                  </a:cubicBezTo>
                  <a:cubicBezTo>
                    <a:pt x="223" y="516"/>
                    <a:pt x="502" y="628"/>
                    <a:pt x="865" y="516"/>
                  </a:cubicBezTo>
                  <a:cubicBezTo>
                    <a:pt x="935" y="488"/>
                    <a:pt x="1005" y="461"/>
                    <a:pt x="1060" y="447"/>
                  </a:cubicBezTo>
                  <a:cubicBezTo>
                    <a:pt x="1130" y="419"/>
                    <a:pt x="1144" y="321"/>
                    <a:pt x="1116" y="265"/>
                  </a:cubicBezTo>
                  <a:cubicBezTo>
                    <a:pt x="949" y="42"/>
                    <a:pt x="726" y="0"/>
                    <a:pt x="43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5478075" y="3282400"/>
              <a:ext cx="17800" cy="22700"/>
            </a:xfrm>
            <a:custGeom>
              <a:avLst/>
              <a:gdLst/>
              <a:ahLst/>
              <a:cxnLst/>
              <a:rect l="l" t="t" r="r" b="b"/>
              <a:pathLst>
                <a:path w="712" h="908" extrusionOk="0">
                  <a:moveTo>
                    <a:pt x="712" y="530"/>
                  </a:moveTo>
                  <a:lnTo>
                    <a:pt x="712" y="391"/>
                  </a:lnTo>
                  <a:cubicBezTo>
                    <a:pt x="712" y="335"/>
                    <a:pt x="698" y="279"/>
                    <a:pt x="684" y="265"/>
                  </a:cubicBezTo>
                  <a:cubicBezTo>
                    <a:pt x="488" y="126"/>
                    <a:pt x="265" y="70"/>
                    <a:pt x="56" y="0"/>
                  </a:cubicBezTo>
                  <a:cubicBezTo>
                    <a:pt x="42" y="0"/>
                    <a:pt x="0" y="14"/>
                    <a:pt x="0" y="42"/>
                  </a:cubicBezTo>
                  <a:cubicBezTo>
                    <a:pt x="0" y="265"/>
                    <a:pt x="14" y="489"/>
                    <a:pt x="42" y="740"/>
                  </a:cubicBezTo>
                  <a:cubicBezTo>
                    <a:pt x="42" y="823"/>
                    <a:pt x="126" y="837"/>
                    <a:pt x="195" y="851"/>
                  </a:cubicBezTo>
                  <a:cubicBezTo>
                    <a:pt x="279" y="893"/>
                    <a:pt x="363" y="907"/>
                    <a:pt x="460" y="823"/>
                  </a:cubicBezTo>
                  <a:cubicBezTo>
                    <a:pt x="502" y="768"/>
                    <a:pt x="544" y="712"/>
                    <a:pt x="600" y="670"/>
                  </a:cubicBezTo>
                  <a:lnTo>
                    <a:pt x="572" y="684"/>
                  </a:lnTo>
                  <a:lnTo>
                    <a:pt x="600" y="670"/>
                  </a:lnTo>
                  <a:lnTo>
                    <a:pt x="600" y="670"/>
                  </a:lnTo>
                  <a:cubicBezTo>
                    <a:pt x="628" y="628"/>
                    <a:pt x="684" y="572"/>
                    <a:pt x="712" y="5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1504800" y="2161625"/>
              <a:ext cx="22700" cy="15725"/>
            </a:xfrm>
            <a:custGeom>
              <a:avLst/>
              <a:gdLst/>
              <a:ahLst/>
              <a:cxnLst/>
              <a:rect l="l" t="t" r="r" b="b"/>
              <a:pathLst>
                <a:path w="908" h="629" extrusionOk="0">
                  <a:moveTo>
                    <a:pt x="656" y="586"/>
                  </a:moveTo>
                  <a:cubicBezTo>
                    <a:pt x="782" y="545"/>
                    <a:pt x="907" y="335"/>
                    <a:pt x="879" y="196"/>
                  </a:cubicBezTo>
                  <a:cubicBezTo>
                    <a:pt x="866" y="126"/>
                    <a:pt x="740" y="1"/>
                    <a:pt x="628" y="28"/>
                  </a:cubicBezTo>
                  <a:cubicBezTo>
                    <a:pt x="475" y="56"/>
                    <a:pt x="266" y="70"/>
                    <a:pt x="56" y="126"/>
                  </a:cubicBezTo>
                  <a:cubicBezTo>
                    <a:pt x="43" y="126"/>
                    <a:pt x="1" y="196"/>
                    <a:pt x="1" y="252"/>
                  </a:cubicBezTo>
                  <a:cubicBezTo>
                    <a:pt x="1" y="349"/>
                    <a:pt x="43" y="447"/>
                    <a:pt x="126" y="489"/>
                  </a:cubicBezTo>
                  <a:cubicBezTo>
                    <a:pt x="280" y="600"/>
                    <a:pt x="461" y="628"/>
                    <a:pt x="6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5"/>
            <p:cNvSpPr/>
            <p:nvPr/>
          </p:nvSpPr>
          <p:spPr>
            <a:xfrm>
              <a:off x="4421800" y="2005400"/>
              <a:ext cx="20950" cy="20250"/>
            </a:xfrm>
            <a:custGeom>
              <a:avLst/>
              <a:gdLst/>
              <a:ahLst/>
              <a:cxnLst/>
              <a:rect l="l" t="t" r="r" b="b"/>
              <a:pathLst>
                <a:path w="838" h="810" extrusionOk="0">
                  <a:moveTo>
                    <a:pt x="252" y="698"/>
                  </a:moveTo>
                  <a:cubicBezTo>
                    <a:pt x="447" y="810"/>
                    <a:pt x="754" y="698"/>
                    <a:pt x="838" y="461"/>
                  </a:cubicBezTo>
                  <a:lnTo>
                    <a:pt x="838" y="391"/>
                  </a:lnTo>
                  <a:cubicBezTo>
                    <a:pt x="796" y="224"/>
                    <a:pt x="670" y="112"/>
                    <a:pt x="531" y="28"/>
                  </a:cubicBezTo>
                  <a:cubicBezTo>
                    <a:pt x="489" y="15"/>
                    <a:pt x="447" y="1"/>
                    <a:pt x="391" y="15"/>
                  </a:cubicBezTo>
                  <a:cubicBezTo>
                    <a:pt x="112" y="56"/>
                    <a:pt x="1" y="252"/>
                    <a:pt x="112" y="531"/>
                  </a:cubicBezTo>
                  <a:cubicBezTo>
                    <a:pt x="140" y="586"/>
                    <a:pt x="196" y="656"/>
                    <a:pt x="252" y="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3997775" y="2912050"/>
              <a:ext cx="35250" cy="10850"/>
            </a:xfrm>
            <a:custGeom>
              <a:avLst/>
              <a:gdLst/>
              <a:ahLst/>
              <a:cxnLst/>
              <a:rect l="l" t="t" r="r" b="b"/>
              <a:pathLst>
                <a:path w="1410" h="434" extrusionOk="0">
                  <a:moveTo>
                    <a:pt x="210" y="1"/>
                  </a:moveTo>
                  <a:cubicBezTo>
                    <a:pt x="182" y="1"/>
                    <a:pt x="112" y="15"/>
                    <a:pt x="70" y="29"/>
                  </a:cubicBezTo>
                  <a:cubicBezTo>
                    <a:pt x="42" y="43"/>
                    <a:pt x="0" y="99"/>
                    <a:pt x="0" y="140"/>
                  </a:cubicBezTo>
                  <a:cubicBezTo>
                    <a:pt x="0" y="168"/>
                    <a:pt x="14" y="238"/>
                    <a:pt x="56" y="252"/>
                  </a:cubicBezTo>
                  <a:cubicBezTo>
                    <a:pt x="279" y="322"/>
                    <a:pt x="502" y="378"/>
                    <a:pt x="740" y="433"/>
                  </a:cubicBezTo>
                  <a:lnTo>
                    <a:pt x="781" y="433"/>
                  </a:lnTo>
                  <a:cubicBezTo>
                    <a:pt x="991" y="392"/>
                    <a:pt x="1172" y="378"/>
                    <a:pt x="1353" y="350"/>
                  </a:cubicBezTo>
                  <a:cubicBezTo>
                    <a:pt x="1381" y="350"/>
                    <a:pt x="1409" y="308"/>
                    <a:pt x="1409" y="294"/>
                  </a:cubicBezTo>
                  <a:cubicBezTo>
                    <a:pt x="1409" y="252"/>
                    <a:pt x="1395" y="210"/>
                    <a:pt x="1353" y="182"/>
                  </a:cubicBezTo>
                  <a:cubicBezTo>
                    <a:pt x="1200" y="71"/>
                    <a:pt x="1033" y="1"/>
                    <a:pt x="837" y="15"/>
                  </a:cubicBezTo>
                  <a:cubicBezTo>
                    <a:pt x="628" y="29"/>
                    <a:pt x="419" y="29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5"/>
            <p:cNvSpPr/>
            <p:nvPr/>
          </p:nvSpPr>
          <p:spPr>
            <a:xfrm>
              <a:off x="2681025" y="3182675"/>
              <a:ext cx="25125" cy="12225"/>
            </a:xfrm>
            <a:custGeom>
              <a:avLst/>
              <a:gdLst/>
              <a:ahLst/>
              <a:cxnLst/>
              <a:rect l="l" t="t" r="r" b="b"/>
              <a:pathLst>
                <a:path w="1005" h="489" extrusionOk="0">
                  <a:moveTo>
                    <a:pt x="837" y="28"/>
                  </a:moveTo>
                  <a:cubicBezTo>
                    <a:pt x="754" y="0"/>
                    <a:pt x="642" y="14"/>
                    <a:pt x="516" y="0"/>
                  </a:cubicBezTo>
                  <a:cubicBezTo>
                    <a:pt x="419" y="14"/>
                    <a:pt x="279" y="14"/>
                    <a:pt x="140" y="56"/>
                  </a:cubicBezTo>
                  <a:cubicBezTo>
                    <a:pt x="84" y="70"/>
                    <a:pt x="56" y="154"/>
                    <a:pt x="14" y="209"/>
                  </a:cubicBezTo>
                  <a:cubicBezTo>
                    <a:pt x="0" y="251"/>
                    <a:pt x="56" y="363"/>
                    <a:pt x="98" y="377"/>
                  </a:cubicBezTo>
                  <a:cubicBezTo>
                    <a:pt x="140" y="405"/>
                    <a:pt x="196" y="432"/>
                    <a:pt x="224" y="432"/>
                  </a:cubicBezTo>
                  <a:cubicBezTo>
                    <a:pt x="489" y="488"/>
                    <a:pt x="726" y="432"/>
                    <a:pt x="963" y="279"/>
                  </a:cubicBezTo>
                  <a:cubicBezTo>
                    <a:pt x="1005" y="237"/>
                    <a:pt x="1005" y="181"/>
                    <a:pt x="977" y="154"/>
                  </a:cubicBezTo>
                  <a:cubicBezTo>
                    <a:pt x="963" y="126"/>
                    <a:pt x="907" y="56"/>
                    <a:pt x="83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5"/>
            <p:cNvSpPr/>
            <p:nvPr/>
          </p:nvSpPr>
          <p:spPr>
            <a:xfrm>
              <a:off x="5453650" y="3254500"/>
              <a:ext cx="17475" cy="23050"/>
            </a:xfrm>
            <a:custGeom>
              <a:avLst/>
              <a:gdLst/>
              <a:ahLst/>
              <a:cxnLst/>
              <a:rect l="l" t="t" r="r" b="b"/>
              <a:pathLst>
                <a:path w="699" h="922" extrusionOk="0">
                  <a:moveTo>
                    <a:pt x="71" y="70"/>
                  </a:moveTo>
                  <a:cubicBezTo>
                    <a:pt x="43" y="84"/>
                    <a:pt x="1" y="154"/>
                    <a:pt x="1" y="182"/>
                  </a:cubicBezTo>
                  <a:cubicBezTo>
                    <a:pt x="71" y="405"/>
                    <a:pt x="154" y="628"/>
                    <a:pt x="294" y="823"/>
                  </a:cubicBezTo>
                  <a:cubicBezTo>
                    <a:pt x="363" y="921"/>
                    <a:pt x="545" y="907"/>
                    <a:pt x="601" y="810"/>
                  </a:cubicBezTo>
                  <a:cubicBezTo>
                    <a:pt x="684" y="642"/>
                    <a:pt x="698" y="489"/>
                    <a:pt x="601" y="335"/>
                  </a:cubicBezTo>
                  <a:cubicBezTo>
                    <a:pt x="545" y="252"/>
                    <a:pt x="461" y="154"/>
                    <a:pt x="391" y="70"/>
                  </a:cubicBezTo>
                  <a:cubicBezTo>
                    <a:pt x="294" y="42"/>
                    <a:pt x="182" y="0"/>
                    <a:pt x="7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5434475" y="3611925"/>
              <a:ext cx="26525" cy="16075"/>
            </a:xfrm>
            <a:custGeom>
              <a:avLst/>
              <a:gdLst/>
              <a:ahLst/>
              <a:cxnLst/>
              <a:rect l="l" t="t" r="r" b="b"/>
              <a:pathLst>
                <a:path w="1061" h="643" extrusionOk="0">
                  <a:moveTo>
                    <a:pt x="56" y="294"/>
                  </a:moveTo>
                  <a:cubicBezTo>
                    <a:pt x="280" y="363"/>
                    <a:pt x="475" y="503"/>
                    <a:pt x="698" y="615"/>
                  </a:cubicBezTo>
                  <a:cubicBezTo>
                    <a:pt x="754" y="642"/>
                    <a:pt x="838" y="629"/>
                    <a:pt x="907" y="615"/>
                  </a:cubicBezTo>
                  <a:cubicBezTo>
                    <a:pt x="991" y="601"/>
                    <a:pt x="1061" y="475"/>
                    <a:pt x="1019" y="391"/>
                  </a:cubicBezTo>
                  <a:cubicBezTo>
                    <a:pt x="991" y="350"/>
                    <a:pt x="963" y="294"/>
                    <a:pt x="949" y="266"/>
                  </a:cubicBezTo>
                  <a:cubicBezTo>
                    <a:pt x="768" y="71"/>
                    <a:pt x="545" y="1"/>
                    <a:pt x="252" y="1"/>
                  </a:cubicBezTo>
                  <a:cubicBezTo>
                    <a:pt x="224" y="1"/>
                    <a:pt x="154" y="1"/>
                    <a:pt x="84" y="43"/>
                  </a:cubicBezTo>
                  <a:cubicBezTo>
                    <a:pt x="56" y="57"/>
                    <a:pt x="15" y="112"/>
                    <a:pt x="15" y="154"/>
                  </a:cubicBezTo>
                  <a:cubicBezTo>
                    <a:pt x="1" y="210"/>
                    <a:pt x="15" y="280"/>
                    <a:pt x="56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2593500" y="1751875"/>
              <a:ext cx="12925" cy="27925"/>
            </a:xfrm>
            <a:custGeom>
              <a:avLst/>
              <a:gdLst/>
              <a:ahLst/>
              <a:cxnLst/>
              <a:rect l="l" t="t" r="r" b="b"/>
              <a:pathLst>
                <a:path w="517" h="1117" extrusionOk="0">
                  <a:moveTo>
                    <a:pt x="154" y="1075"/>
                  </a:moveTo>
                  <a:cubicBezTo>
                    <a:pt x="209" y="1117"/>
                    <a:pt x="307" y="1089"/>
                    <a:pt x="349" y="1047"/>
                  </a:cubicBezTo>
                  <a:cubicBezTo>
                    <a:pt x="502" y="824"/>
                    <a:pt x="488" y="559"/>
                    <a:pt x="516" y="280"/>
                  </a:cubicBezTo>
                  <a:cubicBezTo>
                    <a:pt x="516" y="238"/>
                    <a:pt x="516" y="168"/>
                    <a:pt x="502" y="85"/>
                  </a:cubicBezTo>
                  <a:cubicBezTo>
                    <a:pt x="475" y="57"/>
                    <a:pt x="447" y="1"/>
                    <a:pt x="419" y="1"/>
                  </a:cubicBezTo>
                  <a:cubicBezTo>
                    <a:pt x="377" y="1"/>
                    <a:pt x="307" y="29"/>
                    <a:pt x="293" y="57"/>
                  </a:cubicBezTo>
                  <a:cubicBezTo>
                    <a:pt x="209" y="252"/>
                    <a:pt x="98" y="433"/>
                    <a:pt x="28" y="629"/>
                  </a:cubicBezTo>
                  <a:cubicBezTo>
                    <a:pt x="0" y="726"/>
                    <a:pt x="0" y="824"/>
                    <a:pt x="14" y="908"/>
                  </a:cubicBezTo>
                  <a:cubicBezTo>
                    <a:pt x="42" y="963"/>
                    <a:pt x="98" y="1019"/>
                    <a:pt x="154" y="10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5"/>
            <p:cNvSpPr/>
            <p:nvPr/>
          </p:nvSpPr>
          <p:spPr>
            <a:xfrm>
              <a:off x="5971850" y="3552650"/>
              <a:ext cx="18850" cy="20950"/>
            </a:xfrm>
            <a:custGeom>
              <a:avLst/>
              <a:gdLst/>
              <a:ahLst/>
              <a:cxnLst/>
              <a:rect l="l" t="t" r="r" b="b"/>
              <a:pathLst>
                <a:path w="754" h="838" extrusionOk="0">
                  <a:moveTo>
                    <a:pt x="126" y="15"/>
                  </a:moveTo>
                  <a:cubicBezTo>
                    <a:pt x="112" y="1"/>
                    <a:pt x="84" y="15"/>
                    <a:pt x="56" y="15"/>
                  </a:cubicBezTo>
                  <a:cubicBezTo>
                    <a:pt x="42" y="84"/>
                    <a:pt x="0" y="154"/>
                    <a:pt x="0" y="210"/>
                  </a:cubicBezTo>
                  <a:cubicBezTo>
                    <a:pt x="14" y="433"/>
                    <a:pt x="182" y="600"/>
                    <a:pt x="293" y="768"/>
                  </a:cubicBezTo>
                  <a:cubicBezTo>
                    <a:pt x="349" y="837"/>
                    <a:pt x="544" y="837"/>
                    <a:pt x="628" y="782"/>
                  </a:cubicBezTo>
                  <a:cubicBezTo>
                    <a:pt x="740" y="712"/>
                    <a:pt x="754" y="559"/>
                    <a:pt x="670" y="475"/>
                  </a:cubicBezTo>
                  <a:cubicBezTo>
                    <a:pt x="530" y="280"/>
                    <a:pt x="321" y="154"/>
                    <a:pt x="12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5"/>
            <p:cNvSpPr/>
            <p:nvPr/>
          </p:nvSpPr>
          <p:spPr>
            <a:xfrm>
              <a:off x="2646850" y="2316450"/>
              <a:ext cx="17450" cy="21300"/>
            </a:xfrm>
            <a:custGeom>
              <a:avLst/>
              <a:gdLst/>
              <a:ahLst/>
              <a:cxnLst/>
              <a:rect l="l" t="t" r="r" b="b"/>
              <a:pathLst>
                <a:path w="698" h="852" extrusionOk="0">
                  <a:moveTo>
                    <a:pt x="335" y="57"/>
                  </a:moveTo>
                  <a:cubicBezTo>
                    <a:pt x="112" y="196"/>
                    <a:pt x="0" y="475"/>
                    <a:pt x="98" y="712"/>
                  </a:cubicBezTo>
                  <a:cubicBezTo>
                    <a:pt x="112" y="768"/>
                    <a:pt x="182" y="810"/>
                    <a:pt x="238" y="852"/>
                  </a:cubicBezTo>
                  <a:cubicBezTo>
                    <a:pt x="279" y="838"/>
                    <a:pt x="349" y="838"/>
                    <a:pt x="377" y="810"/>
                  </a:cubicBezTo>
                  <a:cubicBezTo>
                    <a:pt x="461" y="698"/>
                    <a:pt x="544" y="573"/>
                    <a:pt x="614" y="461"/>
                  </a:cubicBezTo>
                  <a:cubicBezTo>
                    <a:pt x="628" y="419"/>
                    <a:pt x="656" y="363"/>
                    <a:pt x="670" y="335"/>
                  </a:cubicBezTo>
                  <a:cubicBezTo>
                    <a:pt x="698" y="252"/>
                    <a:pt x="670" y="140"/>
                    <a:pt x="614" y="70"/>
                  </a:cubicBezTo>
                  <a:cubicBezTo>
                    <a:pt x="530" y="15"/>
                    <a:pt x="419" y="1"/>
                    <a:pt x="33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5791900" y="2203475"/>
              <a:ext cx="16425" cy="25125"/>
            </a:xfrm>
            <a:custGeom>
              <a:avLst/>
              <a:gdLst/>
              <a:ahLst/>
              <a:cxnLst/>
              <a:rect l="l" t="t" r="r" b="b"/>
              <a:pathLst>
                <a:path w="657" h="1005" extrusionOk="0">
                  <a:moveTo>
                    <a:pt x="294" y="42"/>
                  </a:moveTo>
                  <a:cubicBezTo>
                    <a:pt x="252" y="70"/>
                    <a:pt x="168" y="126"/>
                    <a:pt x="140" y="182"/>
                  </a:cubicBezTo>
                  <a:cubicBezTo>
                    <a:pt x="57" y="265"/>
                    <a:pt x="1" y="377"/>
                    <a:pt x="57" y="489"/>
                  </a:cubicBezTo>
                  <a:cubicBezTo>
                    <a:pt x="99" y="656"/>
                    <a:pt x="140" y="809"/>
                    <a:pt x="196" y="963"/>
                  </a:cubicBezTo>
                  <a:cubicBezTo>
                    <a:pt x="196" y="977"/>
                    <a:pt x="224" y="977"/>
                    <a:pt x="238" y="1005"/>
                  </a:cubicBezTo>
                  <a:lnTo>
                    <a:pt x="294" y="949"/>
                  </a:lnTo>
                  <a:cubicBezTo>
                    <a:pt x="350" y="754"/>
                    <a:pt x="489" y="614"/>
                    <a:pt x="587" y="461"/>
                  </a:cubicBezTo>
                  <a:cubicBezTo>
                    <a:pt x="657" y="335"/>
                    <a:pt x="629" y="196"/>
                    <a:pt x="503" y="70"/>
                  </a:cubicBezTo>
                  <a:cubicBezTo>
                    <a:pt x="433" y="28"/>
                    <a:pt x="350" y="0"/>
                    <a:pt x="29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2785625" y="270040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0"/>
                  </a:moveTo>
                  <a:lnTo>
                    <a:pt x="1" y="0"/>
                  </a:lnTo>
                  <a:lnTo>
                    <a:pt x="15" y="0"/>
                  </a:lnTo>
                  <a:cubicBezTo>
                    <a:pt x="15" y="28"/>
                    <a:pt x="15" y="28"/>
                    <a:pt x="15" y="0"/>
                  </a:cubicBezTo>
                  <a:cubicBezTo>
                    <a:pt x="15" y="28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2780050" y="2687850"/>
              <a:ext cx="25150" cy="20250"/>
            </a:xfrm>
            <a:custGeom>
              <a:avLst/>
              <a:gdLst/>
              <a:ahLst/>
              <a:cxnLst/>
              <a:rect l="l" t="t" r="r" b="b"/>
              <a:pathLst>
                <a:path w="1006" h="810" extrusionOk="0">
                  <a:moveTo>
                    <a:pt x="670" y="809"/>
                  </a:moveTo>
                  <a:lnTo>
                    <a:pt x="949" y="809"/>
                  </a:lnTo>
                  <a:cubicBezTo>
                    <a:pt x="991" y="363"/>
                    <a:pt x="1005" y="474"/>
                    <a:pt x="670" y="321"/>
                  </a:cubicBezTo>
                  <a:cubicBezTo>
                    <a:pt x="489" y="223"/>
                    <a:pt x="280" y="181"/>
                    <a:pt x="140" y="0"/>
                  </a:cubicBezTo>
                  <a:cubicBezTo>
                    <a:pt x="140" y="0"/>
                    <a:pt x="71" y="42"/>
                    <a:pt x="15" y="56"/>
                  </a:cubicBezTo>
                  <a:cubicBezTo>
                    <a:pt x="1" y="56"/>
                    <a:pt x="1" y="112"/>
                    <a:pt x="1" y="126"/>
                  </a:cubicBezTo>
                  <a:cubicBezTo>
                    <a:pt x="57" y="265"/>
                    <a:pt x="154" y="405"/>
                    <a:pt x="238" y="530"/>
                  </a:cubicBezTo>
                  <a:cubicBezTo>
                    <a:pt x="308" y="544"/>
                    <a:pt x="391" y="558"/>
                    <a:pt x="461" y="600"/>
                  </a:cubicBezTo>
                  <a:cubicBezTo>
                    <a:pt x="573" y="614"/>
                    <a:pt x="642" y="697"/>
                    <a:pt x="670" y="8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2796450" y="2708075"/>
              <a:ext cx="375" cy="35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4" y="0"/>
                  </a:moveTo>
                  <a:lnTo>
                    <a:pt x="0" y="0"/>
                  </a:lnTo>
                  <a:lnTo>
                    <a:pt x="14" y="0"/>
                  </a:lnTo>
                  <a:cubicBezTo>
                    <a:pt x="14" y="14"/>
                    <a:pt x="14" y="1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5723900" y="2614950"/>
              <a:ext cx="20950" cy="25825"/>
            </a:xfrm>
            <a:custGeom>
              <a:avLst/>
              <a:gdLst/>
              <a:ahLst/>
              <a:cxnLst/>
              <a:rect l="l" t="t" r="r" b="b"/>
              <a:pathLst>
                <a:path w="838" h="1033" extrusionOk="0">
                  <a:moveTo>
                    <a:pt x="140" y="1005"/>
                  </a:moveTo>
                  <a:cubicBezTo>
                    <a:pt x="350" y="726"/>
                    <a:pt x="559" y="433"/>
                    <a:pt x="824" y="196"/>
                  </a:cubicBezTo>
                  <a:cubicBezTo>
                    <a:pt x="838" y="182"/>
                    <a:pt x="824" y="112"/>
                    <a:pt x="824" y="70"/>
                  </a:cubicBezTo>
                  <a:lnTo>
                    <a:pt x="768" y="29"/>
                  </a:lnTo>
                  <a:cubicBezTo>
                    <a:pt x="670" y="1"/>
                    <a:pt x="615" y="112"/>
                    <a:pt x="531" y="140"/>
                  </a:cubicBezTo>
                  <a:cubicBezTo>
                    <a:pt x="392" y="196"/>
                    <a:pt x="266" y="238"/>
                    <a:pt x="210" y="391"/>
                  </a:cubicBezTo>
                  <a:cubicBezTo>
                    <a:pt x="154" y="531"/>
                    <a:pt x="85" y="628"/>
                    <a:pt x="15" y="768"/>
                  </a:cubicBezTo>
                  <a:cubicBezTo>
                    <a:pt x="1" y="810"/>
                    <a:pt x="1" y="866"/>
                    <a:pt x="1" y="907"/>
                  </a:cubicBezTo>
                  <a:cubicBezTo>
                    <a:pt x="1" y="949"/>
                    <a:pt x="43" y="977"/>
                    <a:pt x="71" y="1019"/>
                  </a:cubicBezTo>
                  <a:cubicBezTo>
                    <a:pt x="85" y="1033"/>
                    <a:pt x="140" y="1019"/>
                    <a:pt x="140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5"/>
            <p:cNvSpPr/>
            <p:nvPr/>
          </p:nvSpPr>
          <p:spPr>
            <a:xfrm>
              <a:off x="5541875" y="3514650"/>
              <a:ext cx="18850" cy="15350"/>
            </a:xfrm>
            <a:custGeom>
              <a:avLst/>
              <a:gdLst/>
              <a:ahLst/>
              <a:cxnLst/>
              <a:rect l="l" t="t" r="r" b="b"/>
              <a:pathLst>
                <a:path w="754" h="614" extrusionOk="0">
                  <a:moveTo>
                    <a:pt x="712" y="460"/>
                  </a:moveTo>
                  <a:cubicBezTo>
                    <a:pt x="740" y="419"/>
                    <a:pt x="740" y="377"/>
                    <a:pt x="754" y="335"/>
                  </a:cubicBezTo>
                  <a:cubicBezTo>
                    <a:pt x="740" y="293"/>
                    <a:pt x="740" y="251"/>
                    <a:pt x="712" y="209"/>
                  </a:cubicBezTo>
                  <a:cubicBezTo>
                    <a:pt x="517" y="0"/>
                    <a:pt x="224" y="14"/>
                    <a:pt x="29" y="209"/>
                  </a:cubicBezTo>
                  <a:cubicBezTo>
                    <a:pt x="1" y="251"/>
                    <a:pt x="1" y="349"/>
                    <a:pt x="29" y="405"/>
                  </a:cubicBezTo>
                  <a:cubicBezTo>
                    <a:pt x="168" y="544"/>
                    <a:pt x="350" y="614"/>
                    <a:pt x="531" y="558"/>
                  </a:cubicBezTo>
                  <a:cubicBezTo>
                    <a:pt x="601" y="544"/>
                    <a:pt x="656" y="516"/>
                    <a:pt x="712" y="4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3459000" y="2001925"/>
              <a:ext cx="15375" cy="17800"/>
            </a:xfrm>
            <a:custGeom>
              <a:avLst/>
              <a:gdLst/>
              <a:ahLst/>
              <a:cxnLst/>
              <a:rect l="l" t="t" r="r" b="b"/>
              <a:pathLst>
                <a:path w="615" h="712" extrusionOk="0">
                  <a:moveTo>
                    <a:pt x="70" y="140"/>
                  </a:moveTo>
                  <a:cubicBezTo>
                    <a:pt x="29" y="181"/>
                    <a:pt x="15" y="279"/>
                    <a:pt x="15" y="321"/>
                  </a:cubicBezTo>
                  <a:cubicBezTo>
                    <a:pt x="1" y="446"/>
                    <a:pt x="43" y="572"/>
                    <a:pt x="140" y="628"/>
                  </a:cubicBezTo>
                  <a:cubicBezTo>
                    <a:pt x="266" y="698"/>
                    <a:pt x="405" y="711"/>
                    <a:pt x="545" y="628"/>
                  </a:cubicBezTo>
                  <a:cubicBezTo>
                    <a:pt x="559" y="600"/>
                    <a:pt x="573" y="586"/>
                    <a:pt x="573" y="572"/>
                  </a:cubicBezTo>
                  <a:cubicBezTo>
                    <a:pt x="573" y="544"/>
                    <a:pt x="614" y="516"/>
                    <a:pt x="601" y="502"/>
                  </a:cubicBezTo>
                  <a:cubicBezTo>
                    <a:pt x="545" y="377"/>
                    <a:pt x="475" y="237"/>
                    <a:pt x="419" y="112"/>
                  </a:cubicBezTo>
                  <a:cubicBezTo>
                    <a:pt x="349" y="0"/>
                    <a:pt x="140" y="0"/>
                    <a:pt x="7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1404375" y="2355175"/>
              <a:ext cx="20950" cy="17450"/>
            </a:xfrm>
            <a:custGeom>
              <a:avLst/>
              <a:gdLst/>
              <a:ahLst/>
              <a:cxnLst/>
              <a:rect l="l" t="t" r="r" b="b"/>
              <a:pathLst>
                <a:path w="838" h="698" extrusionOk="0">
                  <a:moveTo>
                    <a:pt x="656" y="0"/>
                  </a:moveTo>
                  <a:cubicBezTo>
                    <a:pt x="614" y="0"/>
                    <a:pt x="558" y="0"/>
                    <a:pt x="517" y="42"/>
                  </a:cubicBezTo>
                  <a:lnTo>
                    <a:pt x="1" y="614"/>
                  </a:lnTo>
                  <a:cubicBezTo>
                    <a:pt x="1" y="628"/>
                    <a:pt x="1" y="656"/>
                    <a:pt x="14" y="670"/>
                  </a:cubicBezTo>
                  <a:cubicBezTo>
                    <a:pt x="28" y="684"/>
                    <a:pt x="42" y="697"/>
                    <a:pt x="70" y="697"/>
                  </a:cubicBezTo>
                  <a:cubicBezTo>
                    <a:pt x="349" y="684"/>
                    <a:pt x="572" y="586"/>
                    <a:pt x="768" y="405"/>
                  </a:cubicBezTo>
                  <a:cubicBezTo>
                    <a:pt x="810" y="377"/>
                    <a:pt x="810" y="279"/>
                    <a:pt x="837" y="237"/>
                  </a:cubicBezTo>
                  <a:cubicBezTo>
                    <a:pt x="837" y="126"/>
                    <a:pt x="740" y="28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2723225" y="1666450"/>
              <a:ext cx="17800" cy="17800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251" y="656"/>
                  </a:moveTo>
                  <a:cubicBezTo>
                    <a:pt x="279" y="698"/>
                    <a:pt x="391" y="712"/>
                    <a:pt x="433" y="670"/>
                  </a:cubicBezTo>
                  <a:cubicBezTo>
                    <a:pt x="544" y="545"/>
                    <a:pt x="670" y="419"/>
                    <a:pt x="698" y="252"/>
                  </a:cubicBezTo>
                  <a:cubicBezTo>
                    <a:pt x="712" y="210"/>
                    <a:pt x="684" y="168"/>
                    <a:pt x="670" y="126"/>
                  </a:cubicBezTo>
                  <a:cubicBezTo>
                    <a:pt x="614" y="42"/>
                    <a:pt x="502" y="28"/>
                    <a:pt x="419" y="1"/>
                  </a:cubicBezTo>
                  <a:cubicBezTo>
                    <a:pt x="209" y="42"/>
                    <a:pt x="0" y="252"/>
                    <a:pt x="154" y="475"/>
                  </a:cubicBezTo>
                  <a:cubicBezTo>
                    <a:pt x="195" y="517"/>
                    <a:pt x="209" y="586"/>
                    <a:pt x="251" y="6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2735075" y="1804900"/>
              <a:ext cx="14325" cy="16750"/>
            </a:xfrm>
            <a:custGeom>
              <a:avLst/>
              <a:gdLst/>
              <a:ahLst/>
              <a:cxnLst/>
              <a:rect l="l" t="t" r="r" b="b"/>
              <a:pathLst>
                <a:path w="573" h="670" extrusionOk="0">
                  <a:moveTo>
                    <a:pt x="0" y="530"/>
                  </a:moveTo>
                  <a:cubicBezTo>
                    <a:pt x="0" y="558"/>
                    <a:pt x="14" y="572"/>
                    <a:pt x="28" y="586"/>
                  </a:cubicBezTo>
                  <a:cubicBezTo>
                    <a:pt x="140" y="656"/>
                    <a:pt x="265" y="670"/>
                    <a:pt x="363" y="600"/>
                  </a:cubicBezTo>
                  <a:cubicBezTo>
                    <a:pt x="475" y="558"/>
                    <a:pt x="544" y="446"/>
                    <a:pt x="558" y="349"/>
                  </a:cubicBezTo>
                  <a:cubicBezTo>
                    <a:pt x="572" y="168"/>
                    <a:pt x="419" y="0"/>
                    <a:pt x="265" y="0"/>
                  </a:cubicBezTo>
                  <a:cubicBezTo>
                    <a:pt x="224" y="0"/>
                    <a:pt x="168" y="28"/>
                    <a:pt x="140" y="42"/>
                  </a:cubicBezTo>
                  <a:cubicBezTo>
                    <a:pt x="28" y="223"/>
                    <a:pt x="14" y="377"/>
                    <a:pt x="0" y="5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1375775" y="2366325"/>
              <a:ext cx="20950" cy="16750"/>
            </a:xfrm>
            <a:custGeom>
              <a:avLst/>
              <a:gdLst/>
              <a:ahLst/>
              <a:cxnLst/>
              <a:rect l="l" t="t" r="r" b="b"/>
              <a:pathLst>
                <a:path w="838" h="670" extrusionOk="0">
                  <a:moveTo>
                    <a:pt x="754" y="0"/>
                  </a:moveTo>
                  <a:cubicBezTo>
                    <a:pt x="684" y="0"/>
                    <a:pt x="601" y="0"/>
                    <a:pt x="545" y="28"/>
                  </a:cubicBezTo>
                  <a:cubicBezTo>
                    <a:pt x="349" y="168"/>
                    <a:pt x="182" y="321"/>
                    <a:pt x="43" y="530"/>
                  </a:cubicBezTo>
                  <a:cubicBezTo>
                    <a:pt x="1" y="586"/>
                    <a:pt x="1" y="614"/>
                    <a:pt x="57" y="656"/>
                  </a:cubicBezTo>
                  <a:cubicBezTo>
                    <a:pt x="70" y="670"/>
                    <a:pt x="112" y="670"/>
                    <a:pt x="126" y="656"/>
                  </a:cubicBezTo>
                  <a:cubicBezTo>
                    <a:pt x="405" y="544"/>
                    <a:pt x="628" y="391"/>
                    <a:pt x="824" y="168"/>
                  </a:cubicBezTo>
                  <a:cubicBezTo>
                    <a:pt x="838" y="154"/>
                    <a:pt x="838" y="112"/>
                    <a:pt x="838" y="98"/>
                  </a:cubicBezTo>
                  <a:cubicBezTo>
                    <a:pt x="810" y="42"/>
                    <a:pt x="79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5162825" y="1766875"/>
              <a:ext cx="13975" cy="17125"/>
            </a:xfrm>
            <a:custGeom>
              <a:avLst/>
              <a:gdLst/>
              <a:ahLst/>
              <a:cxnLst/>
              <a:rect l="l" t="t" r="r" b="b"/>
              <a:pathLst>
                <a:path w="559" h="685" extrusionOk="0">
                  <a:moveTo>
                    <a:pt x="280" y="15"/>
                  </a:moveTo>
                  <a:cubicBezTo>
                    <a:pt x="238" y="1"/>
                    <a:pt x="140" y="15"/>
                    <a:pt x="98" y="57"/>
                  </a:cubicBezTo>
                  <a:cubicBezTo>
                    <a:pt x="42" y="84"/>
                    <a:pt x="1" y="168"/>
                    <a:pt x="29" y="224"/>
                  </a:cubicBezTo>
                  <a:cubicBezTo>
                    <a:pt x="42" y="433"/>
                    <a:pt x="168" y="573"/>
                    <a:pt x="335" y="656"/>
                  </a:cubicBezTo>
                  <a:cubicBezTo>
                    <a:pt x="391" y="684"/>
                    <a:pt x="489" y="656"/>
                    <a:pt x="517" y="587"/>
                  </a:cubicBezTo>
                  <a:cubicBezTo>
                    <a:pt x="545" y="517"/>
                    <a:pt x="559" y="447"/>
                    <a:pt x="559" y="419"/>
                  </a:cubicBezTo>
                  <a:cubicBezTo>
                    <a:pt x="545" y="210"/>
                    <a:pt x="447" y="84"/>
                    <a:pt x="28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2633600" y="1752925"/>
              <a:ext cx="16050" cy="14325"/>
            </a:xfrm>
            <a:custGeom>
              <a:avLst/>
              <a:gdLst/>
              <a:ahLst/>
              <a:cxnLst/>
              <a:rect l="l" t="t" r="r" b="b"/>
              <a:pathLst>
                <a:path w="642" h="573" extrusionOk="0">
                  <a:moveTo>
                    <a:pt x="42" y="294"/>
                  </a:moveTo>
                  <a:cubicBezTo>
                    <a:pt x="112" y="475"/>
                    <a:pt x="224" y="559"/>
                    <a:pt x="419" y="573"/>
                  </a:cubicBezTo>
                  <a:cubicBezTo>
                    <a:pt x="530" y="573"/>
                    <a:pt x="642" y="475"/>
                    <a:pt x="628" y="349"/>
                  </a:cubicBezTo>
                  <a:cubicBezTo>
                    <a:pt x="600" y="154"/>
                    <a:pt x="447" y="1"/>
                    <a:pt x="251" y="1"/>
                  </a:cubicBezTo>
                  <a:cubicBezTo>
                    <a:pt x="112" y="1"/>
                    <a:pt x="0" y="168"/>
                    <a:pt x="42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2513650" y="1706550"/>
              <a:ext cx="55450" cy="43625"/>
            </a:xfrm>
            <a:custGeom>
              <a:avLst/>
              <a:gdLst/>
              <a:ahLst/>
              <a:cxnLst/>
              <a:rect l="l" t="t" r="r" b="b"/>
              <a:pathLst>
                <a:path w="2218" h="1745" extrusionOk="0">
                  <a:moveTo>
                    <a:pt x="363" y="684"/>
                  </a:moveTo>
                  <a:cubicBezTo>
                    <a:pt x="363" y="698"/>
                    <a:pt x="363" y="698"/>
                    <a:pt x="363" y="684"/>
                  </a:cubicBezTo>
                  <a:lnTo>
                    <a:pt x="363" y="684"/>
                  </a:lnTo>
                  <a:cubicBezTo>
                    <a:pt x="349" y="768"/>
                    <a:pt x="307" y="879"/>
                    <a:pt x="279" y="963"/>
                  </a:cubicBezTo>
                  <a:cubicBezTo>
                    <a:pt x="223" y="1089"/>
                    <a:pt x="237" y="1186"/>
                    <a:pt x="307" y="1298"/>
                  </a:cubicBezTo>
                  <a:cubicBezTo>
                    <a:pt x="377" y="1395"/>
                    <a:pt x="446" y="1493"/>
                    <a:pt x="516" y="1577"/>
                  </a:cubicBezTo>
                  <a:cubicBezTo>
                    <a:pt x="572" y="1660"/>
                    <a:pt x="656" y="1702"/>
                    <a:pt x="767" y="1716"/>
                  </a:cubicBezTo>
                  <a:cubicBezTo>
                    <a:pt x="851" y="1730"/>
                    <a:pt x="962" y="1744"/>
                    <a:pt x="1046" y="1744"/>
                  </a:cubicBezTo>
                  <a:cubicBezTo>
                    <a:pt x="1214" y="1744"/>
                    <a:pt x="1367" y="1702"/>
                    <a:pt x="1479" y="1563"/>
                  </a:cubicBezTo>
                  <a:cubicBezTo>
                    <a:pt x="1590" y="1451"/>
                    <a:pt x="1660" y="1326"/>
                    <a:pt x="1688" y="1186"/>
                  </a:cubicBezTo>
                  <a:cubicBezTo>
                    <a:pt x="1702" y="1089"/>
                    <a:pt x="1772" y="1033"/>
                    <a:pt x="1869" y="977"/>
                  </a:cubicBezTo>
                  <a:cubicBezTo>
                    <a:pt x="1967" y="935"/>
                    <a:pt x="2064" y="865"/>
                    <a:pt x="2162" y="810"/>
                  </a:cubicBezTo>
                  <a:cubicBezTo>
                    <a:pt x="2218" y="768"/>
                    <a:pt x="2190" y="726"/>
                    <a:pt x="2162" y="684"/>
                  </a:cubicBezTo>
                  <a:cubicBezTo>
                    <a:pt x="2120" y="656"/>
                    <a:pt x="2106" y="600"/>
                    <a:pt x="2064" y="586"/>
                  </a:cubicBezTo>
                  <a:cubicBezTo>
                    <a:pt x="1772" y="475"/>
                    <a:pt x="1479" y="419"/>
                    <a:pt x="1172" y="405"/>
                  </a:cubicBezTo>
                  <a:cubicBezTo>
                    <a:pt x="921" y="391"/>
                    <a:pt x="697" y="447"/>
                    <a:pt x="488" y="559"/>
                  </a:cubicBezTo>
                  <a:lnTo>
                    <a:pt x="502" y="545"/>
                  </a:lnTo>
                  <a:lnTo>
                    <a:pt x="488" y="559"/>
                  </a:lnTo>
                  <a:lnTo>
                    <a:pt x="488" y="559"/>
                  </a:lnTo>
                  <a:lnTo>
                    <a:pt x="418" y="628"/>
                  </a:lnTo>
                  <a:lnTo>
                    <a:pt x="488" y="559"/>
                  </a:lnTo>
                  <a:cubicBezTo>
                    <a:pt x="474" y="419"/>
                    <a:pt x="474" y="280"/>
                    <a:pt x="446" y="140"/>
                  </a:cubicBezTo>
                  <a:cubicBezTo>
                    <a:pt x="432" y="56"/>
                    <a:pt x="307" y="1"/>
                    <a:pt x="223" y="29"/>
                  </a:cubicBezTo>
                  <a:cubicBezTo>
                    <a:pt x="126" y="42"/>
                    <a:pt x="70" y="112"/>
                    <a:pt x="28" y="196"/>
                  </a:cubicBezTo>
                  <a:cubicBezTo>
                    <a:pt x="0" y="307"/>
                    <a:pt x="0" y="419"/>
                    <a:pt x="56" y="531"/>
                  </a:cubicBezTo>
                  <a:cubicBezTo>
                    <a:pt x="140" y="656"/>
                    <a:pt x="265" y="684"/>
                    <a:pt x="363" y="6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5790175" y="2469900"/>
              <a:ext cx="12575" cy="20950"/>
            </a:xfrm>
            <a:custGeom>
              <a:avLst/>
              <a:gdLst/>
              <a:ahLst/>
              <a:cxnLst/>
              <a:rect l="l" t="t" r="r" b="b"/>
              <a:pathLst>
                <a:path w="503" h="838" extrusionOk="0">
                  <a:moveTo>
                    <a:pt x="265" y="767"/>
                  </a:moveTo>
                  <a:cubicBezTo>
                    <a:pt x="433" y="558"/>
                    <a:pt x="502" y="307"/>
                    <a:pt x="474" y="56"/>
                  </a:cubicBezTo>
                  <a:cubicBezTo>
                    <a:pt x="474" y="28"/>
                    <a:pt x="433" y="0"/>
                    <a:pt x="433" y="0"/>
                  </a:cubicBezTo>
                  <a:cubicBezTo>
                    <a:pt x="405" y="0"/>
                    <a:pt x="349" y="0"/>
                    <a:pt x="321" y="14"/>
                  </a:cubicBezTo>
                  <a:cubicBezTo>
                    <a:pt x="293" y="14"/>
                    <a:pt x="265" y="28"/>
                    <a:pt x="265" y="70"/>
                  </a:cubicBezTo>
                  <a:cubicBezTo>
                    <a:pt x="182" y="265"/>
                    <a:pt x="84" y="446"/>
                    <a:pt x="14" y="642"/>
                  </a:cubicBezTo>
                  <a:cubicBezTo>
                    <a:pt x="0" y="698"/>
                    <a:pt x="56" y="767"/>
                    <a:pt x="84" y="823"/>
                  </a:cubicBezTo>
                  <a:cubicBezTo>
                    <a:pt x="84" y="837"/>
                    <a:pt x="126" y="837"/>
                    <a:pt x="154" y="837"/>
                  </a:cubicBezTo>
                  <a:cubicBezTo>
                    <a:pt x="195" y="823"/>
                    <a:pt x="237" y="809"/>
                    <a:pt x="265" y="7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2609875" y="2467450"/>
              <a:ext cx="16075" cy="14325"/>
            </a:xfrm>
            <a:custGeom>
              <a:avLst/>
              <a:gdLst/>
              <a:ahLst/>
              <a:cxnLst/>
              <a:rect l="l" t="t" r="r" b="b"/>
              <a:pathLst>
                <a:path w="643" h="573" extrusionOk="0">
                  <a:moveTo>
                    <a:pt x="224" y="558"/>
                  </a:moveTo>
                  <a:cubicBezTo>
                    <a:pt x="405" y="517"/>
                    <a:pt x="545" y="433"/>
                    <a:pt x="629" y="293"/>
                  </a:cubicBezTo>
                  <a:cubicBezTo>
                    <a:pt x="642" y="252"/>
                    <a:pt x="642" y="210"/>
                    <a:pt x="629" y="154"/>
                  </a:cubicBezTo>
                  <a:cubicBezTo>
                    <a:pt x="601" y="42"/>
                    <a:pt x="489" y="0"/>
                    <a:pt x="405" y="28"/>
                  </a:cubicBezTo>
                  <a:cubicBezTo>
                    <a:pt x="308" y="70"/>
                    <a:pt x="224" y="84"/>
                    <a:pt x="126" y="112"/>
                  </a:cubicBezTo>
                  <a:cubicBezTo>
                    <a:pt x="15" y="154"/>
                    <a:pt x="1" y="238"/>
                    <a:pt x="15" y="349"/>
                  </a:cubicBezTo>
                  <a:lnTo>
                    <a:pt x="15" y="419"/>
                  </a:lnTo>
                  <a:cubicBezTo>
                    <a:pt x="43" y="503"/>
                    <a:pt x="140" y="572"/>
                    <a:pt x="224" y="5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5061350" y="1723650"/>
              <a:ext cx="17125" cy="20250"/>
            </a:xfrm>
            <a:custGeom>
              <a:avLst/>
              <a:gdLst/>
              <a:ahLst/>
              <a:cxnLst/>
              <a:rect l="l" t="t" r="r" b="b"/>
              <a:pathLst>
                <a:path w="685" h="810" extrusionOk="0">
                  <a:moveTo>
                    <a:pt x="531" y="781"/>
                  </a:moveTo>
                  <a:cubicBezTo>
                    <a:pt x="545" y="809"/>
                    <a:pt x="572" y="809"/>
                    <a:pt x="600" y="809"/>
                  </a:cubicBezTo>
                  <a:cubicBezTo>
                    <a:pt x="628" y="767"/>
                    <a:pt x="642" y="739"/>
                    <a:pt x="684" y="698"/>
                  </a:cubicBezTo>
                  <a:cubicBezTo>
                    <a:pt x="670" y="642"/>
                    <a:pt x="670" y="572"/>
                    <a:pt x="628" y="502"/>
                  </a:cubicBezTo>
                  <a:cubicBezTo>
                    <a:pt x="559" y="321"/>
                    <a:pt x="475" y="154"/>
                    <a:pt x="266" y="112"/>
                  </a:cubicBezTo>
                  <a:cubicBezTo>
                    <a:pt x="210" y="84"/>
                    <a:pt x="182" y="56"/>
                    <a:pt x="140" y="42"/>
                  </a:cubicBezTo>
                  <a:cubicBezTo>
                    <a:pt x="84" y="0"/>
                    <a:pt x="56" y="0"/>
                    <a:pt x="15" y="56"/>
                  </a:cubicBezTo>
                  <a:cubicBezTo>
                    <a:pt x="1" y="70"/>
                    <a:pt x="1" y="112"/>
                    <a:pt x="15" y="126"/>
                  </a:cubicBezTo>
                  <a:cubicBezTo>
                    <a:pt x="182" y="335"/>
                    <a:pt x="349" y="558"/>
                    <a:pt x="531" y="7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2576750" y="1914050"/>
              <a:ext cx="22350" cy="10125"/>
            </a:xfrm>
            <a:custGeom>
              <a:avLst/>
              <a:gdLst/>
              <a:ahLst/>
              <a:cxnLst/>
              <a:rect l="l" t="t" r="r" b="b"/>
              <a:pathLst>
                <a:path w="894" h="405" extrusionOk="0">
                  <a:moveTo>
                    <a:pt x="614" y="349"/>
                  </a:moveTo>
                  <a:cubicBezTo>
                    <a:pt x="698" y="335"/>
                    <a:pt x="782" y="279"/>
                    <a:pt x="852" y="237"/>
                  </a:cubicBezTo>
                  <a:cubicBezTo>
                    <a:pt x="893" y="209"/>
                    <a:pt x="893" y="140"/>
                    <a:pt x="893" y="112"/>
                  </a:cubicBezTo>
                  <a:cubicBezTo>
                    <a:pt x="893" y="98"/>
                    <a:pt x="852" y="70"/>
                    <a:pt x="838" y="70"/>
                  </a:cubicBezTo>
                  <a:cubicBezTo>
                    <a:pt x="642" y="0"/>
                    <a:pt x="475" y="56"/>
                    <a:pt x="280" y="56"/>
                  </a:cubicBezTo>
                  <a:cubicBezTo>
                    <a:pt x="126" y="70"/>
                    <a:pt x="57" y="181"/>
                    <a:pt x="1" y="321"/>
                  </a:cubicBezTo>
                  <a:cubicBezTo>
                    <a:pt x="210" y="377"/>
                    <a:pt x="405" y="405"/>
                    <a:pt x="614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5"/>
            <p:cNvSpPr/>
            <p:nvPr/>
          </p:nvSpPr>
          <p:spPr>
            <a:xfrm>
              <a:off x="2546425" y="1847425"/>
              <a:ext cx="13275" cy="13625"/>
            </a:xfrm>
            <a:custGeom>
              <a:avLst/>
              <a:gdLst/>
              <a:ahLst/>
              <a:cxnLst/>
              <a:rect l="l" t="t" r="r" b="b"/>
              <a:pathLst>
                <a:path w="531" h="545" extrusionOk="0">
                  <a:moveTo>
                    <a:pt x="168" y="531"/>
                  </a:moveTo>
                  <a:cubicBezTo>
                    <a:pt x="293" y="545"/>
                    <a:pt x="405" y="489"/>
                    <a:pt x="461" y="405"/>
                  </a:cubicBezTo>
                  <a:cubicBezTo>
                    <a:pt x="516" y="294"/>
                    <a:pt x="530" y="196"/>
                    <a:pt x="461" y="71"/>
                  </a:cubicBezTo>
                  <a:cubicBezTo>
                    <a:pt x="433" y="15"/>
                    <a:pt x="405" y="1"/>
                    <a:pt x="363" y="15"/>
                  </a:cubicBezTo>
                  <a:cubicBezTo>
                    <a:pt x="209" y="71"/>
                    <a:pt x="56" y="196"/>
                    <a:pt x="28" y="336"/>
                  </a:cubicBezTo>
                  <a:cubicBezTo>
                    <a:pt x="0" y="391"/>
                    <a:pt x="98" y="503"/>
                    <a:pt x="168" y="5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3758900" y="1876725"/>
              <a:ext cx="13975" cy="20950"/>
            </a:xfrm>
            <a:custGeom>
              <a:avLst/>
              <a:gdLst/>
              <a:ahLst/>
              <a:cxnLst/>
              <a:rect l="l" t="t" r="r" b="b"/>
              <a:pathLst>
                <a:path w="559" h="838" extrusionOk="0">
                  <a:moveTo>
                    <a:pt x="70" y="1"/>
                  </a:moveTo>
                  <a:cubicBezTo>
                    <a:pt x="56" y="28"/>
                    <a:pt x="1" y="70"/>
                    <a:pt x="1" y="98"/>
                  </a:cubicBezTo>
                  <a:cubicBezTo>
                    <a:pt x="42" y="433"/>
                    <a:pt x="210" y="684"/>
                    <a:pt x="489" y="837"/>
                  </a:cubicBezTo>
                  <a:cubicBezTo>
                    <a:pt x="489" y="837"/>
                    <a:pt x="531" y="824"/>
                    <a:pt x="545" y="796"/>
                  </a:cubicBezTo>
                  <a:cubicBezTo>
                    <a:pt x="558" y="782"/>
                    <a:pt x="558" y="754"/>
                    <a:pt x="558" y="726"/>
                  </a:cubicBezTo>
                  <a:cubicBezTo>
                    <a:pt x="475" y="447"/>
                    <a:pt x="266" y="266"/>
                    <a:pt x="140" y="1"/>
                  </a:cubicBezTo>
                  <a:cubicBezTo>
                    <a:pt x="140" y="14"/>
                    <a:pt x="98" y="14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2682425" y="2291350"/>
              <a:ext cx="12925" cy="13275"/>
            </a:xfrm>
            <a:custGeom>
              <a:avLst/>
              <a:gdLst/>
              <a:ahLst/>
              <a:cxnLst/>
              <a:rect l="l" t="t" r="r" b="b"/>
              <a:pathLst>
                <a:path w="517" h="531" extrusionOk="0">
                  <a:moveTo>
                    <a:pt x="70" y="70"/>
                  </a:moveTo>
                  <a:cubicBezTo>
                    <a:pt x="0" y="112"/>
                    <a:pt x="14" y="238"/>
                    <a:pt x="98" y="363"/>
                  </a:cubicBezTo>
                  <a:cubicBezTo>
                    <a:pt x="112" y="391"/>
                    <a:pt x="154" y="433"/>
                    <a:pt x="209" y="461"/>
                  </a:cubicBezTo>
                  <a:cubicBezTo>
                    <a:pt x="251" y="503"/>
                    <a:pt x="321" y="530"/>
                    <a:pt x="391" y="489"/>
                  </a:cubicBezTo>
                  <a:cubicBezTo>
                    <a:pt x="447" y="447"/>
                    <a:pt x="488" y="377"/>
                    <a:pt x="516" y="349"/>
                  </a:cubicBezTo>
                  <a:cubicBezTo>
                    <a:pt x="516" y="224"/>
                    <a:pt x="488" y="140"/>
                    <a:pt x="391" y="98"/>
                  </a:cubicBezTo>
                  <a:cubicBezTo>
                    <a:pt x="279" y="42"/>
                    <a:pt x="168" y="0"/>
                    <a:pt x="7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2566300" y="2539625"/>
              <a:ext cx="15375" cy="11550"/>
            </a:xfrm>
            <a:custGeom>
              <a:avLst/>
              <a:gdLst/>
              <a:ahLst/>
              <a:cxnLst/>
              <a:rect l="l" t="t" r="r" b="b"/>
              <a:pathLst>
                <a:path w="615" h="462" extrusionOk="0">
                  <a:moveTo>
                    <a:pt x="140" y="71"/>
                  </a:moveTo>
                  <a:cubicBezTo>
                    <a:pt x="84" y="112"/>
                    <a:pt x="28" y="154"/>
                    <a:pt x="14" y="224"/>
                  </a:cubicBezTo>
                  <a:cubicBezTo>
                    <a:pt x="0" y="266"/>
                    <a:pt x="42" y="336"/>
                    <a:pt x="56" y="350"/>
                  </a:cubicBezTo>
                  <a:cubicBezTo>
                    <a:pt x="154" y="405"/>
                    <a:pt x="265" y="419"/>
                    <a:pt x="335" y="433"/>
                  </a:cubicBezTo>
                  <a:cubicBezTo>
                    <a:pt x="405" y="433"/>
                    <a:pt x="433" y="461"/>
                    <a:pt x="461" y="433"/>
                  </a:cubicBezTo>
                  <a:cubicBezTo>
                    <a:pt x="488" y="419"/>
                    <a:pt x="544" y="405"/>
                    <a:pt x="572" y="391"/>
                  </a:cubicBezTo>
                  <a:cubicBezTo>
                    <a:pt x="614" y="350"/>
                    <a:pt x="614" y="252"/>
                    <a:pt x="572" y="196"/>
                  </a:cubicBezTo>
                  <a:cubicBezTo>
                    <a:pt x="475" y="57"/>
                    <a:pt x="279" y="1"/>
                    <a:pt x="14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5"/>
            <p:cNvSpPr/>
            <p:nvPr/>
          </p:nvSpPr>
          <p:spPr>
            <a:xfrm>
              <a:off x="5492025" y="2395275"/>
              <a:ext cx="15000" cy="12225"/>
            </a:xfrm>
            <a:custGeom>
              <a:avLst/>
              <a:gdLst/>
              <a:ahLst/>
              <a:cxnLst/>
              <a:rect l="l" t="t" r="r" b="b"/>
              <a:pathLst>
                <a:path w="600" h="489" extrusionOk="0">
                  <a:moveTo>
                    <a:pt x="391" y="56"/>
                  </a:moveTo>
                  <a:cubicBezTo>
                    <a:pt x="265" y="0"/>
                    <a:pt x="126" y="70"/>
                    <a:pt x="56" y="209"/>
                  </a:cubicBezTo>
                  <a:cubicBezTo>
                    <a:pt x="0" y="307"/>
                    <a:pt x="70" y="405"/>
                    <a:pt x="209" y="460"/>
                  </a:cubicBezTo>
                  <a:cubicBezTo>
                    <a:pt x="251" y="474"/>
                    <a:pt x="293" y="474"/>
                    <a:pt x="363" y="488"/>
                  </a:cubicBezTo>
                  <a:cubicBezTo>
                    <a:pt x="419" y="460"/>
                    <a:pt x="488" y="433"/>
                    <a:pt x="502" y="391"/>
                  </a:cubicBezTo>
                  <a:cubicBezTo>
                    <a:pt x="600" y="265"/>
                    <a:pt x="544" y="112"/>
                    <a:pt x="39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5"/>
            <p:cNvSpPr/>
            <p:nvPr/>
          </p:nvSpPr>
          <p:spPr>
            <a:xfrm>
              <a:off x="5634650" y="4079200"/>
              <a:ext cx="16400" cy="9800"/>
            </a:xfrm>
            <a:custGeom>
              <a:avLst/>
              <a:gdLst/>
              <a:ahLst/>
              <a:cxnLst/>
              <a:rect l="l" t="t" r="r" b="b"/>
              <a:pathLst>
                <a:path w="656" h="392" extrusionOk="0">
                  <a:moveTo>
                    <a:pt x="28" y="154"/>
                  </a:moveTo>
                  <a:cubicBezTo>
                    <a:pt x="0" y="182"/>
                    <a:pt x="0" y="252"/>
                    <a:pt x="0" y="280"/>
                  </a:cubicBezTo>
                  <a:cubicBezTo>
                    <a:pt x="0" y="294"/>
                    <a:pt x="28" y="322"/>
                    <a:pt x="56" y="322"/>
                  </a:cubicBezTo>
                  <a:cubicBezTo>
                    <a:pt x="140" y="350"/>
                    <a:pt x="223" y="364"/>
                    <a:pt x="279" y="392"/>
                  </a:cubicBezTo>
                  <a:cubicBezTo>
                    <a:pt x="363" y="392"/>
                    <a:pt x="419" y="392"/>
                    <a:pt x="474" y="364"/>
                  </a:cubicBezTo>
                  <a:cubicBezTo>
                    <a:pt x="488" y="364"/>
                    <a:pt x="516" y="364"/>
                    <a:pt x="530" y="350"/>
                  </a:cubicBezTo>
                  <a:cubicBezTo>
                    <a:pt x="572" y="336"/>
                    <a:pt x="628" y="294"/>
                    <a:pt x="656" y="280"/>
                  </a:cubicBezTo>
                  <a:cubicBezTo>
                    <a:pt x="628" y="224"/>
                    <a:pt x="614" y="140"/>
                    <a:pt x="558" y="113"/>
                  </a:cubicBezTo>
                  <a:cubicBezTo>
                    <a:pt x="405" y="1"/>
                    <a:pt x="195" y="15"/>
                    <a:pt x="28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4524325" y="2002600"/>
              <a:ext cx="12575" cy="13975"/>
            </a:xfrm>
            <a:custGeom>
              <a:avLst/>
              <a:gdLst/>
              <a:ahLst/>
              <a:cxnLst/>
              <a:rect l="l" t="t" r="r" b="b"/>
              <a:pathLst>
                <a:path w="503" h="559" extrusionOk="0">
                  <a:moveTo>
                    <a:pt x="294" y="15"/>
                  </a:moveTo>
                  <a:cubicBezTo>
                    <a:pt x="266" y="1"/>
                    <a:pt x="210" y="1"/>
                    <a:pt x="182" y="1"/>
                  </a:cubicBezTo>
                  <a:cubicBezTo>
                    <a:pt x="43" y="57"/>
                    <a:pt x="1" y="336"/>
                    <a:pt x="84" y="433"/>
                  </a:cubicBezTo>
                  <a:cubicBezTo>
                    <a:pt x="182" y="517"/>
                    <a:pt x="280" y="559"/>
                    <a:pt x="405" y="545"/>
                  </a:cubicBezTo>
                  <a:cubicBezTo>
                    <a:pt x="433" y="517"/>
                    <a:pt x="475" y="489"/>
                    <a:pt x="503" y="461"/>
                  </a:cubicBezTo>
                  <a:cubicBezTo>
                    <a:pt x="503" y="266"/>
                    <a:pt x="461" y="113"/>
                    <a:pt x="29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5"/>
            <p:cNvSpPr/>
            <p:nvPr/>
          </p:nvSpPr>
          <p:spPr>
            <a:xfrm>
              <a:off x="5662875" y="3555450"/>
              <a:ext cx="10850" cy="16750"/>
            </a:xfrm>
            <a:custGeom>
              <a:avLst/>
              <a:gdLst/>
              <a:ahLst/>
              <a:cxnLst/>
              <a:rect l="l" t="t" r="r" b="b"/>
              <a:pathLst>
                <a:path w="434" h="670" extrusionOk="0">
                  <a:moveTo>
                    <a:pt x="252" y="14"/>
                  </a:moveTo>
                  <a:cubicBezTo>
                    <a:pt x="224" y="14"/>
                    <a:pt x="196" y="28"/>
                    <a:pt x="196" y="28"/>
                  </a:cubicBezTo>
                  <a:cubicBezTo>
                    <a:pt x="71" y="181"/>
                    <a:pt x="1" y="349"/>
                    <a:pt x="15" y="530"/>
                  </a:cubicBezTo>
                  <a:cubicBezTo>
                    <a:pt x="15" y="572"/>
                    <a:pt x="57" y="628"/>
                    <a:pt x="85" y="656"/>
                  </a:cubicBezTo>
                  <a:cubicBezTo>
                    <a:pt x="113" y="670"/>
                    <a:pt x="140" y="656"/>
                    <a:pt x="154" y="656"/>
                  </a:cubicBezTo>
                  <a:cubicBezTo>
                    <a:pt x="364" y="558"/>
                    <a:pt x="433" y="349"/>
                    <a:pt x="364" y="70"/>
                  </a:cubicBezTo>
                  <a:cubicBezTo>
                    <a:pt x="336" y="28"/>
                    <a:pt x="294" y="0"/>
                    <a:pt x="25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5602200" y="3644375"/>
              <a:ext cx="16775" cy="10475"/>
            </a:xfrm>
            <a:custGeom>
              <a:avLst/>
              <a:gdLst/>
              <a:ahLst/>
              <a:cxnLst/>
              <a:rect l="l" t="t" r="r" b="b"/>
              <a:pathLst>
                <a:path w="671" h="419" extrusionOk="0">
                  <a:moveTo>
                    <a:pt x="378" y="377"/>
                  </a:moveTo>
                  <a:cubicBezTo>
                    <a:pt x="475" y="419"/>
                    <a:pt x="587" y="321"/>
                    <a:pt x="629" y="209"/>
                  </a:cubicBezTo>
                  <a:cubicBezTo>
                    <a:pt x="670" y="153"/>
                    <a:pt x="615" y="42"/>
                    <a:pt x="559" y="28"/>
                  </a:cubicBezTo>
                  <a:cubicBezTo>
                    <a:pt x="489" y="14"/>
                    <a:pt x="419" y="14"/>
                    <a:pt x="378" y="0"/>
                  </a:cubicBezTo>
                  <a:cubicBezTo>
                    <a:pt x="266" y="14"/>
                    <a:pt x="182" y="14"/>
                    <a:pt x="99" y="28"/>
                  </a:cubicBezTo>
                  <a:cubicBezTo>
                    <a:pt x="57" y="42"/>
                    <a:pt x="29" y="84"/>
                    <a:pt x="1" y="112"/>
                  </a:cubicBezTo>
                  <a:cubicBezTo>
                    <a:pt x="1" y="153"/>
                    <a:pt x="29" y="223"/>
                    <a:pt x="43" y="237"/>
                  </a:cubicBezTo>
                  <a:cubicBezTo>
                    <a:pt x="140" y="307"/>
                    <a:pt x="252" y="349"/>
                    <a:pt x="378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1657900" y="2260650"/>
              <a:ext cx="16050" cy="12250"/>
            </a:xfrm>
            <a:custGeom>
              <a:avLst/>
              <a:gdLst/>
              <a:ahLst/>
              <a:cxnLst/>
              <a:rect l="l" t="t" r="r" b="b"/>
              <a:pathLst>
                <a:path w="642" h="490" extrusionOk="0">
                  <a:moveTo>
                    <a:pt x="293" y="71"/>
                  </a:moveTo>
                  <a:cubicBezTo>
                    <a:pt x="195" y="182"/>
                    <a:pt x="42" y="266"/>
                    <a:pt x="0" y="433"/>
                  </a:cubicBezTo>
                  <a:cubicBezTo>
                    <a:pt x="154" y="489"/>
                    <a:pt x="321" y="489"/>
                    <a:pt x="474" y="461"/>
                  </a:cubicBezTo>
                  <a:cubicBezTo>
                    <a:pt x="502" y="433"/>
                    <a:pt x="558" y="405"/>
                    <a:pt x="600" y="392"/>
                  </a:cubicBezTo>
                  <a:cubicBezTo>
                    <a:pt x="642" y="350"/>
                    <a:pt x="614" y="182"/>
                    <a:pt x="558" y="126"/>
                  </a:cubicBezTo>
                  <a:cubicBezTo>
                    <a:pt x="488" y="43"/>
                    <a:pt x="349" y="1"/>
                    <a:pt x="29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5"/>
            <p:cNvSpPr/>
            <p:nvPr/>
          </p:nvSpPr>
          <p:spPr>
            <a:xfrm>
              <a:off x="1622675" y="2271475"/>
              <a:ext cx="41875" cy="35950"/>
            </a:xfrm>
            <a:custGeom>
              <a:avLst/>
              <a:gdLst/>
              <a:ahLst/>
              <a:cxnLst/>
              <a:rect l="l" t="t" r="r" b="b"/>
              <a:pathLst>
                <a:path w="1675" h="1438" extrusionOk="0">
                  <a:moveTo>
                    <a:pt x="1395" y="28"/>
                  </a:moveTo>
                  <a:cubicBezTo>
                    <a:pt x="1284" y="98"/>
                    <a:pt x="1200" y="168"/>
                    <a:pt x="1060" y="126"/>
                  </a:cubicBezTo>
                  <a:cubicBezTo>
                    <a:pt x="921" y="98"/>
                    <a:pt x="837" y="126"/>
                    <a:pt x="781" y="265"/>
                  </a:cubicBezTo>
                  <a:cubicBezTo>
                    <a:pt x="768" y="307"/>
                    <a:pt x="712" y="335"/>
                    <a:pt x="684" y="349"/>
                  </a:cubicBezTo>
                  <a:cubicBezTo>
                    <a:pt x="656" y="377"/>
                    <a:pt x="628" y="349"/>
                    <a:pt x="614" y="349"/>
                  </a:cubicBezTo>
                  <a:cubicBezTo>
                    <a:pt x="126" y="419"/>
                    <a:pt x="0" y="558"/>
                    <a:pt x="0" y="1033"/>
                  </a:cubicBezTo>
                  <a:cubicBezTo>
                    <a:pt x="0" y="1102"/>
                    <a:pt x="28" y="1158"/>
                    <a:pt x="84" y="1214"/>
                  </a:cubicBezTo>
                  <a:cubicBezTo>
                    <a:pt x="140" y="1256"/>
                    <a:pt x="140" y="1325"/>
                    <a:pt x="182" y="1381"/>
                  </a:cubicBezTo>
                  <a:cubicBezTo>
                    <a:pt x="210" y="1423"/>
                    <a:pt x="293" y="1437"/>
                    <a:pt x="307" y="1395"/>
                  </a:cubicBezTo>
                  <a:cubicBezTo>
                    <a:pt x="558" y="1172"/>
                    <a:pt x="823" y="1005"/>
                    <a:pt x="1144" y="879"/>
                  </a:cubicBezTo>
                  <a:cubicBezTo>
                    <a:pt x="1284" y="823"/>
                    <a:pt x="1395" y="670"/>
                    <a:pt x="1549" y="600"/>
                  </a:cubicBezTo>
                  <a:cubicBezTo>
                    <a:pt x="1646" y="544"/>
                    <a:pt x="1674" y="405"/>
                    <a:pt x="1646" y="279"/>
                  </a:cubicBezTo>
                  <a:cubicBezTo>
                    <a:pt x="1632" y="210"/>
                    <a:pt x="1577" y="182"/>
                    <a:pt x="1507" y="126"/>
                  </a:cubicBezTo>
                  <a:cubicBezTo>
                    <a:pt x="1479" y="112"/>
                    <a:pt x="1451" y="56"/>
                    <a:pt x="1395" y="28"/>
                  </a:cubicBezTo>
                  <a:cubicBezTo>
                    <a:pt x="1395" y="0"/>
                    <a:pt x="1409" y="0"/>
                    <a:pt x="1395" y="28"/>
                  </a:cubicBezTo>
                  <a:cubicBezTo>
                    <a:pt x="1395" y="0"/>
                    <a:pt x="1381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5"/>
            <p:cNvSpPr/>
            <p:nvPr/>
          </p:nvSpPr>
          <p:spPr>
            <a:xfrm>
              <a:off x="5997300" y="4384350"/>
              <a:ext cx="11875" cy="13275"/>
            </a:xfrm>
            <a:custGeom>
              <a:avLst/>
              <a:gdLst/>
              <a:ahLst/>
              <a:cxnLst/>
              <a:rect l="l" t="t" r="r" b="b"/>
              <a:pathLst>
                <a:path w="475" h="531" extrusionOk="0">
                  <a:moveTo>
                    <a:pt x="224" y="56"/>
                  </a:moveTo>
                  <a:cubicBezTo>
                    <a:pt x="126" y="181"/>
                    <a:pt x="15" y="293"/>
                    <a:pt x="1" y="474"/>
                  </a:cubicBezTo>
                  <a:cubicBezTo>
                    <a:pt x="15" y="488"/>
                    <a:pt x="29" y="530"/>
                    <a:pt x="56" y="530"/>
                  </a:cubicBezTo>
                  <a:cubicBezTo>
                    <a:pt x="140" y="502"/>
                    <a:pt x="238" y="488"/>
                    <a:pt x="308" y="460"/>
                  </a:cubicBezTo>
                  <a:cubicBezTo>
                    <a:pt x="447" y="391"/>
                    <a:pt x="475" y="237"/>
                    <a:pt x="405" y="84"/>
                  </a:cubicBezTo>
                  <a:cubicBezTo>
                    <a:pt x="377" y="14"/>
                    <a:pt x="266" y="0"/>
                    <a:pt x="22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2759475" y="3301575"/>
              <a:ext cx="10850" cy="12225"/>
            </a:xfrm>
            <a:custGeom>
              <a:avLst/>
              <a:gdLst/>
              <a:ahLst/>
              <a:cxnLst/>
              <a:rect l="l" t="t" r="r" b="b"/>
              <a:pathLst>
                <a:path w="434" h="489" extrusionOk="0">
                  <a:moveTo>
                    <a:pt x="15" y="321"/>
                  </a:moveTo>
                  <a:cubicBezTo>
                    <a:pt x="1" y="419"/>
                    <a:pt x="85" y="489"/>
                    <a:pt x="168" y="489"/>
                  </a:cubicBezTo>
                  <a:cubicBezTo>
                    <a:pt x="308" y="489"/>
                    <a:pt x="405" y="405"/>
                    <a:pt x="419" y="280"/>
                  </a:cubicBezTo>
                  <a:cubicBezTo>
                    <a:pt x="433" y="154"/>
                    <a:pt x="350" y="42"/>
                    <a:pt x="224" y="15"/>
                  </a:cubicBezTo>
                  <a:cubicBezTo>
                    <a:pt x="112" y="1"/>
                    <a:pt x="29" y="70"/>
                    <a:pt x="15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4199325" y="1719100"/>
              <a:ext cx="14675" cy="12925"/>
            </a:xfrm>
            <a:custGeom>
              <a:avLst/>
              <a:gdLst/>
              <a:ahLst/>
              <a:cxnLst/>
              <a:rect l="l" t="t" r="r" b="b"/>
              <a:pathLst>
                <a:path w="587" h="517" extrusionOk="0">
                  <a:moveTo>
                    <a:pt x="419" y="475"/>
                  </a:moveTo>
                  <a:cubicBezTo>
                    <a:pt x="447" y="433"/>
                    <a:pt x="503" y="377"/>
                    <a:pt x="531" y="308"/>
                  </a:cubicBezTo>
                  <a:cubicBezTo>
                    <a:pt x="586" y="182"/>
                    <a:pt x="503" y="57"/>
                    <a:pt x="377" y="29"/>
                  </a:cubicBezTo>
                  <a:cubicBezTo>
                    <a:pt x="280" y="1"/>
                    <a:pt x="182" y="29"/>
                    <a:pt x="112" y="84"/>
                  </a:cubicBezTo>
                  <a:cubicBezTo>
                    <a:pt x="15" y="154"/>
                    <a:pt x="1" y="294"/>
                    <a:pt x="98" y="377"/>
                  </a:cubicBezTo>
                  <a:cubicBezTo>
                    <a:pt x="182" y="475"/>
                    <a:pt x="294" y="517"/>
                    <a:pt x="419" y="4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5"/>
            <p:cNvSpPr/>
            <p:nvPr/>
          </p:nvSpPr>
          <p:spPr>
            <a:xfrm>
              <a:off x="4455975" y="3273675"/>
              <a:ext cx="14325" cy="8400"/>
            </a:xfrm>
            <a:custGeom>
              <a:avLst/>
              <a:gdLst/>
              <a:ahLst/>
              <a:cxnLst/>
              <a:rect l="l" t="t" r="r" b="b"/>
              <a:pathLst>
                <a:path w="573" h="336" extrusionOk="0">
                  <a:moveTo>
                    <a:pt x="336" y="1"/>
                  </a:moveTo>
                  <a:lnTo>
                    <a:pt x="196" y="1"/>
                  </a:lnTo>
                  <a:cubicBezTo>
                    <a:pt x="140" y="43"/>
                    <a:pt x="71" y="70"/>
                    <a:pt x="29" y="126"/>
                  </a:cubicBezTo>
                  <a:cubicBezTo>
                    <a:pt x="1" y="182"/>
                    <a:pt x="98" y="294"/>
                    <a:pt x="196" y="321"/>
                  </a:cubicBezTo>
                  <a:cubicBezTo>
                    <a:pt x="336" y="335"/>
                    <a:pt x="475" y="294"/>
                    <a:pt x="545" y="182"/>
                  </a:cubicBezTo>
                  <a:cubicBezTo>
                    <a:pt x="573" y="126"/>
                    <a:pt x="559" y="70"/>
                    <a:pt x="503" y="70"/>
                  </a:cubicBezTo>
                  <a:cubicBezTo>
                    <a:pt x="433" y="15"/>
                    <a:pt x="350" y="1"/>
                    <a:pt x="3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2729850" y="2126050"/>
              <a:ext cx="16400" cy="12925"/>
            </a:xfrm>
            <a:custGeom>
              <a:avLst/>
              <a:gdLst/>
              <a:ahLst/>
              <a:cxnLst/>
              <a:rect l="l" t="t" r="r" b="b"/>
              <a:pathLst>
                <a:path w="656" h="517" extrusionOk="0">
                  <a:moveTo>
                    <a:pt x="488" y="29"/>
                  </a:moveTo>
                  <a:cubicBezTo>
                    <a:pt x="447" y="57"/>
                    <a:pt x="405" y="84"/>
                    <a:pt x="363" y="98"/>
                  </a:cubicBezTo>
                  <a:cubicBezTo>
                    <a:pt x="265" y="196"/>
                    <a:pt x="84" y="196"/>
                    <a:pt x="14" y="336"/>
                  </a:cubicBezTo>
                  <a:cubicBezTo>
                    <a:pt x="0" y="363"/>
                    <a:pt x="0" y="419"/>
                    <a:pt x="0" y="447"/>
                  </a:cubicBezTo>
                  <a:cubicBezTo>
                    <a:pt x="0" y="475"/>
                    <a:pt x="28" y="503"/>
                    <a:pt x="56" y="503"/>
                  </a:cubicBezTo>
                  <a:cubicBezTo>
                    <a:pt x="112" y="503"/>
                    <a:pt x="209" y="517"/>
                    <a:pt x="265" y="503"/>
                  </a:cubicBezTo>
                  <a:cubicBezTo>
                    <a:pt x="377" y="433"/>
                    <a:pt x="488" y="336"/>
                    <a:pt x="586" y="238"/>
                  </a:cubicBezTo>
                  <a:cubicBezTo>
                    <a:pt x="642" y="196"/>
                    <a:pt x="656" y="84"/>
                    <a:pt x="614" y="57"/>
                  </a:cubicBezTo>
                  <a:cubicBezTo>
                    <a:pt x="572" y="1"/>
                    <a:pt x="544" y="1"/>
                    <a:pt x="48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6136800" y="3705400"/>
              <a:ext cx="10475" cy="13950"/>
            </a:xfrm>
            <a:custGeom>
              <a:avLst/>
              <a:gdLst/>
              <a:ahLst/>
              <a:cxnLst/>
              <a:rect l="l" t="t" r="r" b="b"/>
              <a:pathLst>
                <a:path w="419" h="558" extrusionOk="0">
                  <a:moveTo>
                    <a:pt x="377" y="293"/>
                  </a:moveTo>
                  <a:cubicBezTo>
                    <a:pt x="335" y="153"/>
                    <a:pt x="223" y="70"/>
                    <a:pt x="98" y="0"/>
                  </a:cubicBezTo>
                  <a:cubicBezTo>
                    <a:pt x="70" y="28"/>
                    <a:pt x="0" y="42"/>
                    <a:pt x="0" y="84"/>
                  </a:cubicBezTo>
                  <a:cubicBezTo>
                    <a:pt x="0" y="209"/>
                    <a:pt x="0" y="307"/>
                    <a:pt x="14" y="432"/>
                  </a:cubicBezTo>
                  <a:cubicBezTo>
                    <a:pt x="28" y="516"/>
                    <a:pt x="140" y="558"/>
                    <a:pt x="237" y="516"/>
                  </a:cubicBezTo>
                  <a:cubicBezTo>
                    <a:pt x="363" y="460"/>
                    <a:pt x="419" y="363"/>
                    <a:pt x="377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2774125" y="2170000"/>
              <a:ext cx="12925" cy="10825"/>
            </a:xfrm>
            <a:custGeom>
              <a:avLst/>
              <a:gdLst/>
              <a:ahLst/>
              <a:cxnLst/>
              <a:rect l="l" t="t" r="r" b="b"/>
              <a:pathLst>
                <a:path w="517" h="433" extrusionOk="0">
                  <a:moveTo>
                    <a:pt x="419" y="391"/>
                  </a:moveTo>
                  <a:cubicBezTo>
                    <a:pt x="461" y="363"/>
                    <a:pt x="475" y="321"/>
                    <a:pt x="517" y="279"/>
                  </a:cubicBezTo>
                  <a:cubicBezTo>
                    <a:pt x="517" y="223"/>
                    <a:pt x="517" y="168"/>
                    <a:pt x="489" y="154"/>
                  </a:cubicBezTo>
                  <a:cubicBezTo>
                    <a:pt x="419" y="56"/>
                    <a:pt x="321" y="0"/>
                    <a:pt x="196" y="14"/>
                  </a:cubicBezTo>
                  <a:cubicBezTo>
                    <a:pt x="112" y="14"/>
                    <a:pt x="70" y="70"/>
                    <a:pt x="42" y="140"/>
                  </a:cubicBezTo>
                  <a:cubicBezTo>
                    <a:pt x="1" y="210"/>
                    <a:pt x="42" y="279"/>
                    <a:pt x="112" y="335"/>
                  </a:cubicBezTo>
                  <a:cubicBezTo>
                    <a:pt x="196" y="405"/>
                    <a:pt x="308" y="433"/>
                    <a:pt x="419" y="3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6058325" y="3600775"/>
              <a:ext cx="13625" cy="15725"/>
            </a:xfrm>
            <a:custGeom>
              <a:avLst/>
              <a:gdLst/>
              <a:ahLst/>
              <a:cxnLst/>
              <a:rect l="l" t="t" r="r" b="b"/>
              <a:pathLst>
                <a:path w="545" h="629" extrusionOk="0">
                  <a:moveTo>
                    <a:pt x="447" y="628"/>
                  </a:moveTo>
                  <a:cubicBezTo>
                    <a:pt x="461" y="628"/>
                    <a:pt x="503" y="628"/>
                    <a:pt x="503" y="600"/>
                  </a:cubicBezTo>
                  <a:cubicBezTo>
                    <a:pt x="517" y="586"/>
                    <a:pt x="545" y="558"/>
                    <a:pt x="517" y="558"/>
                  </a:cubicBezTo>
                  <a:cubicBezTo>
                    <a:pt x="461" y="489"/>
                    <a:pt x="419" y="391"/>
                    <a:pt x="377" y="321"/>
                  </a:cubicBezTo>
                  <a:lnTo>
                    <a:pt x="363" y="321"/>
                  </a:lnTo>
                  <a:cubicBezTo>
                    <a:pt x="294" y="238"/>
                    <a:pt x="224" y="140"/>
                    <a:pt x="154" y="42"/>
                  </a:cubicBezTo>
                  <a:cubicBezTo>
                    <a:pt x="140" y="14"/>
                    <a:pt x="84" y="14"/>
                    <a:pt x="56" y="0"/>
                  </a:cubicBezTo>
                  <a:cubicBezTo>
                    <a:pt x="15" y="0"/>
                    <a:pt x="1" y="140"/>
                    <a:pt x="15" y="182"/>
                  </a:cubicBezTo>
                  <a:cubicBezTo>
                    <a:pt x="98" y="391"/>
                    <a:pt x="266" y="531"/>
                    <a:pt x="447" y="6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5"/>
            <p:cNvSpPr/>
            <p:nvPr/>
          </p:nvSpPr>
          <p:spPr>
            <a:xfrm>
              <a:off x="4147375" y="1760600"/>
              <a:ext cx="14675" cy="9800"/>
            </a:xfrm>
            <a:custGeom>
              <a:avLst/>
              <a:gdLst/>
              <a:ahLst/>
              <a:cxnLst/>
              <a:rect l="l" t="t" r="r" b="b"/>
              <a:pathLst>
                <a:path w="587" h="392" extrusionOk="0">
                  <a:moveTo>
                    <a:pt x="433" y="42"/>
                  </a:moveTo>
                  <a:cubicBezTo>
                    <a:pt x="363" y="29"/>
                    <a:pt x="293" y="1"/>
                    <a:pt x="223" y="1"/>
                  </a:cubicBezTo>
                  <a:cubicBezTo>
                    <a:pt x="182" y="1"/>
                    <a:pt x="140" y="29"/>
                    <a:pt x="98" y="42"/>
                  </a:cubicBezTo>
                  <a:cubicBezTo>
                    <a:pt x="70" y="56"/>
                    <a:pt x="28" y="112"/>
                    <a:pt x="14" y="140"/>
                  </a:cubicBezTo>
                  <a:cubicBezTo>
                    <a:pt x="0" y="196"/>
                    <a:pt x="28" y="252"/>
                    <a:pt x="84" y="252"/>
                  </a:cubicBezTo>
                  <a:cubicBezTo>
                    <a:pt x="251" y="266"/>
                    <a:pt x="433" y="335"/>
                    <a:pt x="586" y="391"/>
                  </a:cubicBezTo>
                  <a:lnTo>
                    <a:pt x="586" y="210"/>
                  </a:lnTo>
                  <a:cubicBezTo>
                    <a:pt x="586" y="70"/>
                    <a:pt x="586" y="56"/>
                    <a:pt x="433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4162725" y="1770375"/>
              <a:ext cx="350" cy="725"/>
            </a:xfrm>
            <a:custGeom>
              <a:avLst/>
              <a:gdLst/>
              <a:ahLst/>
              <a:cxnLst/>
              <a:rect l="l" t="t" r="r" b="b"/>
              <a:pathLst>
                <a:path w="14" h="29" extrusionOk="0">
                  <a:moveTo>
                    <a:pt x="0" y="0"/>
                  </a:moveTo>
                  <a:lnTo>
                    <a:pt x="0" y="28"/>
                  </a:lnTo>
                  <a:lnTo>
                    <a:pt x="14" y="28"/>
                  </a:ln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4623375" y="1805925"/>
              <a:ext cx="11875" cy="11550"/>
            </a:xfrm>
            <a:custGeom>
              <a:avLst/>
              <a:gdLst/>
              <a:ahLst/>
              <a:cxnLst/>
              <a:rect l="l" t="t" r="r" b="b"/>
              <a:pathLst>
                <a:path w="475" h="462" extrusionOk="0">
                  <a:moveTo>
                    <a:pt x="84" y="447"/>
                  </a:moveTo>
                  <a:cubicBezTo>
                    <a:pt x="293" y="461"/>
                    <a:pt x="447" y="336"/>
                    <a:pt x="474" y="127"/>
                  </a:cubicBezTo>
                  <a:cubicBezTo>
                    <a:pt x="447" y="99"/>
                    <a:pt x="433" y="43"/>
                    <a:pt x="405" y="15"/>
                  </a:cubicBezTo>
                  <a:cubicBezTo>
                    <a:pt x="377" y="1"/>
                    <a:pt x="349" y="15"/>
                    <a:pt x="335" y="15"/>
                  </a:cubicBezTo>
                  <a:cubicBezTo>
                    <a:pt x="223" y="85"/>
                    <a:pt x="140" y="140"/>
                    <a:pt x="56" y="224"/>
                  </a:cubicBezTo>
                  <a:cubicBezTo>
                    <a:pt x="14" y="252"/>
                    <a:pt x="0" y="322"/>
                    <a:pt x="0" y="350"/>
                  </a:cubicBezTo>
                  <a:cubicBezTo>
                    <a:pt x="14" y="392"/>
                    <a:pt x="56" y="447"/>
                    <a:pt x="84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4700075" y="1728875"/>
              <a:ext cx="17125" cy="8750"/>
            </a:xfrm>
            <a:custGeom>
              <a:avLst/>
              <a:gdLst/>
              <a:ahLst/>
              <a:cxnLst/>
              <a:rect l="l" t="t" r="r" b="b"/>
              <a:pathLst>
                <a:path w="685" h="350" extrusionOk="0">
                  <a:moveTo>
                    <a:pt x="642" y="210"/>
                  </a:moveTo>
                  <a:cubicBezTo>
                    <a:pt x="656" y="196"/>
                    <a:pt x="684" y="182"/>
                    <a:pt x="684" y="154"/>
                  </a:cubicBezTo>
                  <a:cubicBezTo>
                    <a:pt x="656" y="126"/>
                    <a:pt x="642" y="56"/>
                    <a:pt x="615" y="56"/>
                  </a:cubicBezTo>
                  <a:cubicBezTo>
                    <a:pt x="433" y="0"/>
                    <a:pt x="238" y="140"/>
                    <a:pt x="71" y="14"/>
                  </a:cubicBezTo>
                  <a:lnTo>
                    <a:pt x="15" y="70"/>
                  </a:lnTo>
                  <a:cubicBezTo>
                    <a:pt x="15" y="84"/>
                    <a:pt x="1" y="126"/>
                    <a:pt x="15" y="140"/>
                  </a:cubicBezTo>
                  <a:cubicBezTo>
                    <a:pt x="196" y="321"/>
                    <a:pt x="419" y="349"/>
                    <a:pt x="642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2940825" y="39477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14" y="14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2923025" y="3948100"/>
              <a:ext cx="17825" cy="17450"/>
            </a:xfrm>
            <a:custGeom>
              <a:avLst/>
              <a:gdLst/>
              <a:ahLst/>
              <a:cxnLst/>
              <a:rect l="l" t="t" r="r" b="b"/>
              <a:pathLst>
                <a:path w="713" h="698" extrusionOk="0">
                  <a:moveTo>
                    <a:pt x="280" y="293"/>
                  </a:moveTo>
                  <a:cubicBezTo>
                    <a:pt x="210" y="377"/>
                    <a:pt x="140" y="447"/>
                    <a:pt x="70" y="544"/>
                  </a:cubicBezTo>
                  <a:cubicBezTo>
                    <a:pt x="29" y="586"/>
                    <a:pt x="15" y="642"/>
                    <a:pt x="1" y="698"/>
                  </a:cubicBezTo>
                  <a:cubicBezTo>
                    <a:pt x="377" y="642"/>
                    <a:pt x="600" y="419"/>
                    <a:pt x="712" y="42"/>
                  </a:cubicBezTo>
                  <a:lnTo>
                    <a:pt x="712" y="0"/>
                  </a:lnTo>
                  <a:cubicBezTo>
                    <a:pt x="656" y="14"/>
                    <a:pt x="587" y="28"/>
                    <a:pt x="531" y="70"/>
                  </a:cubicBezTo>
                  <a:cubicBezTo>
                    <a:pt x="447" y="140"/>
                    <a:pt x="363" y="223"/>
                    <a:pt x="280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2930000" y="39550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ubicBezTo>
                    <a:pt x="15" y="0"/>
                    <a:pt x="1" y="0"/>
                    <a:pt x="1" y="14"/>
                  </a:cubicBez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5"/>
            <p:cNvSpPr/>
            <p:nvPr/>
          </p:nvSpPr>
          <p:spPr>
            <a:xfrm>
              <a:off x="3270000" y="1645175"/>
              <a:ext cx="10500" cy="10150"/>
            </a:xfrm>
            <a:custGeom>
              <a:avLst/>
              <a:gdLst/>
              <a:ahLst/>
              <a:cxnLst/>
              <a:rect l="l" t="t" r="r" b="b"/>
              <a:pathLst>
                <a:path w="420" h="406" extrusionOk="0">
                  <a:moveTo>
                    <a:pt x="112" y="363"/>
                  </a:moveTo>
                  <a:cubicBezTo>
                    <a:pt x="154" y="391"/>
                    <a:pt x="210" y="391"/>
                    <a:pt x="280" y="405"/>
                  </a:cubicBezTo>
                  <a:cubicBezTo>
                    <a:pt x="307" y="363"/>
                    <a:pt x="377" y="335"/>
                    <a:pt x="377" y="280"/>
                  </a:cubicBezTo>
                  <a:cubicBezTo>
                    <a:pt x="419" y="154"/>
                    <a:pt x="363" y="42"/>
                    <a:pt x="238" y="15"/>
                  </a:cubicBezTo>
                  <a:cubicBezTo>
                    <a:pt x="154" y="1"/>
                    <a:pt x="84" y="42"/>
                    <a:pt x="28" y="140"/>
                  </a:cubicBezTo>
                  <a:cubicBezTo>
                    <a:pt x="1" y="224"/>
                    <a:pt x="28" y="335"/>
                    <a:pt x="112" y="3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5"/>
            <p:cNvSpPr/>
            <p:nvPr/>
          </p:nvSpPr>
          <p:spPr>
            <a:xfrm>
              <a:off x="5519925" y="3496150"/>
              <a:ext cx="19200" cy="4575"/>
            </a:xfrm>
            <a:custGeom>
              <a:avLst/>
              <a:gdLst/>
              <a:ahLst/>
              <a:cxnLst/>
              <a:rect l="l" t="t" r="r" b="b"/>
              <a:pathLst>
                <a:path w="768" h="183" extrusionOk="0">
                  <a:moveTo>
                    <a:pt x="418" y="168"/>
                  </a:moveTo>
                  <a:lnTo>
                    <a:pt x="697" y="168"/>
                  </a:lnTo>
                  <a:cubicBezTo>
                    <a:pt x="739" y="168"/>
                    <a:pt x="753" y="112"/>
                    <a:pt x="767" y="99"/>
                  </a:cubicBezTo>
                  <a:cubicBezTo>
                    <a:pt x="753" y="85"/>
                    <a:pt x="739" y="71"/>
                    <a:pt x="711" y="71"/>
                  </a:cubicBezTo>
                  <a:cubicBezTo>
                    <a:pt x="502" y="43"/>
                    <a:pt x="293" y="15"/>
                    <a:pt x="112" y="1"/>
                  </a:cubicBezTo>
                  <a:cubicBezTo>
                    <a:pt x="70" y="1"/>
                    <a:pt x="42" y="43"/>
                    <a:pt x="14" y="85"/>
                  </a:cubicBezTo>
                  <a:cubicBezTo>
                    <a:pt x="0" y="140"/>
                    <a:pt x="14" y="182"/>
                    <a:pt x="84" y="182"/>
                  </a:cubicBezTo>
                  <a:cubicBezTo>
                    <a:pt x="195" y="182"/>
                    <a:pt x="321" y="182"/>
                    <a:pt x="418" y="168"/>
                  </a:cubicBezTo>
                  <a:cubicBezTo>
                    <a:pt x="418" y="182"/>
                    <a:pt x="418" y="182"/>
                    <a:pt x="418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6043675" y="3612975"/>
              <a:ext cx="14675" cy="9100"/>
            </a:xfrm>
            <a:custGeom>
              <a:avLst/>
              <a:gdLst/>
              <a:ahLst/>
              <a:cxnLst/>
              <a:rect l="l" t="t" r="r" b="b"/>
              <a:pathLst>
                <a:path w="587" h="364" extrusionOk="0">
                  <a:moveTo>
                    <a:pt x="475" y="363"/>
                  </a:moveTo>
                  <a:cubicBezTo>
                    <a:pt x="517" y="363"/>
                    <a:pt x="559" y="321"/>
                    <a:pt x="559" y="294"/>
                  </a:cubicBezTo>
                  <a:cubicBezTo>
                    <a:pt x="587" y="252"/>
                    <a:pt x="559" y="210"/>
                    <a:pt x="531" y="168"/>
                  </a:cubicBezTo>
                  <a:cubicBezTo>
                    <a:pt x="447" y="56"/>
                    <a:pt x="322" y="1"/>
                    <a:pt x="168" y="1"/>
                  </a:cubicBezTo>
                  <a:cubicBezTo>
                    <a:pt x="126" y="15"/>
                    <a:pt x="85" y="29"/>
                    <a:pt x="43" y="43"/>
                  </a:cubicBezTo>
                  <a:cubicBezTo>
                    <a:pt x="1" y="84"/>
                    <a:pt x="29" y="182"/>
                    <a:pt x="85" y="224"/>
                  </a:cubicBezTo>
                  <a:cubicBezTo>
                    <a:pt x="196" y="321"/>
                    <a:pt x="336" y="349"/>
                    <a:pt x="475" y="3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5708575" y="2660650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14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14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5708925" y="2644600"/>
              <a:ext cx="9425" cy="16075"/>
            </a:xfrm>
            <a:custGeom>
              <a:avLst/>
              <a:gdLst/>
              <a:ahLst/>
              <a:cxnLst/>
              <a:rect l="l" t="t" r="r" b="b"/>
              <a:pathLst>
                <a:path w="377" h="643" extrusionOk="0">
                  <a:moveTo>
                    <a:pt x="335" y="42"/>
                  </a:moveTo>
                  <a:cubicBezTo>
                    <a:pt x="307" y="14"/>
                    <a:pt x="251" y="0"/>
                    <a:pt x="223" y="14"/>
                  </a:cubicBezTo>
                  <a:cubicBezTo>
                    <a:pt x="182" y="42"/>
                    <a:pt x="140" y="84"/>
                    <a:pt x="126" y="126"/>
                  </a:cubicBezTo>
                  <a:cubicBezTo>
                    <a:pt x="42" y="279"/>
                    <a:pt x="0" y="461"/>
                    <a:pt x="28" y="642"/>
                  </a:cubicBezTo>
                  <a:cubicBezTo>
                    <a:pt x="237" y="461"/>
                    <a:pt x="363" y="279"/>
                    <a:pt x="377" y="112"/>
                  </a:cubicBezTo>
                  <a:cubicBezTo>
                    <a:pt x="377" y="70"/>
                    <a:pt x="349" y="56"/>
                    <a:pt x="33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4125400" y="1786400"/>
              <a:ext cx="11175" cy="12250"/>
            </a:xfrm>
            <a:custGeom>
              <a:avLst/>
              <a:gdLst/>
              <a:ahLst/>
              <a:cxnLst/>
              <a:rect l="l" t="t" r="r" b="b"/>
              <a:pathLst>
                <a:path w="447" h="490" extrusionOk="0">
                  <a:moveTo>
                    <a:pt x="1" y="280"/>
                  </a:moveTo>
                  <a:cubicBezTo>
                    <a:pt x="1" y="322"/>
                    <a:pt x="28" y="364"/>
                    <a:pt x="56" y="405"/>
                  </a:cubicBezTo>
                  <a:cubicBezTo>
                    <a:pt x="140" y="489"/>
                    <a:pt x="349" y="461"/>
                    <a:pt x="419" y="350"/>
                  </a:cubicBezTo>
                  <a:cubicBezTo>
                    <a:pt x="447" y="336"/>
                    <a:pt x="447" y="294"/>
                    <a:pt x="447" y="294"/>
                  </a:cubicBezTo>
                  <a:cubicBezTo>
                    <a:pt x="391" y="210"/>
                    <a:pt x="349" y="126"/>
                    <a:pt x="307" y="71"/>
                  </a:cubicBezTo>
                  <a:cubicBezTo>
                    <a:pt x="238" y="1"/>
                    <a:pt x="140" y="71"/>
                    <a:pt x="70" y="98"/>
                  </a:cubicBezTo>
                  <a:cubicBezTo>
                    <a:pt x="42" y="154"/>
                    <a:pt x="1" y="224"/>
                    <a:pt x="1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4206300" y="1773850"/>
              <a:ext cx="9800" cy="10150"/>
            </a:xfrm>
            <a:custGeom>
              <a:avLst/>
              <a:gdLst/>
              <a:ahLst/>
              <a:cxnLst/>
              <a:rect l="l" t="t" r="r" b="b"/>
              <a:pathLst>
                <a:path w="392" h="406" extrusionOk="0">
                  <a:moveTo>
                    <a:pt x="1" y="224"/>
                  </a:moveTo>
                  <a:cubicBezTo>
                    <a:pt x="1" y="308"/>
                    <a:pt x="98" y="405"/>
                    <a:pt x="182" y="377"/>
                  </a:cubicBezTo>
                  <a:cubicBezTo>
                    <a:pt x="307" y="363"/>
                    <a:pt x="391" y="280"/>
                    <a:pt x="391" y="154"/>
                  </a:cubicBezTo>
                  <a:cubicBezTo>
                    <a:pt x="391" y="70"/>
                    <a:pt x="294" y="1"/>
                    <a:pt x="210" y="1"/>
                  </a:cubicBezTo>
                  <a:cubicBezTo>
                    <a:pt x="84" y="15"/>
                    <a:pt x="1" y="98"/>
                    <a:pt x="1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5"/>
            <p:cNvSpPr/>
            <p:nvPr/>
          </p:nvSpPr>
          <p:spPr>
            <a:xfrm>
              <a:off x="5115400" y="3447700"/>
              <a:ext cx="9800" cy="11175"/>
            </a:xfrm>
            <a:custGeom>
              <a:avLst/>
              <a:gdLst/>
              <a:ahLst/>
              <a:cxnLst/>
              <a:rect l="l" t="t" r="r" b="b"/>
              <a:pathLst>
                <a:path w="392" h="447" extrusionOk="0">
                  <a:moveTo>
                    <a:pt x="154" y="14"/>
                  </a:moveTo>
                  <a:cubicBezTo>
                    <a:pt x="140" y="0"/>
                    <a:pt x="112" y="0"/>
                    <a:pt x="84" y="14"/>
                  </a:cubicBezTo>
                  <a:cubicBezTo>
                    <a:pt x="56" y="28"/>
                    <a:pt x="1" y="70"/>
                    <a:pt x="1" y="98"/>
                  </a:cubicBezTo>
                  <a:cubicBezTo>
                    <a:pt x="1" y="265"/>
                    <a:pt x="84" y="363"/>
                    <a:pt x="210" y="432"/>
                  </a:cubicBezTo>
                  <a:cubicBezTo>
                    <a:pt x="224" y="446"/>
                    <a:pt x="266" y="446"/>
                    <a:pt x="280" y="446"/>
                  </a:cubicBezTo>
                  <a:cubicBezTo>
                    <a:pt x="321" y="432"/>
                    <a:pt x="335" y="377"/>
                    <a:pt x="363" y="363"/>
                  </a:cubicBezTo>
                  <a:cubicBezTo>
                    <a:pt x="391" y="195"/>
                    <a:pt x="280" y="98"/>
                    <a:pt x="15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5"/>
            <p:cNvSpPr/>
            <p:nvPr/>
          </p:nvSpPr>
          <p:spPr>
            <a:xfrm>
              <a:off x="4147025" y="1774200"/>
              <a:ext cx="14675" cy="9100"/>
            </a:xfrm>
            <a:custGeom>
              <a:avLst/>
              <a:gdLst/>
              <a:ahLst/>
              <a:cxnLst/>
              <a:rect l="l" t="t" r="r" b="b"/>
              <a:pathLst>
                <a:path w="587" h="364" extrusionOk="0">
                  <a:moveTo>
                    <a:pt x="182" y="349"/>
                  </a:moveTo>
                  <a:cubicBezTo>
                    <a:pt x="349" y="280"/>
                    <a:pt x="461" y="140"/>
                    <a:pt x="586" y="15"/>
                  </a:cubicBezTo>
                  <a:cubicBezTo>
                    <a:pt x="447" y="15"/>
                    <a:pt x="293" y="1"/>
                    <a:pt x="154" y="1"/>
                  </a:cubicBezTo>
                  <a:cubicBezTo>
                    <a:pt x="56" y="1"/>
                    <a:pt x="0" y="84"/>
                    <a:pt x="14" y="210"/>
                  </a:cubicBezTo>
                  <a:cubicBezTo>
                    <a:pt x="14" y="238"/>
                    <a:pt x="42" y="294"/>
                    <a:pt x="56" y="335"/>
                  </a:cubicBezTo>
                  <a:cubicBezTo>
                    <a:pt x="98" y="349"/>
                    <a:pt x="154" y="363"/>
                    <a:pt x="18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5"/>
            <p:cNvSpPr/>
            <p:nvPr/>
          </p:nvSpPr>
          <p:spPr>
            <a:xfrm>
              <a:off x="1762150" y="222475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" y="28"/>
                  </a:moveTo>
                  <a:lnTo>
                    <a:pt x="15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5"/>
            <p:cNvSpPr/>
            <p:nvPr/>
          </p:nvSpPr>
          <p:spPr>
            <a:xfrm>
              <a:off x="5753550" y="2596475"/>
              <a:ext cx="9800" cy="12575"/>
            </a:xfrm>
            <a:custGeom>
              <a:avLst/>
              <a:gdLst/>
              <a:ahLst/>
              <a:cxnLst/>
              <a:rect l="l" t="t" r="r" b="b"/>
              <a:pathLst>
                <a:path w="392" h="503" extrusionOk="0">
                  <a:moveTo>
                    <a:pt x="112" y="503"/>
                  </a:moveTo>
                  <a:cubicBezTo>
                    <a:pt x="280" y="419"/>
                    <a:pt x="391" y="252"/>
                    <a:pt x="363" y="42"/>
                  </a:cubicBezTo>
                  <a:cubicBezTo>
                    <a:pt x="349" y="28"/>
                    <a:pt x="335" y="0"/>
                    <a:pt x="321" y="0"/>
                  </a:cubicBezTo>
                  <a:cubicBezTo>
                    <a:pt x="294" y="0"/>
                    <a:pt x="266" y="0"/>
                    <a:pt x="252" y="14"/>
                  </a:cubicBezTo>
                  <a:cubicBezTo>
                    <a:pt x="126" y="112"/>
                    <a:pt x="42" y="252"/>
                    <a:pt x="1" y="433"/>
                  </a:cubicBezTo>
                  <a:cubicBezTo>
                    <a:pt x="1" y="447"/>
                    <a:pt x="15" y="461"/>
                    <a:pt x="42" y="475"/>
                  </a:cubicBezTo>
                  <a:cubicBezTo>
                    <a:pt x="56" y="503"/>
                    <a:pt x="84" y="503"/>
                    <a:pt x="112" y="5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5"/>
            <p:cNvSpPr/>
            <p:nvPr/>
          </p:nvSpPr>
          <p:spPr>
            <a:xfrm>
              <a:off x="3570950" y="2491150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2" y="1"/>
                  </a:moveTo>
                  <a:cubicBezTo>
                    <a:pt x="42" y="1"/>
                    <a:pt x="28" y="1"/>
                    <a:pt x="42" y="1"/>
                  </a:cubicBezTo>
                  <a:lnTo>
                    <a:pt x="0" y="43"/>
                  </a:lnTo>
                  <a:lnTo>
                    <a:pt x="42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5"/>
            <p:cNvSpPr/>
            <p:nvPr/>
          </p:nvSpPr>
          <p:spPr>
            <a:xfrm>
              <a:off x="3571650" y="2478250"/>
              <a:ext cx="9775" cy="12600"/>
            </a:xfrm>
            <a:custGeom>
              <a:avLst/>
              <a:gdLst/>
              <a:ahLst/>
              <a:cxnLst/>
              <a:rect l="l" t="t" r="r" b="b"/>
              <a:pathLst>
                <a:path w="391" h="504" extrusionOk="0">
                  <a:moveTo>
                    <a:pt x="377" y="140"/>
                  </a:moveTo>
                  <a:cubicBezTo>
                    <a:pt x="391" y="85"/>
                    <a:pt x="377" y="57"/>
                    <a:pt x="321" y="15"/>
                  </a:cubicBezTo>
                  <a:cubicBezTo>
                    <a:pt x="307" y="15"/>
                    <a:pt x="279" y="1"/>
                    <a:pt x="251" y="15"/>
                  </a:cubicBezTo>
                  <a:cubicBezTo>
                    <a:pt x="140" y="57"/>
                    <a:pt x="42" y="126"/>
                    <a:pt x="14" y="238"/>
                  </a:cubicBezTo>
                  <a:cubicBezTo>
                    <a:pt x="0" y="322"/>
                    <a:pt x="0" y="419"/>
                    <a:pt x="0" y="503"/>
                  </a:cubicBezTo>
                  <a:cubicBezTo>
                    <a:pt x="28" y="489"/>
                    <a:pt x="84" y="489"/>
                    <a:pt x="112" y="461"/>
                  </a:cubicBezTo>
                  <a:cubicBezTo>
                    <a:pt x="265" y="405"/>
                    <a:pt x="349" y="280"/>
                    <a:pt x="377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5"/>
            <p:cNvSpPr/>
            <p:nvPr/>
          </p:nvSpPr>
          <p:spPr>
            <a:xfrm>
              <a:off x="5268500" y="3508375"/>
              <a:ext cx="11175" cy="10825"/>
            </a:xfrm>
            <a:custGeom>
              <a:avLst/>
              <a:gdLst/>
              <a:ahLst/>
              <a:cxnLst/>
              <a:rect l="l" t="t" r="r" b="b"/>
              <a:pathLst>
                <a:path w="447" h="433" extrusionOk="0">
                  <a:moveTo>
                    <a:pt x="126" y="42"/>
                  </a:moveTo>
                  <a:cubicBezTo>
                    <a:pt x="98" y="42"/>
                    <a:pt x="84" y="84"/>
                    <a:pt x="70" y="98"/>
                  </a:cubicBezTo>
                  <a:cubicBezTo>
                    <a:pt x="28" y="167"/>
                    <a:pt x="0" y="223"/>
                    <a:pt x="56" y="293"/>
                  </a:cubicBezTo>
                  <a:cubicBezTo>
                    <a:pt x="98" y="391"/>
                    <a:pt x="195" y="432"/>
                    <a:pt x="279" y="419"/>
                  </a:cubicBezTo>
                  <a:cubicBezTo>
                    <a:pt x="349" y="391"/>
                    <a:pt x="405" y="363"/>
                    <a:pt x="432" y="321"/>
                  </a:cubicBezTo>
                  <a:cubicBezTo>
                    <a:pt x="446" y="279"/>
                    <a:pt x="446" y="251"/>
                    <a:pt x="446" y="237"/>
                  </a:cubicBezTo>
                  <a:cubicBezTo>
                    <a:pt x="419" y="98"/>
                    <a:pt x="237" y="0"/>
                    <a:pt x="12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5"/>
            <p:cNvSpPr/>
            <p:nvPr/>
          </p:nvSpPr>
          <p:spPr>
            <a:xfrm>
              <a:off x="6030775" y="3586125"/>
              <a:ext cx="12575" cy="11525"/>
            </a:xfrm>
            <a:custGeom>
              <a:avLst/>
              <a:gdLst/>
              <a:ahLst/>
              <a:cxnLst/>
              <a:rect l="l" t="t" r="r" b="b"/>
              <a:pathLst>
                <a:path w="503" h="461" extrusionOk="0">
                  <a:moveTo>
                    <a:pt x="377" y="419"/>
                  </a:moveTo>
                  <a:cubicBezTo>
                    <a:pt x="433" y="461"/>
                    <a:pt x="489" y="447"/>
                    <a:pt x="489" y="391"/>
                  </a:cubicBezTo>
                  <a:cubicBezTo>
                    <a:pt x="503" y="349"/>
                    <a:pt x="503" y="308"/>
                    <a:pt x="475" y="266"/>
                  </a:cubicBezTo>
                  <a:cubicBezTo>
                    <a:pt x="377" y="126"/>
                    <a:pt x="252" y="42"/>
                    <a:pt x="70" y="1"/>
                  </a:cubicBezTo>
                  <a:cubicBezTo>
                    <a:pt x="57" y="29"/>
                    <a:pt x="29" y="29"/>
                    <a:pt x="15" y="42"/>
                  </a:cubicBezTo>
                  <a:cubicBezTo>
                    <a:pt x="1" y="56"/>
                    <a:pt x="1" y="84"/>
                    <a:pt x="15" y="84"/>
                  </a:cubicBezTo>
                  <a:cubicBezTo>
                    <a:pt x="112" y="252"/>
                    <a:pt x="224" y="349"/>
                    <a:pt x="377" y="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2474925" y="2083175"/>
              <a:ext cx="10850" cy="11875"/>
            </a:xfrm>
            <a:custGeom>
              <a:avLst/>
              <a:gdLst/>
              <a:ahLst/>
              <a:cxnLst/>
              <a:rect l="l" t="t" r="r" b="b"/>
              <a:pathLst>
                <a:path w="434" h="475" extrusionOk="0">
                  <a:moveTo>
                    <a:pt x="349" y="28"/>
                  </a:moveTo>
                  <a:cubicBezTo>
                    <a:pt x="252" y="56"/>
                    <a:pt x="168" y="84"/>
                    <a:pt x="98" y="140"/>
                  </a:cubicBezTo>
                  <a:cubicBezTo>
                    <a:pt x="29" y="195"/>
                    <a:pt x="1" y="293"/>
                    <a:pt x="29" y="391"/>
                  </a:cubicBezTo>
                  <a:cubicBezTo>
                    <a:pt x="43" y="433"/>
                    <a:pt x="98" y="474"/>
                    <a:pt x="140" y="433"/>
                  </a:cubicBezTo>
                  <a:cubicBezTo>
                    <a:pt x="280" y="349"/>
                    <a:pt x="391" y="251"/>
                    <a:pt x="433" y="70"/>
                  </a:cubicBezTo>
                  <a:cubicBezTo>
                    <a:pt x="419" y="56"/>
                    <a:pt x="419" y="42"/>
                    <a:pt x="391" y="14"/>
                  </a:cubicBezTo>
                  <a:cubicBezTo>
                    <a:pt x="377" y="28"/>
                    <a:pt x="363" y="0"/>
                    <a:pt x="34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5135975" y="3486400"/>
              <a:ext cx="9450" cy="10475"/>
            </a:xfrm>
            <a:custGeom>
              <a:avLst/>
              <a:gdLst/>
              <a:ahLst/>
              <a:cxnLst/>
              <a:rect l="l" t="t" r="r" b="b"/>
              <a:pathLst>
                <a:path w="378" h="419" extrusionOk="0">
                  <a:moveTo>
                    <a:pt x="196" y="14"/>
                  </a:moveTo>
                  <a:cubicBezTo>
                    <a:pt x="154" y="0"/>
                    <a:pt x="98" y="14"/>
                    <a:pt x="70" y="42"/>
                  </a:cubicBezTo>
                  <a:cubicBezTo>
                    <a:pt x="15" y="56"/>
                    <a:pt x="1" y="84"/>
                    <a:pt x="29" y="154"/>
                  </a:cubicBezTo>
                  <a:cubicBezTo>
                    <a:pt x="84" y="265"/>
                    <a:pt x="140" y="363"/>
                    <a:pt x="238" y="405"/>
                  </a:cubicBezTo>
                  <a:cubicBezTo>
                    <a:pt x="280" y="405"/>
                    <a:pt x="307" y="419"/>
                    <a:pt x="307" y="405"/>
                  </a:cubicBezTo>
                  <a:cubicBezTo>
                    <a:pt x="349" y="363"/>
                    <a:pt x="377" y="335"/>
                    <a:pt x="377" y="293"/>
                  </a:cubicBezTo>
                  <a:cubicBezTo>
                    <a:pt x="377" y="154"/>
                    <a:pt x="294" y="70"/>
                    <a:pt x="19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5"/>
            <p:cNvSpPr/>
            <p:nvPr/>
          </p:nvSpPr>
          <p:spPr>
            <a:xfrm>
              <a:off x="2790175" y="2380975"/>
              <a:ext cx="8400" cy="8375"/>
            </a:xfrm>
            <a:custGeom>
              <a:avLst/>
              <a:gdLst/>
              <a:ahLst/>
              <a:cxnLst/>
              <a:rect l="l" t="t" r="r" b="b"/>
              <a:pathLst>
                <a:path w="336" h="335" extrusionOk="0">
                  <a:moveTo>
                    <a:pt x="168" y="42"/>
                  </a:moveTo>
                  <a:cubicBezTo>
                    <a:pt x="112" y="84"/>
                    <a:pt x="84" y="140"/>
                    <a:pt x="28" y="196"/>
                  </a:cubicBezTo>
                  <a:cubicBezTo>
                    <a:pt x="0" y="209"/>
                    <a:pt x="0" y="251"/>
                    <a:pt x="28" y="265"/>
                  </a:cubicBezTo>
                  <a:cubicBezTo>
                    <a:pt x="56" y="293"/>
                    <a:pt x="98" y="321"/>
                    <a:pt x="140" y="335"/>
                  </a:cubicBezTo>
                  <a:cubicBezTo>
                    <a:pt x="196" y="293"/>
                    <a:pt x="265" y="265"/>
                    <a:pt x="307" y="209"/>
                  </a:cubicBezTo>
                  <a:cubicBezTo>
                    <a:pt x="335" y="182"/>
                    <a:pt x="335" y="126"/>
                    <a:pt x="335" y="84"/>
                  </a:cubicBezTo>
                  <a:cubicBezTo>
                    <a:pt x="321" y="42"/>
                    <a:pt x="223" y="0"/>
                    <a:pt x="16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6067750" y="3629375"/>
              <a:ext cx="11175" cy="8725"/>
            </a:xfrm>
            <a:custGeom>
              <a:avLst/>
              <a:gdLst/>
              <a:ahLst/>
              <a:cxnLst/>
              <a:rect l="l" t="t" r="r" b="b"/>
              <a:pathLst>
                <a:path w="447" h="349" extrusionOk="0">
                  <a:moveTo>
                    <a:pt x="0" y="70"/>
                  </a:moveTo>
                  <a:lnTo>
                    <a:pt x="0" y="140"/>
                  </a:lnTo>
                  <a:cubicBezTo>
                    <a:pt x="56" y="251"/>
                    <a:pt x="168" y="335"/>
                    <a:pt x="279" y="349"/>
                  </a:cubicBezTo>
                  <a:cubicBezTo>
                    <a:pt x="335" y="349"/>
                    <a:pt x="391" y="293"/>
                    <a:pt x="447" y="279"/>
                  </a:cubicBezTo>
                  <a:cubicBezTo>
                    <a:pt x="419" y="223"/>
                    <a:pt x="419" y="209"/>
                    <a:pt x="419" y="196"/>
                  </a:cubicBezTo>
                  <a:cubicBezTo>
                    <a:pt x="349" y="84"/>
                    <a:pt x="237" y="56"/>
                    <a:pt x="126" y="14"/>
                  </a:cubicBezTo>
                  <a:cubicBezTo>
                    <a:pt x="70" y="0"/>
                    <a:pt x="28" y="14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2615125" y="1802450"/>
              <a:ext cx="11875" cy="7700"/>
            </a:xfrm>
            <a:custGeom>
              <a:avLst/>
              <a:gdLst/>
              <a:ahLst/>
              <a:cxnLst/>
              <a:rect l="l" t="t" r="r" b="b"/>
              <a:pathLst>
                <a:path w="475" h="308" extrusionOk="0">
                  <a:moveTo>
                    <a:pt x="474" y="98"/>
                  </a:moveTo>
                  <a:cubicBezTo>
                    <a:pt x="474" y="70"/>
                    <a:pt x="432" y="56"/>
                    <a:pt x="419" y="42"/>
                  </a:cubicBezTo>
                  <a:cubicBezTo>
                    <a:pt x="279" y="0"/>
                    <a:pt x="140" y="0"/>
                    <a:pt x="42" y="112"/>
                  </a:cubicBezTo>
                  <a:cubicBezTo>
                    <a:pt x="14" y="126"/>
                    <a:pt x="0" y="210"/>
                    <a:pt x="14" y="210"/>
                  </a:cubicBezTo>
                  <a:cubicBezTo>
                    <a:pt x="70" y="252"/>
                    <a:pt x="126" y="279"/>
                    <a:pt x="195" y="307"/>
                  </a:cubicBezTo>
                  <a:cubicBezTo>
                    <a:pt x="279" y="252"/>
                    <a:pt x="363" y="196"/>
                    <a:pt x="460" y="126"/>
                  </a:cubicBezTo>
                  <a:cubicBezTo>
                    <a:pt x="474" y="140"/>
                    <a:pt x="474" y="112"/>
                    <a:pt x="474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5"/>
            <p:cNvSpPr/>
            <p:nvPr/>
          </p:nvSpPr>
          <p:spPr>
            <a:xfrm>
              <a:off x="2619300" y="1810475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0"/>
                  </a:moveTo>
                  <a:lnTo>
                    <a:pt x="0" y="1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5"/>
            <p:cNvSpPr/>
            <p:nvPr/>
          </p:nvSpPr>
          <p:spPr>
            <a:xfrm>
              <a:off x="2637775" y="2212875"/>
              <a:ext cx="8750" cy="10850"/>
            </a:xfrm>
            <a:custGeom>
              <a:avLst/>
              <a:gdLst/>
              <a:ahLst/>
              <a:cxnLst/>
              <a:rect l="l" t="t" r="r" b="b"/>
              <a:pathLst>
                <a:path w="350" h="434" extrusionOk="0">
                  <a:moveTo>
                    <a:pt x="112" y="1"/>
                  </a:moveTo>
                  <a:cubicBezTo>
                    <a:pt x="70" y="15"/>
                    <a:pt x="43" y="43"/>
                    <a:pt x="15" y="71"/>
                  </a:cubicBezTo>
                  <a:cubicBezTo>
                    <a:pt x="1" y="99"/>
                    <a:pt x="15" y="168"/>
                    <a:pt x="43" y="210"/>
                  </a:cubicBezTo>
                  <a:cubicBezTo>
                    <a:pt x="84" y="280"/>
                    <a:pt x="154" y="350"/>
                    <a:pt x="210" y="419"/>
                  </a:cubicBezTo>
                  <a:cubicBezTo>
                    <a:pt x="224" y="433"/>
                    <a:pt x="266" y="433"/>
                    <a:pt x="280" y="433"/>
                  </a:cubicBezTo>
                  <a:cubicBezTo>
                    <a:pt x="336" y="419"/>
                    <a:pt x="349" y="378"/>
                    <a:pt x="336" y="322"/>
                  </a:cubicBezTo>
                  <a:cubicBezTo>
                    <a:pt x="294" y="182"/>
                    <a:pt x="266" y="43"/>
                    <a:pt x="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5"/>
            <p:cNvSpPr/>
            <p:nvPr/>
          </p:nvSpPr>
          <p:spPr>
            <a:xfrm>
              <a:off x="2836900" y="2355850"/>
              <a:ext cx="8050" cy="10850"/>
            </a:xfrm>
            <a:custGeom>
              <a:avLst/>
              <a:gdLst/>
              <a:ahLst/>
              <a:cxnLst/>
              <a:rect l="l" t="t" r="r" b="b"/>
              <a:pathLst>
                <a:path w="322" h="434" extrusionOk="0">
                  <a:moveTo>
                    <a:pt x="238" y="1"/>
                  </a:moveTo>
                  <a:cubicBezTo>
                    <a:pt x="196" y="1"/>
                    <a:pt x="140" y="15"/>
                    <a:pt x="126" y="29"/>
                  </a:cubicBezTo>
                  <a:cubicBezTo>
                    <a:pt x="70" y="85"/>
                    <a:pt x="14" y="140"/>
                    <a:pt x="14" y="210"/>
                  </a:cubicBezTo>
                  <a:cubicBezTo>
                    <a:pt x="0" y="252"/>
                    <a:pt x="56" y="322"/>
                    <a:pt x="84" y="378"/>
                  </a:cubicBezTo>
                  <a:cubicBezTo>
                    <a:pt x="112" y="419"/>
                    <a:pt x="196" y="433"/>
                    <a:pt x="210" y="419"/>
                  </a:cubicBezTo>
                  <a:cubicBezTo>
                    <a:pt x="265" y="378"/>
                    <a:pt x="293" y="308"/>
                    <a:pt x="321" y="280"/>
                  </a:cubicBezTo>
                  <a:cubicBezTo>
                    <a:pt x="293" y="182"/>
                    <a:pt x="293" y="113"/>
                    <a:pt x="279" y="43"/>
                  </a:cubicBezTo>
                  <a:cubicBezTo>
                    <a:pt x="251" y="29"/>
                    <a:pt x="238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5940125" y="3522650"/>
              <a:ext cx="8725" cy="17125"/>
            </a:xfrm>
            <a:custGeom>
              <a:avLst/>
              <a:gdLst/>
              <a:ahLst/>
              <a:cxnLst/>
              <a:rect l="l" t="t" r="r" b="b"/>
              <a:pathLst>
                <a:path w="349" h="685" extrusionOk="0">
                  <a:moveTo>
                    <a:pt x="14" y="1"/>
                  </a:moveTo>
                  <a:cubicBezTo>
                    <a:pt x="0" y="224"/>
                    <a:pt x="70" y="447"/>
                    <a:pt x="154" y="657"/>
                  </a:cubicBezTo>
                  <a:cubicBezTo>
                    <a:pt x="154" y="684"/>
                    <a:pt x="209" y="684"/>
                    <a:pt x="223" y="657"/>
                  </a:cubicBezTo>
                  <a:cubicBezTo>
                    <a:pt x="293" y="643"/>
                    <a:pt x="349" y="559"/>
                    <a:pt x="349" y="503"/>
                  </a:cubicBezTo>
                  <a:cubicBezTo>
                    <a:pt x="321" y="294"/>
                    <a:pt x="209" y="127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5"/>
            <p:cNvSpPr/>
            <p:nvPr/>
          </p:nvSpPr>
          <p:spPr>
            <a:xfrm>
              <a:off x="4162725" y="1683550"/>
              <a:ext cx="10475" cy="8025"/>
            </a:xfrm>
            <a:custGeom>
              <a:avLst/>
              <a:gdLst/>
              <a:ahLst/>
              <a:cxnLst/>
              <a:rect l="l" t="t" r="r" b="b"/>
              <a:pathLst>
                <a:path w="419" h="321" extrusionOk="0">
                  <a:moveTo>
                    <a:pt x="140" y="321"/>
                  </a:moveTo>
                  <a:lnTo>
                    <a:pt x="237" y="321"/>
                  </a:lnTo>
                  <a:cubicBezTo>
                    <a:pt x="321" y="321"/>
                    <a:pt x="418" y="195"/>
                    <a:pt x="377" y="126"/>
                  </a:cubicBezTo>
                  <a:cubicBezTo>
                    <a:pt x="349" y="70"/>
                    <a:pt x="279" y="28"/>
                    <a:pt x="209" y="14"/>
                  </a:cubicBezTo>
                  <a:cubicBezTo>
                    <a:pt x="98" y="0"/>
                    <a:pt x="0" y="98"/>
                    <a:pt x="28" y="167"/>
                  </a:cubicBezTo>
                  <a:cubicBezTo>
                    <a:pt x="70" y="223"/>
                    <a:pt x="112" y="279"/>
                    <a:pt x="140" y="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4207350" y="1684925"/>
              <a:ext cx="8050" cy="5950"/>
            </a:xfrm>
            <a:custGeom>
              <a:avLst/>
              <a:gdLst/>
              <a:ahLst/>
              <a:cxnLst/>
              <a:rect l="l" t="t" r="r" b="b"/>
              <a:pathLst>
                <a:path w="322" h="238" extrusionOk="0">
                  <a:moveTo>
                    <a:pt x="168" y="238"/>
                  </a:moveTo>
                  <a:cubicBezTo>
                    <a:pt x="265" y="224"/>
                    <a:pt x="321" y="154"/>
                    <a:pt x="307" y="98"/>
                  </a:cubicBezTo>
                  <a:cubicBezTo>
                    <a:pt x="279" y="29"/>
                    <a:pt x="210" y="1"/>
                    <a:pt x="140" y="15"/>
                  </a:cubicBezTo>
                  <a:cubicBezTo>
                    <a:pt x="70" y="15"/>
                    <a:pt x="0" y="98"/>
                    <a:pt x="42" y="154"/>
                  </a:cubicBezTo>
                  <a:cubicBezTo>
                    <a:pt x="70" y="196"/>
                    <a:pt x="126" y="210"/>
                    <a:pt x="168" y="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2486775" y="1756075"/>
              <a:ext cx="9450" cy="7350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29" y="84"/>
                  </a:moveTo>
                  <a:cubicBezTo>
                    <a:pt x="1" y="112"/>
                    <a:pt x="43" y="168"/>
                    <a:pt x="57" y="210"/>
                  </a:cubicBezTo>
                  <a:cubicBezTo>
                    <a:pt x="99" y="265"/>
                    <a:pt x="168" y="293"/>
                    <a:pt x="238" y="293"/>
                  </a:cubicBezTo>
                  <a:cubicBezTo>
                    <a:pt x="308" y="293"/>
                    <a:pt x="350" y="237"/>
                    <a:pt x="378" y="168"/>
                  </a:cubicBezTo>
                  <a:cubicBezTo>
                    <a:pt x="350" y="140"/>
                    <a:pt x="336" y="70"/>
                    <a:pt x="322" y="42"/>
                  </a:cubicBezTo>
                  <a:cubicBezTo>
                    <a:pt x="266" y="14"/>
                    <a:pt x="196" y="0"/>
                    <a:pt x="127" y="0"/>
                  </a:cubicBezTo>
                  <a:cubicBezTo>
                    <a:pt x="99" y="14"/>
                    <a:pt x="43" y="42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5"/>
            <p:cNvSpPr/>
            <p:nvPr/>
          </p:nvSpPr>
          <p:spPr>
            <a:xfrm>
              <a:off x="5215825" y="3450825"/>
              <a:ext cx="11550" cy="5600"/>
            </a:xfrm>
            <a:custGeom>
              <a:avLst/>
              <a:gdLst/>
              <a:ahLst/>
              <a:cxnLst/>
              <a:rect l="l" t="t" r="r" b="b"/>
              <a:pathLst>
                <a:path w="462" h="224" extrusionOk="0">
                  <a:moveTo>
                    <a:pt x="447" y="168"/>
                  </a:moveTo>
                  <a:cubicBezTo>
                    <a:pt x="461" y="168"/>
                    <a:pt x="461" y="112"/>
                    <a:pt x="461" y="112"/>
                  </a:cubicBezTo>
                  <a:cubicBezTo>
                    <a:pt x="447" y="84"/>
                    <a:pt x="419" y="28"/>
                    <a:pt x="377" y="15"/>
                  </a:cubicBezTo>
                  <a:cubicBezTo>
                    <a:pt x="350" y="1"/>
                    <a:pt x="294" y="1"/>
                    <a:pt x="238" y="1"/>
                  </a:cubicBezTo>
                  <a:cubicBezTo>
                    <a:pt x="154" y="1"/>
                    <a:pt x="85" y="15"/>
                    <a:pt x="1" y="15"/>
                  </a:cubicBezTo>
                  <a:cubicBezTo>
                    <a:pt x="98" y="84"/>
                    <a:pt x="224" y="154"/>
                    <a:pt x="322" y="210"/>
                  </a:cubicBezTo>
                  <a:cubicBezTo>
                    <a:pt x="364" y="224"/>
                    <a:pt x="419" y="182"/>
                    <a:pt x="44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5"/>
            <p:cNvSpPr/>
            <p:nvPr/>
          </p:nvSpPr>
          <p:spPr>
            <a:xfrm>
              <a:off x="5613025" y="3468600"/>
              <a:ext cx="9775" cy="6325"/>
            </a:xfrm>
            <a:custGeom>
              <a:avLst/>
              <a:gdLst/>
              <a:ahLst/>
              <a:cxnLst/>
              <a:rect l="l" t="t" r="r" b="b"/>
              <a:pathLst>
                <a:path w="391" h="253" extrusionOk="0">
                  <a:moveTo>
                    <a:pt x="42" y="126"/>
                  </a:moveTo>
                  <a:cubicBezTo>
                    <a:pt x="28" y="140"/>
                    <a:pt x="0" y="168"/>
                    <a:pt x="28" y="168"/>
                  </a:cubicBezTo>
                  <a:cubicBezTo>
                    <a:pt x="42" y="210"/>
                    <a:pt x="70" y="252"/>
                    <a:pt x="98" y="252"/>
                  </a:cubicBezTo>
                  <a:cubicBezTo>
                    <a:pt x="182" y="252"/>
                    <a:pt x="265" y="238"/>
                    <a:pt x="349" y="238"/>
                  </a:cubicBezTo>
                  <a:cubicBezTo>
                    <a:pt x="377" y="238"/>
                    <a:pt x="391" y="210"/>
                    <a:pt x="391" y="196"/>
                  </a:cubicBezTo>
                  <a:cubicBezTo>
                    <a:pt x="391" y="168"/>
                    <a:pt x="391" y="140"/>
                    <a:pt x="377" y="126"/>
                  </a:cubicBezTo>
                  <a:cubicBezTo>
                    <a:pt x="307" y="1"/>
                    <a:pt x="168" y="1"/>
                    <a:pt x="42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5"/>
            <p:cNvSpPr/>
            <p:nvPr/>
          </p:nvSpPr>
          <p:spPr>
            <a:xfrm>
              <a:off x="4515950" y="1907075"/>
              <a:ext cx="7000" cy="9775"/>
            </a:xfrm>
            <a:custGeom>
              <a:avLst/>
              <a:gdLst/>
              <a:ahLst/>
              <a:cxnLst/>
              <a:rect l="l" t="t" r="r" b="b"/>
              <a:pathLst>
                <a:path w="280" h="391" extrusionOk="0">
                  <a:moveTo>
                    <a:pt x="140" y="377"/>
                  </a:moveTo>
                  <a:cubicBezTo>
                    <a:pt x="210" y="391"/>
                    <a:pt x="280" y="335"/>
                    <a:pt x="280" y="209"/>
                  </a:cubicBezTo>
                  <a:cubicBezTo>
                    <a:pt x="266" y="181"/>
                    <a:pt x="252" y="112"/>
                    <a:pt x="196" y="56"/>
                  </a:cubicBezTo>
                  <a:cubicBezTo>
                    <a:pt x="140" y="0"/>
                    <a:pt x="1" y="126"/>
                    <a:pt x="1" y="209"/>
                  </a:cubicBezTo>
                  <a:cubicBezTo>
                    <a:pt x="29" y="307"/>
                    <a:pt x="71" y="349"/>
                    <a:pt x="14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5"/>
            <p:cNvSpPr/>
            <p:nvPr/>
          </p:nvSpPr>
          <p:spPr>
            <a:xfrm>
              <a:off x="2631150" y="1863475"/>
              <a:ext cx="13975" cy="805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405" y="210"/>
                  </a:moveTo>
                  <a:lnTo>
                    <a:pt x="559" y="168"/>
                  </a:lnTo>
                  <a:cubicBezTo>
                    <a:pt x="405" y="0"/>
                    <a:pt x="196" y="28"/>
                    <a:pt x="1" y="42"/>
                  </a:cubicBezTo>
                  <a:cubicBezTo>
                    <a:pt x="112" y="321"/>
                    <a:pt x="112" y="321"/>
                    <a:pt x="405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2630450" y="18645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5" y="0"/>
                  </a:ln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5"/>
            <p:cNvSpPr/>
            <p:nvPr/>
          </p:nvSpPr>
          <p:spPr>
            <a:xfrm>
              <a:off x="5507350" y="3309950"/>
              <a:ext cx="11200" cy="9425"/>
            </a:xfrm>
            <a:custGeom>
              <a:avLst/>
              <a:gdLst/>
              <a:ahLst/>
              <a:cxnLst/>
              <a:rect l="l" t="t" r="r" b="b"/>
              <a:pathLst>
                <a:path w="448" h="377" extrusionOk="0">
                  <a:moveTo>
                    <a:pt x="224" y="28"/>
                  </a:moveTo>
                  <a:cubicBezTo>
                    <a:pt x="154" y="70"/>
                    <a:pt x="71" y="98"/>
                    <a:pt x="1" y="154"/>
                  </a:cubicBezTo>
                  <a:cubicBezTo>
                    <a:pt x="99" y="349"/>
                    <a:pt x="168" y="377"/>
                    <a:pt x="308" y="335"/>
                  </a:cubicBezTo>
                  <a:cubicBezTo>
                    <a:pt x="405" y="293"/>
                    <a:pt x="447" y="168"/>
                    <a:pt x="419" y="98"/>
                  </a:cubicBezTo>
                  <a:cubicBezTo>
                    <a:pt x="377" y="28"/>
                    <a:pt x="294" y="0"/>
                    <a:pt x="22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5"/>
            <p:cNvSpPr/>
            <p:nvPr/>
          </p:nvSpPr>
          <p:spPr>
            <a:xfrm>
              <a:off x="5503875" y="3298100"/>
              <a:ext cx="6650" cy="15350"/>
            </a:xfrm>
            <a:custGeom>
              <a:avLst/>
              <a:gdLst/>
              <a:ahLst/>
              <a:cxnLst/>
              <a:rect l="l" t="t" r="r" b="b"/>
              <a:pathLst>
                <a:path w="266" h="614" extrusionOk="0">
                  <a:moveTo>
                    <a:pt x="265" y="112"/>
                  </a:moveTo>
                  <a:cubicBezTo>
                    <a:pt x="265" y="84"/>
                    <a:pt x="238" y="56"/>
                    <a:pt x="238" y="42"/>
                  </a:cubicBezTo>
                  <a:cubicBezTo>
                    <a:pt x="210" y="0"/>
                    <a:pt x="168" y="0"/>
                    <a:pt x="140" y="42"/>
                  </a:cubicBezTo>
                  <a:cubicBezTo>
                    <a:pt x="84" y="70"/>
                    <a:pt x="56" y="126"/>
                    <a:pt x="0" y="181"/>
                  </a:cubicBezTo>
                  <a:lnTo>
                    <a:pt x="0" y="614"/>
                  </a:lnTo>
                  <a:lnTo>
                    <a:pt x="140" y="614"/>
                  </a:lnTo>
                  <a:cubicBezTo>
                    <a:pt x="168" y="502"/>
                    <a:pt x="210" y="419"/>
                    <a:pt x="238" y="321"/>
                  </a:cubicBezTo>
                  <a:cubicBezTo>
                    <a:pt x="265" y="251"/>
                    <a:pt x="265" y="181"/>
                    <a:pt x="26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5"/>
            <p:cNvSpPr/>
            <p:nvPr/>
          </p:nvSpPr>
          <p:spPr>
            <a:xfrm>
              <a:off x="5503525" y="33026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cubicBezTo>
                    <a:pt x="0" y="0"/>
                    <a:pt x="0" y="14"/>
                    <a:pt x="14" y="0"/>
                  </a:cubicBezTo>
                  <a:cubicBezTo>
                    <a:pt x="0" y="14"/>
                    <a:pt x="0" y="14"/>
                    <a:pt x="14" y="0"/>
                  </a:cubicBezTo>
                  <a:cubicBezTo>
                    <a:pt x="0" y="14"/>
                    <a:pt x="0" y="1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5"/>
            <p:cNvSpPr/>
            <p:nvPr/>
          </p:nvSpPr>
          <p:spPr>
            <a:xfrm>
              <a:off x="5507000" y="33134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5" y="15"/>
                    <a:pt x="15" y="1"/>
                  </a:cubicBezTo>
                  <a:lnTo>
                    <a:pt x="1" y="1"/>
                  </a:lnTo>
                  <a:cubicBezTo>
                    <a:pt x="15" y="1"/>
                    <a:pt x="15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2766800" y="3239150"/>
              <a:ext cx="6650" cy="8050"/>
            </a:xfrm>
            <a:custGeom>
              <a:avLst/>
              <a:gdLst/>
              <a:ahLst/>
              <a:cxnLst/>
              <a:rect l="l" t="t" r="r" b="b"/>
              <a:pathLst>
                <a:path w="266" h="322" extrusionOk="0">
                  <a:moveTo>
                    <a:pt x="182" y="57"/>
                  </a:moveTo>
                  <a:cubicBezTo>
                    <a:pt x="154" y="15"/>
                    <a:pt x="84" y="1"/>
                    <a:pt x="57" y="15"/>
                  </a:cubicBezTo>
                  <a:cubicBezTo>
                    <a:pt x="15" y="43"/>
                    <a:pt x="1" y="112"/>
                    <a:pt x="15" y="140"/>
                  </a:cubicBezTo>
                  <a:cubicBezTo>
                    <a:pt x="57" y="196"/>
                    <a:pt x="84" y="266"/>
                    <a:pt x="140" y="308"/>
                  </a:cubicBezTo>
                  <a:cubicBezTo>
                    <a:pt x="154" y="322"/>
                    <a:pt x="210" y="266"/>
                    <a:pt x="266" y="238"/>
                  </a:cubicBezTo>
                  <a:cubicBezTo>
                    <a:pt x="252" y="182"/>
                    <a:pt x="224" y="112"/>
                    <a:pt x="18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2760875" y="3214050"/>
              <a:ext cx="8050" cy="7350"/>
            </a:xfrm>
            <a:custGeom>
              <a:avLst/>
              <a:gdLst/>
              <a:ahLst/>
              <a:cxnLst/>
              <a:rect l="l" t="t" r="r" b="b"/>
              <a:pathLst>
                <a:path w="322" h="294" extrusionOk="0">
                  <a:moveTo>
                    <a:pt x="321" y="84"/>
                  </a:moveTo>
                  <a:cubicBezTo>
                    <a:pt x="294" y="56"/>
                    <a:pt x="280" y="0"/>
                    <a:pt x="238" y="0"/>
                  </a:cubicBezTo>
                  <a:cubicBezTo>
                    <a:pt x="140" y="0"/>
                    <a:pt x="42" y="28"/>
                    <a:pt x="15" y="140"/>
                  </a:cubicBezTo>
                  <a:cubicBezTo>
                    <a:pt x="1" y="168"/>
                    <a:pt x="29" y="238"/>
                    <a:pt x="70" y="265"/>
                  </a:cubicBezTo>
                  <a:cubicBezTo>
                    <a:pt x="168" y="293"/>
                    <a:pt x="294" y="210"/>
                    <a:pt x="32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2700200" y="2288900"/>
              <a:ext cx="8750" cy="8400"/>
            </a:xfrm>
            <a:custGeom>
              <a:avLst/>
              <a:gdLst/>
              <a:ahLst/>
              <a:cxnLst/>
              <a:rect l="l" t="t" r="r" b="b"/>
              <a:pathLst>
                <a:path w="350" h="336" extrusionOk="0">
                  <a:moveTo>
                    <a:pt x="70" y="29"/>
                  </a:moveTo>
                  <a:cubicBezTo>
                    <a:pt x="14" y="43"/>
                    <a:pt x="1" y="71"/>
                    <a:pt x="14" y="126"/>
                  </a:cubicBezTo>
                  <a:cubicBezTo>
                    <a:pt x="56" y="210"/>
                    <a:pt x="98" y="308"/>
                    <a:pt x="196" y="322"/>
                  </a:cubicBezTo>
                  <a:cubicBezTo>
                    <a:pt x="238" y="336"/>
                    <a:pt x="293" y="266"/>
                    <a:pt x="349" y="252"/>
                  </a:cubicBezTo>
                  <a:lnTo>
                    <a:pt x="349" y="168"/>
                  </a:lnTo>
                  <a:cubicBezTo>
                    <a:pt x="293" y="43"/>
                    <a:pt x="196" y="1"/>
                    <a:pt x="7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2527250" y="3078050"/>
              <a:ext cx="7325" cy="8750"/>
            </a:xfrm>
            <a:custGeom>
              <a:avLst/>
              <a:gdLst/>
              <a:ahLst/>
              <a:cxnLst/>
              <a:rect l="l" t="t" r="r" b="b"/>
              <a:pathLst>
                <a:path w="293" h="350" extrusionOk="0">
                  <a:moveTo>
                    <a:pt x="153" y="1"/>
                  </a:moveTo>
                  <a:cubicBezTo>
                    <a:pt x="84" y="1"/>
                    <a:pt x="0" y="126"/>
                    <a:pt x="14" y="210"/>
                  </a:cubicBezTo>
                  <a:cubicBezTo>
                    <a:pt x="28" y="279"/>
                    <a:pt x="84" y="307"/>
                    <a:pt x="153" y="335"/>
                  </a:cubicBezTo>
                  <a:cubicBezTo>
                    <a:pt x="223" y="349"/>
                    <a:pt x="293" y="279"/>
                    <a:pt x="279" y="210"/>
                  </a:cubicBezTo>
                  <a:cubicBezTo>
                    <a:pt x="293" y="84"/>
                    <a:pt x="223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5"/>
            <p:cNvSpPr/>
            <p:nvPr/>
          </p:nvSpPr>
          <p:spPr>
            <a:xfrm>
              <a:off x="2542925" y="3048400"/>
              <a:ext cx="7350" cy="10150"/>
            </a:xfrm>
            <a:custGeom>
              <a:avLst/>
              <a:gdLst/>
              <a:ahLst/>
              <a:cxnLst/>
              <a:rect l="l" t="t" r="r" b="b"/>
              <a:pathLst>
                <a:path w="294" h="406" extrusionOk="0">
                  <a:moveTo>
                    <a:pt x="168" y="377"/>
                  </a:moveTo>
                  <a:cubicBezTo>
                    <a:pt x="294" y="294"/>
                    <a:pt x="252" y="71"/>
                    <a:pt x="98" y="1"/>
                  </a:cubicBezTo>
                  <a:cubicBezTo>
                    <a:pt x="84" y="1"/>
                    <a:pt x="43" y="1"/>
                    <a:pt x="43" y="15"/>
                  </a:cubicBezTo>
                  <a:cubicBezTo>
                    <a:pt x="1" y="154"/>
                    <a:pt x="29" y="280"/>
                    <a:pt x="98" y="405"/>
                  </a:cubicBezTo>
                  <a:cubicBezTo>
                    <a:pt x="112" y="405"/>
                    <a:pt x="154" y="405"/>
                    <a:pt x="168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5"/>
            <p:cNvSpPr/>
            <p:nvPr/>
          </p:nvSpPr>
          <p:spPr>
            <a:xfrm>
              <a:off x="2524800" y="3046675"/>
              <a:ext cx="8400" cy="5950"/>
            </a:xfrm>
            <a:custGeom>
              <a:avLst/>
              <a:gdLst/>
              <a:ahLst/>
              <a:cxnLst/>
              <a:rect l="l" t="t" r="r" b="b"/>
              <a:pathLst>
                <a:path w="336" h="238" extrusionOk="0">
                  <a:moveTo>
                    <a:pt x="28" y="70"/>
                  </a:moveTo>
                  <a:cubicBezTo>
                    <a:pt x="0" y="84"/>
                    <a:pt x="0" y="154"/>
                    <a:pt x="0" y="195"/>
                  </a:cubicBezTo>
                  <a:cubicBezTo>
                    <a:pt x="0" y="209"/>
                    <a:pt x="42" y="223"/>
                    <a:pt x="56" y="223"/>
                  </a:cubicBezTo>
                  <a:cubicBezTo>
                    <a:pt x="168" y="237"/>
                    <a:pt x="251" y="195"/>
                    <a:pt x="321" y="126"/>
                  </a:cubicBezTo>
                  <a:cubicBezTo>
                    <a:pt x="335" y="98"/>
                    <a:pt x="335" y="70"/>
                    <a:pt x="335" y="56"/>
                  </a:cubicBezTo>
                  <a:cubicBezTo>
                    <a:pt x="321" y="28"/>
                    <a:pt x="307" y="14"/>
                    <a:pt x="279" y="14"/>
                  </a:cubicBezTo>
                  <a:cubicBezTo>
                    <a:pt x="196" y="0"/>
                    <a:pt x="98" y="0"/>
                    <a:pt x="28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5"/>
            <p:cNvSpPr/>
            <p:nvPr/>
          </p:nvSpPr>
          <p:spPr>
            <a:xfrm>
              <a:off x="2590000" y="3138725"/>
              <a:ext cx="7350" cy="5600"/>
            </a:xfrm>
            <a:custGeom>
              <a:avLst/>
              <a:gdLst/>
              <a:ahLst/>
              <a:cxnLst/>
              <a:rect l="l" t="t" r="r" b="b"/>
              <a:pathLst>
                <a:path w="294" h="224" extrusionOk="0">
                  <a:moveTo>
                    <a:pt x="238" y="210"/>
                  </a:moveTo>
                  <a:cubicBezTo>
                    <a:pt x="252" y="210"/>
                    <a:pt x="294" y="168"/>
                    <a:pt x="294" y="168"/>
                  </a:cubicBezTo>
                  <a:cubicBezTo>
                    <a:pt x="294" y="140"/>
                    <a:pt x="266" y="84"/>
                    <a:pt x="252" y="42"/>
                  </a:cubicBezTo>
                  <a:cubicBezTo>
                    <a:pt x="210" y="1"/>
                    <a:pt x="140" y="15"/>
                    <a:pt x="57" y="42"/>
                  </a:cubicBezTo>
                  <a:cubicBezTo>
                    <a:pt x="29" y="70"/>
                    <a:pt x="1" y="140"/>
                    <a:pt x="15" y="154"/>
                  </a:cubicBezTo>
                  <a:cubicBezTo>
                    <a:pt x="15" y="182"/>
                    <a:pt x="84" y="196"/>
                    <a:pt x="112" y="224"/>
                  </a:cubicBezTo>
                  <a:cubicBezTo>
                    <a:pt x="154" y="224"/>
                    <a:pt x="210" y="224"/>
                    <a:pt x="23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5"/>
            <p:cNvSpPr/>
            <p:nvPr/>
          </p:nvSpPr>
          <p:spPr>
            <a:xfrm>
              <a:off x="5931750" y="3518825"/>
              <a:ext cx="1425" cy="375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0" y="1"/>
                  </a:moveTo>
                  <a:lnTo>
                    <a:pt x="28" y="14"/>
                  </a:lnTo>
                  <a:lnTo>
                    <a:pt x="56" y="14"/>
                  </a:lnTo>
                  <a:lnTo>
                    <a:pt x="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5"/>
            <p:cNvSpPr/>
            <p:nvPr/>
          </p:nvSpPr>
          <p:spPr>
            <a:xfrm>
              <a:off x="5918850" y="3511150"/>
              <a:ext cx="12925" cy="7700"/>
            </a:xfrm>
            <a:custGeom>
              <a:avLst/>
              <a:gdLst/>
              <a:ahLst/>
              <a:cxnLst/>
              <a:rect l="l" t="t" r="r" b="b"/>
              <a:pathLst>
                <a:path w="517" h="308" extrusionOk="0">
                  <a:moveTo>
                    <a:pt x="0" y="43"/>
                  </a:moveTo>
                  <a:cubicBezTo>
                    <a:pt x="140" y="210"/>
                    <a:pt x="293" y="308"/>
                    <a:pt x="516" y="308"/>
                  </a:cubicBezTo>
                  <a:cubicBezTo>
                    <a:pt x="405" y="98"/>
                    <a:pt x="223" y="1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>
              <a:off x="5563150" y="3433750"/>
              <a:ext cx="23750" cy="49175"/>
            </a:xfrm>
            <a:custGeom>
              <a:avLst/>
              <a:gdLst/>
              <a:ahLst/>
              <a:cxnLst/>
              <a:rect l="l" t="t" r="r" b="b"/>
              <a:pathLst>
                <a:path w="950" h="1967" extrusionOk="0">
                  <a:moveTo>
                    <a:pt x="29" y="1883"/>
                  </a:moveTo>
                  <a:cubicBezTo>
                    <a:pt x="70" y="1953"/>
                    <a:pt x="140" y="1967"/>
                    <a:pt x="210" y="1939"/>
                  </a:cubicBezTo>
                  <a:lnTo>
                    <a:pt x="363" y="1827"/>
                  </a:lnTo>
                  <a:lnTo>
                    <a:pt x="377" y="1841"/>
                  </a:lnTo>
                  <a:lnTo>
                    <a:pt x="363" y="1827"/>
                  </a:lnTo>
                  <a:cubicBezTo>
                    <a:pt x="419" y="1827"/>
                    <a:pt x="447" y="1827"/>
                    <a:pt x="503" y="1813"/>
                  </a:cubicBezTo>
                  <a:cubicBezTo>
                    <a:pt x="489" y="1702"/>
                    <a:pt x="447" y="1590"/>
                    <a:pt x="433" y="1479"/>
                  </a:cubicBezTo>
                  <a:cubicBezTo>
                    <a:pt x="419" y="1409"/>
                    <a:pt x="447" y="1339"/>
                    <a:pt x="517" y="1297"/>
                  </a:cubicBezTo>
                  <a:cubicBezTo>
                    <a:pt x="545" y="1283"/>
                    <a:pt x="573" y="1283"/>
                    <a:pt x="586" y="1283"/>
                  </a:cubicBezTo>
                  <a:cubicBezTo>
                    <a:pt x="712" y="1255"/>
                    <a:pt x="810" y="1214"/>
                    <a:pt x="768" y="1060"/>
                  </a:cubicBezTo>
                  <a:cubicBezTo>
                    <a:pt x="740" y="1004"/>
                    <a:pt x="782" y="921"/>
                    <a:pt x="810" y="865"/>
                  </a:cubicBezTo>
                  <a:cubicBezTo>
                    <a:pt x="865" y="795"/>
                    <a:pt x="949" y="725"/>
                    <a:pt x="949" y="628"/>
                  </a:cubicBezTo>
                  <a:cubicBezTo>
                    <a:pt x="949" y="586"/>
                    <a:pt x="935" y="516"/>
                    <a:pt x="907" y="502"/>
                  </a:cubicBezTo>
                  <a:cubicBezTo>
                    <a:pt x="838" y="488"/>
                    <a:pt x="768" y="460"/>
                    <a:pt x="698" y="460"/>
                  </a:cubicBezTo>
                  <a:cubicBezTo>
                    <a:pt x="628" y="460"/>
                    <a:pt x="559" y="446"/>
                    <a:pt x="517" y="377"/>
                  </a:cubicBezTo>
                  <a:cubicBezTo>
                    <a:pt x="489" y="307"/>
                    <a:pt x="503" y="293"/>
                    <a:pt x="600" y="223"/>
                  </a:cubicBezTo>
                  <a:cubicBezTo>
                    <a:pt x="642" y="209"/>
                    <a:pt x="698" y="181"/>
                    <a:pt x="726" y="154"/>
                  </a:cubicBezTo>
                  <a:cubicBezTo>
                    <a:pt x="740" y="140"/>
                    <a:pt x="740" y="84"/>
                    <a:pt x="726" y="28"/>
                  </a:cubicBezTo>
                  <a:cubicBezTo>
                    <a:pt x="726" y="14"/>
                    <a:pt x="698" y="0"/>
                    <a:pt x="670" y="0"/>
                  </a:cubicBezTo>
                  <a:cubicBezTo>
                    <a:pt x="168" y="140"/>
                    <a:pt x="70" y="432"/>
                    <a:pt x="98" y="907"/>
                  </a:cubicBezTo>
                  <a:cubicBezTo>
                    <a:pt x="98" y="990"/>
                    <a:pt x="140" y="1088"/>
                    <a:pt x="154" y="1186"/>
                  </a:cubicBezTo>
                  <a:cubicBezTo>
                    <a:pt x="196" y="1339"/>
                    <a:pt x="224" y="1507"/>
                    <a:pt x="252" y="1674"/>
                  </a:cubicBezTo>
                  <a:lnTo>
                    <a:pt x="238" y="1646"/>
                  </a:lnTo>
                  <a:cubicBezTo>
                    <a:pt x="238" y="1646"/>
                    <a:pt x="252" y="1646"/>
                    <a:pt x="252" y="1674"/>
                  </a:cubicBezTo>
                  <a:lnTo>
                    <a:pt x="252" y="1674"/>
                  </a:lnTo>
                  <a:lnTo>
                    <a:pt x="321" y="1744"/>
                  </a:lnTo>
                  <a:lnTo>
                    <a:pt x="252" y="1674"/>
                  </a:lnTo>
                  <a:cubicBezTo>
                    <a:pt x="224" y="1688"/>
                    <a:pt x="168" y="1688"/>
                    <a:pt x="140" y="1702"/>
                  </a:cubicBezTo>
                  <a:cubicBezTo>
                    <a:pt x="15" y="1758"/>
                    <a:pt x="1" y="1813"/>
                    <a:pt x="29" y="18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>
              <a:off x="5041475" y="3262525"/>
              <a:ext cx="3850" cy="11175"/>
            </a:xfrm>
            <a:custGeom>
              <a:avLst/>
              <a:gdLst/>
              <a:ahLst/>
              <a:cxnLst/>
              <a:rect l="l" t="t" r="r" b="b"/>
              <a:pathLst>
                <a:path w="154" h="447" extrusionOk="0">
                  <a:moveTo>
                    <a:pt x="112" y="14"/>
                  </a:moveTo>
                  <a:cubicBezTo>
                    <a:pt x="84" y="0"/>
                    <a:pt x="42" y="14"/>
                    <a:pt x="28" y="70"/>
                  </a:cubicBezTo>
                  <a:cubicBezTo>
                    <a:pt x="14" y="112"/>
                    <a:pt x="14" y="154"/>
                    <a:pt x="14" y="223"/>
                  </a:cubicBezTo>
                  <a:cubicBezTo>
                    <a:pt x="14" y="251"/>
                    <a:pt x="1" y="293"/>
                    <a:pt x="14" y="349"/>
                  </a:cubicBezTo>
                  <a:cubicBezTo>
                    <a:pt x="28" y="377"/>
                    <a:pt x="70" y="419"/>
                    <a:pt x="84" y="447"/>
                  </a:cubicBezTo>
                  <a:cubicBezTo>
                    <a:pt x="98" y="419"/>
                    <a:pt x="154" y="377"/>
                    <a:pt x="154" y="349"/>
                  </a:cubicBezTo>
                  <a:lnTo>
                    <a:pt x="154" y="70"/>
                  </a:lnTo>
                  <a:cubicBezTo>
                    <a:pt x="154" y="42"/>
                    <a:pt x="140" y="28"/>
                    <a:pt x="1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5"/>
            <p:cNvSpPr/>
            <p:nvPr/>
          </p:nvSpPr>
          <p:spPr>
            <a:xfrm>
              <a:off x="5619300" y="3581950"/>
              <a:ext cx="7350" cy="9075"/>
            </a:xfrm>
            <a:custGeom>
              <a:avLst/>
              <a:gdLst/>
              <a:ahLst/>
              <a:cxnLst/>
              <a:rect l="l" t="t" r="r" b="b"/>
              <a:pathLst>
                <a:path w="294" h="363" extrusionOk="0">
                  <a:moveTo>
                    <a:pt x="0" y="237"/>
                  </a:moveTo>
                  <a:cubicBezTo>
                    <a:pt x="0" y="279"/>
                    <a:pt x="42" y="307"/>
                    <a:pt x="70" y="349"/>
                  </a:cubicBezTo>
                  <a:cubicBezTo>
                    <a:pt x="84" y="363"/>
                    <a:pt x="126" y="349"/>
                    <a:pt x="140" y="349"/>
                  </a:cubicBezTo>
                  <a:cubicBezTo>
                    <a:pt x="224" y="307"/>
                    <a:pt x="293" y="237"/>
                    <a:pt x="279" y="126"/>
                  </a:cubicBezTo>
                  <a:cubicBezTo>
                    <a:pt x="265" y="84"/>
                    <a:pt x="238" y="14"/>
                    <a:pt x="210" y="14"/>
                  </a:cubicBezTo>
                  <a:cubicBezTo>
                    <a:pt x="168" y="0"/>
                    <a:pt x="98" y="28"/>
                    <a:pt x="84" y="70"/>
                  </a:cubicBezTo>
                  <a:cubicBezTo>
                    <a:pt x="42" y="98"/>
                    <a:pt x="14" y="168"/>
                    <a:pt x="0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5"/>
            <p:cNvSpPr/>
            <p:nvPr/>
          </p:nvSpPr>
          <p:spPr>
            <a:xfrm>
              <a:off x="4475150" y="2013425"/>
              <a:ext cx="6650" cy="8400"/>
            </a:xfrm>
            <a:custGeom>
              <a:avLst/>
              <a:gdLst/>
              <a:ahLst/>
              <a:cxnLst/>
              <a:rect l="l" t="t" r="r" b="b"/>
              <a:pathLst>
                <a:path w="266" h="336" extrusionOk="0">
                  <a:moveTo>
                    <a:pt x="224" y="321"/>
                  </a:moveTo>
                  <a:cubicBezTo>
                    <a:pt x="238" y="321"/>
                    <a:pt x="238" y="279"/>
                    <a:pt x="266" y="265"/>
                  </a:cubicBezTo>
                  <a:cubicBezTo>
                    <a:pt x="266" y="210"/>
                    <a:pt x="266" y="140"/>
                    <a:pt x="224" y="70"/>
                  </a:cubicBezTo>
                  <a:cubicBezTo>
                    <a:pt x="210" y="42"/>
                    <a:pt x="154" y="0"/>
                    <a:pt x="140" y="0"/>
                  </a:cubicBezTo>
                  <a:cubicBezTo>
                    <a:pt x="99" y="0"/>
                    <a:pt x="57" y="42"/>
                    <a:pt x="29" y="70"/>
                  </a:cubicBezTo>
                  <a:cubicBezTo>
                    <a:pt x="1" y="168"/>
                    <a:pt x="15" y="251"/>
                    <a:pt x="85" y="321"/>
                  </a:cubicBezTo>
                  <a:cubicBezTo>
                    <a:pt x="140" y="335"/>
                    <a:pt x="196" y="321"/>
                    <a:pt x="224" y="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5"/>
            <p:cNvSpPr/>
            <p:nvPr/>
          </p:nvSpPr>
          <p:spPr>
            <a:xfrm>
              <a:off x="2757750" y="2128500"/>
              <a:ext cx="5950" cy="7000"/>
            </a:xfrm>
            <a:custGeom>
              <a:avLst/>
              <a:gdLst/>
              <a:ahLst/>
              <a:cxnLst/>
              <a:rect l="l" t="t" r="r" b="b"/>
              <a:pathLst>
                <a:path w="238" h="280" extrusionOk="0">
                  <a:moveTo>
                    <a:pt x="237" y="56"/>
                  </a:moveTo>
                  <a:cubicBezTo>
                    <a:pt x="237" y="42"/>
                    <a:pt x="167" y="0"/>
                    <a:pt x="140" y="0"/>
                  </a:cubicBezTo>
                  <a:cubicBezTo>
                    <a:pt x="70" y="0"/>
                    <a:pt x="0" y="56"/>
                    <a:pt x="0" y="126"/>
                  </a:cubicBezTo>
                  <a:cubicBezTo>
                    <a:pt x="0" y="182"/>
                    <a:pt x="42" y="238"/>
                    <a:pt x="70" y="279"/>
                  </a:cubicBezTo>
                  <a:cubicBezTo>
                    <a:pt x="140" y="265"/>
                    <a:pt x="181" y="265"/>
                    <a:pt x="209" y="224"/>
                  </a:cubicBezTo>
                  <a:cubicBezTo>
                    <a:pt x="237" y="196"/>
                    <a:pt x="237" y="126"/>
                    <a:pt x="237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5"/>
            <p:cNvSpPr/>
            <p:nvPr/>
          </p:nvSpPr>
          <p:spPr>
            <a:xfrm>
              <a:off x="5490625" y="2899500"/>
              <a:ext cx="8400" cy="6650"/>
            </a:xfrm>
            <a:custGeom>
              <a:avLst/>
              <a:gdLst/>
              <a:ahLst/>
              <a:cxnLst/>
              <a:rect l="l" t="t" r="r" b="b"/>
              <a:pathLst>
                <a:path w="336" h="266" extrusionOk="0">
                  <a:moveTo>
                    <a:pt x="335" y="126"/>
                  </a:moveTo>
                  <a:cubicBezTo>
                    <a:pt x="335" y="57"/>
                    <a:pt x="279" y="1"/>
                    <a:pt x="210" y="1"/>
                  </a:cubicBezTo>
                  <a:cubicBezTo>
                    <a:pt x="182" y="1"/>
                    <a:pt x="126" y="29"/>
                    <a:pt x="84" y="43"/>
                  </a:cubicBezTo>
                  <a:cubicBezTo>
                    <a:pt x="42" y="85"/>
                    <a:pt x="0" y="168"/>
                    <a:pt x="42" y="196"/>
                  </a:cubicBezTo>
                  <a:cubicBezTo>
                    <a:pt x="70" y="238"/>
                    <a:pt x="112" y="252"/>
                    <a:pt x="168" y="252"/>
                  </a:cubicBezTo>
                  <a:cubicBezTo>
                    <a:pt x="265" y="266"/>
                    <a:pt x="321" y="210"/>
                    <a:pt x="335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5"/>
            <p:cNvSpPr/>
            <p:nvPr/>
          </p:nvSpPr>
          <p:spPr>
            <a:xfrm>
              <a:off x="5324275" y="3881500"/>
              <a:ext cx="7000" cy="8025"/>
            </a:xfrm>
            <a:custGeom>
              <a:avLst/>
              <a:gdLst/>
              <a:ahLst/>
              <a:cxnLst/>
              <a:rect l="l" t="t" r="r" b="b"/>
              <a:pathLst>
                <a:path w="280" h="321" extrusionOk="0">
                  <a:moveTo>
                    <a:pt x="196" y="28"/>
                  </a:moveTo>
                  <a:cubicBezTo>
                    <a:pt x="168" y="14"/>
                    <a:pt x="98" y="0"/>
                    <a:pt x="71" y="0"/>
                  </a:cubicBezTo>
                  <a:cubicBezTo>
                    <a:pt x="29" y="14"/>
                    <a:pt x="1" y="70"/>
                    <a:pt x="1" y="98"/>
                  </a:cubicBezTo>
                  <a:cubicBezTo>
                    <a:pt x="15" y="181"/>
                    <a:pt x="71" y="251"/>
                    <a:pt x="98" y="321"/>
                  </a:cubicBezTo>
                  <a:lnTo>
                    <a:pt x="238" y="321"/>
                  </a:lnTo>
                  <a:cubicBezTo>
                    <a:pt x="280" y="223"/>
                    <a:pt x="280" y="112"/>
                    <a:pt x="19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5"/>
            <p:cNvSpPr/>
            <p:nvPr/>
          </p:nvSpPr>
          <p:spPr>
            <a:xfrm>
              <a:off x="5326725" y="38902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5"/>
                    <a:pt x="0" y="15"/>
                    <a:pt x="0" y="1"/>
                  </a:cubicBezTo>
                  <a:cubicBezTo>
                    <a:pt x="28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5"/>
            <p:cNvSpPr/>
            <p:nvPr/>
          </p:nvSpPr>
          <p:spPr>
            <a:xfrm>
              <a:off x="4126450" y="178850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28"/>
                  </a:lnTo>
                  <a:lnTo>
                    <a:pt x="14" y="28"/>
                  </a:ln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5"/>
            <p:cNvSpPr/>
            <p:nvPr/>
          </p:nvSpPr>
          <p:spPr>
            <a:xfrm>
              <a:off x="4118425" y="1781525"/>
              <a:ext cx="8050" cy="7350"/>
            </a:xfrm>
            <a:custGeom>
              <a:avLst/>
              <a:gdLst/>
              <a:ahLst/>
              <a:cxnLst/>
              <a:rect l="l" t="t" r="r" b="b"/>
              <a:pathLst>
                <a:path w="322" h="294" extrusionOk="0">
                  <a:moveTo>
                    <a:pt x="112" y="28"/>
                  </a:moveTo>
                  <a:cubicBezTo>
                    <a:pt x="70" y="28"/>
                    <a:pt x="1" y="70"/>
                    <a:pt x="1" y="98"/>
                  </a:cubicBezTo>
                  <a:cubicBezTo>
                    <a:pt x="1" y="140"/>
                    <a:pt x="28" y="252"/>
                    <a:pt x="70" y="266"/>
                  </a:cubicBezTo>
                  <a:cubicBezTo>
                    <a:pt x="140" y="293"/>
                    <a:pt x="224" y="280"/>
                    <a:pt x="321" y="280"/>
                  </a:cubicBezTo>
                  <a:cubicBezTo>
                    <a:pt x="280" y="210"/>
                    <a:pt x="266" y="126"/>
                    <a:pt x="224" y="56"/>
                  </a:cubicBezTo>
                  <a:cubicBezTo>
                    <a:pt x="210" y="28"/>
                    <a:pt x="140" y="1"/>
                    <a:pt x="11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5"/>
            <p:cNvSpPr/>
            <p:nvPr/>
          </p:nvSpPr>
          <p:spPr>
            <a:xfrm>
              <a:off x="5443200" y="3275775"/>
              <a:ext cx="7000" cy="8050"/>
            </a:xfrm>
            <a:custGeom>
              <a:avLst/>
              <a:gdLst/>
              <a:ahLst/>
              <a:cxnLst/>
              <a:rect l="l" t="t" r="r" b="b"/>
              <a:pathLst>
                <a:path w="280" h="322" extrusionOk="0">
                  <a:moveTo>
                    <a:pt x="279" y="126"/>
                  </a:moveTo>
                  <a:cubicBezTo>
                    <a:pt x="224" y="98"/>
                    <a:pt x="196" y="56"/>
                    <a:pt x="126" y="28"/>
                  </a:cubicBezTo>
                  <a:cubicBezTo>
                    <a:pt x="56" y="0"/>
                    <a:pt x="0" y="56"/>
                    <a:pt x="0" y="168"/>
                  </a:cubicBezTo>
                  <a:cubicBezTo>
                    <a:pt x="0" y="196"/>
                    <a:pt x="14" y="265"/>
                    <a:pt x="56" y="279"/>
                  </a:cubicBezTo>
                  <a:cubicBezTo>
                    <a:pt x="126" y="321"/>
                    <a:pt x="265" y="210"/>
                    <a:pt x="279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5"/>
            <p:cNvSpPr/>
            <p:nvPr/>
          </p:nvSpPr>
          <p:spPr>
            <a:xfrm>
              <a:off x="5539450" y="3585775"/>
              <a:ext cx="9775" cy="5250"/>
            </a:xfrm>
            <a:custGeom>
              <a:avLst/>
              <a:gdLst/>
              <a:ahLst/>
              <a:cxnLst/>
              <a:rect l="l" t="t" r="r" b="b"/>
              <a:pathLst>
                <a:path w="391" h="210" extrusionOk="0">
                  <a:moveTo>
                    <a:pt x="168" y="210"/>
                  </a:moveTo>
                  <a:cubicBezTo>
                    <a:pt x="209" y="210"/>
                    <a:pt x="265" y="210"/>
                    <a:pt x="307" y="196"/>
                  </a:cubicBezTo>
                  <a:cubicBezTo>
                    <a:pt x="335" y="182"/>
                    <a:pt x="377" y="140"/>
                    <a:pt x="391" y="112"/>
                  </a:cubicBezTo>
                  <a:cubicBezTo>
                    <a:pt x="391" y="70"/>
                    <a:pt x="349" y="43"/>
                    <a:pt x="321" y="15"/>
                  </a:cubicBezTo>
                  <a:cubicBezTo>
                    <a:pt x="307" y="1"/>
                    <a:pt x="265" y="15"/>
                    <a:pt x="251" y="15"/>
                  </a:cubicBezTo>
                  <a:lnTo>
                    <a:pt x="181" y="15"/>
                  </a:lnTo>
                  <a:cubicBezTo>
                    <a:pt x="112" y="15"/>
                    <a:pt x="42" y="43"/>
                    <a:pt x="28" y="126"/>
                  </a:cubicBezTo>
                  <a:cubicBezTo>
                    <a:pt x="0" y="182"/>
                    <a:pt x="70" y="210"/>
                    <a:pt x="16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5"/>
            <p:cNvSpPr/>
            <p:nvPr/>
          </p:nvSpPr>
          <p:spPr>
            <a:xfrm>
              <a:off x="3488650" y="1728875"/>
              <a:ext cx="5250" cy="8750"/>
            </a:xfrm>
            <a:custGeom>
              <a:avLst/>
              <a:gdLst/>
              <a:ahLst/>
              <a:cxnLst/>
              <a:rect l="l" t="t" r="r" b="b"/>
              <a:pathLst>
                <a:path w="210" h="350" extrusionOk="0">
                  <a:moveTo>
                    <a:pt x="140" y="349"/>
                  </a:moveTo>
                  <a:cubicBezTo>
                    <a:pt x="154" y="293"/>
                    <a:pt x="196" y="223"/>
                    <a:pt x="210" y="182"/>
                  </a:cubicBezTo>
                  <a:cubicBezTo>
                    <a:pt x="210" y="140"/>
                    <a:pt x="196" y="84"/>
                    <a:pt x="154" y="56"/>
                  </a:cubicBezTo>
                  <a:cubicBezTo>
                    <a:pt x="126" y="0"/>
                    <a:pt x="14" y="70"/>
                    <a:pt x="0" y="140"/>
                  </a:cubicBezTo>
                  <a:cubicBezTo>
                    <a:pt x="14" y="251"/>
                    <a:pt x="42" y="335"/>
                    <a:pt x="140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5"/>
            <p:cNvSpPr/>
            <p:nvPr/>
          </p:nvSpPr>
          <p:spPr>
            <a:xfrm>
              <a:off x="4300450" y="3636350"/>
              <a:ext cx="5950" cy="7350"/>
            </a:xfrm>
            <a:custGeom>
              <a:avLst/>
              <a:gdLst/>
              <a:ahLst/>
              <a:cxnLst/>
              <a:rect l="l" t="t" r="r" b="b"/>
              <a:pathLst>
                <a:path w="238" h="294" extrusionOk="0">
                  <a:moveTo>
                    <a:pt x="210" y="209"/>
                  </a:moveTo>
                  <a:cubicBezTo>
                    <a:pt x="238" y="140"/>
                    <a:pt x="224" y="42"/>
                    <a:pt x="154" y="14"/>
                  </a:cubicBezTo>
                  <a:cubicBezTo>
                    <a:pt x="84" y="0"/>
                    <a:pt x="15" y="56"/>
                    <a:pt x="1" y="140"/>
                  </a:cubicBezTo>
                  <a:cubicBezTo>
                    <a:pt x="15" y="182"/>
                    <a:pt x="29" y="223"/>
                    <a:pt x="70" y="265"/>
                  </a:cubicBezTo>
                  <a:cubicBezTo>
                    <a:pt x="140" y="293"/>
                    <a:pt x="182" y="265"/>
                    <a:pt x="210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5"/>
            <p:cNvSpPr/>
            <p:nvPr/>
          </p:nvSpPr>
          <p:spPr>
            <a:xfrm>
              <a:off x="3482025" y="1856150"/>
              <a:ext cx="6300" cy="7000"/>
            </a:xfrm>
            <a:custGeom>
              <a:avLst/>
              <a:gdLst/>
              <a:ahLst/>
              <a:cxnLst/>
              <a:rect l="l" t="t" r="r" b="b"/>
              <a:pathLst>
                <a:path w="252" h="280" extrusionOk="0">
                  <a:moveTo>
                    <a:pt x="112" y="42"/>
                  </a:moveTo>
                  <a:cubicBezTo>
                    <a:pt x="42" y="70"/>
                    <a:pt x="0" y="140"/>
                    <a:pt x="14" y="210"/>
                  </a:cubicBezTo>
                  <a:cubicBezTo>
                    <a:pt x="14" y="224"/>
                    <a:pt x="42" y="266"/>
                    <a:pt x="56" y="266"/>
                  </a:cubicBezTo>
                  <a:cubicBezTo>
                    <a:pt x="98" y="266"/>
                    <a:pt x="168" y="280"/>
                    <a:pt x="182" y="266"/>
                  </a:cubicBezTo>
                  <a:cubicBezTo>
                    <a:pt x="210" y="210"/>
                    <a:pt x="237" y="140"/>
                    <a:pt x="251" y="112"/>
                  </a:cubicBezTo>
                  <a:cubicBezTo>
                    <a:pt x="210" y="15"/>
                    <a:pt x="168" y="1"/>
                    <a:pt x="11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5"/>
            <p:cNvSpPr/>
            <p:nvPr/>
          </p:nvSpPr>
          <p:spPr>
            <a:xfrm>
              <a:off x="3948950" y="2863250"/>
              <a:ext cx="8050" cy="7350"/>
            </a:xfrm>
            <a:custGeom>
              <a:avLst/>
              <a:gdLst/>
              <a:ahLst/>
              <a:cxnLst/>
              <a:rect l="l" t="t" r="r" b="b"/>
              <a:pathLst>
                <a:path w="322" h="294" extrusionOk="0">
                  <a:moveTo>
                    <a:pt x="224" y="84"/>
                  </a:moveTo>
                  <a:cubicBezTo>
                    <a:pt x="210" y="70"/>
                    <a:pt x="196" y="70"/>
                    <a:pt x="182" y="42"/>
                  </a:cubicBezTo>
                  <a:cubicBezTo>
                    <a:pt x="140" y="14"/>
                    <a:pt x="84" y="0"/>
                    <a:pt x="56" y="42"/>
                  </a:cubicBezTo>
                  <a:cubicBezTo>
                    <a:pt x="14" y="84"/>
                    <a:pt x="1" y="140"/>
                    <a:pt x="1" y="168"/>
                  </a:cubicBezTo>
                  <a:cubicBezTo>
                    <a:pt x="1" y="209"/>
                    <a:pt x="56" y="251"/>
                    <a:pt x="70" y="279"/>
                  </a:cubicBezTo>
                  <a:cubicBezTo>
                    <a:pt x="154" y="293"/>
                    <a:pt x="224" y="293"/>
                    <a:pt x="321" y="293"/>
                  </a:cubicBezTo>
                  <a:lnTo>
                    <a:pt x="321" y="154"/>
                  </a:lnTo>
                  <a:cubicBezTo>
                    <a:pt x="293" y="112"/>
                    <a:pt x="266" y="98"/>
                    <a:pt x="224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5"/>
            <p:cNvSpPr/>
            <p:nvPr/>
          </p:nvSpPr>
          <p:spPr>
            <a:xfrm>
              <a:off x="3957325" y="286987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0" y="2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5"/>
            <p:cNvSpPr/>
            <p:nvPr/>
          </p:nvSpPr>
          <p:spPr>
            <a:xfrm>
              <a:off x="5714500" y="4176500"/>
              <a:ext cx="5950" cy="9100"/>
            </a:xfrm>
            <a:custGeom>
              <a:avLst/>
              <a:gdLst/>
              <a:ahLst/>
              <a:cxnLst/>
              <a:rect l="l" t="t" r="r" b="b"/>
              <a:pathLst>
                <a:path w="238" h="364" extrusionOk="0">
                  <a:moveTo>
                    <a:pt x="182" y="294"/>
                  </a:moveTo>
                  <a:cubicBezTo>
                    <a:pt x="210" y="266"/>
                    <a:pt x="224" y="210"/>
                    <a:pt x="237" y="168"/>
                  </a:cubicBezTo>
                  <a:cubicBezTo>
                    <a:pt x="237" y="154"/>
                    <a:pt x="237" y="126"/>
                    <a:pt x="224" y="98"/>
                  </a:cubicBezTo>
                  <a:cubicBezTo>
                    <a:pt x="210" y="70"/>
                    <a:pt x="182" y="15"/>
                    <a:pt x="154" y="1"/>
                  </a:cubicBezTo>
                  <a:cubicBezTo>
                    <a:pt x="112" y="1"/>
                    <a:pt x="70" y="15"/>
                    <a:pt x="42" y="56"/>
                  </a:cubicBezTo>
                  <a:cubicBezTo>
                    <a:pt x="14" y="98"/>
                    <a:pt x="0" y="168"/>
                    <a:pt x="0" y="238"/>
                  </a:cubicBezTo>
                  <a:cubicBezTo>
                    <a:pt x="0" y="280"/>
                    <a:pt x="42" y="308"/>
                    <a:pt x="84" y="335"/>
                  </a:cubicBezTo>
                  <a:cubicBezTo>
                    <a:pt x="126" y="363"/>
                    <a:pt x="168" y="349"/>
                    <a:pt x="182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5"/>
            <p:cNvSpPr/>
            <p:nvPr/>
          </p:nvSpPr>
          <p:spPr>
            <a:xfrm>
              <a:off x="5565600" y="3490925"/>
              <a:ext cx="8050" cy="7000"/>
            </a:xfrm>
            <a:custGeom>
              <a:avLst/>
              <a:gdLst/>
              <a:ahLst/>
              <a:cxnLst/>
              <a:rect l="l" t="t" r="r" b="b"/>
              <a:pathLst>
                <a:path w="322" h="280" extrusionOk="0">
                  <a:moveTo>
                    <a:pt x="210" y="238"/>
                  </a:moveTo>
                  <a:cubicBezTo>
                    <a:pt x="251" y="224"/>
                    <a:pt x="279" y="182"/>
                    <a:pt x="321" y="168"/>
                  </a:cubicBezTo>
                  <a:cubicBezTo>
                    <a:pt x="321" y="154"/>
                    <a:pt x="321" y="112"/>
                    <a:pt x="307" y="98"/>
                  </a:cubicBezTo>
                  <a:cubicBezTo>
                    <a:pt x="265" y="29"/>
                    <a:pt x="196" y="1"/>
                    <a:pt x="126" y="15"/>
                  </a:cubicBezTo>
                  <a:cubicBezTo>
                    <a:pt x="56" y="29"/>
                    <a:pt x="0" y="140"/>
                    <a:pt x="28" y="168"/>
                  </a:cubicBezTo>
                  <a:cubicBezTo>
                    <a:pt x="70" y="238"/>
                    <a:pt x="140" y="280"/>
                    <a:pt x="210" y="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5"/>
            <p:cNvSpPr/>
            <p:nvPr/>
          </p:nvSpPr>
          <p:spPr>
            <a:xfrm>
              <a:off x="2632550" y="4202300"/>
              <a:ext cx="6650" cy="7350"/>
            </a:xfrm>
            <a:custGeom>
              <a:avLst/>
              <a:gdLst/>
              <a:ahLst/>
              <a:cxnLst/>
              <a:rect l="l" t="t" r="r" b="b"/>
              <a:pathLst>
                <a:path w="266" h="294" extrusionOk="0">
                  <a:moveTo>
                    <a:pt x="224" y="280"/>
                  </a:moveTo>
                  <a:cubicBezTo>
                    <a:pt x="252" y="252"/>
                    <a:pt x="266" y="238"/>
                    <a:pt x="266" y="224"/>
                  </a:cubicBezTo>
                  <a:cubicBezTo>
                    <a:pt x="266" y="140"/>
                    <a:pt x="224" y="43"/>
                    <a:pt x="140" y="1"/>
                  </a:cubicBezTo>
                  <a:cubicBezTo>
                    <a:pt x="112" y="15"/>
                    <a:pt x="56" y="29"/>
                    <a:pt x="42" y="71"/>
                  </a:cubicBezTo>
                  <a:cubicBezTo>
                    <a:pt x="1" y="154"/>
                    <a:pt x="56" y="224"/>
                    <a:pt x="154" y="280"/>
                  </a:cubicBezTo>
                  <a:cubicBezTo>
                    <a:pt x="182" y="294"/>
                    <a:pt x="210" y="280"/>
                    <a:pt x="224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5"/>
            <p:cNvSpPr/>
            <p:nvPr/>
          </p:nvSpPr>
          <p:spPr>
            <a:xfrm>
              <a:off x="5689400" y="3685175"/>
              <a:ext cx="8025" cy="6650"/>
            </a:xfrm>
            <a:custGeom>
              <a:avLst/>
              <a:gdLst/>
              <a:ahLst/>
              <a:cxnLst/>
              <a:rect l="l" t="t" r="r" b="b"/>
              <a:pathLst>
                <a:path w="321" h="266" extrusionOk="0">
                  <a:moveTo>
                    <a:pt x="56" y="153"/>
                  </a:moveTo>
                  <a:cubicBezTo>
                    <a:pt x="98" y="209"/>
                    <a:pt x="140" y="223"/>
                    <a:pt x="181" y="265"/>
                  </a:cubicBezTo>
                  <a:cubicBezTo>
                    <a:pt x="237" y="223"/>
                    <a:pt x="279" y="209"/>
                    <a:pt x="307" y="181"/>
                  </a:cubicBezTo>
                  <a:cubicBezTo>
                    <a:pt x="321" y="140"/>
                    <a:pt x="279" y="84"/>
                    <a:pt x="265" y="56"/>
                  </a:cubicBezTo>
                  <a:cubicBezTo>
                    <a:pt x="237" y="14"/>
                    <a:pt x="195" y="14"/>
                    <a:pt x="140" y="0"/>
                  </a:cubicBezTo>
                  <a:cubicBezTo>
                    <a:pt x="70" y="0"/>
                    <a:pt x="0" y="84"/>
                    <a:pt x="5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5"/>
            <p:cNvSpPr/>
            <p:nvPr/>
          </p:nvSpPr>
          <p:spPr>
            <a:xfrm>
              <a:off x="3241050" y="16709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82" y="266"/>
                  </a:moveTo>
                  <a:lnTo>
                    <a:pt x="224" y="210"/>
                  </a:lnTo>
                  <a:cubicBezTo>
                    <a:pt x="266" y="98"/>
                    <a:pt x="210" y="15"/>
                    <a:pt x="112" y="1"/>
                  </a:cubicBezTo>
                  <a:cubicBezTo>
                    <a:pt x="85" y="1"/>
                    <a:pt x="71" y="15"/>
                    <a:pt x="57" y="15"/>
                  </a:cubicBezTo>
                  <a:cubicBezTo>
                    <a:pt x="1" y="57"/>
                    <a:pt x="1" y="140"/>
                    <a:pt x="71" y="196"/>
                  </a:cubicBezTo>
                  <a:cubicBezTo>
                    <a:pt x="85" y="238"/>
                    <a:pt x="140" y="238"/>
                    <a:pt x="182" y="2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6145850" y="3726650"/>
              <a:ext cx="6300" cy="7700"/>
            </a:xfrm>
            <a:custGeom>
              <a:avLst/>
              <a:gdLst/>
              <a:ahLst/>
              <a:cxnLst/>
              <a:rect l="l" t="t" r="r" b="b"/>
              <a:pathLst>
                <a:path w="252" h="308" extrusionOk="0">
                  <a:moveTo>
                    <a:pt x="252" y="196"/>
                  </a:moveTo>
                  <a:cubicBezTo>
                    <a:pt x="210" y="140"/>
                    <a:pt x="182" y="71"/>
                    <a:pt x="140" y="15"/>
                  </a:cubicBezTo>
                  <a:cubicBezTo>
                    <a:pt x="126" y="1"/>
                    <a:pt x="112" y="1"/>
                    <a:pt x="71" y="1"/>
                  </a:cubicBezTo>
                  <a:cubicBezTo>
                    <a:pt x="57" y="1"/>
                    <a:pt x="43" y="15"/>
                    <a:pt x="43" y="29"/>
                  </a:cubicBezTo>
                  <a:cubicBezTo>
                    <a:pt x="1" y="196"/>
                    <a:pt x="43" y="280"/>
                    <a:pt x="140" y="308"/>
                  </a:cubicBezTo>
                  <a:lnTo>
                    <a:pt x="238" y="2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4253725" y="2109325"/>
              <a:ext cx="9450" cy="8400"/>
            </a:xfrm>
            <a:custGeom>
              <a:avLst/>
              <a:gdLst/>
              <a:ahLst/>
              <a:cxnLst/>
              <a:rect l="l" t="t" r="r" b="b"/>
              <a:pathLst>
                <a:path w="378" h="336" extrusionOk="0">
                  <a:moveTo>
                    <a:pt x="126" y="0"/>
                  </a:moveTo>
                  <a:cubicBezTo>
                    <a:pt x="84" y="28"/>
                    <a:pt x="29" y="42"/>
                    <a:pt x="1" y="56"/>
                  </a:cubicBezTo>
                  <a:cubicBezTo>
                    <a:pt x="1" y="56"/>
                    <a:pt x="1" y="112"/>
                    <a:pt x="15" y="126"/>
                  </a:cubicBezTo>
                  <a:cubicBezTo>
                    <a:pt x="84" y="196"/>
                    <a:pt x="140" y="265"/>
                    <a:pt x="210" y="321"/>
                  </a:cubicBezTo>
                  <a:cubicBezTo>
                    <a:pt x="238" y="335"/>
                    <a:pt x="294" y="335"/>
                    <a:pt x="335" y="321"/>
                  </a:cubicBezTo>
                  <a:cubicBezTo>
                    <a:pt x="377" y="307"/>
                    <a:pt x="377" y="196"/>
                    <a:pt x="349" y="140"/>
                  </a:cubicBezTo>
                  <a:cubicBezTo>
                    <a:pt x="294" y="70"/>
                    <a:pt x="22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5274425" y="3402350"/>
              <a:ext cx="7700" cy="7000"/>
            </a:xfrm>
            <a:custGeom>
              <a:avLst/>
              <a:gdLst/>
              <a:ahLst/>
              <a:cxnLst/>
              <a:rect l="l" t="t" r="r" b="b"/>
              <a:pathLst>
                <a:path w="308" h="280" extrusionOk="0">
                  <a:moveTo>
                    <a:pt x="265" y="126"/>
                  </a:moveTo>
                  <a:cubicBezTo>
                    <a:pt x="251" y="70"/>
                    <a:pt x="182" y="29"/>
                    <a:pt x="140" y="1"/>
                  </a:cubicBezTo>
                  <a:cubicBezTo>
                    <a:pt x="56" y="15"/>
                    <a:pt x="0" y="98"/>
                    <a:pt x="42" y="168"/>
                  </a:cubicBezTo>
                  <a:cubicBezTo>
                    <a:pt x="56" y="210"/>
                    <a:pt x="112" y="238"/>
                    <a:pt x="140" y="266"/>
                  </a:cubicBezTo>
                  <a:cubicBezTo>
                    <a:pt x="209" y="280"/>
                    <a:pt x="307" y="168"/>
                    <a:pt x="265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5507700" y="32496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57" y="56"/>
                  </a:moveTo>
                  <a:cubicBezTo>
                    <a:pt x="1" y="112"/>
                    <a:pt x="43" y="209"/>
                    <a:pt x="112" y="195"/>
                  </a:cubicBezTo>
                  <a:cubicBezTo>
                    <a:pt x="140" y="195"/>
                    <a:pt x="182" y="168"/>
                    <a:pt x="210" y="140"/>
                  </a:cubicBezTo>
                  <a:cubicBezTo>
                    <a:pt x="224" y="98"/>
                    <a:pt x="224" y="42"/>
                    <a:pt x="182" y="28"/>
                  </a:cubicBezTo>
                  <a:cubicBezTo>
                    <a:pt x="126" y="0"/>
                    <a:pt x="71" y="28"/>
                    <a:pt x="57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2768550" y="3254500"/>
              <a:ext cx="3850" cy="3500"/>
            </a:xfrm>
            <a:custGeom>
              <a:avLst/>
              <a:gdLst/>
              <a:ahLst/>
              <a:cxnLst/>
              <a:rect l="l" t="t" r="r" b="b"/>
              <a:pathLst>
                <a:path w="154" h="140" extrusionOk="0">
                  <a:moveTo>
                    <a:pt x="154" y="70"/>
                  </a:moveTo>
                  <a:cubicBezTo>
                    <a:pt x="154" y="14"/>
                    <a:pt x="126" y="0"/>
                    <a:pt x="70" y="0"/>
                  </a:cubicBezTo>
                  <a:cubicBezTo>
                    <a:pt x="56" y="0"/>
                    <a:pt x="42" y="42"/>
                    <a:pt x="14" y="56"/>
                  </a:cubicBezTo>
                  <a:cubicBezTo>
                    <a:pt x="0" y="98"/>
                    <a:pt x="14" y="140"/>
                    <a:pt x="70" y="140"/>
                  </a:cubicBezTo>
                  <a:cubicBezTo>
                    <a:pt x="112" y="140"/>
                    <a:pt x="140" y="84"/>
                    <a:pt x="154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6000800" y="35728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14" y="15"/>
                  </a:lnTo>
                  <a:lnTo>
                    <a:pt x="0" y="1"/>
                  </a:lnTo>
                  <a:cubicBezTo>
                    <a:pt x="0" y="1"/>
                    <a:pt x="0" y="15"/>
                    <a:pt x="14" y="15"/>
                  </a:cubicBezTo>
                  <a:cubicBezTo>
                    <a:pt x="0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5"/>
            <p:cNvSpPr/>
            <p:nvPr/>
          </p:nvSpPr>
          <p:spPr>
            <a:xfrm>
              <a:off x="6000800" y="3571475"/>
              <a:ext cx="9425" cy="8400"/>
            </a:xfrm>
            <a:custGeom>
              <a:avLst/>
              <a:gdLst/>
              <a:ahLst/>
              <a:cxnLst/>
              <a:rect l="l" t="t" r="r" b="b"/>
              <a:pathLst>
                <a:path w="377" h="336" extrusionOk="0">
                  <a:moveTo>
                    <a:pt x="279" y="336"/>
                  </a:moveTo>
                  <a:cubicBezTo>
                    <a:pt x="307" y="336"/>
                    <a:pt x="349" y="294"/>
                    <a:pt x="377" y="266"/>
                  </a:cubicBezTo>
                  <a:lnTo>
                    <a:pt x="349" y="196"/>
                  </a:lnTo>
                  <a:cubicBezTo>
                    <a:pt x="251" y="57"/>
                    <a:pt x="154" y="1"/>
                    <a:pt x="0" y="57"/>
                  </a:cubicBezTo>
                  <a:cubicBezTo>
                    <a:pt x="28" y="224"/>
                    <a:pt x="140" y="308"/>
                    <a:pt x="279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5"/>
            <p:cNvSpPr/>
            <p:nvPr/>
          </p:nvSpPr>
          <p:spPr>
            <a:xfrm>
              <a:off x="2660100" y="1856150"/>
              <a:ext cx="7000" cy="7000"/>
            </a:xfrm>
            <a:custGeom>
              <a:avLst/>
              <a:gdLst/>
              <a:ahLst/>
              <a:cxnLst/>
              <a:rect l="l" t="t" r="r" b="b"/>
              <a:pathLst>
                <a:path w="280" h="280" extrusionOk="0">
                  <a:moveTo>
                    <a:pt x="168" y="15"/>
                  </a:moveTo>
                  <a:cubicBezTo>
                    <a:pt x="84" y="1"/>
                    <a:pt x="0" y="84"/>
                    <a:pt x="28" y="210"/>
                  </a:cubicBezTo>
                  <a:cubicBezTo>
                    <a:pt x="28" y="224"/>
                    <a:pt x="70" y="266"/>
                    <a:pt x="84" y="266"/>
                  </a:cubicBezTo>
                  <a:cubicBezTo>
                    <a:pt x="168" y="280"/>
                    <a:pt x="279" y="154"/>
                    <a:pt x="224" y="70"/>
                  </a:cubicBezTo>
                  <a:cubicBezTo>
                    <a:pt x="210" y="42"/>
                    <a:pt x="196" y="15"/>
                    <a:pt x="16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5"/>
            <p:cNvSpPr/>
            <p:nvPr/>
          </p:nvSpPr>
          <p:spPr>
            <a:xfrm>
              <a:off x="5552000" y="2996800"/>
              <a:ext cx="5950" cy="5250"/>
            </a:xfrm>
            <a:custGeom>
              <a:avLst/>
              <a:gdLst/>
              <a:ahLst/>
              <a:cxnLst/>
              <a:rect l="l" t="t" r="r" b="b"/>
              <a:pathLst>
                <a:path w="238" h="210" extrusionOk="0">
                  <a:moveTo>
                    <a:pt x="237" y="112"/>
                  </a:moveTo>
                  <a:cubicBezTo>
                    <a:pt x="237" y="98"/>
                    <a:pt x="237" y="56"/>
                    <a:pt x="223" y="42"/>
                  </a:cubicBezTo>
                  <a:cubicBezTo>
                    <a:pt x="182" y="0"/>
                    <a:pt x="126" y="0"/>
                    <a:pt x="98" y="42"/>
                  </a:cubicBezTo>
                  <a:cubicBezTo>
                    <a:pt x="28" y="112"/>
                    <a:pt x="0" y="210"/>
                    <a:pt x="70" y="210"/>
                  </a:cubicBezTo>
                  <a:cubicBezTo>
                    <a:pt x="112" y="210"/>
                    <a:pt x="168" y="196"/>
                    <a:pt x="196" y="168"/>
                  </a:cubicBezTo>
                  <a:cubicBezTo>
                    <a:pt x="237" y="154"/>
                    <a:pt x="237" y="126"/>
                    <a:pt x="237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2649625" y="2082825"/>
              <a:ext cx="10150" cy="5600"/>
            </a:xfrm>
            <a:custGeom>
              <a:avLst/>
              <a:gdLst/>
              <a:ahLst/>
              <a:cxnLst/>
              <a:rect l="l" t="t" r="r" b="b"/>
              <a:pathLst>
                <a:path w="406" h="224" extrusionOk="0">
                  <a:moveTo>
                    <a:pt x="29" y="70"/>
                  </a:moveTo>
                  <a:cubicBezTo>
                    <a:pt x="1" y="126"/>
                    <a:pt x="71" y="195"/>
                    <a:pt x="140" y="209"/>
                  </a:cubicBezTo>
                  <a:cubicBezTo>
                    <a:pt x="280" y="223"/>
                    <a:pt x="350" y="181"/>
                    <a:pt x="406" y="70"/>
                  </a:cubicBezTo>
                  <a:cubicBezTo>
                    <a:pt x="308" y="56"/>
                    <a:pt x="224" y="14"/>
                    <a:pt x="154" y="14"/>
                  </a:cubicBezTo>
                  <a:cubicBezTo>
                    <a:pt x="99" y="0"/>
                    <a:pt x="57" y="42"/>
                    <a:pt x="29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5"/>
            <p:cNvSpPr/>
            <p:nvPr/>
          </p:nvSpPr>
          <p:spPr>
            <a:xfrm>
              <a:off x="2659750" y="20842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4" y="15"/>
                  </a:lnTo>
                  <a:lnTo>
                    <a:pt x="14" y="15"/>
                  </a:lnTo>
                  <a:cubicBezTo>
                    <a:pt x="1" y="15"/>
                    <a:pt x="1" y="1"/>
                    <a:pt x="1" y="15"/>
                  </a:cubicBezTo>
                  <a:cubicBezTo>
                    <a:pt x="1" y="1"/>
                    <a:pt x="1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5"/>
            <p:cNvSpPr/>
            <p:nvPr/>
          </p:nvSpPr>
          <p:spPr>
            <a:xfrm>
              <a:off x="2927225" y="1853025"/>
              <a:ext cx="7000" cy="5600"/>
            </a:xfrm>
            <a:custGeom>
              <a:avLst/>
              <a:gdLst/>
              <a:ahLst/>
              <a:cxnLst/>
              <a:rect l="l" t="t" r="r" b="b"/>
              <a:pathLst>
                <a:path w="280" h="224" extrusionOk="0">
                  <a:moveTo>
                    <a:pt x="265" y="70"/>
                  </a:moveTo>
                  <a:cubicBezTo>
                    <a:pt x="209" y="28"/>
                    <a:pt x="140" y="0"/>
                    <a:pt x="70" y="28"/>
                  </a:cubicBezTo>
                  <a:cubicBezTo>
                    <a:pt x="56" y="28"/>
                    <a:pt x="42" y="42"/>
                    <a:pt x="14" y="56"/>
                  </a:cubicBezTo>
                  <a:cubicBezTo>
                    <a:pt x="0" y="70"/>
                    <a:pt x="0" y="112"/>
                    <a:pt x="0" y="126"/>
                  </a:cubicBezTo>
                  <a:cubicBezTo>
                    <a:pt x="28" y="195"/>
                    <a:pt x="84" y="223"/>
                    <a:pt x="154" y="223"/>
                  </a:cubicBezTo>
                  <a:cubicBezTo>
                    <a:pt x="195" y="223"/>
                    <a:pt x="223" y="181"/>
                    <a:pt x="265" y="167"/>
                  </a:cubicBezTo>
                  <a:cubicBezTo>
                    <a:pt x="279" y="112"/>
                    <a:pt x="279" y="98"/>
                    <a:pt x="26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5"/>
            <p:cNvSpPr/>
            <p:nvPr/>
          </p:nvSpPr>
          <p:spPr>
            <a:xfrm>
              <a:off x="5691125" y="3493725"/>
              <a:ext cx="8050" cy="3500"/>
            </a:xfrm>
            <a:custGeom>
              <a:avLst/>
              <a:gdLst/>
              <a:ahLst/>
              <a:cxnLst/>
              <a:rect l="l" t="t" r="r" b="b"/>
              <a:pathLst>
                <a:path w="322" h="140" extrusionOk="0">
                  <a:moveTo>
                    <a:pt x="57" y="126"/>
                  </a:moveTo>
                  <a:cubicBezTo>
                    <a:pt x="71" y="140"/>
                    <a:pt x="112" y="140"/>
                    <a:pt x="126" y="140"/>
                  </a:cubicBezTo>
                  <a:cubicBezTo>
                    <a:pt x="196" y="140"/>
                    <a:pt x="266" y="140"/>
                    <a:pt x="322" y="70"/>
                  </a:cubicBezTo>
                  <a:cubicBezTo>
                    <a:pt x="266" y="42"/>
                    <a:pt x="196" y="28"/>
                    <a:pt x="154" y="0"/>
                  </a:cubicBezTo>
                  <a:cubicBezTo>
                    <a:pt x="112" y="28"/>
                    <a:pt x="84" y="28"/>
                    <a:pt x="71" y="28"/>
                  </a:cubicBezTo>
                  <a:cubicBezTo>
                    <a:pt x="57" y="42"/>
                    <a:pt x="43" y="56"/>
                    <a:pt x="43" y="70"/>
                  </a:cubicBezTo>
                  <a:cubicBezTo>
                    <a:pt x="1" y="98"/>
                    <a:pt x="43" y="112"/>
                    <a:pt x="57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5"/>
            <p:cNvSpPr/>
            <p:nvPr/>
          </p:nvSpPr>
          <p:spPr>
            <a:xfrm>
              <a:off x="4013125" y="2832550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40" y="98"/>
                  </a:moveTo>
                  <a:cubicBezTo>
                    <a:pt x="154" y="56"/>
                    <a:pt x="154" y="15"/>
                    <a:pt x="98" y="1"/>
                  </a:cubicBezTo>
                  <a:cubicBezTo>
                    <a:pt x="84" y="1"/>
                    <a:pt x="42" y="1"/>
                    <a:pt x="42" y="15"/>
                  </a:cubicBezTo>
                  <a:cubicBezTo>
                    <a:pt x="0" y="56"/>
                    <a:pt x="0" y="84"/>
                    <a:pt x="28" y="126"/>
                  </a:cubicBezTo>
                  <a:cubicBezTo>
                    <a:pt x="70" y="154"/>
                    <a:pt x="98" y="140"/>
                    <a:pt x="14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5"/>
            <p:cNvSpPr/>
            <p:nvPr/>
          </p:nvSpPr>
          <p:spPr>
            <a:xfrm>
              <a:off x="4555375" y="1818150"/>
              <a:ext cx="6650" cy="6300"/>
            </a:xfrm>
            <a:custGeom>
              <a:avLst/>
              <a:gdLst/>
              <a:ahLst/>
              <a:cxnLst/>
              <a:rect l="l" t="t" r="r" b="b"/>
              <a:pathLst>
                <a:path w="266" h="252" extrusionOk="0">
                  <a:moveTo>
                    <a:pt x="209" y="181"/>
                  </a:moveTo>
                  <a:cubicBezTo>
                    <a:pt x="265" y="126"/>
                    <a:pt x="223" y="56"/>
                    <a:pt x="154" y="28"/>
                  </a:cubicBezTo>
                  <a:cubicBezTo>
                    <a:pt x="98" y="0"/>
                    <a:pt x="70" y="28"/>
                    <a:pt x="28" y="70"/>
                  </a:cubicBezTo>
                  <a:cubicBezTo>
                    <a:pt x="0" y="140"/>
                    <a:pt x="28" y="209"/>
                    <a:pt x="84" y="251"/>
                  </a:cubicBezTo>
                  <a:cubicBezTo>
                    <a:pt x="140" y="209"/>
                    <a:pt x="195" y="195"/>
                    <a:pt x="209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5"/>
            <p:cNvSpPr/>
            <p:nvPr/>
          </p:nvSpPr>
          <p:spPr>
            <a:xfrm>
              <a:off x="6008475" y="3591000"/>
              <a:ext cx="7675" cy="7000"/>
            </a:xfrm>
            <a:custGeom>
              <a:avLst/>
              <a:gdLst/>
              <a:ahLst/>
              <a:cxnLst/>
              <a:rect l="l" t="t" r="r" b="b"/>
              <a:pathLst>
                <a:path w="307" h="280" extrusionOk="0">
                  <a:moveTo>
                    <a:pt x="167" y="266"/>
                  </a:moveTo>
                  <a:cubicBezTo>
                    <a:pt x="195" y="280"/>
                    <a:pt x="251" y="266"/>
                    <a:pt x="279" y="252"/>
                  </a:cubicBezTo>
                  <a:cubicBezTo>
                    <a:pt x="307" y="224"/>
                    <a:pt x="307" y="154"/>
                    <a:pt x="279" y="126"/>
                  </a:cubicBezTo>
                  <a:cubicBezTo>
                    <a:pt x="237" y="15"/>
                    <a:pt x="112" y="1"/>
                    <a:pt x="0" y="1"/>
                  </a:cubicBezTo>
                  <a:cubicBezTo>
                    <a:pt x="0" y="126"/>
                    <a:pt x="56" y="210"/>
                    <a:pt x="167" y="2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5"/>
            <p:cNvSpPr/>
            <p:nvPr/>
          </p:nvSpPr>
          <p:spPr>
            <a:xfrm>
              <a:off x="1884550" y="2411650"/>
              <a:ext cx="4925" cy="6300"/>
            </a:xfrm>
            <a:custGeom>
              <a:avLst/>
              <a:gdLst/>
              <a:ahLst/>
              <a:cxnLst/>
              <a:rect l="l" t="t" r="r" b="b"/>
              <a:pathLst>
                <a:path w="197" h="252" extrusionOk="0">
                  <a:moveTo>
                    <a:pt x="196" y="154"/>
                  </a:moveTo>
                  <a:cubicBezTo>
                    <a:pt x="182" y="70"/>
                    <a:pt x="126" y="1"/>
                    <a:pt x="70" y="15"/>
                  </a:cubicBezTo>
                  <a:cubicBezTo>
                    <a:pt x="15" y="29"/>
                    <a:pt x="1" y="112"/>
                    <a:pt x="43" y="182"/>
                  </a:cubicBezTo>
                  <a:cubicBezTo>
                    <a:pt x="57" y="224"/>
                    <a:pt x="112" y="224"/>
                    <a:pt x="140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5"/>
            <p:cNvSpPr/>
            <p:nvPr/>
          </p:nvSpPr>
          <p:spPr>
            <a:xfrm>
              <a:off x="5118200" y="1795125"/>
              <a:ext cx="8725" cy="5600"/>
            </a:xfrm>
            <a:custGeom>
              <a:avLst/>
              <a:gdLst/>
              <a:ahLst/>
              <a:cxnLst/>
              <a:rect l="l" t="t" r="r" b="b"/>
              <a:pathLst>
                <a:path w="349" h="224" extrusionOk="0">
                  <a:moveTo>
                    <a:pt x="0" y="42"/>
                  </a:moveTo>
                  <a:cubicBezTo>
                    <a:pt x="28" y="196"/>
                    <a:pt x="168" y="224"/>
                    <a:pt x="307" y="210"/>
                  </a:cubicBezTo>
                  <a:cubicBezTo>
                    <a:pt x="321" y="210"/>
                    <a:pt x="349" y="182"/>
                    <a:pt x="349" y="154"/>
                  </a:cubicBezTo>
                  <a:cubicBezTo>
                    <a:pt x="349" y="140"/>
                    <a:pt x="321" y="98"/>
                    <a:pt x="307" y="84"/>
                  </a:cubicBezTo>
                  <a:cubicBezTo>
                    <a:pt x="223" y="1"/>
                    <a:pt x="112" y="1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5"/>
            <p:cNvSpPr/>
            <p:nvPr/>
          </p:nvSpPr>
          <p:spPr>
            <a:xfrm>
              <a:off x="5689400" y="3480475"/>
              <a:ext cx="6300" cy="5600"/>
            </a:xfrm>
            <a:custGeom>
              <a:avLst/>
              <a:gdLst/>
              <a:ahLst/>
              <a:cxnLst/>
              <a:rect l="l" t="t" r="r" b="b"/>
              <a:pathLst>
                <a:path w="252" h="224" extrusionOk="0">
                  <a:moveTo>
                    <a:pt x="209" y="209"/>
                  </a:moveTo>
                  <a:cubicBezTo>
                    <a:pt x="223" y="209"/>
                    <a:pt x="223" y="168"/>
                    <a:pt x="251" y="154"/>
                  </a:cubicBezTo>
                  <a:cubicBezTo>
                    <a:pt x="237" y="70"/>
                    <a:pt x="140" y="0"/>
                    <a:pt x="56" y="0"/>
                  </a:cubicBezTo>
                  <a:cubicBezTo>
                    <a:pt x="42" y="0"/>
                    <a:pt x="0" y="28"/>
                    <a:pt x="0" y="28"/>
                  </a:cubicBezTo>
                  <a:cubicBezTo>
                    <a:pt x="28" y="84"/>
                    <a:pt x="56" y="154"/>
                    <a:pt x="98" y="182"/>
                  </a:cubicBezTo>
                  <a:cubicBezTo>
                    <a:pt x="112" y="223"/>
                    <a:pt x="181" y="209"/>
                    <a:pt x="209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5"/>
            <p:cNvSpPr/>
            <p:nvPr/>
          </p:nvSpPr>
          <p:spPr>
            <a:xfrm>
              <a:off x="2832725" y="1893125"/>
              <a:ext cx="350" cy="725"/>
            </a:xfrm>
            <a:custGeom>
              <a:avLst/>
              <a:gdLst/>
              <a:ahLst/>
              <a:cxnLst/>
              <a:rect l="l" t="t" r="r" b="b"/>
              <a:pathLst>
                <a:path w="14" h="29" extrusionOk="0">
                  <a:moveTo>
                    <a:pt x="0" y="28"/>
                  </a:moveTo>
                  <a:lnTo>
                    <a:pt x="0" y="28"/>
                  </a:lnTo>
                  <a:cubicBezTo>
                    <a:pt x="14" y="28"/>
                    <a:pt x="14" y="0"/>
                    <a:pt x="14" y="0"/>
                  </a:cubicBezTo>
                  <a:cubicBezTo>
                    <a:pt x="0" y="0"/>
                    <a:pt x="0" y="0"/>
                    <a:pt x="0" y="28"/>
                  </a:cubicBezTo>
                  <a:cubicBezTo>
                    <a:pt x="0" y="0"/>
                    <a:pt x="0" y="0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5"/>
            <p:cNvSpPr/>
            <p:nvPr/>
          </p:nvSpPr>
          <p:spPr>
            <a:xfrm>
              <a:off x="2827125" y="1893125"/>
              <a:ext cx="5625" cy="6300"/>
            </a:xfrm>
            <a:custGeom>
              <a:avLst/>
              <a:gdLst/>
              <a:ahLst/>
              <a:cxnLst/>
              <a:rect l="l" t="t" r="r" b="b"/>
              <a:pathLst>
                <a:path w="225" h="252" extrusionOk="0">
                  <a:moveTo>
                    <a:pt x="71" y="251"/>
                  </a:moveTo>
                  <a:cubicBezTo>
                    <a:pt x="98" y="251"/>
                    <a:pt x="168" y="237"/>
                    <a:pt x="182" y="195"/>
                  </a:cubicBezTo>
                  <a:cubicBezTo>
                    <a:pt x="210" y="140"/>
                    <a:pt x="210" y="70"/>
                    <a:pt x="224" y="28"/>
                  </a:cubicBezTo>
                  <a:cubicBezTo>
                    <a:pt x="154" y="0"/>
                    <a:pt x="98" y="28"/>
                    <a:pt x="43" y="70"/>
                  </a:cubicBezTo>
                  <a:cubicBezTo>
                    <a:pt x="1" y="126"/>
                    <a:pt x="1" y="237"/>
                    <a:pt x="7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5"/>
            <p:cNvSpPr/>
            <p:nvPr/>
          </p:nvSpPr>
          <p:spPr>
            <a:xfrm>
              <a:off x="5855025" y="3496850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2" y="140"/>
                  </a:moveTo>
                  <a:lnTo>
                    <a:pt x="252" y="71"/>
                  </a:lnTo>
                  <a:cubicBezTo>
                    <a:pt x="196" y="15"/>
                    <a:pt x="126" y="1"/>
                    <a:pt x="56" y="15"/>
                  </a:cubicBezTo>
                  <a:cubicBezTo>
                    <a:pt x="42" y="15"/>
                    <a:pt x="1" y="43"/>
                    <a:pt x="1" y="57"/>
                  </a:cubicBezTo>
                  <a:cubicBezTo>
                    <a:pt x="1" y="84"/>
                    <a:pt x="1" y="140"/>
                    <a:pt x="29" y="154"/>
                  </a:cubicBezTo>
                  <a:cubicBezTo>
                    <a:pt x="112" y="252"/>
                    <a:pt x="196" y="224"/>
                    <a:pt x="252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5"/>
            <p:cNvSpPr/>
            <p:nvPr/>
          </p:nvSpPr>
          <p:spPr>
            <a:xfrm>
              <a:off x="6134700" y="3810350"/>
              <a:ext cx="4200" cy="5950"/>
            </a:xfrm>
            <a:custGeom>
              <a:avLst/>
              <a:gdLst/>
              <a:ahLst/>
              <a:cxnLst/>
              <a:rect l="l" t="t" r="r" b="b"/>
              <a:pathLst>
                <a:path w="168" h="238" extrusionOk="0">
                  <a:moveTo>
                    <a:pt x="154" y="168"/>
                  </a:moveTo>
                  <a:cubicBezTo>
                    <a:pt x="168" y="140"/>
                    <a:pt x="154" y="84"/>
                    <a:pt x="140" y="56"/>
                  </a:cubicBezTo>
                  <a:cubicBezTo>
                    <a:pt x="112" y="1"/>
                    <a:pt x="56" y="1"/>
                    <a:pt x="28" y="15"/>
                  </a:cubicBezTo>
                  <a:cubicBezTo>
                    <a:pt x="14" y="28"/>
                    <a:pt x="0" y="56"/>
                    <a:pt x="0" y="70"/>
                  </a:cubicBezTo>
                  <a:cubicBezTo>
                    <a:pt x="14" y="98"/>
                    <a:pt x="14" y="154"/>
                    <a:pt x="42" y="182"/>
                  </a:cubicBezTo>
                  <a:cubicBezTo>
                    <a:pt x="84" y="238"/>
                    <a:pt x="140" y="224"/>
                    <a:pt x="154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5"/>
            <p:cNvSpPr/>
            <p:nvPr/>
          </p:nvSpPr>
          <p:spPr>
            <a:xfrm>
              <a:off x="3065300" y="2152900"/>
              <a:ext cx="4925" cy="6650"/>
            </a:xfrm>
            <a:custGeom>
              <a:avLst/>
              <a:gdLst/>
              <a:ahLst/>
              <a:cxnLst/>
              <a:rect l="l" t="t" r="r" b="b"/>
              <a:pathLst>
                <a:path w="197" h="266" extrusionOk="0">
                  <a:moveTo>
                    <a:pt x="182" y="98"/>
                  </a:moveTo>
                  <a:cubicBezTo>
                    <a:pt x="168" y="43"/>
                    <a:pt x="126" y="1"/>
                    <a:pt x="70" y="43"/>
                  </a:cubicBezTo>
                  <a:cubicBezTo>
                    <a:pt x="57" y="43"/>
                    <a:pt x="29" y="71"/>
                    <a:pt x="29" y="71"/>
                  </a:cubicBezTo>
                  <a:cubicBezTo>
                    <a:pt x="29" y="112"/>
                    <a:pt x="1" y="182"/>
                    <a:pt x="43" y="196"/>
                  </a:cubicBezTo>
                  <a:cubicBezTo>
                    <a:pt x="98" y="238"/>
                    <a:pt x="140" y="252"/>
                    <a:pt x="196" y="266"/>
                  </a:cubicBezTo>
                  <a:lnTo>
                    <a:pt x="196" y="154"/>
                  </a:lnTo>
                  <a:cubicBezTo>
                    <a:pt x="196" y="140"/>
                    <a:pt x="182" y="126"/>
                    <a:pt x="182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5"/>
            <p:cNvSpPr/>
            <p:nvPr/>
          </p:nvSpPr>
          <p:spPr>
            <a:xfrm>
              <a:off x="2640575" y="4216600"/>
              <a:ext cx="5250" cy="8750"/>
            </a:xfrm>
            <a:custGeom>
              <a:avLst/>
              <a:gdLst/>
              <a:ahLst/>
              <a:cxnLst/>
              <a:rect l="l" t="t" r="r" b="b"/>
              <a:pathLst>
                <a:path w="210" h="350" extrusionOk="0">
                  <a:moveTo>
                    <a:pt x="168" y="70"/>
                  </a:moveTo>
                  <a:cubicBezTo>
                    <a:pt x="154" y="29"/>
                    <a:pt x="98" y="1"/>
                    <a:pt x="70" y="1"/>
                  </a:cubicBezTo>
                  <a:cubicBezTo>
                    <a:pt x="14" y="1"/>
                    <a:pt x="0" y="57"/>
                    <a:pt x="0" y="98"/>
                  </a:cubicBezTo>
                  <a:cubicBezTo>
                    <a:pt x="14" y="196"/>
                    <a:pt x="28" y="266"/>
                    <a:pt x="70" y="349"/>
                  </a:cubicBezTo>
                  <a:cubicBezTo>
                    <a:pt x="98" y="294"/>
                    <a:pt x="154" y="266"/>
                    <a:pt x="182" y="210"/>
                  </a:cubicBezTo>
                  <a:cubicBezTo>
                    <a:pt x="210" y="168"/>
                    <a:pt x="182" y="98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5"/>
            <p:cNvSpPr/>
            <p:nvPr/>
          </p:nvSpPr>
          <p:spPr>
            <a:xfrm>
              <a:off x="2641625" y="4225325"/>
              <a:ext cx="1075" cy="725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28" y="0"/>
                  </a:moveTo>
                  <a:cubicBezTo>
                    <a:pt x="0" y="0"/>
                    <a:pt x="0" y="0"/>
                    <a:pt x="28" y="0"/>
                  </a:cubicBezTo>
                  <a:cubicBezTo>
                    <a:pt x="0" y="14"/>
                    <a:pt x="0" y="14"/>
                    <a:pt x="28" y="28"/>
                  </a:cubicBezTo>
                  <a:lnTo>
                    <a:pt x="42" y="28"/>
                  </a:lnTo>
                  <a:cubicBezTo>
                    <a:pt x="28" y="14"/>
                    <a:pt x="2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5"/>
            <p:cNvSpPr/>
            <p:nvPr/>
          </p:nvSpPr>
          <p:spPr>
            <a:xfrm>
              <a:off x="4734950" y="1761650"/>
              <a:ext cx="6300" cy="5950"/>
            </a:xfrm>
            <a:custGeom>
              <a:avLst/>
              <a:gdLst/>
              <a:ahLst/>
              <a:cxnLst/>
              <a:rect l="l" t="t" r="r" b="b"/>
              <a:pathLst>
                <a:path w="252" h="238" extrusionOk="0">
                  <a:moveTo>
                    <a:pt x="210" y="210"/>
                  </a:moveTo>
                  <a:cubicBezTo>
                    <a:pt x="252" y="154"/>
                    <a:pt x="224" y="70"/>
                    <a:pt x="154" y="28"/>
                  </a:cubicBezTo>
                  <a:cubicBezTo>
                    <a:pt x="98" y="0"/>
                    <a:pt x="70" y="14"/>
                    <a:pt x="29" y="70"/>
                  </a:cubicBezTo>
                  <a:cubicBezTo>
                    <a:pt x="1" y="140"/>
                    <a:pt x="29" y="224"/>
                    <a:pt x="84" y="238"/>
                  </a:cubicBezTo>
                  <a:cubicBezTo>
                    <a:pt x="140" y="238"/>
                    <a:pt x="196" y="238"/>
                    <a:pt x="21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5"/>
            <p:cNvSpPr/>
            <p:nvPr/>
          </p:nvSpPr>
          <p:spPr>
            <a:xfrm>
              <a:off x="3252925" y="16486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54" y="209"/>
                  </a:moveTo>
                  <a:cubicBezTo>
                    <a:pt x="209" y="209"/>
                    <a:pt x="223" y="181"/>
                    <a:pt x="209" y="126"/>
                  </a:cubicBezTo>
                  <a:cubicBezTo>
                    <a:pt x="167" y="84"/>
                    <a:pt x="154" y="56"/>
                    <a:pt x="126" y="14"/>
                  </a:cubicBezTo>
                  <a:cubicBezTo>
                    <a:pt x="98" y="0"/>
                    <a:pt x="70" y="14"/>
                    <a:pt x="56" y="42"/>
                  </a:cubicBezTo>
                  <a:cubicBezTo>
                    <a:pt x="0" y="70"/>
                    <a:pt x="0" y="112"/>
                    <a:pt x="28" y="154"/>
                  </a:cubicBezTo>
                  <a:cubicBezTo>
                    <a:pt x="70" y="181"/>
                    <a:pt x="98" y="209"/>
                    <a:pt x="154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5"/>
            <p:cNvSpPr/>
            <p:nvPr/>
          </p:nvSpPr>
          <p:spPr>
            <a:xfrm>
              <a:off x="4110750" y="1732700"/>
              <a:ext cx="4225" cy="457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98" y="168"/>
                  </a:moveTo>
                  <a:cubicBezTo>
                    <a:pt x="126" y="168"/>
                    <a:pt x="140" y="126"/>
                    <a:pt x="154" y="112"/>
                  </a:cubicBezTo>
                  <a:cubicBezTo>
                    <a:pt x="168" y="57"/>
                    <a:pt x="140" y="1"/>
                    <a:pt x="84" y="1"/>
                  </a:cubicBezTo>
                  <a:cubicBezTo>
                    <a:pt x="29" y="1"/>
                    <a:pt x="1" y="43"/>
                    <a:pt x="1" y="98"/>
                  </a:cubicBezTo>
                  <a:cubicBezTo>
                    <a:pt x="15" y="140"/>
                    <a:pt x="56" y="182"/>
                    <a:pt x="98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5"/>
            <p:cNvSpPr/>
            <p:nvPr/>
          </p:nvSpPr>
          <p:spPr>
            <a:xfrm>
              <a:off x="5772025" y="4186625"/>
              <a:ext cx="5625" cy="7000"/>
            </a:xfrm>
            <a:custGeom>
              <a:avLst/>
              <a:gdLst/>
              <a:ahLst/>
              <a:cxnLst/>
              <a:rect l="l" t="t" r="r" b="b"/>
              <a:pathLst>
                <a:path w="225" h="280" extrusionOk="0">
                  <a:moveTo>
                    <a:pt x="71" y="28"/>
                  </a:moveTo>
                  <a:cubicBezTo>
                    <a:pt x="29" y="42"/>
                    <a:pt x="15" y="98"/>
                    <a:pt x="1" y="140"/>
                  </a:cubicBezTo>
                  <a:cubicBezTo>
                    <a:pt x="29" y="168"/>
                    <a:pt x="43" y="209"/>
                    <a:pt x="85" y="237"/>
                  </a:cubicBezTo>
                  <a:cubicBezTo>
                    <a:pt x="140" y="279"/>
                    <a:pt x="182" y="251"/>
                    <a:pt x="210" y="209"/>
                  </a:cubicBezTo>
                  <a:cubicBezTo>
                    <a:pt x="224" y="168"/>
                    <a:pt x="210" y="112"/>
                    <a:pt x="182" y="84"/>
                  </a:cubicBezTo>
                  <a:cubicBezTo>
                    <a:pt x="154" y="14"/>
                    <a:pt x="99" y="0"/>
                    <a:pt x="7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5"/>
            <p:cNvSpPr/>
            <p:nvPr/>
          </p:nvSpPr>
          <p:spPr>
            <a:xfrm>
              <a:off x="2646150" y="4319475"/>
              <a:ext cx="5950" cy="7000"/>
            </a:xfrm>
            <a:custGeom>
              <a:avLst/>
              <a:gdLst/>
              <a:ahLst/>
              <a:cxnLst/>
              <a:rect l="l" t="t" r="r" b="b"/>
              <a:pathLst>
                <a:path w="238" h="280" extrusionOk="0">
                  <a:moveTo>
                    <a:pt x="70" y="56"/>
                  </a:moveTo>
                  <a:cubicBezTo>
                    <a:pt x="1" y="84"/>
                    <a:pt x="1" y="196"/>
                    <a:pt x="70" y="224"/>
                  </a:cubicBezTo>
                  <a:cubicBezTo>
                    <a:pt x="126" y="238"/>
                    <a:pt x="196" y="266"/>
                    <a:pt x="238" y="280"/>
                  </a:cubicBezTo>
                  <a:lnTo>
                    <a:pt x="238" y="1"/>
                  </a:lnTo>
                  <a:cubicBezTo>
                    <a:pt x="196" y="15"/>
                    <a:pt x="126" y="15"/>
                    <a:pt x="7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5"/>
            <p:cNvSpPr/>
            <p:nvPr/>
          </p:nvSpPr>
          <p:spPr>
            <a:xfrm>
              <a:off x="5900025" y="3612975"/>
              <a:ext cx="10125" cy="6300"/>
            </a:xfrm>
            <a:custGeom>
              <a:avLst/>
              <a:gdLst/>
              <a:ahLst/>
              <a:cxnLst/>
              <a:rect l="l" t="t" r="r" b="b"/>
              <a:pathLst>
                <a:path w="405" h="252" extrusionOk="0">
                  <a:moveTo>
                    <a:pt x="405" y="224"/>
                  </a:moveTo>
                  <a:cubicBezTo>
                    <a:pt x="335" y="29"/>
                    <a:pt x="279" y="1"/>
                    <a:pt x="112" y="43"/>
                  </a:cubicBezTo>
                  <a:lnTo>
                    <a:pt x="0" y="98"/>
                  </a:lnTo>
                  <a:cubicBezTo>
                    <a:pt x="153" y="98"/>
                    <a:pt x="279" y="168"/>
                    <a:pt x="405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5"/>
            <p:cNvSpPr/>
            <p:nvPr/>
          </p:nvSpPr>
          <p:spPr>
            <a:xfrm>
              <a:off x="5899325" y="3615775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14" y="0"/>
                    <a:pt x="2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5"/>
            <p:cNvSpPr/>
            <p:nvPr/>
          </p:nvSpPr>
          <p:spPr>
            <a:xfrm>
              <a:off x="2449125" y="2091875"/>
              <a:ext cx="3850" cy="4225"/>
            </a:xfrm>
            <a:custGeom>
              <a:avLst/>
              <a:gdLst/>
              <a:ahLst/>
              <a:cxnLst/>
              <a:rect l="l" t="t" r="r" b="b"/>
              <a:pathLst>
                <a:path w="154" h="169" extrusionOk="0">
                  <a:moveTo>
                    <a:pt x="14" y="112"/>
                  </a:moveTo>
                  <a:cubicBezTo>
                    <a:pt x="28" y="126"/>
                    <a:pt x="56" y="140"/>
                    <a:pt x="70" y="140"/>
                  </a:cubicBezTo>
                  <a:cubicBezTo>
                    <a:pt x="126" y="168"/>
                    <a:pt x="154" y="126"/>
                    <a:pt x="154" y="71"/>
                  </a:cubicBezTo>
                  <a:cubicBezTo>
                    <a:pt x="154" y="29"/>
                    <a:pt x="126" y="1"/>
                    <a:pt x="70" y="1"/>
                  </a:cubicBezTo>
                  <a:cubicBezTo>
                    <a:pt x="14" y="29"/>
                    <a:pt x="1" y="57"/>
                    <a:pt x="1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5"/>
            <p:cNvSpPr/>
            <p:nvPr/>
          </p:nvSpPr>
          <p:spPr>
            <a:xfrm>
              <a:off x="3457250" y="3029575"/>
              <a:ext cx="5625" cy="5250"/>
            </a:xfrm>
            <a:custGeom>
              <a:avLst/>
              <a:gdLst/>
              <a:ahLst/>
              <a:cxnLst/>
              <a:rect l="l" t="t" r="r" b="b"/>
              <a:pathLst>
                <a:path w="225" h="210" extrusionOk="0">
                  <a:moveTo>
                    <a:pt x="71" y="196"/>
                  </a:moveTo>
                  <a:cubicBezTo>
                    <a:pt x="85" y="196"/>
                    <a:pt x="127" y="210"/>
                    <a:pt x="140" y="196"/>
                  </a:cubicBezTo>
                  <a:cubicBezTo>
                    <a:pt x="182" y="154"/>
                    <a:pt x="196" y="126"/>
                    <a:pt x="224" y="84"/>
                  </a:cubicBezTo>
                  <a:cubicBezTo>
                    <a:pt x="210" y="56"/>
                    <a:pt x="196" y="15"/>
                    <a:pt x="154" y="1"/>
                  </a:cubicBezTo>
                  <a:cubicBezTo>
                    <a:pt x="127" y="15"/>
                    <a:pt x="85" y="56"/>
                    <a:pt x="57" y="70"/>
                  </a:cubicBezTo>
                  <a:cubicBezTo>
                    <a:pt x="1" y="126"/>
                    <a:pt x="15" y="182"/>
                    <a:pt x="71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5"/>
            <p:cNvSpPr/>
            <p:nvPr/>
          </p:nvSpPr>
          <p:spPr>
            <a:xfrm>
              <a:off x="5536650" y="3030275"/>
              <a:ext cx="4200" cy="4550"/>
            </a:xfrm>
            <a:custGeom>
              <a:avLst/>
              <a:gdLst/>
              <a:ahLst/>
              <a:cxnLst/>
              <a:rect l="l" t="t" r="r" b="b"/>
              <a:pathLst>
                <a:path w="168" h="182" extrusionOk="0">
                  <a:moveTo>
                    <a:pt x="168" y="42"/>
                  </a:moveTo>
                  <a:cubicBezTo>
                    <a:pt x="168" y="42"/>
                    <a:pt x="140" y="1"/>
                    <a:pt x="112" y="1"/>
                  </a:cubicBezTo>
                  <a:cubicBezTo>
                    <a:pt x="42" y="1"/>
                    <a:pt x="1" y="42"/>
                    <a:pt x="15" y="126"/>
                  </a:cubicBezTo>
                  <a:cubicBezTo>
                    <a:pt x="15" y="154"/>
                    <a:pt x="28" y="168"/>
                    <a:pt x="42" y="182"/>
                  </a:cubicBezTo>
                  <a:cubicBezTo>
                    <a:pt x="70" y="182"/>
                    <a:pt x="98" y="182"/>
                    <a:pt x="112" y="168"/>
                  </a:cubicBezTo>
                  <a:cubicBezTo>
                    <a:pt x="140" y="112"/>
                    <a:pt x="154" y="84"/>
                    <a:pt x="16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5"/>
            <p:cNvSpPr/>
            <p:nvPr/>
          </p:nvSpPr>
          <p:spPr>
            <a:xfrm>
              <a:off x="2567350" y="3088500"/>
              <a:ext cx="2800" cy="4225"/>
            </a:xfrm>
            <a:custGeom>
              <a:avLst/>
              <a:gdLst/>
              <a:ahLst/>
              <a:cxnLst/>
              <a:rect l="l" t="t" r="r" b="b"/>
              <a:pathLst>
                <a:path w="112" h="169" extrusionOk="0">
                  <a:moveTo>
                    <a:pt x="112" y="85"/>
                  </a:moveTo>
                  <a:cubicBezTo>
                    <a:pt x="84" y="43"/>
                    <a:pt x="42" y="29"/>
                    <a:pt x="28" y="1"/>
                  </a:cubicBezTo>
                  <a:cubicBezTo>
                    <a:pt x="14" y="29"/>
                    <a:pt x="0" y="71"/>
                    <a:pt x="0" y="99"/>
                  </a:cubicBezTo>
                  <a:cubicBezTo>
                    <a:pt x="0" y="126"/>
                    <a:pt x="28" y="140"/>
                    <a:pt x="28" y="140"/>
                  </a:cubicBezTo>
                  <a:cubicBezTo>
                    <a:pt x="84" y="168"/>
                    <a:pt x="112" y="140"/>
                    <a:pt x="112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5"/>
            <p:cNvSpPr/>
            <p:nvPr/>
          </p:nvSpPr>
          <p:spPr>
            <a:xfrm>
              <a:off x="2532825" y="3092350"/>
              <a:ext cx="4200" cy="6300"/>
            </a:xfrm>
            <a:custGeom>
              <a:avLst/>
              <a:gdLst/>
              <a:ahLst/>
              <a:cxnLst/>
              <a:rect l="l" t="t" r="r" b="b"/>
              <a:pathLst>
                <a:path w="168" h="252" extrusionOk="0">
                  <a:moveTo>
                    <a:pt x="126" y="210"/>
                  </a:moveTo>
                  <a:cubicBezTo>
                    <a:pt x="154" y="196"/>
                    <a:pt x="154" y="140"/>
                    <a:pt x="168" y="112"/>
                  </a:cubicBezTo>
                  <a:cubicBezTo>
                    <a:pt x="154" y="70"/>
                    <a:pt x="126" y="42"/>
                    <a:pt x="98" y="0"/>
                  </a:cubicBezTo>
                  <a:cubicBezTo>
                    <a:pt x="70" y="42"/>
                    <a:pt x="28" y="56"/>
                    <a:pt x="14" y="84"/>
                  </a:cubicBezTo>
                  <a:cubicBezTo>
                    <a:pt x="0" y="182"/>
                    <a:pt x="70" y="251"/>
                    <a:pt x="126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5"/>
            <p:cNvSpPr/>
            <p:nvPr/>
          </p:nvSpPr>
          <p:spPr>
            <a:xfrm>
              <a:off x="2583375" y="3115025"/>
              <a:ext cx="725" cy="1050"/>
            </a:xfrm>
            <a:custGeom>
              <a:avLst/>
              <a:gdLst/>
              <a:ahLst/>
              <a:cxnLst/>
              <a:rect l="l" t="t" r="r" b="b"/>
              <a:pathLst>
                <a:path w="29" h="42" extrusionOk="0">
                  <a:moveTo>
                    <a:pt x="29" y="42"/>
                  </a:moveTo>
                  <a:cubicBezTo>
                    <a:pt x="29" y="14"/>
                    <a:pt x="29" y="14"/>
                    <a:pt x="29" y="42"/>
                  </a:cubicBezTo>
                  <a:cubicBezTo>
                    <a:pt x="15" y="14"/>
                    <a:pt x="15" y="0"/>
                    <a:pt x="1" y="0"/>
                  </a:cubicBez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5"/>
            <p:cNvSpPr/>
            <p:nvPr/>
          </p:nvSpPr>
          <p:spPr>
            <a:xfrm>
              <a:off x="2584075" y="3115375"/>
              <a:ext cx="4900" cy="4550"/>
            </a:xfrm>
            <a:custGeom>
              <a:avLst/>
              <a:gdLst/>
              <a:ahLst/>
              <a:cxnLst/>
              <a:rect l="l" t="t" r="r" b="b"/>
              <a:pathLst>
                <a:path w="196" h="182" extrusionOk="0">
                  <a:moveTo>
                    <a:pt x="140" y="139"/>
                  </a:moveTo>
                  <a:cubicBezTo>
                    <a:pt x="168" y="126"/>
                    <a:pt x="182" y="112"/>
                    <a:pt x="182" y="98"/>
                  </a:cubicBezTo>
                  <a:cubicBezTo>
                    <a:pt x="196" y="42"/>
                    <a:pt x="154" y="0"/>
                    <a:pt x="112" y="0"/>
                  </a:cubicBezTo>
                  <a:lnTo>
                    <a:pt x="1" y="0"/>
                  </a:lnTo>
                  <a:cubicBezTo>
                    <a:pt x="1" y="42"/>
                    <a:pt x="29" y="98"/>
                    <a:pt x="29" y="126"/>
                  </a:cubicBezTo>
                  <a:cubicBezTo>
                    <a:pt x="56" y="181"/>
                    <a:pt x="98" y="181"/>
                    <a:pt x="14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5"/>
            <p:cNvSpPr/>
            <p:nvPr/>
          </p:nvSpPr>
          <p:spPr>
            <a:xfrm>
              <a:off x="3047175" y="2107575"/>
              <a:ext cx="4200" cy="4900"/>
            </a:xfrm>
            <a:custGeom>
              <a:avLst/>
              <a:gdLst/>
              <a:ahLst/>
              <a:cxnLst/>
              <a:rect l="l" t="t" r="r" b="b"/>
              <a:pathLst>
                <a:path w="168" h="196" extrusionOk="0">
                  <a:moveTo>
                    <a:pt x="168" y="126"/>
                  </a:moveTo>
                  <a:cubicBezTo>
                    <a:pt x="168" y="98"/>
                    <a:pt x="154" y="42"/>
                    <a:pt x="140" y="1"/>
                  </a:cubicBezTo>
                  <a:cubicBezTo>
                    <a:pt x="98" y="28"/>
                    <a:pt x="56" y="42"/>
                    <a:pt x="28" y="56"/>
                  </a:cubicBezTo>
                  <a:cubicBezTo>
                    <a:pt x="0" y="98"/>
                    <a:pt x="14" y="140"/>
                    <a:pt x="70" y="168"/>
                  </a:cubicBezTo>
                  <a:cubicBezTo>
                    <a:pt x="126" y="196"/>
                    <a:pt x="168" y="182"/>
                    <a:pt x="168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5"/>
            <p:cNvSpPr/>
            <p:nvPr/>
          </p:nvSpPr>
          <p:spPr>
            <a:xfrm>
              <a:off x="2452950" y="3128275"/>
              <a:ext cx="4925" cy="5250"/>
            </a:xfrm>
            <a:custGeom>
              <a:avLst/>
              <a:gdLst/>
              <a:ahLst/>
              <a:cxnLst/>
              <a:rect l="l" t="t" r="r" b="b"/>
              <a:pathLst>
                <a:path w="197" h="210" extrusionOk="0">
                  <a:moveTo>
                    <a:pt x="15" y="70"/>
                  </a:moveTo>
                  <a:cubicBezTo>
                    <a:pt x="1" y="112"/>
                    <a:pt x="15" y="154"/>
                    <a:pt x="71" y="181"/>
                  </a:cubicBezTo>
                  <a:cubicBezTo>
                    <a:pt x="127" y="209"/>
                    <a:pt x="154" y="181"/>
                    <a:pt x="196" y="140"/>
                  </a:cubicBezTo>
                  <a:cubicBezTo>
                    <a:pt x="168" y="98"/>
                    <a:pt x="168" y="28"/>
                    <a:pt x="140" y="14"/>
                  </a:cubicBezTo>
                  <a:cubicBezTo>
                    <a:pt x="85" y="0"/>
                    <a:pt x="43" y="14"/>
                    <a:pt x="1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5"/>
            <p:cNvSpPr/>
            <p:nvPr/>
          </p:nvSpPr>
          <p:spPr>
            <a:xfrm>
              <a:off x="2792250" y="3264275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1" y="28"/>
                  </a:moveTo>
                  <a:cubicBezTo>
                    <a:pt x="1" y="84"/>
                    <a:pt x="15" y="112"/>
                    <a:pt x="57" y="112"/>
                  </a:cubicBezTo>
                  <a:cubicBezTo>
                    <a:pt x="85" y="112"/>
                    <a:pt x="99" y="98"/>
                    <a:pt x="113" y="84"/>
                  </a:cubicBezTo>
                  <a:cubicBezTo>
                    <a:pt x="140" y="28"/>
                    <a:pt x="99" y="0"/>
                    <a:pt x="43" y="0"/>
                  </a:cubicBezTo>
                  <a:cubicBezTo>
                    <a:pt x="29" y="0"/>
                    <a:pt x="1" y="14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5"/>
            <p:cNvSpPr/>
            <p:nvPr/>
          </p:nvSpPr>
          <p:spPr>
            <a:xfrm>
              <a:off x="2748675" y="2116300"/>
              <a:ext cx="3850" cy="3500"/>
            </a:xfrm>
            <a:custGeom>
              <a:avLst/>
              <a:gdLst/>
              <a:ahLst/>
              <a:cxnLst/>
              <a:rect l="l" t="t" r="r" b="b"/>
              <a:pathLst>
                <a:path w="154" h="140" extrusionOk="0">
                  <a:moveTo>
                    <a:pt x="140" y="42"/>
                  </a:moveTo>
                  <a:cubicBezTo>
                    <a:pt x="112" y="0"/>
                    <a:pt x="70" y="0"/>
                    <a:pt x="28" y="42"/>
                  </a:cubicBezTo>
                  <a:cubicBezTo>
                    <a:pt x="14" y="56"/>
                    <a:pt x="14" y="70"/>
                    <a:pt x="0" y="98"/>
                  </a:cubicBezTo>
                  <a:cubicBezTo>
                    <a:pt x="28" y="112"/>
                    <a:pt x="56" y="126"/>
                    <a:pt x="84" y="140"/>
                  </a:cubicBezTo>
                  <a:cubicBezTo>
                    <a:pt x="140" y="112"/>
                    <a:pt x="154" y="70"/>
                    <a:pt x="14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5"/>
            <p:cNvSpPr/>
            <p:nvPr/>
          </p:nvSpPr>
          <p:spPr>
            <a:xfrm>
              <a:off x="5477725" y="3272975"/>
              <a:ext cx="3500" cy="3875"/>
            </a:xfrm>
            <a:custGeom>
              <a:avLst/>
              <a:gdLst/>
              <a:ahLst/>
              <a:cxnLst/>
              <a:rect l="l" t="t" r="r" b="b"/>
              <a:pathLst>
                <a:path w="140" h="155" extrusionOk="0">
                  <a:moveTo>
                    <a:pt x="140" y="98"/>
                  </a:moveTo>
                  <a:lnTo>
                    <a:pt x="84" y="1"/>
                  </a:lnTo>
                  <a:lnTo>
                    <a:pt x="0" y="84"/>
                  </a:lnTo>
                  <a:lnTo>
                    <a:pt x="98" y="126"/>
                  </a:lnTo>
                  <a:cubicBezTo>
                    <a:pt x="98" y="154"/>
                    <a:pt x="140" y="112"/>
                    <a:pt x="14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5"/>
            <p:cNvSpPr/>
            <p:nvPr/>
          </p:nvSpPr>
          <p:spPr>
            <a:xfrm>
              <a:off x="5038675" y="3284500"/>
              <a:ext cx="3175" cy="4550"/>
            </a:xfrm>
            <a:custGeom>
              <a:avLst/>
              <a:gdLst/>
              <a:ahLst/>
              <a:cxnLst/>
              <a:rect l="l" t="t" r="r" b="b"/>
              <a:pathLst>
                <a:path w="127" h="182" extrusionOk="0">
                  <a:moveTo>
                    <a:pt x="57" y="0"/>
                  </a:moveTo>
                  <a:cubicBezTo>
                    <a:pt x="1" y="56"/>
                    <a:pt x="43" y="181"/>
                    <a:pt x="85" y="167"/>
                  </a:cubicBezTo>
                  <a:cubicBezTo>
                    <a:pt x="113" y="167"/>
                    <a:pt x="126" y="126"/>
                    <a:pt x="126" y="126"/>
                  </a:cubicBezTo>
                  <a:cubicBezTo>
                    <a:pt x="126" y="84"/>
                    <a:pt x="113" y="42"/>
                    <a:pt x="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5"/>
            <p:cNvSpPr/>
            <p:nvPr/>
          </p:nvSpPr>
          <p:spPr>
            <a:xfrm>
              <a:off x="5480150" y="3364350"/>
              <a:ext cx="4925" cy="4550"/>
            </a:xfrm>
            <a:custGeom>
              <a:avLst/>
              <a:gdLst/>
              <a:ahLst/>
              <a:cxnLst/>
              <a:rect l="l" t="t" r="r" b="b"/>
              <a:pathLst>
                <a:path w="197" h="182" extrusionOk="0">
                  <a:moveTo>
                    <a:pt x="182" y="70"/>
                  </a:moveTo>
                  <a:cubicBezTo>
                    <a:pt x="182" y="14"/>
                    <a:pt x="126" y="0"/>
                    <a:pt x="71" y="14"/>
                  </a:cubicBezTo>
                  <a:cubicBezTo>
                    <a:pt x="29" y="42"/>
                    <a:pt x="1" y="84"/>
                    <a:pt x="29" y="126"/>
                  </a:cubicBezTo>
                  <a:cubicBezTo>
                    <a:pt x="43" y="154"/>
                    <a:pt x="99" y="154"/>
                    <a:pt x="126" y="182"/>
                  </a:cubicBezTo>
                  <a:cubicBezTo>
                    <a:pt x="168" y="140"/>
                    <a:pt x="196" y="112"/>
                    <a:pt x="18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5"/>
            <p:cNvSpPr/>
            <p:nvPr/>
          </p:nvSpPr>
          <p:spPr>
            <a:xfrm>
              <a:off x="5601525" y="3496500"/>
              <a:ext cx="5950" cy="4225"/>
            </a:xfrm>
            <a:custGeom>
              <a:avLst/>
              <a:gdLst/>
              <a:ahLst/>
              <a:cxnLst/>
              <a:rect l="l" t="t" r="r" b="b"/>
              <a:pathLst>
                <a:path w="238" h="169" extrusionOk="0">
                  <a:moveTo>
                    <a:pt x="139" y="1"/>
                  </a:moveTo>
                  <a:cubicBezTo>
                    <a:pt x="98" y="15"/>
                    <a:pt x="70" y="29"/>
                    <a:pt x="28" y="71"/>
                  </a:cubicBezTo>
                  <a:cubicBezTo>
                    <a:pt x="0" y="98"/>
                    <a:pt x="28" y="154"/>
                    <a:pt x="84" y="154"/>
                  </a:cubicBezTo>
                  <a:cubicBezTo>
                    <a:pt x="167" y="168"/>
                    <a:pt x="237" y="126"/>
                    <a:pt x="209" y="71"/>
                  </a:cubicBezTo>
                  <a:cubicBezTo>
                    <a:pt x="209" y="57"/>
                    <a:pt x="167" y="15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5"/>
            <p:cNvSpPr/>
            <p:nvPr/>
          </p:nvSpPr>
          <p:spPr>
            <a:xfrm>
              <a:off x="3477500" y="1917525"/>
              <a:ext cx="2100" cy="3175"/>
            </a:xfrm>
            <a:custGeom>
              <a:avLst/>
              <a:gdLst/>
              <a:ahLst/>
              <a:cxnLst/>
              <a:rect l="l" t="t" r="r" b="b"/>
              <a:pathLst>
                <a:path w="84" h="127" extrusionOk="0">
                  <a:moveTo>
                    <a:pt x="14" y="126"/>
                  </a:moveTo>
                  <a:cubicBezTo>
                    <a:pt x="42" y="112"/>
                    <a:pt x="70" y="70"/>
                    <a:pt x="84" y="56"/>
                  </a:cubicBezTo>
                  <a:cubicBezTo>
                    <a:pt x="84" y="56"/>
                    <a:pt x="70" y="28"/>
                    <a:pt x="70" y="1"/>
                  </a:cubicBezTo>
                  <a:cubicBezTo>
                    <a:pt x="28" y="28"/>
                    <a:pt x="14" y="56"/>
                    <a:pt x="0" y="70"/>
                  </a:cubicBezTo>
                  <a:cubicBezTo>
                    <a:pt x="0" y="70"/>
                    <a:pt x="14" y="112"/>
                    <a:pt x="14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5"/>
            <p:cNvSpPr/>
            <p:nvPr/>
          </p:nvSpPr>
          <p:spPr>
            <a:xfrm>
              <a:off x="5519225" y="3595550"/>
              <a:ext cx="5250" cy="4200"/>
            </a:xfrm>
            <a:custGeom>
              <a:avLst/>
              <a:gdLst/>
              <a:ahLst/>
              <a:cxnLst/>
              <a:rect l="l" t="t" r="r" b="b"/>
              <a:pathLst>
                <a:path w="210" h="168" extrusionOk="0">
                  <a:moveTo>
                    <a:pt x="181" y="42"/>
                  </a:moveTo>
                  <a:cubicBezTo>
                    <a:pt x="181" y="28"/>
                    <a:pt x="154" y="14"/>
                    <a:pt x="140" y="14"/>
                  </a:cubicBezTo>
                  <a:cubicBezTo>
                    <a:pt x="70" y="0"/>
                    <a:pt x="0" y="14"/>
                    <a:pt x="0" y="84"/>
                  </a:cubicBezTo>
                  <a:cubicBezTo>
                    <a:pt x="0" y="112"/>
                    <a:pt x="28" y="154"/>
                    <a:pt x="70" y="168"/>
                  </a:cubicBezTo>
                  <a:cubicBezTo>
                    <a:pt x="112" y="168"/>
                    <a:pt x="209" y="98"/>
                    <a:pt x="18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5"/>
            <p:cNvSpPr/>
            <p:nvPr/>
          </p:nvSpPr>
          <p:spPr>
            <a:xfrm>
              <a:off x="5910825" y="3620650"/>
              <a:ext cx="4900" cy="3850"/>
            </a:xfrm>
            <a:custGeom>
              <a:avLst/>
              <a:gdLst/>
              <a:ahLst/>
              <a:cxnLst/>
              <a:rect l="l" t="t" r="r" b="b"/>
              <a:pathLst>
                <a:path w="196" h="154" extrusionOk="0">
                  <a:moveTo>
                    <a:pt x="196" y="84"/>
                  </a:moveTo>
                  <a:cubicBezTo>
                    <a:pt x="196" y="70"/>
                    <a:pt x="182" y="42"/>
                    <a:pt x="168" y="42"/>
                  </a:cubicBezTo>
                  <a:cubicBezTo>
                    <a:pt x="112" y="14"/>
                    <a:pt x="56" y="14"/>
                    <a:pt x="0" y="1"/>
                  </a:cubicBezTo>
                  <a:cubicBezTo>
                    <a:pt x="42" y="56"/>
                    <a:pt x="70" y="84"/>
                    <a:pt x="112" y="126"/>
                  </a:cubicBezTo>
                  <a:cubicBezTo>
                    <a:pt x="168" y="154"/>
                    <a:pt x="196" y="140"/>
                    <a:pt x="19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5"/>
            <p:cNvSpPr/>
            <p:nvPr/>
          </p:nvSpPr>
          <p:spPr>
            <a:xfrm>
              <a:off x="5910475" y="3619250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42" y="57"/>
                  </a:moveTo>
                  <a:cubicBezTo>
                    <a:pt x="42" y="43"/>
                    <a:pt x="14" y="43"/>
                    <a:pt x="14" y="29"/>
                  </a:cubicBezTo>
                  <a:lnTo>
                    <a:pt x="0" y="1"/>
                  </a:lnTo>
                  <a:lnTo>
                    <a:pt x="0" y="43"/>
                  </a:lnTo>
                  <a:cubicBezTo>
                    <a:pt x="0" y="43"/>
                    <a:pt x="14" y="57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5"/>
            <p:cNvSpPr/>
            <p:nvPr/>
          </p:nvSpPr>
          <p:spPr>
            <a:xfrm>
              <a:off x="5726350" y="3734325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2" y="1"/>
                  </a:moveTo>
                  <a:cubicBezTo>
                    <a:pt x="29" y="1"/>
                    <a:pt x="1" y="1"/>
                    <a:pt x="1" y="29"/>
                  </a:cubicBezTo>
                  <a:lnTo>
                    <a:pt x="1" y="43"/>
                  </a:lnTo>
                  <a:lnTo>
                    <a:pt x="29" y="43"/>
                  </a:lnTo>
                  <a:cubicBezTo>
                    <a:pt x="29" y="43"/>
                    <a:pt x="42" y="29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5"/>
            <p:cNvSpPr/>
            <p:nvPr/>
          </p:nvSpPr>
          <p:spPr>
            <a:xfrm>
              <a:off x="5727400" y="3730850"/>
              <a:ext cx="5250" cy="3500"/>
            </a:xfrm>
            <a:custGeom>
              <a:avLst/>
              <a:gdLst/>
              <a:ahLst/>
              <a:cxnLst/>
              <a:rect l="l" t="t" r="r" b="b"/>
              <a:pathLst>
                <a:path w="210" h="140" extrusionOk="0">
                  <a:moveTo>
                    <a:pt x="154" y="0"/>
                  </a:moveTo>
                  <a:cubicBezTo>
                    <a:pt x="140" y="0"/>
                    <a:pt x="112" y="0"/>
                    <a:pt x="112" y="28"/>
                  </a:cubicBezTo>
                  <a:cubicBezTo>
                    <a:pt x="70" y="56"/>
                    <a:pt x="42" y="112"/>
                    <a:pt x="0" y="140"/>
                  </a:cubicBezTo>
                  <a:cubicBezTo>
                    <a:pt x="56" y="126"/>
                    <a:pt x="112" y="126"/>
                    <a:pt x="154" y="98"/>
                  </a:cubicBezTo>
                  <a:cubicBezTo>
                    <a:pt x="210" y="98"/>
                    <a:pt x="210" y="42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5"/>
            <p:cNvSpPr/>
            <p:nvPr/>
          </p:nvSpPr>
          <p:spPr>
            <a:xfrm>
              <a:off x="5321500" y="3890200"/>
              <a:ext cx="5250" cy="7000"/>
            </a:xfrm>
            <a:custGeom>
              <a:avLst/>
              <a:gdLst/>
              <a:ahLst/>
              <a:cxnLst/>
              <a:rect l="l" t="t" r="r" b="b"/>
              <a:pathLst>
                <a:path w="210" h="280" extrusionOk="0">
                  <a:moveTo>
                    <a:pt x="168" y="15"/>
                  </a:moveTo>
                  <a:cubicBezTo>
                    <a:pt x="28" y="71"/>
                    <a:pt x="0" y="140"/>
                    <a:pt x="112" y="238"/>
                  </a:cubicBezTo>
                  <a:cubicBezTo>
                    <a:pt x="126" y="252"/>
                    <a:pt x="182" y="280"/>
                    <a:pt x="209" y="280"/>
                  </a:cubicBezTo>
                  <a:lnTo>
                    <a:pt x="209" y="1"/>
                  </a:lnTo>
                  <a:cubicBezTo>
                    <a:pt x="196" y="15"/>
                    <a:pt x="182" y="15"/>
                    <a:pt x="16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5"/>
            <p:cNvSpPr/>
            <p:nvPr/>
          </p:nvSpPr>
          <p:spPr>
            <a:xfrm>
              <a:off x="3503650" y="1727125"/>
              <a:ext cx="2450" cy="5250"/>
            </a:xfrm>
            <a:custGeom>
              <a:avLst/>
              <a:gdLst/>
              <a:ahLst/>
              <a:cxnLst/>
              <a:rect l="l" t="t" r="r" b="b"/>
              <a:pathLst>
                <a:path w="98" h="210" extrusionOk="0">
                  <a:moveTo>
                    <a:pt x="98" y="112"/>
                  </a:moveTo>
                  <a:cubicBezTo>
                    <a:pt x="98" y="70"/>
                    <a:pt x="70" y="42"/>
                    <a:pt x="42" y="1"/>
                  </a:cubicBezTo>
                  <a:cubicBezTo>
                    <a:pt x="28" y="28"/>
                    <a:pt x="0" y="70"/>
                    <a:pt x="0" y="112"/>
                  </a:cubicBezTo>
                  <a:cubicBezTo>
                    <a:pt x="0" y="140"/>
                    <a:pt x="28" y="182"/>
                    <a:pt x="42" y="210"/>
                  </a:cubicBezTo>
                  <a:cubicBezTo>
                    <a:pt x="70" y="182"/>
                    <a:pt x="98" y="140"/>
                    <a:pt x="9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4177350" y="1724675"/>
              <a:ext cx="7000" cy="6325"/>
            </a:xfrm>
            <a:custGeom>
              <a:avLst/>
              <a:gdLst/>
              <a:ahLst/>
              <a:cxnLst/>
              <a:rect l="l" t="t" r="r" b="b"/>
              <a:pathLst>
                <a:path w="280" h="253" extrusionOk="0">
                  <a:moveTo>
                    <a:pt x="210" y="15"/>
                  </a:moveTo>
                  <a:cubicBezTo>
                    <a:pt x="182" y="1"/>
                    <a:pt x="126" y="1"/>
                    <a:pt x="85" y="1"/>
                  </a:cubicBezTo>
                  <a:cubicBezTo>
                    <a:pt x="15" y="1"/>
                    <a:pt x="1" y="43"/>
                    <a:pt x="43" y="99"/>
                  </a:cubicBezTo>
                  <a:cubicBezTo>
                    <a:pt x="71" y="154"/>
                    <a:pt x="112" y="210"/>
                    <a:pt x="126" y="252"/>
                  </a:cubicBezTo>
                  <a:lnTo>
                    <a:pt x="266" y="252"/>
                  </a:lnTo>
                  <a:cubicBezTo>
                    <a:pt x="266" y="168"/>
                    <a:pt x="280" y="85"/>
                    <a:pt x="21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5"/>
            <p:cNvSpPr/>
            <p:nvPr/>
          </p:nvSpPr>
          <p:spPr>
            <a:xfrm>
              <a:off x="2588275" y="1955175"/>
              <a:ext cx="4200" cy="5625"/>
            </a:xfrm>
            <a:custGeom>
              <a:avLst/>
              <a:gdLst/>
              <a:ahLst/>
              <a:cxnLst/>
              <a:rect l="l" t="t" r="r" b="b"/>
              <a:pathLst>
                <a:path w="168" h="225" extrusionOk="0">
                  <a:moveTo>
                    <a:pt x="84" y="1"/>
                  </a:moveTo>
                  <a:cubicBezTo>
                    <a:pt x="42" y="15"/>
                    <a:pt x="0" y="29"/>
                    <a:pt x="0" y="71"/>
                  </a:cubicBezTo>
                  <a:cubicBezTo>
                    <a:pt x="0" y="99"/>
                    <a:pt x="14" y="154"/>
                    <a:pt x="28" y="182"/>
                  </a:cubicBezTo>
                  <a:cubicBezTo>
                    <a:pt x="70" y="224"/>
                    <a:pt x="167" y="154"/>
                    <a:pt x="153" y="85"/>
                  </a:cubicBezTo>
                  <a:cubicBezTo>
                    <a:pt x="153" y="57"/>
                    <a:pt x="98" y="15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5"/>
            <p:cNvSpPr/>
            <p:nvPr/>
          </p:nvSpPr>
          <p:spPr>
            <a:xfrm>
              <a:off x="4478650" y="1994950"/>
              <a:ext cx="4900" cy="4550"/>
            </a:xfrm>
            <a:custGeom>
              <a:avLst/>
              <a:gdLst/>
              <a:ahLst/>
              <a:cxnLst/>
              <a:rect l="l" t="t" r="r" b="b"/>
              <a:pathLst>
                <a:path w="196" h="182" extrusionOk="0">
                  <a:moveTo>
                    <a:pt x="168" y="112"/>
                  </a:moveTo>
                  <a:cubicBezTo>
                    <a:pt x="196" y="98"/>
                    <a:pt x="168" y="84"/>
                    <a:pt x="168" y="42"/>
                  </a:cubicBezTo>
                  <a:cubicBezTo>
                    <a:pt x="154" y="28"/>
                    <a:pt x="140" y="0"/>
                    <a:pt x="140" y="0"/>
                  </a:cubicBezTo>
                  <a:cubicBezTo>
                    <a:pt x="98" y="14"/>
                    <a:pt x="42" y="28"/>
                    <a:pt x="28" y="70"/>
                  </a:cubicBezTo>
                  <a:cubicBezTo>
                    <a:pt x="0" y="112"/>
                    <a:pt x="14" y="167"/>
                    <a:pt x="70" y="167"/>
                  </a:cubicBezTo>
                  <a:cubicBezTo>
                    <a:pt x="98" y="181"/>
                    <a:pt x="140" y="154"/>
                    <a:pt x="16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5"/>
            <p:cNvSpPr/>
            <p:nvPr/>
          </p:nvSpPr>
          <p:spPr>
            <a:xfrm>
              <a:off x="1773325" y="2221950"/>
              <a:ext cx="4550" cy="5600"/>
            </a:xfrm>
            <a:custGeom>
              <a:avLst/>
              <a:gdLst/>
              <a:ahLst/>
              <a:cxnLst/>
              <a:rect l="l" t="t" r="r" b="b"/>
              <a:pathLst>
                <a:path w="182" h="224" extrusionOk="0">
                  <a:moveTo>
                    <a:pt x="56" y="15"/>
                  </a:moveTo>
                  <a:cubicBezTo>
                    <a:pt x="42" y="15"/>
                    <a:pt x="28" y="56"/>
                    <a:pt x="28" y="70"/>
                  </a:cubicBezTo>
                  <a:cubicBezTo>
                    <a:pt x="0" y="154"/>
                    <a:pt x="56" y="224"/>
                    <a:pt x="126" y="196"/>
                  </a:cubicBezTo>
                  <a:cubicBezTo>
                    <a:pt x="140" y="196"/>
                    <a:pt x="168" y="154"/>
                    <a:pt x="181" y="140"/>
                  </a:cubicBezTo>
                  <a:cubicBezTo>
                    <a:pt x="181" y="84"/>
                    <a:pt x="112" y="1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5"/>
            <p:cNvSpPr/>
            <p:nvPr/>
          </p:nvSpPr>
          <p:spPr>
            <a:xfrm>
              <a:off x="3817825" y="2228925"/>
              <a:ext cx="5275" cy="3875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57" y="154"/>
                  </a:moveTo>
                  <a:cubicBezTo>
                    <a:pt x="71" y="154"/>
                    <a:pt x="98" y="154"/>
                    <a:pt x="98" y="140"/>
                  </a:cubicBezTo>
                  <a:cubicBezTo>
                    <a:pt x="140" y="98"/>
                    <a:pt x="168" y="56"/>
                    <a:pt x="210" y="1"/>
                  </a:cubicBezTo>
                  <a:lnTo>
                    <a:pt x="57" y="56"/>
                  </a:lnTo>
                  <a:cubicBezTo>
                    <a:pt x="1" y="84"/>
                    <a:pt x="1" y="126"/>
                    <a:pt x="57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5"/>
            <p:cNvSpPr/>
            <p:nvPr/>
          </p:nvSpPr>
          <p:spPr>
            <a:xfrm>
              <a:off x="3823425" y="2227875"/>
              <a:ext cx="1400" cy="1075"/>
            </a:xfrm>
            <a:custGeom>
              <a:avLst/>
              <a:gdLst/>
              <a:ahLst/>
              <a:cxnLst/>
              <a:rect l="l" t="t" r="r" b="b"/>
              <a:pathLst>
                <a:path w="56" h="43" extrusionOk="0">
                  <a:moveTo>
                    <a:pt x="0" y="43"/>
                  </a:moveTo>
                  <a:cubicBezTo>
                    <a:pt x="14" y="43"/>
                    <a:pt x="42" y="43"/>
                    <a:pt x="42" y="29"/>
                  </a:cubicBezTo>
                  <a:cubicBezTo>
                    <a:pt x="42" y="29"/>
                    <a:pt x="42" y="1"/>
                    <a:pt x="56" y="1"/>
                  </a:cubicBezTo>
                  <a:lnTo>
                    <a:pt x="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5"/>
            <p:cNvSpPr/>
            <p:nvPr/>
          </p:nvSpPr>
          <p:spPr>
            <a:xfrm>
              <a:off x="4088775" y="230180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" y="29"/>
                  </a:moveTo>
                  <a:lnTo>
                    <a:pt x="99" y="112"/>
                  </a:lnTo>
                  <a:cubicBezTo>
                    <a:pt x="113" y="99"/>
                    <a:pt x="140" y="99"/>
                    <a:pt x="140" y="85"/>
                  </a:cubicBezTo>
                  <a:cubicBezTo>
                    <a:pt x="140" y="29"/>
                    <a:pt x="126" y="1"/>
                    <a:pt x="71" y="1"/>
                  </a:cubicBezTo>
                  <a:cubicBezTo>
                    <a:pt x="43" y="15"/>
                    <a:pt x="29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5"/>
            <p:cNvSpPr/>
            <p:nvPr/>
          </p:nvSpPr>
          <p:spPr>
            <a:xfrm>
              <a:off x="2776925" y="2322025"/>
              <a:ext cx="4900" cy="5975"/>
            </a:xfrm>
            <a:custGeom>
              <a:avLst/>
              <a:gdLst/>
              <a:ahLst/>
              <a:cxnLst/>
              <a:rect l="l" t="t" r="r" b="b"/>
              <a:pathLst>
                <a:path w="196" h="239" extrusionOk="0">
                  <a:moveTo>
                    <a:pt x="84" y="1"/>
                  </a:moveTo>
                  <a:cubicBezTo>
                    <a:pt x="56" y="29"/>
                    <a:pt x="0" y="57"/>
                    <a:pt x="0" y="99"/>
                  </a:cubicBezTo>
                  <a:cubicBezTo>
                    <a:pt x="0" y="126"/>
                    <a:pt x="28" y="168"/>
                    <a:pt x="70" y="196"/>
                  </a:cubicBezTo>
                  <a:cubicBezTo>
                    <a:pt x="98" y="238"/>
                    <a:pt x="154" y="196"/>
                    <a:pt x="168" y="140"/>
                  </a:cubicBezTo>
                  <a:cubicBezTo>
                    <a:pt x="196" y="112"/>
                    <a:pt x="196" y="57"/>
                    <a:pt x="196" y="29"/>
                  </a:cubicBezTo>
                  <a:cubicBezTo>
                    <a:pt x="168" y="1"/>
                    <a:pt x="126" y="1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5"/>
            <p:cNvSpPr/>
            <p:nvPr/>
          </p:nvSpPr>
          <p:spPr>
            <a:xfrm>
              <a:off x="4641150" y="1827550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6" y="15"/>
                  </a:moveTo>
                  <a:cubicBezTo>
                    <a:pt x="42" y="29"/>
                    <a:pt x="14" y="43"/>
                    <a:pt x="14" y="71"/>
                  </a:cubicBezTo>
                  <a:cubicBezTo>
                    <a:pt x="1" y="112"/>
                    <a:pt x="42" y="154"/>
                    <a:pt x="84" y="154"/>
                  </a:cubicBezTo>
                  <a:cubicBezTo>
                    <a:pt x="140" y="154"/>
                    <a:pt x="154" y="112"/>
                    <a:pt x="154" y="71"/>
                  </a:cubicBezTo>
                  <a:cubicBezTo>
                    <a:pt x="140" y="15"/>
                    <a:pt x="112" y="1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5"/>
            <p:cNvSpPr/>
            <p:nvPr/>
          </p:nvSpPr>
          <p:spPr>
            <a:xfrm>
              <a:off x="5786675" y="2469900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84" y="42"/>
                  </a:moveTo>
                  <a:cubicBezTo>
                    <a:pt x="84" y="14"/>
                    <a:pt x="70" y="0"/>
                    <a:pt x="57" y="0"/>
                  </a:cubicBezTo>
                  <a:cubicBezTo>
                    <a:pt x="43" y="0"/>
                    <a:pt x="15" y="0"/>
                    <a:pt x="1" y="14"/>
                  </a:cubicBezTo>
                  <a:lnTo>
                    <a:pt x="1" y="70"/>
                  </a:lnTo>
                  <a:cubicBezTo>
                    <a:pt x="57" y="84"/>
                    <a:pt x="84" y="84"/>
                    <a:pt x="8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5"/>
            <p:cNvSpPr/>
            <p:nvPr/>
          </p:nvSpPr>
          <p:spPr>
            <a:xfrm>
              <a:off x="5644050" y="2797325"/>
              <a:ext cx="3525" cy="5275"/>
            </a:xfrm>
            <a:custGeom>
              <a:avLst/>
              <a:gdLst/>
              <a:ahLst/>
              <a:cxnLst/>
              <a:rect l="l" t="t" r="r" b="b"/>
              <a:pathLst>
                <a:path w="141" h="211" extrusionOk="0">
                  <a:moveTo>
                    <a:pt x="70" y="210"/>
                  </a:moveTo>
                  <a:cubicBezTo>
                    <a:pt x="98" y="168"/>
                    <a:pt x="126" y="140"/>
                    <a:pt x="140" y="99"/>
                  </a:cubicBezTo>
                  <a:cubicBezTo>
                    <a:pt x="126" y="71"/>
                    <a:pt x="98" y="29"/>
                    <a:pt x="70" y="1"/>
                  </a:cubicBezTo>
                  <a:cubicBezTo>
                    <a:pt x="57" y="29"/>
                    <a:pt x="1" y="71"/>
                    <a:pt x="1" y="99"/>
                  </a:cubicBezTo>
                  <a:cubicBezTo>
                    <a:pt x="1" y="140"/>
                    <a:pt x="57" y="168"/>
                    <a:pt x="7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5"/>
            <p:cNvSpPr/>
            <p:nvPr/>
          </p:nvSpPr>
          <p:spPr>
            <a:xfrm>
              <a:off x="3698225" y="2840575"/>
              <a:ext cx="5950" cy="4550"/>
            </a:xfrm>
            <a:custGeom>
              <a:avLst/>
              <a:gdLst/>
              <a:ahLst/>
              <a:cxnLst/>
              <a:rect l="l" t="t" r="r" b="b"/>
              <a:pathLst>
                <a:path w="238" h="182" extrusionOk="0">
                  <a:moveTo>
                    <a:pt x="238" y="70"/>
                  </a:moveTo>
                  <a:cubicBezTo>
                    <a:pt x="238" y="28"/>
                    <a:pt x="182" y="14"/>
                    <a:pt x="140" y="0"/>
                  </a:cubicBezTo>
                  <a:cubicBezTo>
                    <a:pt x="70" y="0"/>
                    <a:pt x="0" y="84"/>
                    <a:pt x="42" y="126"/>
                  </a:cubicBezTo>
                  <a:cubicBezTo>
                    <a:pt x="56" y="168"/>
                    <a:pt x="126" y="182"/>
                    <a:pt x="168" y="168"/>
                  </a:cubicBezTo>
                  <a:cubicBezTo>
                    <a:pt x="196" y="154"/>
                    <a:pt x="238" y="98"/>
                    <a:pt x="238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5"/>
            <p:cNvSpPr/>
            <p:nvPr/>
          </p:nvSpPr>
          <p:spPr>
            <a:xfrm>
              <a:off x="4055300" y="2899850"/>
              <a:ext cx="5625" cy="4575"/>
            </a:xfrm>
            <a:custGeom>
              <a:avLst/>
              <a:gdLst/>
              <a:ahLst/>
              <a:cxnLst/>
              <a:rect l="l" t="t" r="r" b="b"/>
              <a:pathLst>
                <a:path w="225" h="183" extrusionOk="0">
                  <a:moveTo>
                    <a:pt x="71" y="182"/>
                  </a:moveTo>
                  <a:cubicBezTo>
                    <a:pt x="85" y="182"/>
                    <a:pt x="126" y="182"/>
                    <a:pt x="140" y="168"/>
                  </a:cubicBezTo>
                  <a:cubicBezTo>
                    <a:pt x="182" y="140"/>
                    <a:pt x="196" y="98"/>
                    <a:pt x="224" y="71"/>
                  </a:cubicBezTo>
                  <a:cubicBezTo>
                    <a:pt x="196" y="43"/>
                    <a:pt x="154" y="1"/>
                    <a:pt x="126" y="15"/>
                  </a:cubicBezTo>
                  <a:cubicBezTo>
                    <a:pt x="57" y="15"/>
                    <a:pt x="1" y="84"/>
                    <a:pt x="15" y="154"/>
                  </a:cubicBezTo>
                  <a:cubicBezTo>
                    <a:pt x="43" y="168"/>
                    <a:pt x="57" y="168"/>
                    <a:pt x="71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5"/>
            <p:cNvSpPr/>
            <p:nvPr/>
          </p:nvSpPr>
          <p:spPr>
            <a:xfrm>
              <a:off x="2367525" y="30034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5" y="0"/>
                  </a:lnTo>
                  <a:cubicBezTo>
                    <a:pt x="15" y="0"/>
                    <a:pt x="1" y="0"/>
                    <a:pt x="15" y="14"/>
                  </a:cubicBez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5"/>
            <p:cNvSpPr/>
            <p:nvPr/>
          </p:nvSpPr>
          <p:spPr>
            <a:xfrm>
              <a:off x="2367525" y="3003425"/>
              <a:ext cx="5250" cy="4900"/>
            </a:xfrm>
            <a:custGeom>
              <a:avLst/>
              <a:gdLst/>
              <a:ahLst/>
              <a:cxnLst/>
              <a:rect l="l" t="t" r="r" b="b"/>
              <a:pathLst>
                <a:path w="210" h="196" extrusionOk="0">
                  <a:moveTo>
                    <a:pt x="112" y="154"/>
                  </a:moveTo>
                  <a:cubicBezTo>
                    <a:pt x="154" y="196"/>
                    <a:pt x="210" y="182"/>
                    <a:pt x="210" y="112"/>
                  </a:cubicBezTo>
                  <a:cubicBezTo>
                    <a:pt x="210" y="84"/>
                    <a:pt x="196" y="56"/>
                    <a:pt x="196" y="42"/>
                  </a:cubicBezTo>
                  <a:cubicBezTo>
                    <a:pt x="140" y="14"/>
                    <a:pt x="70" y="0"/>
                    <a:pt x="1" y="0"/>
                  </a:cubicBezTo>
                  <a:cubicBezTo>
                    <a:pt x="15" y="84"/>
                    <a:pt x="56" y="126"/>
                    <a:pt x="112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5"/>
            <p:cNvSpPr/>
            <p:nvPr/>
          </p:nvSpPr>
          <p:spPr>
            <a:xfrm>
              <a:off x="2631850" y="1902875"/>
              <a:ext cx="1775" cy="2125"/>
            </a:xfrm>
            <a:custGeom>
              <a:avLst/>
              <a:gdLst/>
              <a:ahLst/>
              <a:cxnLst/>
              <a:rect l="l" t="t" r="r" b="b"/>
              <a:pathLst>
                <a:path w="71" h="85" extrusionOk="0">
                  <a:moveTo>
                    <a:pt x="42" y="70"/>
                  </a:moveTo>
                  <a:cubicBezTo>
                    <a:pt x="42" y="70"/>
                    <a:pt x="70" y="29"/>
                    <a:pt x="70" y="15"/>
                  </a:cubicBezTo>
                  <a:cubicBezTo>
                    <a:pt x="70" y="15"/>
                    <a:pt x="42" y="1"/>
                    <a:pt x="29" y="1"/>
                  </a:cubicBezTo>
                  <a:cubicBezTo>
                    <a:pt x="1" y="56"/>
                    <a:pt x="15" y="84"/>
                    <a:pt x="4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5"/>
            <p:cNvSpPr/>
            <p:nvPr/>
          </p:nvSpPr>
          <p:spPr>
            <a:xfrm>
              <a:off x="2474925" y="19049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29" y="56"/>
                  </a:moveTo>
                  <a:cubicBezTo>
                    <a:pt x="29" y="56"/>
                    <a:pt x="70" y="56"/>
                    <a:pt x="84" y="42"/>
                  </a:cubicBezTo>
                  <a:cubicBezTo>
                    <a:pt x="84" y="14"/>
                    <a:pt x="70" y="0"/>
                    <a:pt x="70" y="0"/>
                  </a:cubicBezTo>
                  <a:cubicBezTo>
                    <a:pt x="15" y="14"/>
                    <a:pt x="1" y="42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5"/>
            <p:cNvSpPr/>
            <p:nvPr/>
          </p:nvSpPr>
          <p:spPr>
            <a:xfrm>
              <a:off x="5486425" y="2399800"/>
              <a:ext cx="2475" cy="3500"/>
            </a:xfrm>
            <a:custGeom>
              <a:avLst/>
              <a:gdLst/>
              <a:ahLst/>
              <a:cxnLst/>
              <a:rect l="l" t="t" r="r" b="b"/>
              <a:pathLst>
                <a:path w="99" h="140" extrusionOk="0">
                  <a:moveTo>
                    <a:pt x="1" y="98"/>
                  </a:moveTo>
                  <a:lnTo>
                    <a:pt x="29" y="140"/>
                  </a:lnTo>
                  <a:cubicBezTo>
                    <a:pt x="85" y="126"/>
                    <a:pt x="99" y="84"/>
                    <a:pt x="85" y="28"/>
                  </a:cubicBezTo>
                  <a:cubicBezTo>
                    <a:pt x="85" y="14"/>
                    <a:pt x="57" y="0"/>
                    <a:pt x="29" y="0"/>
                  </a:cubicBezTo>
                  <a:cubicBezTo>
                    <a:pt x="29" y="56"/>
                    <a:pt x="1" y="70"/>
                    <a:pt x="1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5"/>
            <p:cNvSpPr/>
            <p:nvPr/>
          </p:nvSpPr>
          <p:spPr>
            <a:xfrm>
              <a:off x="4567575" y="1928675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8" y="71"/>
                  </a:moveTo>
                  <a:cubicBezTo>
                    <a:pt x="70" y="29"/>
                    <a:pt x="56" y="1"/>
                    <a:pt x="14" y="1"/>
                  </a:cubicBezTo>
                  <a:cubicBezTo>
                    <a:pt x="14" y="1"/>
                    <a:pt x="0" y="29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5"/>
            <p:cNvSpPr/>
            <p:nvPr/>
          </p:nvSpPr>
          <p:spPr>
            <a:xfrm>
              <a:off x="4565825" y="1941575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70" y="15"/>
                  </a:moveTo>
                  <a:lnTo>
                    <a:pt x="15" y="1"/>
                  </a:lnTo>
                  <a:lnTo>
                    <a:pt x="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5"/>
            <p:cNvSpPr/>
            <p:nvPr/>
          </p:nvSpPr>
          <p:spPr>
            <a:xfrm>
              <a:off x="2035900" y="194717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lnTo>
                    <a:pt x="14" y="0"/>
                  </a:lnTo>
                  <a:cubicBezTo>
                    <a:pt x="0" y="0"/>
                    <a:pt x="14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2036250" y="1944725"/>
              <a:ext cx="4900" cy="247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82" y="84"/>
                  </a:moveTo>
                  <a:cubicBezTo>
                    <a:pt x="196" y="70"/>
                    <a:pt x="196" y="28"/>
                    <a:pt x="182" y="28"/>
                  </a:cubicBezTo>
                  <a:cubicBezTo>
                    <a:pt x="140" y="14"/>
                    <a:pt x="84" y="1"/>
                    <a:pt x="70" y="14"/>
                  </a:cubicBezTo>
                  <a:cubicBezTo>
                    <a:pt x="42" y="28"/>
                    <a:pt x="14" y="70"/>
                    <a:pt x="0" y="98"/>
                  </a:cubicBezTo>
                  <a:lnTo>
                    <a:pt x="126" y="98"/>
                  </a:lnTo>
                  <a:cubicBezTo>
                    <a:pt x="140" y="98"/>
                    <a:pt x="154" y="84"/>
                    <a:pt x="182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4505150" y="1945425"/>
              <a:ext cx="3525" cy="4200"/>
            </a:xfrm>
            <a:custGeom>
              <a:avLst/>
              <a:gdLst/>
              <a:ahLst/>
              <a:cxnLst/>
              <a:rect l="l" t="t" r="r" b="b"/>
              <a:pathLst>
                <a:path w="141" h="168" extrusionOk="0">
                  <a:moveTo>
                    <a:pt x="15" y="56"/>
                  </a:moveTo>
                  <a:cubicBezTo>
                    <a:pt x="1" y="112"/>
                    <a:pt x="15" y="140"/>
                    <a:pt x="70" y="168"/>
                  </a:cubicBezTo>
                  <a:lnTo>
                    <a:pt x="126" y="112"/>
                  </a:lnTo>
                  <a:cubicBezTo>
                    <a:pt x="140" y="56"/>
                    <a:pt x="126" y="28"/>
                    <a:pt x="70" y="0"/>
                  </a:cubicBezTo>
                  <a:cubicBezTo>
                    <a:pt x="56" y="0"/>
                    <a:pt x="15" y="42"/>
                    <a:pt x="15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5"/>
            <p:cNvSpPr/>
            <p:nvPr/>
          </p:nvSpPr>
          <p:spPr>
            <a:xfrm>
              <a:off x="3713225" y="2834650"/>
              <a:ext cx="3500" cy="2475"/>
            </a:xfrm>
            <a:custGeom>
              <a:avLst/>
              <a:gdLst/>
              <a:ahLst/>
              <a:cxnLst/>
              <a:rect l="l" t="t" r="r" b="b"/>
              <a:pathLst>
                <a:path w="140" h="99" extrusionOk="0">
                  <a:moveTo>
                    <a:pt x="140" y="70"/>
                  </a:moveTo>
                  <a:cubicBezTo>
                    <a:pt x="140" y="56"/>
                    <a:pt x="140" y="42"/>
                    <a:pt x="126" y="28"/>
                  </a:cubicBezTo>
                  <a:cubicBezTo>
                    <a:pt x="98" y="0"/>
                    <a:pt x="70" y="0"/>
                    <a:pt x="56" y="0"/>
                  </a:cubicBezTo>
                  <a:cubicBezTo>
                    <a:pt x="0" y="42"/>
                    <a:pt x="0" y="70"/>
                    <a:pt x="70" y="70"/>
                  </a:cubicBezTo>
                  <a:cubicBezTo>
                    <a:pt x="98" y="98"/>
                    <a:pt x="126" y="70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5"/>
            <p:cNvSpPr/>
            <p:nvPr/>
          </p:nvSpPr>
          <p:spPr>
            <a:xfrm>
              <a:off x="2729500" y="2155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14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5"/>
            <p:cNvSpPr/>
            <p:nvPr/>
          </p:nvSpPr>
          <p:spPr>
            <a:xfrm>
              <a:off x="4177000" y="170410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26" y="99"/>
                  </a:moveTo>
                  <a:cubicBezTo>
                    <a:pt x="140" y="57"/>
                    <a:pt x="126" y="15"/>
                    <a:pt x="71" y="1"/>
                  </a:cubicBezTo>
                  <a:cubicBezTo>
                    <a:pt x="57" y="15"/>
                    <a:pt x="15" y="15"/>
                    <a:pt x="15" y="29"/>
                  </a:cubicBezTo>
                  <a:cubicBezTo>
                    <a:pt x="1" y="85"/>
                    <a:pt x="15" y="113"/>
                    <a:pt x="71" y="140"/>
                  </a:cubicBezTo>
                  <a:cubicBezTo>
                    <a:pt x="85" y="140"/>
                    <a:pt x="99" y="127"/>
                    <a:pt x="126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5529675" y="291555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70" y="42"/>
                  </a:moveTo>
                  <a:cubicBezTo>
                    <a:pt x="70" y="28"/>
                    <a:pt x="42" y="14"/>
                    <a:pt x="42" y="0"/>
                  </a:cubicBezTo>
                  <a:cubicBezTo>
                    <a:pt x="28" y="0"/>
                    <a:pt x="1" y="14"/>
                    <a:pt x="1" y="14"/>
                  </a:cubicBezTo>
                  <a:cubicBezTo>
                    <a:pt x="1" y="28"/>
                    <a:pt x="1" y="42"/>
                    <a:pt x="15" y="70"/>
                  </a:cubicBezTo>
                  <a:cubicBezTo>
                    <a:pt x="28" y="70"/>
                    <a:pt x="42" y="42"/>
                    <a:pt x="7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4555025" y="1958675"/>
              <a:ext cx="1750" cy="2125"/>
            </a:xfrm>
            <a:custGeom>
              <a:avLst/>
              <a:gdLst/>
              <a:ahLst/>
              <a:cxnLst/>
              <a:rect l="l" t="t" r="r" b="b"/>
              <a:pathLst>
                <a:path w="70" h="85" extrusionOk="0">
                  <a:moveTo>
                    <a:pt x="0" y="70"/>
                  </a:moveTo>
                  <a:cubicBezTo>
                    <a:pt x="0" y="70"/>
                    <a:pt x="28" y="84"/>
                    <a:pt x="42" y="84"/>
                  </a:cubicBezTo>
                  <a:cubicBezTo>
                    <a:pt x="42" y="84"/>
                    <a:pt x="70" y="70"/>
                    <a:pt x="70" y="56"/>
                  </a:cubicBezTo>
                  <a:cubicBezTo>
                    <a:pt x="28" y="0"/>
                    <a:pt x="0" y="14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3441925" y="1962500"/>
              <a:ext cx="2800" cy="6300"/>
            </a:xfrm>
            <a:custGeom>
              <a:avLst/>
              <a:gdLst/>
              <a:ahLst/>
              <a:cxnLst/>
              <a:rect l="l" t="t" r="r" b="b"/>
              <a:pathLst>
                <a:path w="112" h="252" extrusionOk="0">
                  <a:moveTo>
                    <a:pt x="0" y="1"/>
                  </a:moveTo>
                  <a:lnTo>
                    <a:pt x="0" y="252"/>
                  </a:lnTo>
                  <a:cubicBezTo>
                    <a:pt x="112" y="112"/>
                    <a:pt x="112" y="8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2642675" y="1735150"/>
              <a:ext cx="3150" cy="2800"/>
            </a:xfrm>
            <a:custGeom>
              <a:avLst/>
              <a:gdLst/>
              <a:ahLst/>
              <a:cxnLst/>
              <a:rect l="l" t="t" r="r" b="b"/>
              <a:pathLst>
                <a:path w="126" h="112" extrusionOk="0">
                  <a:moveTo>
                    <a:pt x="28" y="112"/>
                  </a:moveTo>
                  <a:cubicBezTo>
                    <a:pt x="126" y="98"/>
                    <a:pt x="98" y="42"/>
                    <a:pt x="98" y="0"/>
                  </a:cubicBezTo>
                  <a:cubicBezTo>
                    <a:pt x="70" y="14"/>
                    <a:pt x="56" y="42"/>
                    <a:pt x="14" y="70"/>
                  </a:cubicBezTo>
                  <a:cubicBezTo>
                    <a:pt x="0" y="84"/>
                    <a:pt x="28" y="112"/>
                    <a:pt x="2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4493300" y="2006100"/>
              <a:ext cx="3150" cy="1775"/>
            </a:xfrm>
            <a:custGeom>
              <a:avLst/>
              <a:gdLst/>
              <a:ahLst/>
              <a:cxnLst/>
              <a:rect l="l" t="t" r="r" b="b"/>
              <a:pathLst>
                <a:path w="126" h="71" extrusionOk="0">
                  <a:moveTo>
                    <a:pt x="112" y="14"/>
                  </a:moveTo>
                  <a:cubicBezTo>
                    <a:pt x="112" y="0"/>
                    <a:pt x="70" y="0"/>
                    <a:pt x="56" y="0"/>
                  </a:cubicBezTo>
                  <a:cubicBezTo>
                    <a:pt x="42" y="14"/>
                    <a:pt x="28" y="14"/>
                    <a:pt x="0" y="28"/>
                  </a:cubicBezTo>
                  <a:lnTo>
                    <a:pt x="28" y="70"/>
                  </a:lnTo>
                  <a:cubicBezTo>
                    <a:pt x="98" y="70"/>
                    <a:pt x="126" y="56"/>
                    <a:pt x="1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3492475" y="1738975"/>
              <a:ext cx="2475" cy="4225"/>
            </a:xfrm>
            <a:custGeom>
              <a:avLst/>
              <a:gdLst/>
              <a:ahLst/>
              <a:cxnLst/>
              <a:rect l="l" t="t" r="r" b="b"/>
              <a:pathLst>
                <a:path w="99" h="169" extrusionOk="0">
                  <a:moveTo>
                    <a:pt x="98" y="126"/>
                  </a:moveTo>
                  <a:cubicBezTo>
                    <a:pt x="98" y="98"/>
                    <a:pt x="98" y="71"/>
                    <a:pt x="71" y="71"/>
                  </a:cubicBezTo>
                  <a:lnTo>
                    <a:pt x="1" y="1"/>
                  </a:lnTo>
                  <a:cubicBezTo>
                    <a:pt x="1" y="29"/>
                    <a:pt x="29" y="71"/>
                    <a:pt x="29" y="85"/>
                  </a:cubicBezTo>
                  <a:cubicBezTo>
                    <a:pt x="29" y="154"/>
                    <a:pt x="57" y="168"/>
                    <a:pt x="98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3491775" y="1737925"/>
              <a:ext cx="725" cy="107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29" y="43"/>
                  </a:moveTo>
                  <a:lnTo>
                    <a:pt x="29" y="1"/>
                  </a:lnTo>
                  <a:lnTo>
                    <a:pt x="15" y="1"/>
                  </a:lnTo>
                  <a:cubicBezTo>
                    <a:pt x="15" y="1"/>
                    <a:pt x="15" y="29"/>
                    <a:pt x="1" y="29"/>
                  </a:cubicBezTo>
                  <a:cubicBezTo>
                    <a:pt x="15" y="29"/>
                    <a:pt x="29" y="29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4346475" y="21612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56"/>
                  </a:moveTo>
                  <a:lnTo>
                    <a:pt x="57" y="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2501775" y="2032600"/>
              <a:ext cx="2125" cy="2475"/>
            </a:xfrm>
            <a:custGeom>
              <a:avLst/>
              <a:gdLst/>
              <a:ahLst/>
              <a:cxnLst/>
              <a:rect l="l" t="t" r="r" b="b"/>
              <a:pathLst>
                <a:path w="85" h="99" extrusionOk="0">
                  <a:moveTo>
                    <a:pt x="71" y="98"/>
                  </a:moveTo>
                  <a:cubicBezTo>
                    <a:pt x="84" y="98"/>
                    <a:pt x="84" y="56"/>
                    <a:pt x="84" y="42"/>
                  </a:cubicBezTo>
                  <a:cubicBezTo>
                    <a:pt x="71" y="15"/>
                    <a:pt x="71" y="1"/>
                    <a:pt x="57" y="1"/>
                  </a:cubicBezTo>
                  <a:cubicBezTo>
                    <a:pt x="43" y="1"/>
                    <a:pt x="15" y="28"/>
                    <a:pt x="15" y="28"/>
                  </a:cubicBezTo>
                  <a:cubicBezTo>
                    <a:pt x="1" y="70"/>
                    <a:pt x="43" y="98"/>
                    <a:pt x="71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5"/>
            <p:cNvSpPr/>
            <p:nvPr/>
          </p:nvSpPr>
          <p:spPr>
            <a:xfrm>
              <a:off x="2724950" y="1763750"/>
              <a:ext cx="2825" cy="4900"/>
            </a:xfrm>
            <a:custGeom>
              <a:avLst/>
              <a:gdLst/>
              <a:ahLst/>
              <a:cxnLst/>
              <a:rect l="l" t="t" r="r" b="b"/>
              <a:pathLst>
                <a:path w="113" h="196" extrusionOk="0">
                  <a:moveTo>
                    <a:pt x="85" y="140"/>
                  </a:moveTo>
                  <a:cubicBezTo>
                    <a:pt x="112" y="126"/>
                    <a:pt x="85" y="84"/>
                    <a:pt x="85" y="70"/>
                  </a:cubicBezTo>
                  <a:cubicBezTo>
                    <a:pt x="71" y="56"/>
                    <a:pt x="43" y="14"/>
                    <a:pt x="1" y="0"/>
                  </a:cubicBezTo>
                  <a:lnTo>
                    <a:pt x="1" y="112"/>
                  </a:lnTo>
                  <a:cubicBezTo>
                    <a:pt x="1" y="182"/>
                    <a:pt x="43" y="195"/>
                    <a:pt x="85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5"/>
            <p:cNvSpPr/>
            <p:nvPr/>
          </p:nvSpPr>
          <p:spPr>
            <a:xfrm>
              <a:off x="4162725" y="1770725"/>
              <a:ext cx="5950" cy="3500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237" y="70"/>
                  </a:moveTo>
                  <a:cubicBezTo>
                    <a:pt x="209" y="56"/>
                    <a:pt x="167" y="14"/>
                    <a:pt x="112" y="14"/>
                  </a:cubicBezTo>
                  <a:cubicBezTo>
                    <a:pt x="84" y="0"/>
                    <a:pt x="42" y="14"/>
                    <a:pt x="0" y="14"/>
                  </a:cubicBezTo>
                  <a:lnTo>
                    <a:pt x="0" y="140"/>
                  </a:lnTo>
                  <a:lnTo>
                    <a:pt x="112" y="140"/>
                  </a:lnTo>
                  <a:cubicBezTo>
                    <a:pt x="167" y="126"/>
                    <a:pt x="209" y="84"/>
                    <a:pt x="237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4162025" y="1774200"/>
              <a:ext cx="1400" cy="375"/>
            </a:xfrm>
            <a:custGeom>
              <a:avLst/>
              <a:gdLst/>
              <a:ahLst/>
              <a:cxnLst/>
              <a:rect l="l" t="t" r="r" b="b"/>
              <a:pathLst>
                <a:path w="56" h="15" extrusionOk="0">
                  <a:moveTo>
                    <a:pt x="42" y="1"/>
                  </a:moveTo>
                  <a:lnTo>
                    <a:pt x="28" y="1"/>
                  </a:lnTo>
                  <a:lnTo>
                    <a:pt x="0" y="15"/>
                  </a:lnTo>
                  <a:lnTo>
                    <a:pt x="56" y="15"/>
                  </a:lnTo>
                  <a:cubicBezTo>
                    <a:pt x="42" y="15"/>
                    <a:pt x="42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5547125" y="2917650"/>
              <a:ext cx="2800" cy="6650"/>
            </a:xfrm>
            <a:custGeom>
              <a:avLst/>
              <a:gdLst/>
              <a:ahLst/>
              <a:cxnLst/>
              <a:rect l="l" t="t" r="r" b="b"/>
              <a:pathLst>
                <a:path w="112" h="266" extrusionOk="0">
                  <a:moveTo>
                    <a:pt x="0" y="0"/>
                  </a:moveTo>
                  <a:cubicBezTo>
                    <a:pt x="14" y="98"/>
                    <a:pt x="42" y="195"/>
                    <a:pt x="112" y="265"/>
                  </a:cubicBezTo>
                  <a:cubicBezTo>
                    <a:pt x="112" y="140"/>
                    <a:pt x="98" y="5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2785975" y="1778725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71" y="113"/>
                  </a:moveTo>
                  <a:cubicBezTo>
                    <a:pt x="71" y="99"/>
                    <a:pt x="85" y="71"/>
                    <a:pt x="85" y="71"/>
                  </a:cubicBezTo>
                  <a:cubicBezTo>
                    <a:pt x="71" y="43"/>
                    <a:pt x="43" y="15"/>
                    <a:pt x="1" y="1"/>
                  </a:cubicBezTo>
                  <a:cubicBezTo>
                    <a:pt x="1" y="43"/>
                    <a:pt x="1" y="99"/>
                    <a:pt x="71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5932800" y="3519175"/>
              <a:ext cx="6650" cy="3175"/>
            </a:xfrm>
            <a:custGeom>
              <a:avLst/>
              <a:gdLst/>
              <a:ahLst/>
              <a:cxnLst/>
              <a:rect l="l" t="t" r="r" b="b"/>
              <a:pathLst>
                <a:path w="266" h="127" extrusionOk="0">
                  <a:moveTo>
                    <a:pt x="265" y="98"/>
                  </a:moveTo>
                  <a:cubicBezTo>
                    <a:pt x="168" y="56"/>
                    <a:pt x="98" y="0"/>
                    <a:pt x="0" y="0"/>
                  </a:cubicBezTo>
                  <a:cubicBezTo>
                    <a:pt x="70" y="98"/>
                    <a:pt x="168" y="126"/>
                    <a:pt x="265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5939425" y="3521625"/>
              <a:ext cx="1075" cy="1050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0" y="0"/>
                  </a:moveTo>
                  <a:cubicBezTo>
                    <a:pt x="14" y="0"/>
                    <a:pt x="14" y="28"/>
                    <a:pt x="28" y="28"/>
                  </a:cubicBezTo>
                  <a:lnTo>
                    <a:pt x="42" y="42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3846075" y="1789200"/>
              <a:ext cx="3875" cy="2825"/>
            </a:xfrm>
            <a:custGeom>
              <a:avLst/>
              <a:gdLst/>
              <a:ahLst/>
              <a:cxnLst/>
              <a:rect l="l" t="t" r="r" b="b"/>
              <a:pathLst>
                <a:path w="155" h="113" extrusionOk="0">
                  <a:moveTo>
                    <a:pt x="154" y="28"/>
                  </a:moveTo>
                  <a:cubicBezTo>
                    <a:pt x="154" y="14"/>
                    <a:pt x="126" y="0"/>
                    <a:pt x="112" y="0"/>
                  </a:cubicBezTo>
                  <a:lnTo>
                    <a:pt x="1" y="0"/>
                  </a:lnTo>
                  <a:cubicBezTo>
                    <a:pt x="15" y="28"/>
                    <a:pt x="43" y="70"/>
                    <a:pt x="70" y="84"/>
                  </a:cubicBezTo>
                  <a:cubicBezTo>
                    <a:pt x="98" y="112"/>
                    <a:pt x="154" y="98"/>
                    <a:pt x="15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3844675" y="17878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56"/>
                  </a:moveTo>
                  <a:cubicBezTo>
                    <a:pt x="43" y="56"/>
                    <a:pt x="43" y="56"/>
                    <a:pt x="57" y="56"/>
                  </a:cubicBezTo>
                  <a:lnTo>
                    <a:pt x="1" y="1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5113650" y="1793025"/>
              <a:ext cx="4575" cy="3175"/>
            </a:xfrm>
            <a:custGeom>
              <a:avLst/>
              <a:gdLst/>
              <a:ahLst/>
              <a:cxnLst/>
              <a:rect l="l" t="t" r="r" b="b"/>
              <a:pathLst>
                <a:path w="183" h="127" extrusionOk="0">
                  <a:moveTo>
                    <a:pt x="112" y="15"/>
                  </a:moveTo>
                  <a:cubicBezTo>
                    <a:pt x="57" y="1"/>
                    <a:pt x="1" y="15"/>
                    <a:pt x="1" y="71"/>
                  </a:cubicBezTo>
                  <a:cubicBezTo>
                    <a:pt x="1" y="85"/>
                    <a:pt x="43" y="126"/>
                    <a:pt x="57" y="126"/>
                  </a:cubicBezTo>
                  <a:lnTo>
                    <a:pt x="182" y="126"/>
                  </a:lnTo>
                  <a:cubicBezTo>
                    <a:pt x="154" y="71"/>
                    <a:pt x="140" y="29"/>
                    <a:pt x="1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5117500" y="17954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cubicBezTo>
                    <a:pt x="0" y="28"/>
                    <a:pt x="0" y="28"/>
                    <a:pt x="0" y="1"/>
                  </a:cubicBezTo>
                  <a:cubicBezTo>
                    <a:pt x="0" y="28"/>
                    <a:pt x="28" y="28"/>
                    <a:pt x="28" y="28"/>
                  </a:cubicBezTo>
                  <a:lnTo>
                    <a:pt x="0" y="1"/>
                  </a:lnTo>
                  <a:cubicBezTo>
                    <a:pt x="28" y="1"/>
                    <a:pt x="28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2478775" y="2065725"/>
              <a:ext cx="375" cy="1075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lnTo>
                    <a:pt x="14" y="2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2476675" y="2066425"/>
              <a:ext cx="2475" cy="4550"/>
            </a:xfrm>
            <a:custGeom>
              <a:avLst/>
              <a:gdLst/>
              <a:ahLst/>
              <a:cxnLst/>
              <a:rect l="l" t="t" r="r" b="b"/>
              <a:pathLst>
                <a:path w="99" h="182" extrusionOk="0">
                  <a:moveTo>
                    <a:pt x="84" y="168"/>
                  </a:moveTo>
                  <a:cubicBezTo>
                    <a:pt x="98" y="168"/>
                    <a:pt x="98" y="140"/>
                    <a:pt x="98" y="98"/>
                  </a:cubicBezTo>
                  <a:lnTo>
                    <a:pt x="98" y="1"/>
                  </a:lnTo>
                  <a:cubicBezTo>
                    <a:pt x="84" y="28"/>
                    <a:pt x="42" y="42"/>
                    <a:pt x="28" y="84"/>
                  </a:cubicBezTo>
                  <a:cubicBezTo>
                    <a:pt x="0" y="154"/>
                    <a:pt x="28" y="182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5"/>
            <p:cNvSpPr/>
            <p:nvPr/>
          </p:nvSpPr>
          <p:spPr>
            <a:xfrm>
              <a:off x="3615575" y="2464300"/>
              <a:ext cx="1775" cy="3175"/>
            </a:xfrm>
            <a:custGeom>
              <a:avLst/>
              <a:gdLst/>
              <a:ahLst/>
              <a:cxnLst/>
              <a:rect l="l" t="t" r="r" b="b"/>
              <a:pathLst>
                <a:path w="71" h="127" extrusionOk="0">
                  <a:moveTo>
                    <a:pt x="70" y="71"/>
                  </a:moveTo>
                  <a:cubicBezTo>
                    <a:pt x="56" y="1"/>
                    <a:pt x="29" y="1"/>
                    <a:pt x="1" y="71"/>
                  </a:cubicBezTo>
                  <a:cubicBezTo>
                    <a:pt x="1" y="85"/>
                    <a:pt x="15" y="99"/>
                    <a:pt x="29" y="126"/>
                  </a:cubicBezTo>
                  <a:cubicBezTo>
                    <a:pt x="56" y="99"/>
                    <a:pt x="70" y="85"/>
                    <a:pt x="7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5"/>
            <p:cNvSpPr/>
            <p:nvPr/>
          </p:nvSpPr>
          <p:spPr>
            <a:xfrm>
              <a:off x="2764725" y="3229750"/>
              <a:ext cx="2100" cy="3150"/>
            </a:xfrm>
            <a:custGeom>
              <a:avLst/>
              <a:gdLst/>
              <a:ahLst/>
              <a:cxnLst/>
              <a:rect l="l" t="t" r="r" b="b"/>
              <a:pathLst>
                <a:path w="84" h="126" extrusionOk="0">
                  <a:moveTo>
                    <a:pt x="70" y="98"/>
                  </a:moveTo>
                  <a:cubicBezTo>
                    <a:pt x="84" y="98"/>
                    <a:pt x="84" y="70"/>
                    <a:pt x="84" y="56"/>
                  </a:cubicBezTo>
                  <a:cubicBezTo>
                    <a:pt x="70" y="28"/>
                    <a:pt x="70" y="14"/>
                    <a:pt x="56" y="0"/>
                  </a:cubicBezTo>
                  <a:cubicBezTo>
                    <a:pt x="28" y="0"/>
                    <a:pt x="14" y="14"/>
                    <a:pt x="0" y="14"/>
                  </a:cubicBezTo>
                  <a:cubicBezTo>
                    <a:pt x="14" y="84"/>
                    <a:pt x="28" y="126"/>
                    <a:pt x="7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3956975" y="28737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5"/>
                  </a:moveTo>
                  <a:lnTo>
                    <a:pt x="28" y="15"/>
                  </a:lnTo>
                  <a:lnTo>
                    <a:pt x="28" y="15"/>
                  </a:lnTo>
                  <a:cubicBezTo>
                    <a:pt x="28" y="15"/>
                    <a:pt x="14" y="15"/>
                    <a:pt x="14" y="1"/>
                  </a:cubicBezTo>
                  <a:cubicBezTo>
                    <a:pt x="14" y="15"/>
                    <a:pt x="14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3954175" y="2873700"/>
              <a:ext cx="3175" cy="2125"/>
            </a:xfrm>
            <a:custGeom>
              <a:avLst/>
              <a:gdLst/>
              <a:ahLst/>
              <a:cxnLst/>
              <a:rect l="l" t="t" r="r" b="b"/>
              <a:pathLst>
                <a:path w="127" h="85" extrusionOk="0">
                  <a:moveTo>
                    <a:pt x="1" y="70"/>
                  </a:moveTo>
                  <a:cubicBezTo>
                    <a:pt x="1" y="70"/>
                    <a:pt x="43" y="84"/>
                    <a:pt x="57" y="84"/>
                  </a:cubicBezTo>
                  <a:lnTo>
                    <a:pt x="126" y="15"/>
                  </a:lnTo>
                  <a:cubicBezTo>
                    <a:pt x="57" y="15"/>
                    <a:pt x="15" y="1"/>
                    <a:pt x="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5565600" y="2959150"/>
              <a:ext cx="1775" cy="2800"/>
            </a:xfrm>
            <a:custGeom>
              <a:avLst/>
              <a:gdLst/>
              <a:ahLst/>
              <a:cxnLst/>
              <a:rect l="l" t="t" r="r" b="b"/>
              <a:pathLst>
                <a:path w="71" h="112" extrusionOk="0">
                  <a:moveTo>
                    <a:pt x="0" y="70"/>
                  </a:moveTo>
                  <a:cubicBezTo>
                    <a:pt x="0" y="84"/>
                    <a:pt x="28" y="98"/>
                    <a:pt x="42" y="112"/>
                  </a:cubicBezTo>
                  <a:cubicBezTo>
                    <a:pt x="56" y="98"/>
                    <a:pt x="70" y="84"/>
                    <a:pt x="70" y="70"/>
                  </a:cubicBezTo>
                  <a:cubicBezTo>
                    <a:pt x="56" y="0"/>
                    <a:pt x="42" y="0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3063225" y="2098500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"/>
                  </a:moveTo>
                  <a:cubicBezTo>
                    <a:pt x="0" y="15"/>
                    <a:pt x="0" y="15"/>
                    <a:pt x="0" y="1"/>
                  </a:cubicBezTo>
                  <a:cubicBezTo>
                    <a:pt x="0" y="15"/>
                    <a:pt x="0" y="15"/>
                    <a:pt x="0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3057625" y="2095025"/>
              <a:ext cx="5625" cy="4550"/>
            </a:xfrm>
            <a:custGeom>
              <a:avLst/>
              <a:gdLst/>
              <a:ahLst/>
              <a:cxnLst/>
              <a:rect l="l" t="t" r="r" b="b"/>
              <a:pathLst>
                <a:path w="225" h="182" extrusionOk="0">
                  <a:moveTo>
                    <a:pt x="99" y="14"/>
                  </a:moveTo>
                  <a:cubicBezTo>
                    <a:pt x="71" y="42"/>
                    <a:pt x="29" y="56"/>
                    <a:pt x="1" y="84"/>
                  </a:cubicBezTo>
                  <a:cubicBezTo>
                    <a:pt x="29" y="112"/>
                    <a:pt x="71" y="140"/>
                    <a:pt x="99" y="154"/>
                  </a:cubicBezTo>
                  <a:cubicBezTo>
                    <a:pt x="140" y="182"/>
                    <a:pt x="168" y="154"/>
                    <a:pt x="224" y="154"/>
                  </a:cubicBezTo>
                  <a:lnTo>
                    <a:pt x="224" y="42"/>
                  </a:lnTo>
                  <a:cubicBezTo>
                    <a:pt x="196" y="14"/>
                    <a:pt x="140" y="0"/>
                    <a:pt x="9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2941850" y="1854400"/>
              <a:ext cx="4225" cy="2825"/>
            </a:xfrm>
            <a:custGeom>
              <a:avLst/>
              <a:gdLst/>
              <a:ahLst/>
              <a:cxnLst/>
              <a:rect l="l" t="t" r="r" b="b"/>
              <a:pathLst>
                <a:path w="169" h="113" extrusionOk="0">
                  <a:moveTo>
                    <a:pt x="168" y="57"/>
                  </a:moveTo>
                  <a:lnTo>
                    <a:pt x="57" y="1"/>
                  </a:lnTo>
                  <a:cubicBezTo>
                    <a:pt x="43" y="1"/>
                    <a:pt x="1" y="43"/>
                    <a:pt x="29" y="43"/>
                  </a:cubicBezTo>
                  <a:cubicBezTo>
                    <a:pt x="43" y="85"/>
                    <a:pt x="85" y="112"/>
                    <a:pt x="126" y="85"/>
                  </a:cubicBezTo>
                  <a:cubicBezTo>
                    <a:pt x="126" y="71"/>
                    <a:pt x="154" y="57"/>
                    <a:pt x="168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5"/>
            <p:cNvSpPr/>
            <p:nvPr/>
          </p:nvSpPr>
          <p:spPr>
            <a:xfrm>
              <a:off x="4021475" y="2885900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3" y="43"/>
                  </a:moveTo>
                  <a:lnTo>
                    <a:pt x="43" y="1"/>
                  </a:ln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5"/>
            <p:cNvSpPr/>
            <p:nvPr/>
          </p:nvSpPr>
          <p:spPr>
            <a:xfrm>
              <a:off x="2570825" y="3106300"/>
              <a:ext cx="1075" cy="2450"/>
            </a:xfrm>
            <a:custGeom>
              <a:avLst/>
              <a:gdLst/>
              <a:ahLst/>
              <a:cxnLst/>
              <a:rect l="l" t="t" r="r" b="b"/>
              <a:pathLst>
                <a:path w="43" h="98" extrusionOk="0">
                  <a:moveTo>
                    <a:pt x="29" y="0"/>
                  </a:moveTo>
                  <a:cubicBezTo>
                    <a:pt x="15" y="14"/>
                    <a:pt x="1" y="42"/>
                    <a:pt x="1" y="56"/>
                  </a:cubicBezTo>
                  <a:cubicBezTo>
                    <a:pt x="1" y="70"/>
                    <a:pt x="15" y="84"/>
                    <a:pt x="15" y="98"/>
                  </a:cubicBezTo>
                  <a:cubicBezTo>
                    <a:pt x="29" y="84"/>
                    <a:pt x="42" y="70"/>
                    <a:pt x="42" y="56"/>
                  </a:cubicBezTo>
                  <a:cubicBezTo>
                    <a:pt x="42" y="42"/>
                    <a:pt x="29" y="14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5"/>
            <p:cNvSpPr/>
            <p:nvPr/>
          </p:nvSpPr>
          <p:spPr>
            <a:xfrm>
              <a:off x="3805625" y="27799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4"/>
                  </a:moveTo>
                  <a:lnTo>
                    <a:pt x="29" y="14"/>
                  </a:lnTo>
                  <a:lnTo>
                    <a:pt x="29" y="14"/>
                  </a:lnTo>
                  <a:lnTo>
                    <a:pt x="15" y="0"/>
                  </a:lnTo>
                  <a:cubicBezTo>
                    <a:pt x="15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3802500" y="2780250"/>
              <a:ext cx="3150" cy="2125"/>
            </a:xfrm>
            <a:custGeom>
              <a:avLst/>
              <a:gdLst/>
              <a:ahLst/>
              <a:cxnLst/>
              <a:rect l="l" t="t" r="r" b="b"/>
              <a:pathLst>
                <a:path w="126" h="85" extrusionOk="0">
                  <a:moveTo>
                    <a:pt x="56" y="70"/>
                  </a:moveTo>
                  <a:cubicBezTo>
                    <a:pt x="84" y="56"/>
                    <a:pt x="98" y="14"/>
                    <a:pt x="126" y="0"/>
                  </a:cubicBezTo>
                  <a:cubicBezTo>
                    <a:pt x="70" y="0"/>
                    <a:pt x="42" y="0"/>
                    <a:pt x="0" y="56"/>
                  </a:cubicBezTo>
                  <a:cubicBezTo>
                    <a:pt x="14" y="70"/>
                    <a:pt x="42" y="84"/>
                    <a:pt x="56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3914425" y="1873250"/>
              <a:ext cx="2825" cy="4200"/>
            </a:xfrm>
            <a:custGeom>
              <a:avLst/>
              <a:gdLst/>
              <a:ahLst/>
              <a:cxnLst/>
              <a:rect l="l" t="t" r="r" b="b"/>
              <a:pathLst>
                <a:path w="113" h="168" extrusionOk="0">
                  <a:moveTo>
                    <a:pt x="1" y="56"/>
                  </a:moveTo>
                  <a:cubicBezTo>
                    <a:pt x="1" y="84"/>
                    <a:pt x="42" y="140"/>
                    <a:pt x="42" y="167"/>
                  </a:cubicBezTo>
                  <a:cubicBezTo>
                    <a:pt x="56" y="153"/>
                    <a:pt x="98" y="153"/>
                    <a:pt x="98" y="112"/>
                  </a:cubicBezTo>
                  <a:cubicBezTo>
                    <a:pt x="112" y="70"/>
                    <a:pt x="98" y="28"/>
                    <a:pt x="42" y="0"/>
                  </a:cubicBezTo>
                  <a:cubicBezTo>
                    <a:pt x="42" y="14"/>
                    <a:pt x="1" y="28"/>
                    <a:pt x="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4517000" y="1889975"/>
              <a:ext cx="3525" cy="2475"/>
            </a:xfrm>
            <a:custGeom>
              <a:avLst/>
              <a:gdLst/>
              <a:ahLst/>
              <a:cxnLst/>
              <a:rect l="l" t="t" r="r" b="b"/>
              <a:pathLst>
                <a:path w="141" h="99" extrusionOk="0">
                  <a:moveTo>
                    <a:pt x="140" y="84"/>
                  </a:moveTo>
                  <a:cubicBezTo>
                    <a:pt x="140" y="56"/>
                    <a:pt x="140" y="28"/>
                    <a:pt x="126" y="28"/>
                  </a:cubicBezTo>
                  <a:cubicBezTo>
                    <a:pt x="98" y="1"/>
                    <a:pt x="71" y="1"/>
                    <a:pt x="57" y="1"/>
                  </a:cubicBezTo>
                  <a:cubicBezTo>
                    <a:pt x="1" y="42"/>
                    <a:pt x="1" y="70"/>
                    <a:pt x="71" y="98"/>
                  </a:cubicBezTo>
                  <a:cubicBezTo>
                    <a:pt x="98" y="98"/>
                    <a:pt x="126" y="84"/>
                    <a:pt x="14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5"/>
            <p:cNvSpPr/>
            <p:nvPr/>
          </p:nvSpPr>
          <p:spPr>
            <a:xfrm>
              <a:off x="4508300" y="1893825"/>
              <a:ext cx="1750" cy="2100"/>
            </a:xfrm>
            <a:custGeom>
              <a:avLst/>
              <a:gdLst/>
              <a:ahLst/>
              <a:cxnLst/>
              <a:rect l="l" t="t" r="r" b="b"/>
              <a:pathLst>
                <a:path w="70" h="84" extrusionOk="0">
                  <a:moveTo>
                    <a:pt x="0" y="70"/>
                  </a:moveTo>
                  <a:cubicBezTo>
                    <a:pt x="0" y="70"/>
                    <a:pt x="28" y="84"/>
                    <a:pt x="56" y="84"/>
                  </a:cubicBezTo>
                  <a:lnTo>
                    <a:pt x="70" y="42"/>
                  </a:lnTo>
                  <a:cubicBezTo>
                    <a:pt x="28" y="0"/>
                    <a:pt x="0" y="14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5"/>
            <p:cNvSpPr/>
            <p:nvPr/>
          </p:nvSpPr>
          <p:spPr>
            <a:xfrm>
              <a:off x="5812475" y="3256600"/>
              <a:ext cx="3175" cy="1750"/>
            </a:xfrm>
            <a:custGeom>
              <a:avLst/>
              <a:gdLst/>
              <a:ahLst/>
              <a:cxnLst/>
              <a:rect l="l" t="t" r="r" b="b"/>
              <a:pathLst>
                <a:path w="127" h="70" extrusionOk="0">
                  <a:moveTo>
                    <a:pt x="71" y="0"/>
                  </a:moveTo>
                  <a:cubicBezTo>
                    <a:pt x="15" y="0"/>
                    <a:pt x="1" y="28"/>
                    <a:pt x="15" y="56"/>
                  </a:cubicBezTo>
                  <a:cubicBezTo>
                    <a:pt x="15" y="70"/>
                    <a:pt x="57" y="70"/>
                    <a:pt x="71" y="70"/>
                  </a:cubicBezTo>
                  <a:cubicBezTo>
                    <a:pt x="85" y="56"/>
                    <a:pt x="99" y="56"/>
                    <a:pt x="126" y="42"/>
                  </a:cubicBezTo>
                  <a:cubicBezTo>
                    <a:pt x="99" y="28"/>
                    <a:pt x="85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5"/>
            <p:cNvSpPr/>
            <p:nvPr/>
          </p:nvSpPr>
          <p:spPr>
            <a:xfrm>
              <a:off x="3582450" y="2531275"/>
              <a:ext cx="375" cy="700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" y="28"/>
                  </a:moveTo>
                  <a:lnTo>
                    <a:pt x="14" y="28"/>
                  </a:lnTo>
                  <a:lnTo>
                    <a:pt x="14" y="28"/>
                  </a:lnTo>
                  <a:cubicBezTo>
                    <a:pt x="1" y="0"/>
                    <a:pt x="1" y="0"/>
                    <a:pt x="1" y="28"/>
                  </a:cubicBezTo>
                  <a:cubicBezTo>
                    <a:pt x="1" y="0"/>
                    <a:pt x="1" y="0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5"/>
            <p:cNvSpPr/>
            <p:nvPr/>
          </p:nvSpPr>
          <p:spPr>
            <a:xfrm>
              <a:off x="3577925" y="2530925"/>
              <a:ext cx="4550" cy="3850"/>
            </a:xfrm>
            <a:custGeom>
              <a:avLst/>
              <a:gdLst/>
              <a:ahLst/>
              <a:cxnLst/>
              <a:rect l="l" t="t" r="r" b="b"/>
              <a:pathLst>
                <a:path w="182" h="154" extrusionOk="0">
                  <a:moveTo>
                    <a:pt x="14" y="70"/>
                  </a:moveTo>
                  <a:cubicBezTo>
                    <a:pt x="42" y="126"/>
                    <a:pt x="70" y="154"/>
                    <a:pt x="126" y="126"/>
                  </a:cubicBezTo>
                  <a:cubicBezTo>
                    <a:pt x="168" y="98"/>
                    <a:pt x="168" y="56"/>
                    <a:pt x="182" y="14"/>
                  </a:cubicBezTo>
                  <a:cubicBezTo>
                    <a:pt x="140" y="14"/>
                    <a:pt x="112" y="0"/>
                    <a:pt x="56" y="14"/>
                  </a:cubicBezTo>
                  <a:cubicBezTo>
                    <a:pt x="42" y="14"/>
                    <a:pt x="0" y="56"/>
                    <a:pt x="14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5"/>
            <p:cNvSpPr/>
            <p:nvPr/>
          </p:nvSpPr>
          <p:spPr>
            <a:xfrm>
              <a:off x="2760175" y="3282050"/>
              <a:ext cx="2475" cy="2125"/>
            </a:xfrm>
            <a:custGeom>
              <a:avLst/>
              <a:gdLst/>
              <a:ahLst/>
              <a:cxnLst/>
              <a:rect l="l" t="t" r="r" b="b"/>
              <a:pathLst>
                <a:path w="99" h="85" extrusionOk="0">
                  <a:moveTo>
                    <a:pt x="1" y="56"/>
                  </a:moveTo>
                  <a:cubicBezTo>
                    <a:pt x="57" y="84"/>
                    <a:pt x="98" y="84"/>
                    <a:pt x="70" y="14"/>
                  </a:cubicBezTo>
                  <a:cubicBezTo>
                    <a:pt x="70" y="14"/>
                    <a:pt x="43" y="0"/>
                    <a:pt x="29" y="0"/>
                  </a:cubicBezTo>
                  <a:cubicBezTo>
                    <a:pt x="29" y="0"/>
                    <a:pt x="29" y="28"/>
                    <a:pt x="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5"/>
            <p:cNvSpPr/>
            <p:nvPr/>
          </p:nvSpPr>
          <p:spPr>
            <a:xfrm>
              <a:off x="1431575" y="2352725"/>
              <a:ext cx="1775" cy="2475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0" y="56"/>
                  </a:moveTo>
                  <a:cubicBezTo>
                    <a:pt x="0" y="70"/>
                    <a:pt x="28" y="84"/>
                    <a:pt x="42" y="98"/>
                  </a:cubicBezTo>
                  <a:cubicBezTo>
                    <a:pt x="56" y="84"/>
                    <a:pt x="70" y="70"/>
                    <a:pt x="70" y="56"/>
                  </a:cubicBezTo>
                  <a:cubicBezTo>
                    <a:pt x="56" y="28"/>
                    <a:pt x="56" y="14"/>
                    <a:pt x="42" y="0"/>
                  </a:cubicBezTo>
                  <a:cubicBezTo>
                    <a:pt x="28" y="14"/>
                    <a:pt x="0" y="28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5"/>
            <p:cNvSpPr/>
            <p:nvPr/>
          </p:nvSpPr>
          <p:spPr>
            <a:xfrm>
              <a:off x="5039025" y="3301925"/>
              <a:ext cx="2825" cy="3500"/>
            </a:xfrm>
            <a:custGeom>
              <a:avLst/>
              <a:gdLst/>
              <a:ahLst/>
              <a:cxnLst/>
              <a:rect l="l" t="t" r="r" b="b"/>
              <a:pathLst>
                <a:path w="113" h="140" extrusionOk="0">
                  <a:moveTo>
                    <a:pt x="1" y="112"/>
                  </a:moveTo>
                  <a:cubicBezTo>
                    <a:pt x="1" y="112"/>
                    <a:pt x="43" y="140"/>
                    <a:pt x="57" y="140"/>
                  </a:cubicBezTo>
                  <a:cubicBezTo>
                    <a:pt x="71" y="140"/>
                    <a:pt x="112" y="126"/>
                    <a:pt x="112" y="112"/>
                  </a:cubicBezTo>
                  <a:cubicBezTo>
                    <a:pt x="85" y="70"/>
                    <a:pt x="71" y="42"/>
                    <a:pt x="71" y="1"/>
                  </a:cubicBezTo>
                  <a:cubicBezTo>
                    <a:pt x="43" y="42"/>
                    <a:pt x="29" y="70"/>
                    <a:pt x="1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5"/>
            <p:cNvSpPr/>
            <p:nvPr/>
          </p:nvSpPr>
          <p:spPr>
            <a:xfrm>
              <a:off x="1875150" y="2344350"/>
              <a:ext cx="2100" cy="3875"/>
            </a:xfrm>
            <a:custGeom>
              <a:avLst/>
              <a:gdLst/>
              <a:ahLst/>
              <a:cxnLst/>
              <a:rect l="l" t="t" r="r" b="b"/>
              <a:pathLst>
                <a:path w="84" h="155" extrusionOk="0">
                  <a:moveTo>
                    <a:pt x="70" y="140"/>
                  </a:moveTo>
                  <a:cubicBezTo>
                    <a:pt x="84" y="140"/>
                    <a:pt x="84" y="112"/>
                    <a:pt x="84" y="84"/>
                  </a:cubicBezTo>
                  <a:lnTo>
                    <a:pt x="84" y="1"/>
                  </a:lnTo>
                  <a:cubicBezTo>
                    <a:pt x="70" y="42"/>
                    <a:pt x="42" y="56"/>
                    <a:pt x="28" y="84"/>
                  </a:cubicBezTo>
                  <a:cubicBezTo>
                    <a:pt x="0" y="126"/>
                    <a:pt x="14" y="154"/>
                    <a:pt x="7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5"/>
            <p:cNvSpPr/>
            <p:nvPr/>
          </p:nvSpPr>
          <p:spPr>
            <a:xfrm>
              <a:off x="5405175" y="3343775"/>
              <a:ext cx="1425" cy="1075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1" y="28"/>
                  </a:moveTo>
                  <a:lnTo>
                    <a:pt x="57" y="42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5"/>
            <p:cNvSpPr/>
            <p:nvPr/>
          </p:nvSpPr>
          <p:spPr>
            <a:xfrm>
              <a:off x="5060650" y="3358425"/>
              <a:ext cx="2475" cy="3150"/>
            </a:xfrm>
            <a:custGeom>
              <a:avLst/>
              <a:gdLst/>
              <a:ahLst/>
              <a:cxnLst/>
              <a:rect l="l" t="t" r="r" b="b"/>
              <a:pathLst>
                <a:path w="99" h="126" extrusionOk="0">
                  <a:moveTo>
                    <a:pt x="70" y="0"/>
                  </a:moveTo>
                  <a:cubicBezTo>
                    <a:pt x="15" y="14"/>
                    <a:pt x="1" y="42"/>
                    <a:pt x="15" y="84"/>
                  </a:cubicBezTo>
                  <a:cubicBezTo>
                    <a:pt x="15" y="98"/>
                    <a:pt x="29" y="112"/>
                    <a:pt x="43" y="126"/>
                  </a:cubicBezTo>
                  <a:lnTo>
                    <a:pt x="9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5"/>
            <p:cNvSpPr/>
            <p:nvPr/>
          </p:nvSpPr>
          <p:spPr>
            <a:xfrm>
              <a:off x="5467250" y="3375850"/>
              <a:ext cx="2475" cy="107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57" y="1"/>
                  </a:moveTo>
                  <a:cubicBezTo>
                    <a:pt x="29" y="1"/>
                    <a:pt x="15" y="15"/>
                    <a:pt x="1" y="15"/>
                  </a:cubicBezTo>
                  <a:cubicBezTo>
                    <a:pt x="15" y="29"/>
                    <a:pt x="29" y="42"/>
                    <a:pt x="57" y="42"/>
                  </a:cubicBezTo>
                  <a:cubicBezTo>
                    <a:pt x="71" y="42"/>
                    <a:pt x="84" y="29"/>
                    <a:pt x="98" y="29"/>
                  </a:cubicBezTo>
                  <a:cubicBezTo>
                    <a:pt x="71" y="15"/>
                    <a:pt x="71" y="1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5"/>
            <p:cNvSpPr/>
            <p:nvPr/>
          </p:nvSpPr>
          <p:spPr>
            <a:xfrm>
              <a:off x="5451925" y="3386325"/>
              <a:ext cx="1750" cy="2100"/>
            </a:xfrm>
            <a:custGeom>
              <a:avLst/>
              <a:gdLst/>
              <a:ahLst/>
              <a:cxnLst/>
              <a:rect l="l" t="t" r="r" b="b"/>
              <a:pathLst>
                <a:path w="70" h="84" extrusionOk="0">
                  <a:moveTo>
                    <a:pt x="0" y="70"/>
                  </a:moveTo>
                  <a:cubicBezTo>
                    <a:pt x="0" y="70"/>
                    <a:pt x="42" y="84"/>
                    <a:pt x="56" y="84"/>
                  </a:cubicBezTo>
                  <a:cubicBezTo>
                    <a:pt x="56" y="84"/>
                    <a:pt x="70" y="42"/>
                    <a:pt x="70" y="28"/>
                  </a:cubicBezTo>
                  <a:cubicBezTo>
                    <a:pt x="42" y="0"/>
                    <a:pt x="0" y="14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5"/>
            <p:cNvSpPr/>
            <p:nvPr/>
          </p:nvSpPr>
          <p:spPr>
            <a:xfrm>
              <a:off x="5554775" y="3400950"/>
              <a:ext cx="1775" cy="3175"/>
            </a:xfrm>
            <a:custGeom>
              <a:avLst/>
              <a:gdLst/>
              <a:ahLst/>
              <a:cxnLst/>
              <a:rect l="l" t="t" r="r" b="b"/>
              <a:pathLst>
                <a:path w="71" h="127" extrusionOk="0">
                  <a:moveTo>
                    <a:pt x="1" y="71"/>
                  </a:moveTo>
                  <a:cubicBezTo>
                    <a:pt x="1" y="85"/>
                    <a:pt x="15" y="113"/>
                    <a:pt x="43" y="126"/>
                  </a:cubicBezTo>
                  <a:cubicBezTo>
                    <a:pt x="57" y="113"/>
                    <a:pt x="57" y="85"/>
                    <a:pt x="71" y="71"/>
                  </a:cubicBezTo>
                  <a:cubicBezTo>
                    <a:pt x="57" y="1"/>
                    <a:pt x="15" y="1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5"/>
            <p:cNvSpPr/>
            <p:nvPr/>
          </p:nvSpPr>
          <p:spPr>
            <a:xfrm>
              <a:off x="2930000" y="3461300"/>
              <a:ext cx="375" cy="35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5" y="14"/>
                  </a:moveTo>
                  <a:cubicBezTo>
                    <a:pt x="15" y="0"/>
                    <a:pt x="15" y="0"/>
                    <a:pt x="15" y="14"/>
                  </a:cubicBez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5"/>
            <p:cNvSpPr/>
            <p:nvPr/>
          </p:nvSpPr>
          <p:spPr>
            <a:xfrm>
              <a:off x="2930350" y="3461300"/>
              <a:ext cx="6650" cy="3850"/>
            </a:xfrm>
            <a:custGeom>
              <a:avLst/>
              <a:gdLst/>
              <a:ahLst/>
              <a:cxnLst/>
              <a:rect l="l" t="t" r="r" b="b"/>
              <a:pathLst>
                <a:path w="266" h="154" extrusionOk="0">
                  <a:moveTo>
                    <a:pt x="266" y="140"/>
                  </a:moveTo>
                  <a:cubicBezTo>
                    <a:pt x="210" y="28"/>
                    <a:pt x="98" y="0"/>
                    <a:pt x="1" y="14"/>
                  </a:cubicBezTo>
                  <a:cubicBezTo>
                    <a:pt x="56" y="140"/>
                    <a:pt x="154" y="153"/>
                    <a:pt x="266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5"/>
            <p:cNvSpPr/>
            <p:nvPr/>
          </p:nvSpPr>
          <p:spPr>
            <a:xfrm>
              <a:off x="5226300" y="347210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42" y="28"/>
                  </a:moveTo>
                  <a:cubicBezTo>
                    <a:pt x="14" y="56"/>
                    <a:pt x="14" y="98"/>
                    <a:pt x="0" y="140"/>
                  </a:cubicBezTo>
                  <a:lnTo>
                    <a:pt x="98" y="140"/>
                  </a:lnTo>
                  <a:cubicBezTo>
                    <a:pt x="112" y="140"/>
                    <a:pt x="140" y="98"/>
                    <a:pt x="140" y="84"/>
                  </a:cubicBezTo>
                  <a:cubicBezTo>
                    <a:pt x="140" y="28"/>
                    <a:pt x="84" y="0"/>
                    <a:pt x="4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5"/>
            <p:cNvSpPr/>
            <p:nvPr/>
          </p:nvSpPr>
          <p:spPr>
            <a:xfrm>
              <a:off x="5225250" y="3474900"/>
              <a:ext cx="1075" cy="1400"/>
            </a:xfrm>
            <a:custGeom>
              <a:avLst/>
              <a:gdLst/>
              <a:ahLst/>
              <a:cxnLst/>
              <a:rect l="l" t="t" r="r" b="b"/>
              <a:pathLst>
                <a:path w="43" h="56" extrusionOk="0">
                  <a:moveTo>
                    <a:pt x="0" y="56"/>
                  </a:moveTo>
                  <a:lnTo>
                    <a:pt x="42" y="28"/>
                  </a:lnTo>
                  <a:lnTo>
                    <a:pt x="42" y="0"/>
                  </a:lnTo>
                  <a:lnTo>
                    <a:pt x="14" y="0"/>
                  </a:lnTo>
                  <a:cubicBezTo>
                    <a:pt x="14" y="28"/>
                    <a:pt x="0" y="42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5"/>
            <p:cNvSpPr/>
            <p:nvPr/>
          </p:nvSpPr>
          <p:spPr>
            <a:xfrm>
              <a:off x="5223850" y="3476975"/>
              <a:ext cx="1425" cy="2475"/>
            </a:xfrm>
            <a:custGeom>
              <a:avLst/>
              <a:gdLst/>
              <a:ahLst/>
              <a:cxnLst/>
              <a:rect l="l" t="t" r="r" b="b"/>
              <a:pathLst>
                <a:path w="57" h="99" extrusionOk="0">
                  <a:moveTo>
                    <a:pt x="29" y="98"/>
                  </a:moveTo>
                  <a:cubicBezTo>
                    <a:pt x="43" y="70"/>
                    <a:pt x="43" y="29"/>
                    <a:pt x="56" y="1"/>
                  </a:cubicBezTo>
                  <a:lnTo>
                    <a:pt x="1" y="43"/>
                  </a:lnTo>
                  <a:cubicBezTo>
                    <a:pt x="1" y="43"/>
                    <a:pt x="29" y="84"/>
                    <a:pt x="2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5"/>
            <p:cNvSpPr/>
            <p:nvPr/>
          </p:nvSpPr>
          <p:spPr>
            <a:xfrm>
              <a:off x="5904550" y="3507325"/>
              <a:ext cx="2125" cy="3150"/>
            </a:xfrm>
            <a:custGeom>
              <a:avLst/>
              <a:gdLst/>
              <a:ahLst/>
              <a:cxnLst/>
              <a:rect l="l" t="t" r="r" b="b"/>
              <a:pathLst>
                <a:path w="85" h="126" extrusionOk="0">
                  <a:moveTo>
                    <a:pt x="14" y="56"/>
                  </a:moveTo>
                  <a:cubicBezTo>
                    <a:pt x="0" y="98"/>
                    <a:pt x="28" y="126"/>
                    <a:pt x="70" y="98"/>
                  </a:cubicBezTo>
                  <a:cubicBezTo>
                    <a:pt x="84" y="98"/>
                    <a:pt x="84" y="70"/>
                    <a:pt x="84" y="56"/>
                  </a:cubicBezTo>
                  <a:cubicBezTo>
                    <a:pt x="70" y="42"/>
                    <a:pt x="70" y="14"/>
                    <a:pt x="42" y="0"/>
                  </a:cubicBezTo>
                  <a:cubicBezTo>
                    <a:pt x="28" y="14"/>
                    <a:pt x="14" y="42"/>
                    <a:pt x="1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5"/>
            <p:cNvSpPr/>
            <p:nvPr/>
          </p:nvSpPr>
          <p:spPr>
            <a:xfrm>
              <a:off x="5160725" y="3516025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57" y="1"/>
                  </a:moveTo>
                  <a:cubicBezTo>
                    <a:pt x="43" y="1"/>
                    <a:pt x="15" y="15"/>
                    <a:pt x="1" y="15"/>
                  </a:cubicBezTo>
                  <a:cubicBezTo>
                    <a:pt x="15" y="43"/>
                    <a:pt x="43" y="57"/>
                    <a:pt x="57" y="57"/>
                  </a:cubicBezTo>
                  <a:cubicBezTo>
                    <a:pt x="71" y="57"/>
                    <a:pt x="85" y="43"/>
                    <a:pt x="113" y="43"/>
                  </a:cubicBezTo>
                  <a:cubicBezTo>
                    <a:pt x="85" y="43"/>
                    <a:pt x="71" y="15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5"/>
            <p:cNvSpPr/>
            <p:nvPr/>
          </p:nvSpPr>
          <p:spPr>
            <a:xfrm>
              <a:off x="5479450" y="3549525"/>
              <a:ext cx="1775" cy="3150"/>
            </a:xfrm>
            <a:custGeom>
              <a:avLst/>
              <a:gdLst/>
              <a:ahLst/>
              <a:cxnLst/>
              <a:rect l="l" t="t" r="r" b="b"/>
              <a:pathLst>
                <a:path w="71" h="126" extrusionOk="0">
                  <a:moveTo>
                    <a:pt x="1" y="42"/>
                  </a:moveTo>
                  <a:cubicBezTo>
                    <a:pt x="1" y="98"/>
                    <a:pt x="15" y="126"/>
                    <a:pt x="57" y="112"/>
                  </a:cubicBezTo>
                  <a:cubicBezTo>
                    <a:pt x="71" y="112"/>
                    <a:pt x="71" y="70"/>
                    <a:pt x="71" y="56"/>
                  </a:cubicBezTo>
                  <a:cubicBezTo>
                    <a:pt x="57" y="42"/>
                    <a:pt x="57" y="28"/>
                    <a:pt x="29" y="0"/>
                  </a:cubicBezTo>
                  <a:cubicBezTo>
                    <a:pt x="15" y="0"/>
                    <a:pt x="1" y="2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5"/>
            <p:cNvSpPr/>
            <p:nvPr/>
          </p:nvSpPr>
          <p:spPr>
            <a:xfrm>
              <a:off x="5868625" y="3554050"/>
              <a:ext cx="1425" cy="1775"/>
            </a:xfrm>
            <a:custGeom>
              <a:avLst/>
              <a:gdLst/>
              <a:ahLst/>
              <a:cxnLst/>
              <a:rect l="l" t="t" r="r" b="b"/>
              <a:pathLst>
                <a:path w="57" h="71" extrusionOk="0">
                  <a:moveTo>
                    <a:pt x="15" y="0"/>
                  </a:moveTo>
                  <a:cubicBezTo>
                    <a:pt x="15" y="14"/>
                    <a:pt x="1" y="28"/>
                    <a:pt x="1" y="56"/>
                  </a:cubicBezTo>
                  <a:cubicBezTo>
                    <a:pt x="1" y="56"/>
                    <a:pt x="15" y="70"/>
                    <a:pt x="42" y="70"/>
                  </a:cubicBezTo>
                  <a:cubicBezTo>
                    <a:pt x="42" y="56"/>
                    <a:pt x="56" y="28"/>
                    <a:pt x="56" y="14"/>
                  </a:cubicBezTo>
                  <a:cubicBezTo>
                    <a:pt x="56" y="14"/>
                    <a:pt x="42" y="14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5"/>
            <p:cNvSpPr/>
            <p:nvPr/>
          </p:nvSpPr>
          <p:spPr>
            <a:xfrm>
              <a:off x="5457500" y="3562425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28" y="70"/>
                  </a:moveTo>
                  <a:cubicBezTo>
                    <a:pt x="42" y="70"/>
                    <a:pt x="70" y="42"/>
                    <a:pt x="70" y="42"/>
                  </a:cubicBezTo>
                  <a:cubicBezTo>
                    <a:pt x="70" y="28"/>
                    <a:pt x="56" y="14"/>
                    <a:pt x="56" y="0"/>
                  </a:cubicBezTo>
                  <a:cubicBezTo>
                    <a:pt x="42" y="0"/>
                    <a:pt x="0" y="14"/>
                    <a:pt x="0" y="14"/>
                  </a:cubicBezTo>
                  <a:cubicBezTo>
                    <a:pt x="28" y="14"/>
                    <a:pt x="28" y="42"/>
                    <a:pt x="28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5"/>
            <p:cNvSpPr/>
            <p:nvPr/>
          </p:nvSpPr>
          <p:spPr>
            <a:xfrm>
              <a:off x="5502125" y="3599025"/>
              <a:ext cx="3175" cy="1775"/>
            </a:xfrm>
            <a:custGeom>
              <a:avLst/>
              <a:gdLst/>
              <a:ahLst/>
              <a:cxnLst/>
              <a:rect l="l" t="t" r="r" b="b"/>
              <a:pathLst>
                <a:path w="127" h="71" extrusionOk="0">
                  <a:moveTo>
                    <a:pt x="56" y="1"/>
                  </a:moveTo>
                  <a:cubicBezTo>
                    <a:pt x="1" y="29"/>
                    <a:pt x="15" y="70"/>
                    <a:pt x="70" y="70"/>
                  </a:cubicBezTo>
                  <a:cubicBezTo>
                    <a:pt x="84" y="70"/>
                    <a:pt x="98" y="43"/>
                    <a:pt x="126" y="43"/>
                  </a:cubicBezTo>
                  <a:cubicBezTo>
                    <a:pt x="126" y="29"/>
                    <a:pt x="126" y="15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5"/>
            <p:cNvSpPr/>
            <p:nvPr/>
          </p:nvSpPr>
          <p:spPr>
            <a:xfrm>
              <a:off x="5492375" y="3634600"/>
              <a:ext cx="3500" cy="3175"/>
            </a:xfrm>
            <a:custGeom>
              <a:avLst/>
              <a:gdLst/>
              <a:ahLst/>
              <a:cxnLst/>
              <a:rect l="l" t="t" r="r" b="b"/>
              <a:pathLst>
                <a:path w="140" h="127" extrusionOk="0">
                  <a:moveTo>
                    <a:pt x="98" y="84"/>
                  </a:moveTo>
                  <a:cubicBezTo>
                    <a:pt x="112" y="70"/>
                    <a:pt x="126" y="42"/>
                    <a:pt x="140" y="0"/>
                  </a:cubicBezTo>
                  <a:lnTo>
                    <a:pt x="42" y="0"/>
                  </a:lnTo>
                  <a:cubicBezTo>
                    <a:pt x="14" y="0"/>
                    <a:pt x="0" y="42"/>
                    <a:pt x="0" y="56"/>
                  </a:cubicBezTo>
                  <a:cubicBezTo>
                    <a:pt x="0" y="112"/>
                    <a:pt x="56" y="126"/>
                    <a:pt x="98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5"/>
            <p:cNvSpPr/>
            <p:nvPr/>
          </p:nvSpPr>
          <p:spPr>
            <a:xfrm>
              <a:off x="4330100" y="3658300"/>
              <a:ext cx="1075" cy="1775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28" y="1"/>
                  </a:moveTo>
                  <a:cubicBezTo>
                    <a:pt x="14" y="1"/>
                    <a:pt x="0" y="1"/>
                    <a:pt x="0" y="15"/>
                  </a:cubicBezTo>
                  <a:cubicBezTo>
                    <a:pt x="0" y="29"/>
                    <a:pt x="0" y="43"/>
                    <a:pt x="14" y="71"/>
                  </a:cubicBezTo>
                  <a:cubicBezTo>
                    <a:pt x="28" y="71"/>
                    <a:pt x="28" y="43"/>
                    <a:pt x="42" y="43"/>
                  </a:cubicBezTo>
                  <a:cubicBezTo>
                    <a:pt x="28" y="29"/>
                    <a:pt x="28" y="15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5"/>
            <p:cNvSpPr/>
            <p:nvPr/>
          </p:nvSpPr>
          <p:spPr>
            <a:xfrm>
              <a:off x="6156325" y="3730150"/>
              <a:ext cx="2100" cy="3150"/>
            </a:xfrm>
            <a:custGeom>
              <a:avLst/>
              <a:gdLst/>
              <a:ahLst/>
              <a:cxnLst/>
              <a:rect l="l" t="t" r="r" b="b"/>
              <a:pathLst>
                <a:path w="84" h="126" extrusionOk="0">
                  <a:moveTo>
                    <a:pt x="70" y="98"/>
                  </a:moveTo>
                  <a:cubicBezTo>
                    <a:pt x="84" y="98"/>
                    <a:pt x="84" y="70"/>
                    <a:pt x="84" y="56"/>
                  </a:cubicBezTo>
                  <a:cubicBezTo>
                    <a:pt x="70" y="28"/>
                    <a:pt x="70" y="14"/>
                    <a:pt x="56" y="0"/>
                  </a:cubicBezTo>
                  <a:cubicBezTo>
                    <a:pt x="28" y="0"/>
                    <a:pt x="14" y="14"/>
                    <a:pt x="0" y="14"/>
                  </a:cubicBezTo>
                  <a:cubicBezTo>
                    <a:pt x="0" y="84"/>
                    <a:pt x="42" y="126"/>
                    <a:pt x="7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5"/>
            <p:cNvSpPr/>
            <p:nvPr/>
          </p:nvSpPr>
          <p:spPr>
            <a:xfrm>
              <a:off x="6158050" y="3753175"/>
              <a:ext cx="3525" cy="2800"/>
            </a:xfrm>
            <a:custGeom>
              <a:avLst/>
              <a:gdLst/>
              <a:ahLst/>
              <a:cxnLst/>
              <a:rect l="l" t="t" r="r" b="b"/>
              <a:pathLst>
                <a:path w="141" h="112" extrusionOk="0">
                  <a:moveTo>
                    <a:pt x="43" y="112"/>
                  </a:moveTo>
                  <a:cubicBezTo>
                    <a:pt x="71" y="112"/>
                    <a:pt x="113" y="84"/>
                    <a:pt x="140" y="70"/>
                  </a:cubicBezTo>
                  <a:cubicBezTo>
                    <a:pt x="127" y="56"/>
                    <a:pt x="127" y="28"/>
                    <a:pt x="99" y="14"/>
                  </a:cubicBezTo>
                  <a:cubicBezTo>
                    <a:pt x="57" y="0"/>
                    <a:pt x="15" y="14"/>
                    <a:pt x="1" y="56"/>
                  </a:cubicBezTo>
                  <a:cubicBezTo>
                    <a:pt x="1" y="70"/>
                    <a:pt x="43" y="112"/>
                    <a:pt x="43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5"/>
            <p:cNvSpPr/>
            <p:nvPr/>
          </p:nvSpPr>
          <p:spPr>
            <a:xfrm>
              <a:off x="6168175" y="37737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15"/>
                  </a:moveTo>
                  <a:lnTo>
                    <a:pt x="0" y="1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5"/>
            <p:cNvSpPr/>
            <p:nvPr/>
          </p:nvSpPr>
          <p:spPr>
            <a:xfrm>
              <a:off x="6144800" y="382290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85" y="1"/>
                  </a:moveTo>
                  <a:cubicBezTo>
                    <a:pt x="29" y="15"/>
                    <a:pt x="1" y="57"/>
                    <a:pt x="29" y="112"/>
                  </a:cubicBezTo>
                  <a:cubicBezTo>
                    <a:pt x="29" y="126"/>
                    <a:pt x="57" y="154"/>
                    <a:pt x="85" y="154"/>
                  </a:cubicBezTo>
                  <a:cubicBezTo>
                    <a:pt x="126" y="140"/>
                    <a:pt x="154" y="112"/>
                    <a:pt x="126" y="57"/>
                  </a:cubicBezTo>
                  <a:cubicBezTo>
                    <a:pt x="113" y="43"/>
                    <a:pt x="99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5"/>
            <p:cNvSpPr/>
            <p:nvPr/>
          </p:nvSpPr>
          <p:spPr>
            <a:xfrm>
              <a:off x="5772375" y="4196375"/>
              <a:ext cx="3875" cy="3525"/>
            </a:xfrm>
            <a:custGeom>
              <a:avLst/>
              <a:gdLst/>
              <a:ahLst/>
              <a:cxnLst/>
              <a:rect l="l" t="t" r="r" b="b"/>
              <a:pathLst>
                <a:path w="155" h="141" extrusionOk="0">
                  <a:moveTo>
                    <a:pt x="57" y="29"/>
                  </a:moveTo>
                  <a:cubicBezTo>
                    <a:pt x="29" y="29"/>
                    <a:pt x="1" y="56"/>
                    <a:pt x="1" y="70"/>
                  </a:cubicBezTo>
                  <a:cubicBezTo>
                    <a:pt x="15" y="126"/>
                    <a:pt x="57" y="140"/>
                    <a:pt x="98" y="126"/>
                  </a:cubicBezTo>
                  <a:cubicBezTo>
                    <a:pt x="126" y="112"/>
                    <a:pt x="154" y="84"/>
                    <a:pt x="154" y="70"/>
                  </a:cubicBezTo>
                  <a:cubicBezTo>
                    <a:pt x="140" y="29"/>
                    <a:pt x="85" y="1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5"/>
            <p:cNvSpPr/>
            <p:nvPr/>
          </p:nvSpPr>
          <p:spPr>
            <a:xfrm>
              <a:off x="3598850" y="2564400"/>
              <a:ext cx="3150" cy="1750"/>
            </a:xfrm>
            <a:custGeom>
              <a:avLst/>
              <a:gdLst/>
              <a:ahLst/>
              <a:cxnLst/>
              <a:rect l="l" t="t" r="r" b="b"/>
              <a:pathLst>
                <a:path w="126" h="70" extrusionOk="0">
                  <a:moveTo>
                    <a:pt x="98" y="0"/>
                  </a:moveTo>
                  <a:lnTo>
                    <a:pt x="42" y="0"/>
                  </a:lnTo>
                  <a:cubicBezTo>
                    <a:pt x="0" y="42"/>
                    <a:pt x="28" y="70"/>
                    <a:pt x="70" y="70"/>
                  </a:cubicBezTo>
                  <a:cubicBezTo>
                    <a:pt x="98" y="70"/>
                    <a:pt x="112" y="56"/>
                    <a:pt x="126" y="42"/>
                  </a:cubicBezTo>
                  <a:cubicBezTo>
                    <a:pt x="112" y="42"/>
                    <a:pt x="112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5"/>
            <p:cNvSpPr/>
            <p:nvPr/>
          </p:nvSpPr>
          <p:spPr>
            <a:xfrm>
              <a:off x="4289300" y="2178725"/>
              <a:ext cx="4200" cy="2100"/>
            </a:xfrm>
            <a:custGeom>
              <a:avLst/>
              <a:gdLst/>
              <a:ahLst/>
              <a:cxnLst/>
              <a:rect l="l" t="t" r="r" b="b"/>
              <a:pathLst>
                <a:path w="168" h="84" extrusionOk="0">
                  <a:moveTo>
                    <a:pt x="112" y="14"/>
                  </a:moveTo>
                  <a:cubicBezTo>
                    <a:pt x="98" y="0"/>
                    <a:pt x="56" y="14"/>
                    <a:pt x="56" y="14"/>
                  </a:cubicBezTo>
                  <a:cubicBezTo>
                    <a:pt x="42" y="42"/>
                    <a:pt x="28" y="70"/>
                    <a:pt x="0" y="84"/>
                  </a:cubicBezTo>
                  <a:lnTo>
                    <a:pt x="98" y="84"/>
                  </a:lnTo>
                  <a:cubicBezTo>
                    <a:pt x="168" y="84"/>
                    <a:pt x="168" y="56"/>
                    <a:pt x="1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5"/>
            <p:cNvSpPr/>
            <p:nvPr/>
          </p:nvSpPr>
          <p:spPr>
            <a:xfrm>
              <a:off x="4288600" y="21815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1"/>
                  </a:lnTo>
                  <a:lnTo>
                    <a:pt x="14" y="15"/>
                  </a:lnTo>
                  <a:lnTo>
                    <a:pt x="14" y="15"/>
                  </a:lnTo>
                  <a:cubicBezTo>
                    <a:pt x="14" y="15"/>
                    <a:pt x="14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5"/>
            <p:cNvSpPr/>
            <p:nvPr/>
          </p:nvSpPr>
          <p:spPr>
            <a:xfrm>
              <a:off x="3882700" y="217347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0" y="57"/>
                  </a:moveTo>
                  <a:cubicBezTo>
                    <a:pt x="0" y="71"/>
                    <a:pt x="14" y="84"/>
                    <a:pt x="14" y="112"/>
                  </a:cubicBezTo>
                  <a:cubicBezTo>
                    <a:pt x="42" y="84"/>
                    <a:pt x="42" y="71"/>
                    <a:pt x="56" y="71"/>
                  </a:cubicBezTo>
                  <a:cubicBezTo>
                    <a:pt x="28" y="1"/>
                    <a:pt x="14" y="1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5"/>
            <p:cNvSpPr/>
            <p:nvPr/>
          </p:nvSpPr>
          <p:spPr>
            <a:xfrm>
              <a:off x="2816675" y="4410500"/>
              <a:ext cx="2800" cy="1400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70" y="56"/>
                  </a:moveTo>
                  <a:cubicBezTo>
                    <a:pt x="84" y="56"/>
                    <a:pt x="98" y="42"/>
                    <a:pt x="112" y="42"/>
                  </a:cubicBezTo>
                  <a:cubicBezTo>
                    <a:pt x="98" y="14"/>
                    <a:pt x="84" y="0"/>
                    <a:pt x="70" y="0"/>
                  </a:cubicBezTo>
                  <a:cubicBezTo>
                    <a:pt x="0" y="0"/>
                    <a:pt x="0" y="42"/>
                    <a:pt x="7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5"/>
            <p:cNvSpPr/>
            <p:nvPr/>
          </p:nvSpPr>
          <p:spPr>
            <a:xfrm>
              <a:off x="3036700" y="2073750"/>
              <a:ext cx="1425" cy="3175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5" y="28"/>
                  </a:moveTo>
                  <a:cubicBezTo>
                    <a:pt x="1" y="70"/>
                    <a:pt x="15" y="98"/>
                    <a:pt x="57" y="126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5"/>
            <p:cNvSpPr/>
            <p:nvPr/>
          </p:nvSpPr>
          <p:spPr>
            <a:xfrm>
              <a:off x="2706475" y="2119775"/>
              <a:ext cx="725" cy="107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29" y="1"/>
                  </a:moveTo>
                  <a:lnTo>
                    <a:pt x="1" y="29"/>
                  </a:lnTo>
                  <a:lnTo>
                    <a:pt x="1" y="43"/>
                  </a:lnTo>
                  <a:lnTo>
                    <a:pt x="2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5"/>
            <p:cNvSpPr/>
            <p:nvPr/>
          </p:nvSpPr>
          <p:spPr>
            <a:xfrm>
              <a:off x="5738900" y="2126400"/>
              <a:ext cx="375" cy="1075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5" y="1"/>
                  </a:moveTo>
                  <a:cubicBezTo>
                    <a:pt x="15" y="15"/>
                    <a:pt x="1" y="43"/>
                    <a:pt x="1" y="43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5"/>
            <p:cNvSpPr/>
            <p:nvPr/>
          </p:nvSpPr>
          <p:spPr>
            <a:xfrm>
              <a:off x="5737500" y="21274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"/>
                  </a:moveTo>
                  <a:cubicBezTo>
                    <a:pt x="15" y="1"/>
                    <a:pt x="15" y="15"/>
                    <a:pt x="1" y="15"/>
                  </a:cubicBezTo>
                  <a:lnTo>
                    <a:pt x="1" y="15"/>
                  </a:lnTo>
                  <a:cubicBezTo>
                    <a:pt x="1" y="15"/>
                    <a:pt x="15" y="15"/>
                    <a:pt x="15" y="28"/>
                  </a:cubicBezTo>
                  <a:cubicBezTo>
                    <a:pt x="29" y="15"/>
                    <a:pt x="29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5"/>
            <p:cNvSpPr/>
            <p:nvPr/>
          </p:nvSpPr>
          <p:spPr>
            <a:xfrm>
              <a:off x="3917575" y="21560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5"/>
            <p:cNvSpPr/>
            <p:nvPr/>
          </p:nvSpPr>
          <p:spPr>
            <a:xfrm>
              <a:off x="3917575" y="2155350"/>
              <a:ext cx="1750" cy="725"/>
            </a:xfrm>
            <a:custGeom>
              <a:avLst/>
              <a:gdLst/>
              <a:ahLst/>
              <a:cxnLst/>
              <a:rect l="l" t="t" r="r" b="b"/>
              <a:pathLst>
                <a:path w="70" h="29" extrusionOk="0">
                  <a:moveTo>
                    <a:pt x="14" y="0"/>
                  </a:moveTo>
                  <a:cubicBezTo>
                    <a:pt x="14" y="14"/>
                    <a:pt x="14" y="14"/>
                    <a:pt x="0" y="28"/>
                  </a:cubicBezTo>
                  <a:cubicBezTo>
                    <a:pt x="56" y="28"/>
                    <a:pt x="70" y="1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5"/>
            <p:cNvSpPr/>
            <p:nvPr/>
          </p:nvSpPr>
          <p:spPr>
            <a:xfrm>
              <a:off x="4021825" y="2826275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15" y="1"/>
                  </a:moveTo>
                  <a:lnTo>
                    <a:pt x="1" y="29"/>
                  </a:lnTo>
                  <a:cubicBezTo>
                    <a:pt x="15" y="29"/>
                    <a:pt x="29" y="42"/>
                    <a:pt x="43" y="42"/>
                  </a:cubicBezTo>
                  <a:cubicBezTo>
                    <a:pt x="29" y="42"/>
                    <a:pt x="15" y="29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5"/>
            <p:cNvSpPr/>
            <p:nvPr/>
          </p:nvSpPr>
          <p:spPr>
            <a:xfrm>
              <a:off x="3864900" y="2907525"/>
              <a:ext cx="725" cy="107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42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5"/>
            <p:cNvSpPr/>
            <p:nvPr/>
          </p:nvSpPr>
          <p:spPr>
            <a:xfrm>
              <a:off x="2582675" y="3113625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42"/>
                  </a:moveTo>
                  <a:cubicBezTo>
                    <a:pt x="29" y="42"/>
                    <a:pt x="29" y="56"/>
                    <a:pt x="43" y="56"/>
                  </a:cubicBezTo>
                  <a:cubicBezTo>
                    <a:pt x="29" y="28"/>
                    <a:pt x="29" y="0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5"/>
            <p:cNvSpPr/>
            <p:nvPr/>
          </p:nvSpPr>
          <p:spPr>
            <a:xfrm>
              <a:off x="2740300" y="31882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42"/>
                  </a:moveTo>
                  <a:lnTo>
                    <a:pt x="56" y="56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5"/>
            <p:cNvSpPr/>
            <p:nvPr/>
          </p:nvSpPr>
          <p:spPr>
            <a:xfrm>
              <a:off x="3684975" y="2853125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0" y="56"/>
                  </a:moveTo>
                  <a:lnTo>
                    <a:pt x="42" y="2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5"/>
            <p:cNvSpPr/>
            <p:nvPr/>
          </p:nvSpPr>
          <p:spPr>
            <a:xfrm>
              <a:off x="3335200" y="1632275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15" y="1"/>
                  </a:moveTo>
                  <a:cubicBezTo>
                    <a:pt x="1" y="28"/>
                    <a:pt x="15" y="42"/>
                    <a:pt x="71" y="42"/>
                  </a:cubicBezTo>
                  <a:lnTo>
                    <a:pt x="71" y="15"/>
                  </a:ln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5"/>
            <p:cNvSpPr/>
            <p:nvPr/>
          </p:nvSpPr>
          <p:spPr>
            <a:xfrm>
              <a:off x="5647550" y="25347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28" y="1"/>
                  </a:lnTo>
                  <a:lnTo>
                    <a:pt x="0" y="1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5"/>
            <p:cNvSpPr/>
            <p:nvPr/>
          </p:nvSpPr>
          <p:spPr>
            <a:xfrm>
              <a:off x="5647900" y="2535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126" y="98"/>
                  </a:moveTo>
                  <a:cubicBezTo>
                    <a:pt x="112" y="28"/>
                    <a:pt x="84" y="0"/>
                    <a:pt x="0" y="0"/>
                  </a:cubicBezTo>
                  <a:cubicBezTo>
                    <a:pt x="28" y="70"/>
                    <a:pt x="56" y="98"/>
                    <a:pt x="126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5"/>
            <p:cNvSpPr/>
            <p:nvPr/>
          </p:nvSpPr>
          <p:spPr>
            <a:xfrm>
              <a:off x="1523625" y="234052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5"/>
            <p:cNvSpPr/>
            <p:nvPr/>
          </p:nvSpPr>
          <p:spPr>
            <a:xfrm>
              <a:off x="1522250" y="2340875"/>
              <a:ext cx="1400" cy="1050"/>
            </a:xfrm>
            <a:custGeom>
              <a:avLst/>
              <a:gdLst/>
              <a:ahLst/>
              <a:cxnLst/>
              <a:rect l="l" t="t" r="r" b="b"/>
              <a:pathLst>
                <a:path w="56" h="42" extrusionOk="0">
                  <a:moveTo>
                    <a:pt x="42" y="42"/>
                  </a:moveTo>
                  <a:cubicBezTo>
                    <a:pt x="42" y="14"/>
                    <a:pt x="42" y="0"/>
                    <a:pt x="56" y="0"/>
                  </a:cubicBezTo>
                  <a:cubicBezTo>
                    <a:pt x="0" y="14"/>
                    <a:pt x="0" y="14"/>
                    <a:pt x="4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5"/>
            <p:cNvSpPr/>
            <p:nvPr/>
          </p:nvSpPr>
          <p:spPr>
            <a:xfrm>
              <a:off x="5651725" y="2537900"/>
              <a:ext cx="375" cy="700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5" y="28"/>
                  </a:moveTo>
                  <a:cubicBezTo>
                    <a:pt x="15" y="14"/>
                    <a:pt x="1" y="14"/>
                    <a:pt x="15" y="0"/>
                  </a:cubicBezTo>
                  <a:lnTo>
                    <a:pt x="1" y="0"/>
                  </a:lnTo>
                  <a:lnTo>
                    <a:pt x="1" y="14"/>
                  </a:lnTo>
                  <a:cubicBezTo>
                    <a:pt x="1" y="28"/>
                    <a:pt x="1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5"/>
            <p:cNvSpPr/>
            <p:nvPr/>
          </p:nvSpPr>
          <p:spPr>
            <a:xfrm>
              <a:off x="5651725" y="2539275"/>
              <a:ext cx="2475" cy="2475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98" y="99"/>
                  </a:moveTo>
                  <a:cubicBezTo>
                    <a:pt x="84" y="57"/>
                    <a:pt x="70" y="15"/>
                    <a:pt x="1" y="1"/>
                  </a:cubicBezTo>
                  <a:cubicBezTo>
                    <a:pt x="15" y="29"/>
                    <a:pt x="42" y="85"/>
                    <a:pt x="9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5"/>
            <p:cNvSpPr/>
            <p:nvPr/>
          </p:nvSpPr>
          <p:spPr>
            <a:xfrm>
              <a:off x="5537000" y="3415250"/>
              <a:ext cx="1425" cy="1075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1" y="43"/>
                  </a:moveTo>
                  <a:lnTo>
                    <a:pt x="56" y="43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5"/>
            <p:cNvSpPr/>
            <p:nvPr/>
          </p:nvSpPr>
          <p:spPr>
            <a:xfrm>
              <a:off x="5093775" y="3426425"/>
              <a:ext cx="1075" cy="725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28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5"/>
            <p:cNvSpPr/>
            <p:nvPr/>
          </p:nvSpPr>
          <p:spPr>
            <a:xfrm>
              <a:off x="5575700" y="347872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8"/>
                  </a:moveTo>
                  <a:lnTo>
                    <a:pt x="15" y="0"/>
                  </a:lnTo>
                  <a:lnTo>
                    <a:pt x="1" y="0"/>
                  </a:lnTo>
                  <a:lnTo>
                    <a:pt x="1" y="14"/>
                  </a:lnTo>
                  <a:cubicBezTo>
                    <a:pt x="1" y="28"/>
                    <a:pt x="1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5"/>
            <p:cNvSpPr/>
            <p:nvPr/>
          </p:nvSpPr>
          <p:spPr>
            <a:xfrm>
              <a:off x="5576050" y="3479775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3" y="28"/>
                  </a:moveTo>
                  <a:cubicBezTo>
                    <a:pt x="29" y="0"/>
                    <a:pt x="29" y="0"/>
                    <a:pt x="1" y="0"/>
                  </a:cubicBezTo>
                  <a:cubicBezTo>
                    <a:pt x="1" y="28"/>
                    <a:pt x="1" y="42"/>
                    <a:pt x="4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5"/>
            <p:cNvSpPr/>
            <p:nvPr/>
          </p:nvSpPr>
          <p:spPr>
            <a:xfrm>
              <a:off x="1582225" y="230390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5"/>
            <p:cNvSpPr/>
            <p:nvPr/>
          </p:nvSpPr>
          <p:spPr>
            <a:xfrm>
              <a:off x="3044375" y="1727125"/>
              <a:ext cx="1775" cy="375"/>
            </a:xfrm>
            <a:custGeom>
              <a:avLst/>
              <a:gdLst/>
              <a:ahLst/>
              <a:cxnLst/>
              <a:rect l="l" t="t" r="r" b="b"/>
              <a:pathLst>
                <a:path w="71" h="15" extrusionOk="0">
                  <a:moveTo>
                    <a:pt x="1" y="1"/>
                  </a:moveTo>
                  <a:cubicBezTo>
                    <a:pt x="29" y="1"/>
                    <a:pt x="43" y="15"/>
                    <a:pt x="57" y="15"/>
                  </a:cubicBezTo>
                  <a:lnTo>
                    <a:pt x="57" y="15"/>
                  </a:lnTo>
                  <a:lnTo>
                    <a:pt x="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5"/>
            <p:cNvSpPr/>
            <p:nvPr/>
          </p:nvSpPr>
          <p:spPr>
            <a:xfrm>
              <a:off x="5917450" y="35108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0" y="1"/>
                  </a:moveTo>
                  <a:lnTo>
                    <a:pt x="14" y="57"/>
                  </a:lnTo>
                  <a:lnTo>
                    <a:pt x="56" y="57"/>
                  </a:lnTo>
                  <a:lnTo>
                    <a:pt x="42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5"/>
            <p:cNvSpPr/>
            <p:nvPr/>
          </p:nvSpPr>
          <p:spPr>
            <a:xfrm>
              <a:off x="5478075" y="32559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14"/>
                  </a:lnTo>
                  <a:cubicBezTo>
                    <a:pt x="14" y="14"/>
                    <a:pt x="14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5"/>
            <p:cNvSpPr/>
            <p:nvPr/>
          </p:nvSpPr>
          <p:spPr>
            <a:xfrm>
              <a:off x="5475975" y="3255900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56" y="84"/>
                  </a:moveTo>
                  <a:cubicBezTo>
                    <a:pt x="70" y="42"/>
                    <a:pt x="70" y="28"/>
                    <a:pt x="84" y="0"/>
                  </a:cubicBezTo>
                  <a:cubicBezTo>
                    <a:pt x="56" y="0"/>
                    <a:pt x="28" y="14"/>
                    <a:pt x="1" y="14"/>
                  </a:cubicBezTo>
                  <a:cubicBezTo>
                    <a:pt x="14" y="56"/>
                    <a:pt x="28" y="70"/>
                    <a:pt x="5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5"/>
            <p:cNvSpPr/>
            <p:nvPr/>
          </p:nvSpPr>
          <p:spPr>
            <a:xfrm>
              <a:off x="5653825" y="2541375"/>
              <a:ext cx="1775" cy="14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70" y="56"/>
                  </a:moveTo>
                  <a:lnTo>
                    <a:pt x="28" y="15"/>
                  </a:lnTo>
                  <a:cubicBezTo>
                    <a:pt x="14" y="15"/>
                    <a:pt x="14" y="1"/>
                    <a:pt x="0" y="1"/>
                  </a:cubicBezTo>
                  <a:cubicBezTo>
                    <a:pt x="0" y="15"/>
                    <a:pt x="14" y="15"/>
                    <a:pt x="14" y="42"/>
                  </a:cubicBezTo>
                  <a:cubicBezTo>
                    <a:pt x="56" y="42"/>
                    <a:pt x="56" y="56"/>
                    <a:pt x="7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5"/>
            <p:cNvSpPr/>
            <p:nvPr/>
          </p:nvSpPr>
          <p:spPr>
            <a:xfrm>
              <a:off x="5999050" y="3571125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70" y="71"/>
                  </a:moveTo>
                  <a:lnTo>
                    <a:pt x="70" y="15"/>
                  </a:lnTo>
                  <a:cubicBezTo>
                    <a:pt x="70" y="1"/>
                    <a:pt x="14" y="1"/>
                    <a:pt x="14" y="1"/>
                  </a:cubicBezTo>
                  <a:cubicBezTo>
                    <a:pt x="0" y="43"/>
                    <a:pt x="14" y="71"/>
                    <a:pt x="7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5"/>
            <p:cNvSpPr/>
            <p:nvPr/>
          </p:nvSpPr>
          <p:spPr>
            <a:xfrm>
              <a:off x="4185375" y="1750850"/>
              <a:ext cx="1075" cy="1050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1" y="0"/>
                  </a:moveTo>
                  <a:lnTo>
                    <a:pt x="29" y="42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5"/>
            <p:cNvSpPr/>
            <p:nvPr/>
          </p:nvSpPr>
          <p:spPr>
            <a:xfrm>
              <a:off x="6007425" y="3590650"/>
              <a:ext cx="1075" cy="725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28" y="29"/>
                  </a:lnTo>
                  <a:lnTo>
                    <a:pt x="42" y="29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5"/>
            <p:cNvSpPr/>
            <p:nvPr/>
          </p:nvSpPr>
          <p:spPr>
            <a:xfrm>
              <a:off x="5495850" y="3630425"/>
              <a:ext cx="4550" cy="4200"/>
            </a:xfrm>
            <a:custGeom>
              <a:avLst/>
              <a:gdLst/>
              <a:ahLst/>
              <a:cxnLst/>
              <a:rect l="l" t="t" r="r" b="b"/>
              <a:pathLst>
                <a:path w="182" h="168" extrusionOk="0">
                  <a:moveTo>
                    <a:pt x="182" y="14"/>
                  </a:moveTo>
                  <a:lnTo>
                    <a:pt x="182" y="14"/>
                  </a:lnTo>
                  <a:cubicBezTo>
                    <a:pt x="182" y="14"/>
                    <a:pt x="182" y="0"/>
                    <a:pt x="182" y="14"/>
                  </a:cubicBezTo>
                  <a:cubicBezTo>
                    <a:pt x="112" y="42"/>
                    <a:pt x="56" y="98"/>
                    <a:pt x="1" y="154"/>
                  </a:cubicBezTo>
                  <a:lnTo>
                    <a:pt x="1" y="167"/>
                  </a:lnTo>
                  <a:lnTo>
                    <a:pt x="28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5"/>
            <p:cNvSpPr/>
            <p:nvPr/>
          </p:nvSpPr>
          <p:spPr>
            <a:xfrm>
              <a:off x="4378925" y="36663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5"/>
            <p:cNvSpPr/>
            <p:nvPr/>
          </p:nvSpPr>
          <p:spPr>
            <a:xfrm>
              <a:off x="2633950" y="18101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lnTo>
                    <a:pt x="0" y="14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5"/>
            <p:cNvSpPr/>
            <p:nvPr/>
          </p:nvSpPr>
          <p:spPr>
            <a:xfrm>
              <a:off x="3914075" y="1812900"/>
              <a:ext cx="1425" cy="1075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15" y="1"/>
                  </a:moveTo>
                  <a:cubicBezTo>
                    <a:pt x="15" y="1"/>
                    <a:pt x="15" y="29"/>
                    <a:pt x="1" y="43"/>
                  </a:cubicBezTo>
                  <a:cubicBezTo>
                    <a:pt x="43" y="29"/>
                    <a:pt x="56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5"/>
            <p:cNvSpPr/>
            <p:nvPr/>
          </p:nvSpPr>
          <p:spPr>
            <a:xfrm>
              <a:off x="3914075" y="181395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29"/>
                  </a:lnTo>
                  <a:lnTo>
                    <a:pt x="15" y="29"/>
                  </a:lnTo>
                  <a:cubicBezTo>
                    <a:pt x="1" y="15"/>
                    <a:pt x="15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5"/>
            <p:cNvSpPr/>
            <p:nvPr/>
          </p:nvSpPr>
          <p:spPr>
            <a:xfrm>
              <a:off x="4651950" y="1820925"/>
              <a:ext cx="1775" cy="725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29"/>
                  </a:moveTo>
                  <a:lnTo>
                    <a:pt x="71" y="29"/>
                  </a:lnTo>
                  <a:lnTo>
                    <a:pt x="29" y="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5"/>
            <p:cNvSpPr/>
            <p:nvPr/>
          </p:nvSpPr>
          <p:spPr>
            <a:xfrm>
              <a:off x="1757975" y="2225800"/>
              <a:ext cx="725" cy="1400"/>
            </a:xfrm>
            <a:custGeom>
              <a:avLst/>
              <a:gdLst/>
              <a:ahLst/>
              <a:cxnLst/>
              <a:rect l="l" t="t" r="r" b="b"/>
              <a:pathLst>
                <a:path w="29" h="56" extrusionOk="0">
                  <a:moveTo>
                    <a:pt x="0" y="14"/>
                  </a:moveTo>
                  <a:cubicBezTo>
                    <a:pt x="0" y="42"/>
                    <a:pt x="0" y="42"/>
                    <a:pt x="28" y="56"/>
                  </a:cubicBezTo>
                  <a:lnTo>
                    <a:pt x="28" y="0"/>
                  </a:ln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5"/>
            <p:cNvSpPr/>
            <p:nvPr/>
          </p:nvSpPr>
          <p:spPr>
            <a:xfrm>
              <a:off x="1752050" y="2225450"/>
              <a:ext cx="15700" cy="12925"/>
            </a:xfrm>
            <a:custGeom>
              <a:avLst/>
              <a:gdLst/>
              <a:ahLst/>
              <a:cxnLst/>
              <a:rect l="l" t="t" r="r" b="b"/>
              <a:pathLst>
                <a:path w="628" h="517" extrusionOk="0">
                  <a:moveTo>
                    <a:pt x="237" y="70"/>
                  </a:moveTo>
                  <a:lnTo>
                    <a:pt x="237" y="140"/>
                  </a:lnTo>
                  <a:lnTo>
                    <a:pt x="265" y="126"/>
                  </a:lnTo>
                  <a:cubicBezTo>
                    <a:pt x="196" y="181"/>
                    <a:pt x="140" y="265"/>
                    <a:pt x="70" y="321"/>
                  </a:cubicBezTo>
                  <a:cubicBezTo>
                    <a:pt x="0" y="419"/>
                    <a:pt x="0" y="488"/>
                    <a:pt x="70" y="502"/>
                  </a:cubicBezTo>
                  <a:cubicBezTo>
                    <a:pt x="98" y="502"/>
                    <a:pt x="168" y="516"/>
                    <a:pt x="209" y="502"/>
                  </a:cubicBezTo>
                  <a:cubicBezTo>
                    <a:pt x="363" y="391"/>
                    <a:pt x="502" y="265"/>
                    <a:pt x="614" y="98"/>
                  </a:cubicBezTo>
                  <a:cubicBezTo>
                    <a:pt x="628" y="70"/>
                    <a:pt x="600" y="14"/>
                    <a:pt x="544" y="14"/>
                  </a:cubicBezTo>
                  <a:cubicBezTo>
                    <a:pt x="488" y="0"/>
                    <a:pt x="461" y="0"/>
                    <a:pt x="405" y="0"/>
                  </a:cubicBezTo>
                  <a:lnTo>
                    <a:pt x="265" y="140"/>
                  </a:lnTo>
                  <a:cubicBezTo>
                    <a:pt x="265" y="98"/>
                    <a:pt x="265" y="84"/>
                    <a:pt x="237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5"/>
            <p:cNvSpPr/>
            <p:nvPr/>
          </p:nvSpPr>
          <p:spPr>
            <a:xfrm>
              <a:off x="5010450" y="1847425"/>
              <a:ext cx="2100" cy="1775"/>
            </a:xfrm>
            <a:custGeom>
              <a:avLst/>
              <a:gdLst/>
              <a:ahLst/>
              <a:cxnLst/>
              <a:rect l="l" t="t" r="r" b="b"/>
              <a:pathLst>
                <a:path w="84" h="71" extrusionOk="0">
                  <a:moveTo>
                    <a:pt x="28" y="71"/>
                  </a:moveTo>
                  <a:cubicBezTo>
                    <a:pt x="56" y="71"/>
                    <a:pt x="70" y="57"/>
                    <a:pt x="84" y="43"/>
                  </a:cubicBezTo>
                  <a:lnTo>
                    <a:pt x="42" y="1"/>
                  </a:lnTo>
                  <a:cubicBezTo>
                    <a:pt x="28" y="1"/>
                    <a:pt x="14" y="15"/>
                    <a:pt x="0" y="43"/>
                  </a:cubicBezTo>
                  <a:cubicBezTo>
                    <a:pt x="14" y="57"/>
                    <a:pt x="14" y="71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5"/>
            <p:cNvSpPr/>
            <p:nvPr/>
          </p:nvSpPr>
          <p:spPr>
            <a:xfrm>
              <a:off x="1925700" y="2499525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1" y="70"/>
                  </a:moveTo>
                  <a:cubicBezTo>
                    <a:pt x="29" y="84"/>
                    <a:pt x="43" y="112"/>
                    <a:pt x="84" y="112"/>
                  </a:cubicBezTo>
                  <a:cubicBezTo>
                    <a:pt x="84" y="57"/>
                    <a:pt x="84" y="1"/>
                    <a:pt x="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5"/>
            <p:cNvSpPr/>
            <p:nvPr/>
          </p:nvSpPr>
          <p:spPr>
            <a:xfrm>
              <a:off x="2908375" y="2214625"/>
              <a:ext cx="1425" cy="2475"/>
            </a:xfrm>
            <a:custGeom>
              <a:avLst/>
              <a:gdLst/>
              <a:ahLst/>
              <a:cxnLst/>
              <a:rect l="l" t="t" r="r" b="b"/>
              <a:pathLst>
                <a:path w="57" h="99" extrusionOk="0">
                  <a:moveTo>
                    <a:pt x="1" y="1"/>
                  </a:moveTo>
                  <a:lnTo>
                    <a:pt x="1" y="98"/>
                  </a:lnTo>
                  <a:cubicBezTo>
                    <a:pt x="57" y="70"/>
                    <a:pt x="57" y="4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5"/>
            <p:cNvSpPr/>
            <p:nvPr/>
          </p:nvSpPr>
          <p:spPr>
            <a:xfrm>
              <a:off x="4887000" y="1885800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0"/>
                  </a:moveTo>
                  <a:cubicBezTo>
                    <a:pt x="0" y="14"/>
                    <a:pt x="0" y="14"/>
                    <a:pt x="14" y="14"/>
                  </a:cubicBezTo>
                  <a:lnTo>
                    <a:pt x="42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5"/>
            <p:cNvSpPr/>
            <p:nvPr/>
          </p:nvSpPr>
          <p:spPr>
            <a:xfrm>
              <a:off x="4886300" y="18844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42"/>
                  </a:moveTo>
                  <a:cubicBezTo>
                    <a:pt x="0" y="42"/>
                    <a:pt x="14" y="42"/>
                    <a:pt x="28" y="56"/>
                  </a:cubicBezTo>
                  <a:cubicBezTo>
                    <a:pt x="14" y="28"/>
                    <a:pt x="0" y="0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5"/>
            <p:cNvSpPr/>
            <p:nvPr/>
          </p:nvSpPr>
          <p:spPr>
            <a:xfrm>
              <a:off x="2832725" y="1891025"/>
              <a:ext cx="2100" cy="1775"/>
            </a:xfrm>
            <a:custGeom>
              <a:avLst/>
              <a:gdLst/>
              <a:ahLst/>
              <a:cxnLst/>
              <a:rect l="l" t="t" r="r" b="b"/>
              <a:pathLst>
                <a:path w="84" h="71" extrusionOk="0">
                  <a:moveTo>
                    <a:pt x="56" y="0"/>
                  </a:moveTo>
                  <a:cubicBezTo>
                    <a:pt x="14" y="14"/>
                    <a:pt x="0" y="42"/>
                    <a:pt x="0" y="70"/>
                  </a:cubicBezTo>
                  <a:cubicBezTo>
                    <a:pt x="28" y="56"/>
                    <a:pt x="56" y="42"/>
                    <a:pt x="84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5"/>
            <p:cNvSpPr/>
            <p:nvPr/>
          </p:nvSpPr>
          <p:spPr>
            <a:xfrm>
              <a:off x="2606750" y="1898000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42" y="56"/>
                  </a:moveTo>
                  <a:lnTo>
                    <a:pt x="28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5"/>
            <p:cNvSpPr/>
            <p:nvPr/>
          </p:nvSpPr>
          <p:spPr>
            <a:xfrm>
              <a:off x="4545600" y="19600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lnTo>
                    <a:pt x="1" y="14"/>
                  </a:lnTo>
                  <a:lnTo>
                    <a:pt x="5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5"/>
            <p:cNvSpPr/>
            <p:nvPr/>
          </p:nvSpPr>
          <p:spPr>
            <a:xfrm>
              <a:off x="2709625" y="4405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5"/>
                  </a:moveTo>
                  <a:lnTo>
                    <a:pt x="28" y="15"/>
                  </a:lnTo>
                  <a:lnTo>
                    <a:pt x="28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5"/>
            <p:cNvSpPr/>
            <p:nvPr/>
          </p:nvSpPr>
          <p:spPr>
            <a:xfrm>
              <a:off x="2707175" y="4405600"/>
              <a:ext cx="2475" cy="1775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98" y="1"/>
                  </a:moveTo>
                  <a:lnTo>
                    <a:pt x="1" y="1"/>
                  </a:lnTo>
                  <a:cubicBezTo>
                    <a:pt x="28" y="71"/>
                    <a:pt x="56" y="7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5"/>
            <p:cNvSpPr/>
            <p:nvPr/>
          </p:nvSpPr>
          <p:spPr>
            <a:xfrm>
              <a:off x="3891750" y="2488375"/>
              <a:ext cx="12250" cy="19550"/>
            </a:xfrm>
            <a:custGeom>
              <a:avLst/>
              <a:gdLst/>
              <a:ahLst/>
              <a:cxnLst/>
              <a:rect l="l" t="t" r="r" b="b"/>
              <a:pathLst>
                <a:path w="490" h="782" extrusionOk="0">
                  <a:moveTo>
                    <a:pt x="57" y="642"/>
                  </a:moveTo>
                  <a:cubicBezTo>
                    <a:pt x="71" y="670"/>
                    <a:pt x="113" y="712"/>
                    <a:pt x="140" y="740"/>
                  </a:cubicBezTo>
                  <a:cubicBezTo>
                    <a:pt x="182" y="782"/>
                    <a:pt x="266" y="726"/>
                    <a:pt x="322" y="656"/>
                  </a:cubicBezTo>
                  <a:cubicBezTo>
                    <a:pt x="489" y="461"/>
                    <a:pt x="489" y="238"/>
                    <a:pt x="461" y="0"/>
                  </a:cubicBezTo>
                  <a:cubicBezTo>
                    <a:pt x="336" y="0"/>
                    <a:pt x="238" y="14"/>
                    <a:pt x="140" y="98"/>
                  </a:cubicBezTo>
                  <a:cubicBezTo>
                    <a:pt x="43" y="224"/>
                    <a:pt x="1" y="349"/>
                    <a:pt x="15" y="489"/>
                  </a:cubicBezTo>
                  <a:cubicBezTo>
                    <a:pt x="15" y="558"/>
                    <a:pt x="15" y="600"/>
                    <a:pt x="57" y="6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5"/>
            <p:cNvSpPr/>
            <p:nvPr/>
          </p:nvSpPr>
          <p:spPr>
            <a:xfrm>
              <a:off x="3906400" y="2425950"/>
              <a:ext cx="7700" cy="8750"/>
            </a:xfrm>
            <a:custGeom>
              <a:avLst/>
              <a:gdLst/>
              <a:ahLst/>
              <a:cxnLst/>
              <a:rect l="l" t="t" r="r" b="b"/>
              <a:pathLst>
                <a:path w="308" h="350" extrusionOk="0">
                  <a:moveTo>
                    <a:pt x="168" y="349"/>
                  </a:moveTo>
                  <a:cubicBezTo>
                    <a:pt x="182" y="349"/>
                    <a:pt x="224" y="349"/>
                    <a:pt x="238" y="321"/>
                  </a:cubicBezTo>
                  <a:cubicBezTo>
                    <a:pt x="294" y="280"/>
                    <a:pt x="308" y="210"/>
                    <a:pt x="280" y="140"/>
                  </a:cubicBezTo>
                  <a:cubicBezTo>
                    <a:pt x="238" y="84"/>
                    <a:pt x="182" y="42"/>
                    <a:pt x="154" y="1"/>
                  </a:cubicBezTo>
                  <a:cubicBezTo>
                    <a:pt x="112" y="15"/>
                    <a:pt x="84" y="15"/>
                    <a:pt x="71" y="28"/>
                  </a:cubicBezTo>
                  <a:cubicBezTo>
                    <a:pt x="15" y="84"/>
                    <a:pt x="1" y="154"/>
                    <a:pt x="15" y="224"/>
                  </a:cubicBezTo>
                  <a:cubicBezTo>
                    <a:pt x="29" y="294"/>
                    <a:pt x="98" y="335"/>
                    <a:pt x="168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5"/>
            <p:cNvSpPr/>
            <p:nvPr/>
          </p:nvSpPr>
          <p:spPr>
            <a:xfrm>
              <a:off x="3850950" y="2543475"/>
              <a:ext cx="4225" cy="4550"/>
            </a:xfrm>
            <a:custGeom>
              <a:avLst/>
              <a:gdLst/>
              <a:ahLst/>
              <a:cxnLst/>
              <a:rect l="l" t="t" r="r" b="b"/>
              <a:pathLst>
                <a:path w="169" h="182" extrusionOk="0">
                  <a:moveTo>
                    <a:pt x="127" y="182"/>
                  </a:moveTo>
                  <a:cubicBezTo>
                    <a:pt x="140" y="182"/>
                    <a:pt x="154" y="154"/>
                    <a:pt x="168" y="140"/>
                  </a:cubicBezTo>
                  <a:cubicBezTo>
                    <a:pt x="154" y="112"/>
                    <a:pt x="140" y="56"/>
                    <a:pt x="127" y="42"/>
                  </a:cubicBezTo>
                  <a:cubicBezTo>
                    <a:pt x="85" y="0"/>
                    <a:pt x="29" y="0"/>
                    <a:pt x="15" y="56"/>
                  </a:cubicBezTo>
                  <a:cubicBezTo>
                    <a:pt x="1" y="98"/>
                    <a:pt x="1" y="140"/>
                    <a:pt x="29" y="154"/>
                  </a:cubicBezTo>
                  <a:cubicBezTo>
                    <a:pt x="29" y="154"/>
                    <a:pt x="71" y="182"/>
                    <a:pt x="127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5"/>
            <p:cNvSpPr/>
            <p:nvPr/>
          </p:nvSpPr>
          <p:spPr>
            <a:xfrm>
              <a:off x="3945475" y="2459075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70" y="224"/>
                  </a:moveTo>
                  <a:cubicBezTo>
                    <a:pt x="140" y="266"/>
                    <a:pt x="195" y="210"/>
                    <a:pt x="223" y="154"/>
                  </a:cubicBezTo>
                  <a:cubicBezTo>
                    <a:pt x="223" y="140"/>
                    <a:pt x="251" y="98"/>
                    <a:pt x="251" y="84"/>
                  </a:cubicBezTo>
                  <a:cubicBezTo>
                    <a:pt x="251" y="29"/>
                    <a:pt x="140" y="1"/>
                    <a:pt x="70" y="29"/>
                  </a:cubicBezTo>
                  <a:cubicBezTo>
                    <a:pt x="28" y="57"/>
                    <a:pt x="0" y="98"/>
                    <a:pt x="0" y="126"/>
                  </a:cubicBezTo>
                  <a:cubicBezTo>
                    <a:pt x="0" y="154"/>
                    <a:pt x="42" y="210"/>
                    <a:pt x="70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5"/>
            <p:cNvSpPr/>
            <p:nvPr/>
          </p:nvSpPr>
          <p:spPr>
            <a:xfrm>
              <a:off x="3902575" y="2487675"/>
              <a:ext cx="1075" cy="107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2" y="1"/>
                  </a:moveTo>
                  <a:lnTo>
                    <a:pt x="0" y="28"/>
                  </a:lnTo>
                  <a:lnTo>
                    <a:pt x="0" y="42"/>
                  </a:lnTo>
                  <a:lnTo>
                    <a:pt x="2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5"/>
            <p:cNvSpPr/>
            <p:nvPr/>
          </p:nvSpPr>
          <p:spPr>
            <a:xfrm>
              <a:off x="3941975" y="2480350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6"/>
                  </a:moveTo>
                  <a:lnTo>
                    <a:pt x="42" y="15"/>
                  </a:lnTo>
                  <a:cubicBezTo>
                    <a:pt x="42" y="15"/>
                    <a:pt x="42" y="1"/>
                    <a:pt x="15" y="1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5525" y="29166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2460" name="Google Shape;2460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2607013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Viga"/>
                <a:ea typeface="Viga"/>
                <a:cs typeface="Viga"/>
                <a:sym typeface="Viga"/>
              </a:rPr>
              <a:t>MERCURY</a:t>
            </a:r>
            <a:endParaRPr sz="19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61" name="Google Shape;2461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5525" y="40888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Venus is the second planet from the Sun</a:t>
            </a:r>
            <a:endParaRPr sz="1400"/>
          </a:p>
        </p:txBody>
      </p:sp>
      <p:sp>
        <p:nvSpPr>
          <p:cNvPr id="2462" name="Google Shape;2462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3779213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Viga"/>
                <a:ea typeface="Viga"/>
                <a:cs typeface="Viga"/>
                <a:sym typeface="Viga"/>
              </a:rPr>
              <a:t>VENUS</a:t>
            </a:r>
            <a:endParaRPr sz="19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63" name="Google Shape;2463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5525" y="16964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Neptune is the farthest planet from the Sun</a:t>
            </a:r>
            <a:endParaRPr sz="1400"/>
          </a:p>
        </p:txBody>
      </p:sp>
      <p:sp>
        <p:nvSpPr>
          <p:cNvPr id="2464" name="Google Shape;2464;p55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1386813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Viga"/>
                <a:ea typeface="Viga"/>
                <a:cs typeface="Viga"/>
                <a:sym typeface="Viga"/>
              </a:rPr>
              <a:t>NEPTUNE</a:t>
            </a:r>
            <a:endParaRPr sz="19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65" name="Google Shape;2465;p55"/>
          <p:cNvSpPr/>
          <p:nvPr/>
        </p:nvSpPr>
        <p:spPr>
          <a:xfrm rot="1439379">
            <a:off x="764525" y="1491433"/>
            <a:ext cx="276304" cy="27769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55"/>
          <p:cNvSpPr/>
          <p:nvPr/>
        </p:nvSpPr>
        <p:spPr>
          <a:xfrm rot="1439379">
            <a:off x="764525" y="2709771"/>
            <a:ext cx="276304" cy="27769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55"/>
          <p:cNvSpPr/>
          <p:nvPr/>
        </p:nvSpPr>
        <p:spPr>
          <a:xfrm rot="1439379">
            <a:off x="764525" y="3871408"/>
            <a:ext cx="276304" cy="277690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55"/>
          <p:cNvSpPr/>
          <p:nvPr/>
        </p:nvSpPr>
        <p:spPr>
          <a:xfrm rot="1439401">
            <a:off x="4014612" y="2746978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55"/>
          <p:cNvSpPr/>
          <p:nvPr/>
        </p:nvSpPr>
        <p:spPr>
          <a:xfrm rot="1439401">
            <a:off x="5894687" y="3333753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55"/>
          <p:cNvSpPr/>
          <p:nvPr/>
        </p:nvSpPr>
        <p:spPr>
          <a:xfrm rot="1439401">
            <a:off x="7177437" y="2636765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55"/>
          <p:cNvSpPr/>
          <p:nvPr/>
        </p:nvSpPr>
        <p:spPr>
          <a:xfrm rot="1439401">
            <a:off x="5083887" y="1919415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55"/>
          <p:cNvSpPr/>
          <p:nvPr/>
        </p:nvSpPr>
        <p:spPr>
          <a:xfrm rot="1439401">
            <a:off x="7711187" y="3906353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55"/>
          <p:cNvSpPr/>
          <p:nvPr/>
        </p:nvSpPr>
        <p:spPr>
          <a:xfrm rot="1439401">
            <a:off x="7513187" y="1919415"/>
            <a:ext cx="201144" cy="20216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rupo 449">
            <a:extLst>
              <a:ext uri="{FF2B5EF4-FFF2-40B4-BE49-F238E27FC236}">
                <a16:creationId xmlns:a16="http://schemas.microsoft.com/office/drawing/2014/main" id="{4EA7B8C2-0370-4A8B-91AE-425D969A365E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451" name="Freeform 6">
              <a:extLst>
                <a:ext uri="{FF2B5EF4-FFF2-40B4-BE49-F238E27FC236}">
                  <a16:creationId xmlns:a16="http://schemas.microsoft.com/office/drawing/2014/main" id="{175351AE-6249-4FFD-AC00-8DE3BA1AE6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7">
              <a:extLst>
                <a:ext uri="{FF2B5EF4-FFF2-40B4-BE49-F238E27FC236}">
                  <a16:creationId xmlns:a16="http://schemas.microsoft.com/office/drawing/2014/main" id="{A765D643-8606-48C5-8025-66207BA6F8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8">
              <a:extLst>
                <a:ext uri="{FF2B5EF4-FFF2-40B4-BE49-F238E27FC236}">
                  <a16:creationId xmlns:a16="http://schemas.microsoft.com/office/drawing/2014/main" id="{D8713764-B5B2-44D3-8C19-88382F6DB8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9">
              <a:extLst>
                <a:ext uri="{FF2B5EF4-FFF2-40B4-BE49-F238E27FC236}">
                  <a16:creationId xmlns:a16="http://schemas.microsoft.com/office/drawing/2014/main" id="{621819D5-4CD6-43FC-ABAD-759CC32F4D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Freeform 10">
              <a:extLst>
                <a:ext uri="{FF2B5EF4-FFF2-40B4-BE49-F238E27FC236}">
                  <a16:creationId xmlns:a16="http://schemas.microsoft.com/office/drawing/2014/main" id="{246D4D68-7356-4C81-9148-5D3C8EDE58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11">
              <a:extLst>
                <a:ext uri="{FF2B5EF4-FFF2-40B4-BE49-F238E27FC236}">
                  <a16:creationId xmlns:a16="http://schemas.microsoft.com/office/drawing/2014/main" id="{1E5FD755-25FD-4248-AFE8-CCA9CB04CA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12">
              <a:extLst>
                <a:ext uri="{FF2B5EF4-FFF2-40B4-BE49-F238E27FC236}">
                  <a16:creationId xmlns:a16="http://schemas.microsoft.com/office/drawing/2014/main" id="{BFD91736-AC19-4F38-9793-4C4E7B6F23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13">
              <a:extLst>
                <a:ext uri="{FF2B5EF4-FFF2-40B4-BE49-F238E27FC236}">
                  <a16:creationId xmlns:a16="http://schemas.microsoft.com/office/drawing/2014/main" id="{55745929-8B44-413C-9511-2345DEFC4C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14">
              <a:extLst>
                <a:ext uri="{FF2B5EF4-FFF2-40B4-BE49-F238E27FC236}">
                  <a16:creationId xmlns:a16="http://schemas.microsoft.com/office/drawing/2014/main" id="{1949113F-1696-4387-B29E-7C1F612A2C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15">
              <a:extLst>
                <a:ext uri="{FF2B5EF4-FFF2-40B4-BE49-F238E27FC236}">
                  <a16:creationId xmlns:a16="http://schemas.microsoft.com/office/drawing/2014/main" id="{96EF4BD1-B854-456E-A628-7E24B0045A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16">
              <a:extLst>
                <a:ext uri="{FF2B5EF4-FFF2-40B4-BE49-F238E27FC236}">
                  <a16:creationId xmlns:a16="http://schemas.microsoft.com/office/drawing/2014/main" id="{E0124835-7133-4E85-95EB-2D099DDA737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Freeform 17">
              <a:extLst>
                <a:ext uri="{FF2B5EF4-FFF2-40B4-BE49-F238E27FC236}">
                  <a16:creationId xmlns:a16="http://schemas.microsoft.com/office/drawing/2014/main" id="{27AAB165-514A-4EA2-B1FB-5A34E97578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Freeform 18">
              <a:extLst>
                <a:ext uri="{FF2B5EF4-FFF2-40B4-BE49-F238E27FC236}">
                  <a16:creationId xmlns:a16="http://schemas.microsoft.com/office/drawing/2014/main" id="{8AB340DA-345E-45E5-AA4C-916A17435A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19">
              <a:extLst>
                <a:ext uri="{FF2B5EF4-FFF2-40B4-BE49-F238E27FC236}">
                  <a16:creationId xmlns:a16="http://schemas.microsoft.com/office/drawing/2014/main" id="{26BAA3C3-FB60-4A1B-803D-04308B33EC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20">
              <a:extLst>
                <a:ext uri="{FF2B5EF4-FFF2-40B4-BE49-F238E27FC236}">
                  <a16:creationId xmlns:a16="http://schemas.microsoft.com/office/drawing/2014/main" id="{25AD4A4E-6625-49E6-8C2A-1A27B74D4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21">
              <a:extLst>
                <a:ext uri="{FF2B5EF4-FFF2-40B4-BE49-F238E27FC236}">
                  <a16:creationId xmlns:a16="http://schemas.microsoft.com/office/drawing/2014/main" id="{4A1D9121-2A9F-4D5A-9D0C-891AD2FCAA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22">
              <a:extLst>
                <a:ext uri="{FF2B5EF4-FFF2-40B4-BE49-F238E27FC236}">
                  <a16:creationId xmlns:a16="http://schemas.microsoft.com/office/drawing/2014/main" id="{D9D28F0E-19A3-4169-BF6E-3DDE48F11E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23">
              <a:extLst>
                <a:ext uri="{FF2B5EF4-FFF2-40B4-BE49-F238E27FC236}">
                  <a16:creationId xmlns:a16="http://schemas.microsoft.com/office/drawing/2014/main" id="{1C991B62-4B71-4859-ABD1-45588EB651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24">
              <a:extLst>
                <a:ext uri="{FF2B5EF4-FFF2-40B4-BE49-F238E27FC236}">
                  <a16:creationId xmlns:a16="http://schemas.microsoft.com/office/drawing/2014/main" id="{A7C26B30-8DFC-4055-A307-4E9B6B0930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25">
              <a:extLst>
                <a:ext uri="{FF2B5EF4-FFF2-40B4-BE49-F238E27FC236}">
                  <a16:creationId xmlns:a16="http://schemas.microsoft.com/office/drawing/2014/main" id="{EF9DC329-1F11-4D3C-A416-BE8FCA7736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26">
              <a:extLst>
                <a:ext uri="{FF2B5EF4-FFF2-40B4-BE49-F238E27FC236}">
                  <a16:creationId xmlns:a16="http://schemas.microsoft.com/office/drawing/2014/main" id="{7B2109C1-BB4B-486E-8005-3EFC6A2A0F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>
            <a:extLst>
              <a:ext uri="{FF2B5EF4-FFF2-40B4-BE49-F238E27FC236}">
                <a16:creationId xmlns:a16="http://schemas.microsoft.com/office/drawing/2014/main" id="{64BBC6D2-21B0-428E-A41B-8CD62BEDDA07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1DCDF9DB-EAB8-4D3A-8629-DF9F8C742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C23B0A4D-3A87-4828-83E2-5CF9E7AE5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E375C310-D860-4E52-9F0F-97A66A262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39399303-F015-46E3-B698-46E81A2E7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3446E14-0459-44B9-8E34-E68703C5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35D44E05-F223-4DFE-8C1E-A60EA28D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cxnSp>
        <p:nvCxnSpPr>
          <p:cNvPr id="2478" name="Google Shape;2478;p56"/>
          <p:cNvCxnSpPr/>
          <p:nvPr/>
        </p:nvCxnSpPr>
        <p:spPr>
          <a:xfrm>
            <a:off x="2136009" y="2949801"/>
            <a:ext cx="519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79" name="Google Shape;2479;p56"/>
          <p:cNvSpPr/>
          <p:nvPr/>
        </p:nvSpPr>
        <p:spPr>
          <a:xfrm rot="1439424">
            <a:off x="3548858" y="2653154"/>
            <a:ext cx="550476" cy="553267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56"/>
          <p:cNvSpPr/>
          <p:nvPr/>
        </p:nvSpPr>
        <p:spPr>
          <a:xfrm rot="1439424">
            <a:off x="5365383" y="2653154"/>
            <a:ext cx="550476" cy="553267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56"/>
          <p:cNvSpPr/>
          <p:nvPr/>
        </p:nvSpPr>
        <p:spPr>
          <a:xfrm rot="1439424">
            <a:off x="7023933" y="2653154"/>
            <a:ext cx="550476" cy="553267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56"/>
          <p:cNvSpPr/>
          <p:nvPr/>
        </p:nvSpPr>
        <p:spPr>
          <a:xfrm rot="1439424">
            <a:off x="1850808" y="2653154"/>
            <a:ext cx="550476" cy="553267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56"/>
          <p:cNvSpPr txBox="1">
            <a:spLocks noGrp="1"/>
          </p:cNvSpPr>
          <p:nvPr>
            <p:ph type="title"/>
          </p:nvPr>
        </p:nvSpPr>
        <p:spPr>
          <a:xfrm>
            <a:off x="1855802" y="467874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TIMELINE ALWAYS WORKS WELL</a:t>
            </a:r>
            <a:endParaRPr dirty="0"/>
          </a:p>
        </p:txBody>
      </p:sp>
      <p:sp>
        <p:nvSpPr>
          <p:cNvPr id="2484" name="Google Shape;2484;p56"/>
          <p:cNvSpPr txBox="1">
            <a:spLocks noGrp="1"/>
          </p:cNvSpPr>
          <p:nvPr>
            <p:ph type="subTitle" idx="4294967295"/>
          </p:nvPr>
        </p:nvSpPr>
        <p:spPr>
          <a:xfrm flipH="1">
            <a:off x="1066600" y="1913250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2485" name="Google Shape;2485;p56"/>
          <p:cNvSpPr txBox="1">
            <a:spLocks noGrp="1"/>
          </p:cNvSpPr>
          <p:nvPr>
            <p:ph type="subTitle" idx="4294967295"/>
          </p:nvPr>
        </p:nvSpPr>
        <p:spPr>
          <a:xfrm flipH="1">
            <a:off x="4600650" y="1913250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It is the biggest planet in the Solar System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2486" name="Google Shape;2486;p56"/>
          <p:cNvSpPr txBox="1">
            <a:spLocks noGrp="1"/>
          </p:cNvSpPr>
          <p:nvPr>
            <p:ph type="subTitle" idx="4294967295"/>
          </p:nvPr>
        </p:nvSpPr>
        <p:spPr>
          <a:xfrm flipH="1">
            <a:off x="1066750" y="152737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MERCURY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87" name="Google Shape;2487;p56"/>
          <p:cNvSpPr txBox="1">
            <a:spLocks noGrp="1"/>
          </p:cNvSpPr>
          <p:nvPr>
            <p:ph type="subTitle" idx="4294967295"/>
          </p:nvPr>
        </p:nvSpPr>
        <p:spPr>
          <a:xfrm flipH="1">
            <a:off x="4600650" y="152737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JUPITER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88" name="Google Shape;2488;p56"/>
          <p:cNvSpPr txBox="1">
            <a:spLocks noGrp="1"/>
          </p:cNvSpPr>
          <p:nvPr>
            <p:ph type="subTitle" idx="4294967295"/>
          </p:nvPr>
        </p:nvSpPr>
        <p:spPr>
          <a:xfrm flipH="1">
            <a:off x="2790550" y="36598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2489" name="Google Shape;2489;p56"/>
          <p:cNvSpPr txBox="1">
            <a:spLocks noGrp="1"/>
          </p:cNvSpPr>
          <p:nvPr>
            <p:ph type="subTitle" idx="4294967295"/>
          </p:nvPr>
        </p:nvSpPr>
        <p:spPr>
          <a:xfrm flipH="1">
            <a:off x="6258325" y="36598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Venus is the second planet from the Sun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2490" name="Google Shape;2490;p56"/>
          <p:cNvSpPr txBox="1">
            <a:spLocks noGrp="1"/>
          </p:cNvSpPr>
          <p:nvPr>
            <p:ph type="subTitle" idx="4294967295"/>
          </p:nvPr>
        </p:nvSpPr>
        <p:spPr>
          <a:xfrm flipH="1">
            <a:off x="2790550" y="327402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MARS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1" name="Google Shape;2491;p56"/>
          <p:cNvSpPr txBox="1">
            <a:spLocks noGrp="1"/>
          </p:cNvSpPr>
          <p:nvPr>
            <p:ph type="subTitle" idx="4294967295"/>
          </p:nvPr>
        </p:nvSpPr>
        <p:spPr>
          <a:xfrm flipH="1">
            <a:off x="6258325" y="327402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VENUS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2" name="Google Shape;2492;p56"/>
          <p:cNvSpPr txBox="1"/>
          <p:nvPr/>
        </p:nvSpPr>
        <p:spPr>
          <a:xfrm>
            <a:off x="1894384" y="2737651"/>
            <a:ext cx="463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01</a:t>
            </a:r>
            <a:endParaRPr sz="16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3" name="Google Shape;2493;p56"/>
          <p:cNvSpPr txBox="1"/>
          <p:nvPr/>
        </p:nvSpPr>
        <p:spPr>
          <a:xfrm>
            <a:off x="3618259" y="2737651"/>
            <a:ext cx="463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02</a:t>
            </a:r>
            <a:endParaRPr sz="16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4" name="Google Shape;2494;p56"/>
          <p:cNvSpPr txBox="1"/>
          <p:nvPr/>
        </p:nvSpPr>
        <p:spPr>
          <a:xfrm>
            <a:off x="7086034" y="2737651"/>
            <a:ext cx="463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04</a:t>
            </a:r>
            <a:endParaRPr sz="16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5" name="Google Shape;2495;p56"/>
          <p:cNvSpPr txBox="1"/>
          <p:nvPr/>
        </p:nvSpPr>
        <p:spPr>
          <a:xfrm>
            <a:off x="5428346" y="2737651"/>
            <a:ext cx="463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03</a:t>
            </a:r>
            <a:endParaRPr sz="16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CAB5BAE-B638-4EF7-B1C0-944FF3ACCB2C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65A2BA0-926C-47C8-9B40-4FF763BFF4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CBF40D2-4C35-4FB9-A0D7-064E0F07B9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42F051B-A460-430E-95D9-2941DBB3B1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2E76E4C-29A6-4BBB-9496-FF36A9F0AD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8A23C12D-898A-4035-BE0B-6650447AC5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582A1C7-891C-4EA4-AFCB-3C3DA3FF34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69651AA-E5C7-44E5-8DC5-9ACE9A26B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A511EE7-8621-4018-B6E4-18DA78F9F5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1124B5F-D749-4ABC-B71F-9A3ED33610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78F470D-6FD5-489D-BE5D-DF78E62BDE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60EA1EC-3DBB-4D57-BA06-B24933F1A5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834B721E-46F1-4F31-9473-6A3F316AE9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CEEB5981-9844-4817-9B03-95F6C601DA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709E8B2-4FF0-4F05-8A08-4D8D3E7DC6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9A23D24-950A-4886-BEA5-246BE75260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D8D6E20-C82E-4AB1-A42A-AB8A3346C7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FFE74C3-43B6-43F3-A2C1-31F068D6A0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23E0C71D-49D6-4BE5-AA2A-ABBDB0595B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9B507247-DF09-4650-AA49-D8B8EF3A37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9401E6B2-F056-4590-9E0D-D15D03F2A6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929553BB-0307-40CF-9986-D6FA590B6B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2746E613-F569-4B13-87DB-A02C3987D894}"/>
              </a:ext>
            </a:extLst>
          </p:cNvPr>
          <p:cNvSpPr>
            <a:spLocks noEditPoints="1"/>
          </p:cNvSpPr>
          <p:nvPr/>
        </p:nvSpPr>
        <p:spPr bwMode="auto">
          <a:xfrm>
            <a:off x="511175" y="3228975"/>
            <a:ext cx="1911350" cy="1179513"/>
          </a:xfrm>
          <a:custGeom>
            <a:avLst/>
            <a:gdLst>
              <a:gd name="T0" fmla="*/ 410 w 1189"/>
              <a:gd name="T1" fmla="*/ 206 h 734"/>
              <a:gd name="T2" fmla="*/ 394 w 1189"/>
              <a:gd name="T3" fmla="*/ 306 h 734"/>
              <a:gd name="T4" fmla="*/ 444 w 1189"/>
              <a:gd name="T5" fmla="*/ 306 h 734"/>
              <a:gd name="T6" fmla="*/ 477 w 1189"/>
              <a:gd name="T7" fmla="*/ 177 h 734"/>
              <a:gd name="T8" fmla="*/ 710 w 1189"/>
              <a:gd name="T9" fmla="*/ 18 h 734"/>
              <a:gd name="T10" fmla="*/ 1021 w 1189"/>
              <a:gd name="T11" fmla="*/ 164 h 734"/>
              <a:gd name="T12" fmla="*/ 1047 w 1189"/>
              <a:gd name="T13" fmla="*/ 394 h 734"/>
              <a:gd name="T14" fmla="*/ 1075 w 1189"/>
              <a:gd name="T15" fmla="*/ 440 h 734"/>
              <a:gd name="T16" fmla="*/ 1189 w 1189"/>
              <a:gd name="T17" fmla="*/ 535 h 734"/>
              <a:gd name="T18" fmla="*/ 1018 w 1189"/>
              <a:gd name="T19" fmla="*/ 498 h 734"/>
              <a:gd name="T20" fmla="*/ 880 w 1189"/>
              <a:gd name="T21" fmla="*/ 603 h 734"/>
              <a:gd name="T22" fmla="*/ 837 w 1189"/>
              <a:gd name="T23" fmla="*/ 593 h 734"/>
              <a:gd name="T24" fmla="*/ 681 w 1189"/>
              <a:gd name="T25" fmla="*/ 711 h 734"/>
              <a:gd name="T26" fmla="*/ 658 w 1189"/>
              <a:gd name="T27" fmla="*/ 733 h 734"/>
              <a:gd name="T28" fmla="*/ 477 w 1189"/>
              <a:gd name="T29" fmla="*/ 733 h 734"/>
              <a:gd name="T30" fmla="*/ 464 w 1189"/>
              <a:gd name="T31" fmla="*/ 725 h 734"/>
              <a:gd name="T32" fmla="*/ 286 w 1189"/>
              <a:gd name="T33" fmla="*/ 638 h 734"/>
              <a:gd name="T34" fmla="*/ 134 w 1189"/>
              <a:gd name="T35" fmla="*/ 717 h 734"/>
              <a:gd name="T36" fmla="*/ 106 w 1189"/>
              <a:gd name="T37" fmla="*/ 726 h 734"/>
              <a:gd name="T38" fmla="*/ 1 w 1189"/>
              <a:gd name="T39" fmla="*/ 579 h 734"/>
              <a:gd name="T40" fmla="*/ 112 w 1189"/>
              <a:gd name="T41" fmla="*/ 443 h 734"/>
              <a:gd name="T42" fmla="*/ 139 w 1189"/>
              <a:gd name="T43" fmla="*/ 407 h 734"/>
              <a:gd name="T44" fmla="*/ 359 w 1189"/>
              <a:gd name="T45" fmla="*/ 200 h 734"/>
              <a:gd name="T46" fmla="*/ 410 w 1189"/>
              <a:gd name="T47" fmla="*/ 206 h 734"/>
              <a:gd name="T48" fmla="*/ 743 w 1189"/>
              <a:gd name="T49" fmla="*/ 88 h 734"/>
              <a:gd name="T50" fmla="*/ 519 w 1189"/>
              <a:gd name="T51" fmla="*/ 249 h 734"/>
              <a:gd name="T52" fmla="*/ 562 w 1189"/>
              <a:gd name="T53" fmla="*/ 263 h 734"/>
              <a:gd name="T54" fmla="*/ 743 w 1189"/>
              <a:gd name="T55" fmla="*/ 134 h 734"/>
              <a:gd name="T56" fmla="*/ 743 w 1189"/>
              <a:gd name="T57" fmla="*/ 88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9" h="734">
                <a:moveTo>
                  <a:pt x="410" y="206"/>
                </a:moveTo>
                <a:cubicBezTo>
                  <a:pt x="404" y="241"/>
                  <a:pt x="399" y="273"/>
                  <a:pt x="394" y="306"/>
                </a:cubicBezTo>
                <a:cubicBezTo>
                  <a:pt x="413" y="306"/>
                  <a:pt x="428" y="306"/>
                  <a:pt x="444" y="306"/>
                </a:cubicBezTo>
                <a:cubicBezTo>
                  <a:pt x="444" y="260"/>
                  <a:pt x="455" y="216"/>
                  <a:pt x="477" y="177"/>
                </a:cubicBezTo>
                <a:cubicBezTo>
                  <a:pt x="528" y="85"/>
                  <a:pt x="606" y="33"/>
                  <a:pt x="710" y="18"/>
                </a:cubicBezTo>
                <a:cubicBezTo>
                  <a:pt x="834" y="0"/>
                  <a:pt x="959" y="58"/>
                  <a:pt x="1021" y="164"/>
                </a:cubicBezTo>
                <a:cubicBezTo>
                  <a:pt x="1064" y="237"/>
                  <a:pt x="1073" y="314"/>
                  <a:pt x="1047" y="394"/>
                </a:cubicBezTo>
                <a:cubicBezTo>
                  <a:pt x="1037" y="426"/>
                  <a:pt x="1042" y="434"/>
                  <a:pt x="1075" y="440"/>
                </a:cubicBezTo>
                <a:cubicBezTo>
                  <a:pt x="1130" y="451"/>
                  <a:pt x="1167" y="483"/>
                  <a:pt x="1189" y="535"/>
                </a:cubicBezTo>
                <a:cubicBezTo>
                  <a:pt x="1137" y="499"/>
                  <a:pt x="1080" y="485"/>
                  <a:pt x="1018" y="498"/>
                </a:cubicBezTo>
                <a:cubicBezTo>
                  <a:pt x="956" y="512"/>
                  <a:pt x="910" y="548"/>
                  <a:pt x="880" y="603"/>
                </a:cubicBezTo>
                <a:cubicBezTo>
                  <a:pt x="865" y="600"/>
                  <a:pt x="851" y="595"/>
                  <a:pt x="837" y="593"/>
                </a:cubicBezTo>
                <a:cubicBezTo>
                  <a:pt x="760" y="579"/>
                  <a:pt x="689" y="634"/>
                  <a:pt x="681" y="711"/>
                </a:cubicBezTo>
                <a:cubicBezTo>
                  <a:pt x="680" y="723"/>
                  <a:pt x="669" y="733"/>
                  <a:pt x="658" y="733"/>
                </a:cubicBezTo>
                <a:cubicBezTo>
                  <a:pt x="597" y="733"/>
                  <a:pt x="537" y="734"/>
                  <a:pt x="477" y="733"/>
                </a:cubicBezTo>
                <a:cubicBezTo>
                  <a:pt x="472" y="733"/>
                  <a:pt x="467" y="729"/>
                  <a:pt x="464" y="725"/>
                </a:cubicBezTo>
                <a:cubicBezTo>
                  <a:pt x="420" y="666"/>
                  <a:pt x="361" y="635"/>
                  <a:pt x="286" y="638"/>
                </a:cubicBezTo>
                <a:cubicBezTo>
                  <a:pt x="224" y="640"/>
                  <a:pt x="172" y="667"/>
                  <a:pt x="134" y="717"/>
                </a:cubicBezTo>
                <a:cubicBezTo>
                  <a:pt x="125" y="727"/>
                  <a:pt x="119" y="729"/>
                  <a:pt x="106" y="726"/>
                </a:cubicBezTo>
                <a:cubicBezTo>
                  <a:pt x="41" y="706"/>
                  <a:pt x="0" y="649"/>
                  <a:pt x="1" y="579"/>
                </a:cubicBezTo>
                <a:cubicBezTo>
                  <a:pt x="2" y="515"/>
                  <a:pt x="48" y="459"/>
                  <a:pt x="112" y="443"/>
                </a:cubicBezTo>
                <a:cubicBezTo>
                  <a:pt x="136" y="437"/>
                  <a:pt x="140" y="433"/>
                  <a:pt x="139" y="407"/>
                </a:cubicBezTo>
                <a:cubicBezTo>
                  <a:pt x="137" y="289"/>
                  <a:pt x="241" y="191"/>
                  <a:pt x="359" y="200"/>
                </a:cubicBezTo>
                <a:cubicBezTo>
                  <a:pt x="376" y="201"/>
                  <a:pt x="394" y="204"/>
                  <a:pt x="410" y="206"/>
                </a:cubicBezTo>
                <a:close/>
                <a:moveTo>
                  <a:pt x="743" y="88"/>
                </a:moveTo>
                <a:cubicBezTo>
                  <a:pt x="646" y="84"/>
                  <a:pt x="545" y="157"/>
                  <a:pt x="519" y="249"/>
                </a:cubicBezTo>
                <a:cubicBezTo>
                  <a:pt x="533" y="254"/>
                  <a:pt x="548" y="259"/>
                  <a:pt x="562" y="263"/>
                </a:cubicBezTo>
                <a:cubicBezTo>
                  <a:pt x="596" y="182"/>
                  <a:pt x="656" y="138"/>
                  <a:pt x="743" y="134"/>
                </a:cubicBezTo>
                <a:cubicBezTo>
                  <a:pt x="743" y="118"/>
                  <a:pt x="743" y="103"/>
                  <a:pt x="743" y="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8FF96A56-A486-4071-A0E2-CBF715F52CB2}"/>
              </a:ext>
            </a:extLst>
          </p:cNvPr>
          <p:cNvSpPr>
            <a:spLocks/>
          </p:cNvSpPr>
          <p:nvPr/>
        </p:nvSpPr>
        <p:spPr bwMode="auto">
          <a:xfrm>
            <a:off x="349250" y="4306888"/>
            <a:ext cx="1031875" cy="603250"/>
          </a:xfrm>
          <a:custGeom>
            <a:avLst/>
            <a:gdLst>
              <a:gd name="T0" fmla="*/ 197 w 642"/>
              <a:gd name="T1" fmla="*/ 123 h 375"/>
              <a:gd name="T2" fmla="*/ 194 w 642"/>
              <a:gd name="T3" fmla="*/ 161 h 375"/>
              <a:gd name="T4" fmla="*/ 238 w 642"/>
              <a:gd name="T5" fmla="*/ 161 h 375"/>
              <a:gd name="T6" fmla="*/ 253 w 642"/>
              <a:gd name="T7" fmla="*/ 108 h 375"/>
              <a:gd name="T8" fmla="*/ 430 w 642"/>
              <a:gd name="T9" fmla="*/ 16 h 375"/>
              <a:gd name="T10" fmla="*/ 551 w 642"/>
              <a:gd name="T11" fmla="*/ 169 h 375"/>
              <a:gd name="T12" fmla="*/ 549 w 642"/>
              <a:gd name="T13" fmla="*/ 186 h 375"/>
              <a:gd name="T14" fmla="*/ 571 w 642"/>
              <a:gd name="T15" fmla="*/ 221 h 375"/>
              <a:gd name="T16" fmla="*/ 625 w 642"/>
              <a:gd name="T17" fmla="*/ 272 h 375"/>
              <a:gd name="T18" fmla="*/ 552 w 642"/>
              <a:gd name="T19" fmla="*/ 374 h 375"/>
              <a:gd name="T20" fmla="*/ 345 w 642"/>
              <a:gd name="T21" fmla="*/ 374 h 375"/>
              <a:gd name="T22" fmla="*/ 88 w 642"/>
              <a:gd name="T23" fmla="*/ 374 h 375"/>
              <a:gd name="T24" fmla="*/ 9 w 642"/>
              <a:gd name="T25" fmla="*/ 315 h 375"/>
              <a:gd name="T26" fmla="*/ 47 w 642"/>
              <a:gd name="T27" fmla="*/ 229 h 375"/>
              <a:gd name="T28" fmla="*/ 63 w 642"/>
              <a:gd name="T29" fmla="*/ 198 h 375"/>
              <a:gd name="T30" fmla="*/ 107 w 642"/>
              <a:gd name="T31" fmla="*/ 121 h 375"/>
              <a:gd name="T32" fmla="*/ 197 w 642"/>
              <a:gd name="T33" fmla="*/ 12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2" h="375">
                <a:moveTo>
                  <a:pt x="197" y="123"/>
                </a:moveTo>
                <a:cubicBezTo>
                  <a:pt x="196" y="137"/>
                  <a:pt x="195" y="148"/>
                  <a:pt x="194" y="161"/>
                </a:cubicBezTo>
                <a:cubicBezTo>
                  <a:pt x="210" y="161"/>
                  <a:pt x="224" y="161"/>
                  <a:pt x="238" y="161"/>
                </a:cubicBezTo>
                <a:cubicBezTo>
                  <a:pt x="243" y="143"/>
                  <a:pt x="246" y="125"/>
                  <a:pt x="253" y="108"/>
                </a:cubicBezTo>
                <a:cubicBezTo>
                  <a:pt x="280" y="39"/>
                  <a:pt x="356" y="0"/>
                  <a:pt x="430" y="16"/>
                </a:cubicBezTo>
                <a:cubicBezTo>
                  <a:pt x="503" y="32"/>
                  <a:pt x="554" y="96"/>
                  <a:pt x="551" y="169"/>
                </a:cubicBezTo>
                <a:cubicBezTo>
                  <a:pt x="551" y="175"/>
                  <a:pt x="550" y="180"/>
                  <a:pt x="549" y="186"/>
                </a:cubicBezTo>
                <a:cubicBezTo>
                  <a:pt x="546" y="207"/>
                  <a:pt x="551" y="215"/>
                  <a:pt x="571" y="221"/>
                </a:cubicBezTo>
                <a:cubicBezTo>
                  <a:pt x="598" y="229"/>
                  <a:pt x="616" y="246"/>
                  <a:pt x="625" y="272"/>
                </a:cubicBezTo>
                <a:cubicBezTo>
                  <a:pt x="642" y="321"/>
                  <a:pt x="604" y="374"/>
                  <a:pt x="552" y="374"/>
                </a:cubicBezTo>
                <a:cubicBezTo>
                  <a:pt x="483" y="375"/>
                  <a:pt x="414" y="374"/>
                  <a:pt x="345" y="374"/>
                </a:cubicBezTo>
                <a:cubicBezTo>
                  <a:pt x="259" y="374"/>
                  <a:pt x="173" y="375"/>
                  <a:pt x="88" y="374"/>
                </a:cubicBezTo>
                <a:cubicBezTo>
                  <a:pt x="50" y="374"/>
                  <a:pt x="19" y="351"/>
                  <a:pt x="9" y="315"/>
                </a:cubicBezTo>
                <a:cubicBezTo>
                  <a:pt x="0" y="282"/>
                  <a:pt x="14" y="249"/>
                  <a:pt x="47" y="229"/>
                </a:cubicBezTo>
                <a:cubicBezTo>
                  <a:pt x="59" y="222"/>
                  <a:pt x="63" y="212"/>
                  <a:pt x="63" y="198"/>
                </a:cubicBezTo>
                <a:cubicBezTo>
                  <a:pt x="62" y="163"/>
                  <a:pt x="77" y="137"/>
                  <a:pt x="107" y="121"/>
                </a:cubicBezTo>
                <a:cubicBezTo>
                  <a:pt x="137" y="105"/>
                  <a:pt x="167" y="107"/>
                  <a:pt x="197" y="1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1988AFF-5696-4361-94D7-39CED374C459}"/>
              </a:ext>
            </a:extLst>
          </p:cNvPr>
          <p:cNvSpPr>
            <a:spLocks/>
          </p:cNvSpPr>
          <p:nvPr/>
        </p:nvSpPr>
        <p:spPr bwMode="auto">
          <a:xfrm>
            <a:off x="1587500" y="4081463"/>
            <a:ext cx="1025525" cy="596900"/>
          </a:xfrm>
          <a:custGeom>
            <a:avLst/>
            <a:gdLst>
              <a:gd name="T0" fmla="*/ 192 w 638"/>
              <a:gd name="T1" fmla="*/ 119 h 371"/>
              <a:gd name="T2" fmla="*/ 190 w 638"/>
              <a:gd name="T3" fmla="*/ 157 h 371"/>
              <a:gd name="T4" fmla="*/ 235 w 638"/>
              <a:gd name="T5" fmla="*/ 157 h 371"/>
              <a:gd name="T6" fmla="*/ 242 w 638"/>
              <a:gd name="T7" fmla="*/ 125 h 371"/>
              <a:gd name="T8" fmla="*/ 417 w 638"/>
              <a:gd name="T9" fmla="*/ 12 h 371"/>
              <a:gd name="T10" fmla="*/ 547 w 638"/>
              <a:gd name="T11" fmla="*/ 165 h 371"/>
              <a:gd name="T12" fmla="*/ 545 w 638"/>
              <a:gd name="T13" fmla="*/ 182 h 371"/>
              <a:gd name="T14" fmla="*/ 567 w 638"/>
              <a:gd name="T15" fmla="*/ 218 h 371"/>
              <a:gd name="T16" fmla="*/ 621 w 638"/>
              <a:gd name="T17" fmla="*/ 269 h 371"/>
              <a:gd name="T18" fmla="*/ 550 w 638"/>
              <a:gd name="T19" fmla="*/ 371 h 371"/>
              <a:gd name="T20" fmla="*/ 438 w 638"/>
              <a:gd name="T21" fmla="*/ 371 h 371"/>
              <a:gd name="T22" fmla="*/ 80 w 638"/>
              <a:gd name="T23" fmla="*/ 371 h 371"/>
              <a:gd name="T24" fmla="*/ 2 w 638"/>
              <a:gd name="T25" fmla="*/ 288 h 371"/>
              <a:gd name="T26" fmla="*/ 40 w 638"/>
              <a:gd name="T27" fmla="*/ 227 h 371"/>
              <a:gd name="T28" fmla="*/ 58 w 638"/>
              <a:gd name="T29" fmla="*/ 193 h 371"/>
              <a:gd name="T30" fmla="*/ 103 w 638"/>
              <a:gd name="T31" fmla="*/ 117 h 371"/>
              <a:gd name="T32" fmla="*/ 192 w 638"/>
              <a:gd name="T33" fmla="*/ 11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371">
                <a:moveTo>
                  <a:pt x="192" y="119"/>
                </a:moveTo>
                <a:cubicBezTo>
                  <a:pt x="191" y="133"/>
                  <a:pt x="190" y="145"/>
                  <a:pt x="190" y="157"/>
                </a:cubicBezTo>
                <a:cubicBezTo>
                  <a:pt x="205" y="157"/>
                  <a:pt x="220" y="157"/>
                  <a:pt x="235" y="157"/>
                </a:cubicBezTo>
                <a:cubicBezTo>
                  <a:pt x="238" y="146"/>
                  <a:pt x="239" y="136"/>
                  <a:pt x="242" y="125"/>
                </a:cubicBezTo>
                <a:cubicBezTo>
                  <a:pt x="262" y="48"/>
                  <a:pt x="337" y="0"/>
                  <a:pt x="417" y="12"/>
                </a:cubicBezTo>
                <a:cubicBezTo>
                  <a:pt x="490" y="23"/>
                  <a:pt x="549" y="91"/>
                  <a:pt x="547" y="165"/>
                </a:cubicBezTo>
                <a:cubicBezTo>
                  <a:pt x="547" y="171"/>
                  <a:pt x="546" y="176"/>
                  <a:pt x="545" y="182"/>
                </a:cubicBezTo>
                <a:cubicBezTo>
                  <a:pt x="541" y="203"/>
                  <a:pt x="547" y="212"/>
                  <a:pt x="567" y="218"/>
                </a:cubicBezTo>
                <a:cubicBezTo>
                  <a:pt x="594" y="225"/>
                  <a:pt x="612" y="243"/>
                  <a:pt x="621" y="269"/>
                </a:cubicBezTo>
                <a:cubicBezTo>
                  <a:pt x="638" y="316"/>
                  <a:pt x="601" y="369"/>
                  <a:pt x="550" y="371"/>
                </a:cubicBezTo>
                <a:cubicBezTo>
                  <a:pt x="513" y="371"/>
                  <a:pt x="475" y="371"/>
                  <a:pt x="438" y="371"/>
                </a:cubicBezTo>
                <a:cubicBezTo>
                  <a:pt x="319" y="371"/>
                  <a:pt x="199" y="371"/>
                  <a:pt x="80" y="371"/>
                </a:cubicBezTo>
                <a:cubicBezTo>
                  <a:pt x="35" y="370"/>
                  <a:pt x="0" y="333"/>
                  <a:pt x="2" y="288"/>
                </a:cubicBezTo>
                <a:cubicBezTo>
                  <a:pt x="4" y="261"/>
                  <a:pt x="17" y="240"/>
                  <a:pt x="40" y="227"/>
                </a:cubicBezTo>
                <a:cubicBezTo>
                  <a:pt x="53" y="219"/>
                  <a:pt x="59" y="209"/>
                  <a:pt x="58" y="193"/>
                </a:cubicBezTo>
                <a:cubicBezTo>
                  <a:pt x="57" y="159"/>
                  <a:pt x="74" y="133"/>
                  <a:pt x="103" y="117"/>
                </a:cubicBezTo>
                <a:cubicBezTo>
                  <a:pt x="133" y="101"/>
                  <a:pt x="163" y="104"/>
                  <a:pt x="192" y="11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08CB50A-7C0E-4580-9FB9-A6D28F99A28A}"/>
              </a:ext>
            </a:extLst>
          </p:cNvPr>
          <p:cNvSpPr>
            <a:spLocks/>
          </p:cNvSpPr>
          <p:nvPr/>
        </p:nvSpPr>
        <p:spPr bwMode="auto">
          <a:xfrm>
            <a:off x="715963" y="3275013"/>
            <a:ext cx="525462" cy="344488"/>
          </a:xfrm>
          <a:custGeom>
            <a:avLst/>
            <a:gdLst>
              <a:gd name="T0" fmla="*/ 23 w 327"/>
              <a:gd name="T1" fmla="*/ 214 h 214"/>
              <a:gd name="T2" fmla="*/ 149 w 327"/>
              <a:gd name="T3" fmla="*/ 14 h 214"/>
              <a:gd name="T4" fmla="*/ 320 w 327"/>
              <a:gd name="T5" fmla="*/ 77 h 214"/>
              <a:gd name="T6" fmla="*/ 322 w 327"/>
              <a:gd name="T7" fmla="*/ 103 h 214"/>
              <a:gd name="T8" fmla="*/ 268 w 327"/>
              <a:gd name="T9" fmla="*/ 128 h 214"/>
              <a:gd name="T10" fmla="*/ 27 w 327"/>
              <a:gd name="T11" fmla="*/ 210 h 214"/>
              <a:gd name="T12" fmla="*/ 23 w 327"/>
              <a:gd name="T1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7" h="214">
                <a:moveTo>
                  <a:pt x="23" y="214"/>
                </a:moveTo>
                <a:cubicBezTo>
                  <a:pt x="0" y="126"/>
                  <a:pt x="60" y="31"/>
                  <a:pt x="149" y="14"/>
                </a:cubicBezTo>
                <a:cubicBezTo>
                  <a:pt x="218" y="0"/>
                  <a:pt x="276" y="21"/>
                  <a:pt x="320" y="77"/>
                </a:cubicBezTo>
                <a:cubicBezTo>
                  <a:pt x="327" y="85"/>
                  <a:pt x="327" y="92"/>
                  <a:pt x="322" y="103"/>
                </a:cubicBezTo>
                <a:cubicBezTo>
                  <a:pt x="311" y="129"/>
                  <a:pt x="297" y="133"/>
                  <a:pt x="268" y="128"/>
                </a:cubicBezTo>
                <a:cubicBezTo>
                  <a:pt x="174" y="111"/>
                  <a:pt x="93" y="140"/>
                  <a:pt x="27" y="210"/>
                </a:cubicBezTo>
                <a:cubicBezTo>
                  <a:pt x="26" y="211"/>
                  <a:pt x="25" y="212"/>
                  <a:pt x="23" y="21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CAC33427-79B4-4A68-A80E-387EE5BFEBFE}"/>
              </a:ext>
            </a:extLst>
          </p:cNvPr>
          <p:cNvSpPr>
            <a:spLocks/>
          </p:cNvSpPr>
          <p:nvPr/>
        </p:nvSpPr>
        <p:spPr bwMode="auto">
          <a:xfrm>
            <a:off x="1295400" y="3128963"/>
            <a:ext cx="150812" cy="155575"/>
          </a:xfrm>
          <a:custGeom>
            <a:avLst/>
            <a:gdLst>
              <a:gd name="T0" fmla="*/ 94 w 94"/>
              <a:gd name="T1" fmla="*/ 30 h 97"/>
              <a:gd name="T2" fmla="*/ 27 w 94"/>
              <a:gd name="T3" fmla="*/ 97 h 97"/>
              <a:gd name="T4" fmla="*/ 0 w 94"/>
              <a:gd name="T5" fmla="*/ 65 h 97"/>
              <a:gd name="T6" fmla="*/ 65 w 94"/>
              <a:gd name="T7" fmla="*/ 0 h 97"/>
              <a:gd name="T8" fmla="*/ 94 w 94"/>
              <a:gd name="T9" fmla="*/ 3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7">
                <a:moveTo>
                  <a:pt x="94" y="30"/>
                </a:moveTo>
                <a:cubicBezTo>
                  <a:pt x="72" y="52"/>
                  <a:pt x="50" y="74"/>
                  <a:pt x="27" y="97"/>
                </a:cubicBezTo>
                <a:cubicBezTo>
                  <a:pt x="19" y="87"/>
                  <a:pt x="9" y="75"/>
                  <a:pt x="0" y="65"/>
                </a:cubicBezTo>
                <a:cubicBezTo>
                  <a:pt x="20" y="45"/>
                  <a:pt x="42" y="23"/>
                  <a:pt x="65" y="0"/>
                </a:cubicBezTo>
                <a:cubicBezTo>
                  <a:pt x="73" y="9"/>
                  <a:pt x="84" y="20"/>
                  <a:pt x="94" y="3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4E88B51D-B1DB-4755-BACF-4CCD9ACE39FC}"/>
              </a:ext>
            </a:extLst>
          </p:cNvPr>
          <p:cNvSpPr>
            <a:spLocks/>
          </p:cNvSpPr>
          <p:nvPr/>
        </p:nvSpPr>
        <p:spPr bwMode="auto">
          <a:xfrm>
            <a:off x="584200" y="3132138"/>
            <a:ext cx="152400" cy="152400"/>
          </a:xfrm>
          <a:custGeom>
            <a:avLst/>
            <a:gdLst>
              <a:gd name="T0" fmla="*/ 95 w 95"/>
              <a:gd name="T1" fmla="*/ 66 h 95"/>
              <a:gd name="T2" fmla="*/ 66 w 95"/>
              <a:gd name="T3" fmla="*/ 95 h 95"/>
              <a:gd name="T4" fmla="*/ 0 w 95"/>
              <a:gd name="T5" fmla="*/ 29 h 95"/>
              <a:gd name="T6" fmla="*/ 30 w 95"/>
              <a:gd name="T7" fmla="*/ 0 h 95"/>
              <a:gd name="T8" fmla="*/ 95 w 95"/>
              <a:gd name="T9" fmla="*/ 6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95" y="66"/>
                </a:moveTo>
                <a:cubicBezTo>
                  <a:pt x="86" y="74"/>
                  <a:pt x="76" y="85"/>
                  <a:pt x="66" y="95"/>
                </a:cubicBezTo>
                <a:cubicBezTo>
                  <a:pt x="44" y="73"/>
                  <a:pt x="22" y="51"/>
                  <a:pt x="0" y="29"/>
                </a:cubicBezTo>
                <a:cubicBezTo>
                  <a:pt x="10" y="20"/>
                  <a:pt x="21" y="10"/>
                  <a:pt x="30" y="0"/>
                </a:cubicBezTo>
                <a:cubicBezTo>
                  <a:pt x="51" y="21"/>
                  <a:pt x="73" y="43"/>
                  <a:pt x="95" y="6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50FD1A85-138C-4485-ABB2-2EE0509C322B}"/>
              </a:ext>
            </a:extLst>
          </p:cNvPr>
          <p:cNvSpPr>
            <a:spLocks/>
          </p:cNvSpPr>
          <p:nvPr/>
        </p:nvSpPr>
        <p:spPr bwMode="auto">
          <a:xfrm>
            <a:off x="977900" y="2984500"/>
            <a:ext cx="73025" cy="150813"/>
          </a:xfrm>
          <a:custGeom>
            <a:avLst/>
            <a:gdLst>
              <a:gd name="T0" fmla="*/ 0 w 46"/>
              <a:gd name="T1" fmla="*/ 0 h 94"/>
              <a:gd name="T2" fmla="*/ 46 w 46"/>
              <a:gd name="T3" fmla="*/ 0 h 94"/>
              <a:gd name="T4" fmla="*/ 46 w 46"/>
              <a:gd name="T5" fmla="*/ 94 h 94"/>
              <a:gd name="T6" fmla="*/ 0 w 46"/>
              <a:gd name="T7" fmla="*/ 94 h 94"/>
              <a:gd name="T8" fmla="*/ 0 w 46"/>
              <a:gd name="T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94">
                <a:moveTo>
                  <a:pt x="0" y="0"/>
                </a:moveTo>
                <a:cubicBezTo>
                  <a:pt x="16" y="0"/>
                  <a:pt x="30" y="0"/>
                  <a:pt x="46" y="0"/>
                </a:cubicBezTo>
                <a:cubicBezTo>
                  <a:pt x="46" y="31"/>
                  <a:pt x="46" y="62"/>
                  <a:pt x="46" y="94"/>
                </a:cubicBezTo>
                <a:cubicBezTo>
                  <a:pt x="31" y="94"/>
                  <a:pt x="16" y="94"/>
                  <a:pt x="0" y="94"/>
                </a:cubicBezTo>
                <a:cubicBezTo>
                  <a:pt x="0" y="63"/>
                  <a:pt x="0" y="31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41E60839-535A-4C01-B278-C9CC66E459AE}"/>
              </a:ext>
            </a:extLst>
          </p:cNvPr>
          <p:cNvSpPr>
            <a:spLocks/>
          </p:cNvSpPr>
          <p:nvPr/>
        </p:nvSpPr>
        <p:spPr bwMode="auto">
          <a:xfrm>
            <a:off x="439738" y="3524250"/>
            <a:ext cx="149225" cy="74613"/>
          </a:xfrm>
          <a:custGeom>
            <a:avLst/>
            <a:gdLst>
              <a:gd name="T0" fmla="*/ 93 w 93"/>
              <a:gd name="T1" fmla="*/ 46 h 46"/>
              <a:gd name="T2" fmla="*/ 0 w 93"/>
              <a:gd name="T3" fmla="*/ 46 h 46"/>
              <a:gd name="T4" fmla="*/ 0 w 93"/>
              <a:gd name="T5" fmla="*/ 0 h 46"/>
              <a:gd name="T6" fmla="*/ 93 w 93"/>
              <a:gd name="T7" fmla="*/ 0 h 46"/>
              <a:gd name="T8" fmla="*/ 93 w 93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46">
                <a:moveTo>
                  <a:pt x="93" y="46"/>
                </a:moveTo>
                <a:cubicBezTo>
                  <a:pt x="62" y="46"/>
                  <a:pt x="31" y="46"/>
                  <a:pt x="0" y="46"/>
                </a:cubicBezTo>
                <a:cubicBezTo>
                  <a:pt x="0" y="31"/>
                  <a:pt x="0" y="16"/>
                  <a:pt x="0" y="0"/>
                </a:cubicBezTo>
                <a:cubicBezTo>
                  <a:pt x="30" y="0"/>
                  <a:pt x="61" y="0"/>
                  <a:pt x="93" y="0"/>
                </a:cubicBezTo>
                <a:cubicBezTo>
                  <a:pt x="93" y="15"/>
                  <a:pt x="93" y="30"/>
                  <a:pt x="93" y="4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71000">
              <a:srgbClr val="FBFCFE"/>
            </a:gs>
            <a:gs pos="13000">
              <a:schemeClr val="accent6">
                <a:lumMod val="20000"/>
                <a:lumOff val="80000"/>
              </a:schemeClr>
            </a:gs>
            <a:gs pos="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7"/>
          <p:cNvSpPr/>
          <p:nvPr/>
        </p:nvSpPr>
        <p:spPr>
          <a:xfrm rot="-2699314">
            <a:off x="4219438" y="1348829"/>
            <a:ext cx="761489" cy="765288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 txBox="1">
            <a:spLocks noGrp="1"/>
          </p:cNvSpPr>
          <p:nvPr>
            <p:ph type="title"/>
          </p:nvPr>
        </p:nvSpPr>
        <p:spPr>
          <a:xfrm flipH="1">
            <a:off x="3403491" y="1425213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02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17" name="Google Shape;1017;p37"/>
          <p:cNvSpPr/>
          <p:nvPr/>
        </p:nvSpPr>
        <p:spPr>
          <a:xfrm rot="-2699314">
            <a:off x="4228070" y="3044647"/>
            <a:ext cx="761489" cy="765267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 rot="-2699363">
            <a:off x="1429495" y="1391022"/>
            <a:ext cx="761500" cy="765288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 rot="-2820851">
            <a:off x="1429489" y="3067419"/>
            <a:ext cx="761492" cy="765286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 txBox="1">
            <a:spLocks noGrp="1"/>
          </p:cNvSpPr>
          <p:nvPr>
            <p:ph type="title" idx="2"/>
          </p:nvPr>
        </p:nvSpPr>
        <p:spPr>
          <a:xfrm flipH="1">
            <a:off x="3403566" y="3102738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04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21" name="Google Shape;1021;p37"/>
          <p:cNvSpPr txBox="1">
            <a:spLocks noGrp="1"/>
          </p:cNvSpPr>
          <p:nvPr>
            <p:ph type="title" idx="3"/>
          </p:nvPr>
        </p:nvSpPr>
        <p:spPr>
          <a:xfrm flipH="1">
            <a:off x="604891" y="1425213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01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22" name="Google Shape;1022;p37"/>
          <p:cNvSpPr txBox="1">
            <a:spLocks noGrp="1"/>
          </p:cNvSpPr>
          <p:nvPr>
            <p:ph type="title" idx="4"/>
          </p:nvPr>
        </p:nvSpPr>
        <p:spPr>
          <a:xfrm flipH="1">
            <a:off x="604991" y="3102738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03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23" name="Google Shape;1023;p37"/>
          <p:cNvSpPr txBox="1">
            <a:spLocks noGrp="1"/>
          </p:cNvSpPr>
          <p:nvPr>
            <p:ph type="subTitle" idx="1"/>
          </p:nvPr>
        </p:nvSpPr>
        <p:spPr>
          <a:xfrm flipH="1">
            <a:off x="604893" y="2384167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1024" name="Google Shape;1024;p37"/>
          <p:cNvSpPr txBox="1">
            <a:spLocks noGrp="1"/>
          </p:cNvSpPr>
          <p:nvPr>
            <p:ph type="subTitle" idx="5"/>
          </p:nvPr>
        </p:nvSpPr>
        <p:spPr>
          <a:xfrm flipH="1">
            <a:off x="3403419" y="2384167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6"/>
          </p:nvPr>
        </p:nvSpPr>
        <p:spPr>
          <a:xfrm flipH="1">
            <a:off x="604893" y="4163242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1026" name="Google Shape;1026;p37"/>
          <p:cNvSpPr txBox="1">
            <a:spLocks noGrp="1"/>
          </p:cNvSpPr>
          <p:nvPr>
            <p:ph type="subTitle" idx="7"/>
          </p:nvPr>
        </p:nvSpPr>
        <p:spPr>
          <a:xfrm flipH="1">
            <a:off x="3403419" y="4163242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1027" name="Google Shape;1027;p37"/>
          <p:cNvSpPr txBox="1">
            <a:spLocks noGrp="1"/>
          </p:cNvSpPr>
          <p:nvPr>
            <p:ph type="title" idx="8"/>
          </p:nvPr>
        </p:nvSpPr>
        <p:spPr>
          <a:xfrm>
            <a:off x="604991" y="2118667"/>
            <a:ext cx="2410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9"/>
          </p:nvPr>
        </p:nvSpPr>
        <p:spPr>
          <a:xfrm>
            <a:off x="3403566" y="2118667"/>
            <a:ext cx="2410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1029" name="Google Shape;1029;p37"/>
          <p:cNvSpPr txBox="1">
            <a:spLocks noGrp="1"/>
          </p:cNvSpPr>
          <p:nvPr>
            <p:ph type="title" idx="13"/>
          </p:nvPr>
        </p:nvSpPr>
        <p:spPr>
          <a:xfrm>
            <a:off x="3403491" y="3869292"/>
            <a:ext cx="2410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030" name="Google Shape;1030;p37"/>
          <p:cNvSpPr txBox="1">
            <a:spLocks noGrp="1"/>
          </p:cNvSpPr>
          <p:nvPr>
            <p:ph type="title" idx="14"/>
          </p:nvPr>
        </p:nvSpPr>
        <p:spPr>
          <a:xfrm>
            <a:off x="604991" y="3869292"/>
            <a:ext cx="2410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EVENT</a:t>
            </a:r>
            <a:endParaRPr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E60A8CF-C1FC-4D87-A62D-B3AE72B7848F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5A3E289-01D1-474F-9043-8C8CF6A011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39387A8-A29E-4505-8D2A-5A8CB699F7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04CC19A-417E-421C-A48C-BC472EEFE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50FFA74-C48A-442E-B920-C99CDB4BBA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8C15C4F-78D4-484E-A9E2-220C086715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A03FE4F-5551-4265-8D34-7266DB59BA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92E01F-8F3D-4AE1-A8C3-A74F284AAE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EBBB6BB-E109-4DBF-85D8-74691B634E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BD85E45-5815-4387-8395-20A41AC0A8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1D2DE2B-DC8A-4B8E-8675-3668058A78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99B2110-2D5A-4B2E-AC08-A26EFA1758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1B0FB53-7D55-4A86-8378-1C09CE925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A12427A2-5C8F-4B49-968F-69BA1561EB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9F9FF465-E49C-4228-8411-5AA4C785A6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A388916-D650-4987-B631-221DAEC96D2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75EA1A8D-D0D4-476E-BC48-B4D2379AB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2C137D2B-003B-4570-83C7-267328B54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24309E84-20BA-4B0E-AA68-58CD248F5C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EFFA52D-9F21-43D9-886E-5D3B364A27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6A31CA6-1E1C-4EA1-90DA-8373A1D47F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EA8F3BE6-42C2-412E-B84E-A2CD866EDD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BD0113D2-2D9E-4F50-9220-BF896DD5B8D8}"/>
              </a:ext>
            </a:extLst>
          </p:cNvPr>
          <p:cNvGrpSpPr/>
          <p:nvPr/>
        </p:nvGrpSpPr>
        <p:grpSpPr>
          <a:xfrm>
            <a:off x="6081687" y="2548525"/>
            <a:ext cx="2803750" cy="2324288"/>
            <a:chOff x="4202113" y="1127125"/>
            <a:chExt cx="4205287" cy="3486151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1DB2AE5-EA55-442D-850D-BAFC70B5CB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0400" y="2128838"/>
              <a:ext cx="3937000" cy="2484438"/>
            </a:xfrm>
            <a:custGeom>
              <a:avLst/>
              <a:gdLst>
                <a:gd name="T0" fmla="*/ 588 w 1235"/>
                <a:gd name="T1" fmla="*/ 776 h 779"/>
                <a:gd name="T2" fmla="*/ 189 w 1235"/>
                <a:gd name="T3" fmla="*/ 775 h 779"/>
                <a:gd name="T4" fmla="*/ 4 w 1235"/>
                <a:gd name="T5" fmla="*/ 584 h 779"/>
                <a:gd name="T6" fmla="*/ 179 w 1235"/>
                <a:gd name="T7" fmla="*/ 376 h 779"/>
                <a:gd name="T8" fmla="*/ 218 w 1235"/>
                <a:gd name="T9" fmla="*/ 344 h 779"/>
                <a:gd name="T10" fmla="*/ 467 w 1235"/>
                <a:gd name="T11" fmla="*/ 173 h 779"/>
                <a:gd name="T12" fmla="*/ 512 w 1235"/>
                <a:gd name="T13" fmla="*/ 152 h 779"/>
                <a:gd name="T14" fmla="*/ 830 w 1235"/>
                <a:gd name="T15" fmla="*/ 31 h 779"/>
                <a:gd name="T16" fmla="*/ 1058 w 1235"/>
                <a:gd name="T17" fmla="*/ 266 h 779"/>
                <a:gd name="T18" fmla="*/ 1088 w 1235"/>
                <a:gd name="T19" fmla="*/ 307 h 779"/>
                <a:gd name="T20" fmla="*/ 1209 w 1235"/>
                <a:gd name="T21" fmla="*/ 581 h 779"/>
                <a:gd name="T22" fmla="*/ 971 w 1235"/>
                <a:gd name="T23" fmla="*/ 776 h 779"/>
                <a:gd name="T24" fmla="*/ 588 w 1235"/>
                <a:gd name="T25" fmla="*/ 777 h 779"/>
                <a:gd name="T26" fmla="*/ 588 w 1235"/>
                <a:gd name="T27" fmla="*/ 776 h 779"/>
                <a:gd name="T28" fmla="*/ 314 w 1235"/>
                <a:gd name="T29" fmla="*/ 502 h 779"/>
                <a:gd name="T30" fmla="*/ 238 w 1235"/>
                <a:gd name="T31" fmla="*/ 482 h 779"/>
                <a:gd name="T32" fmla="*/ 129 w 1235"/>
                <a:gd name="T33" fmla="*/ 512 h 779"/>
                <a:gd name="T34" fmla="*/ 114 w 1235"/>
                <a:gd name="T35" fmla="*/ 614 h 779"/>
                <a:gd name="T36" fmla="*/ 210 w 1235"/>
                <a:gd name="T37" fmla="*/ 674 h 779"/>
                <a:gd name="T38" fmla="*/ 961 w 1235"/>
                <a:gd name="T39" fmla="*/ 674 h 779"/>
                <a:gd name="T40" fmla="*/ 1110 w 1235"/>
                <a:gd name="T41" fmla="*/ 554 h 779"/>
                <a:gd name="T42" fmla="*/ 1007 w 1235"/>
                <a:gd name="T43" fmla="*/ 383 h 779"/>
                <a:gd name="T44" fmla="*/ 960 w 1235"/>
                <a:gd name="T45" fmla="*/ 368 h 779"/>
                <a:gd name="T46" fmla="*/ 819 w 1235"/>
                <a:gd name="T47" fmla="*/ 134 h 779"/>
                <a:gd name="T48" fmla="*/ 552 w 1235"/>
                <a:gd name="T49" fmla="*/ 299 h 779"/>
                <a:gd name="T50" fmla="*/ 359 w 1235"/>
                <a:gd name="T51" fmla="*/ 311 h 779"/>
                <a:gd name="T52" fmla="*/ 314 w 1235"/>
                <a:gd name="T53" fmla="*/ 50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5" h="779">
                  <a:moveTo>
                    <a:pt x="588" y="776"/>
                  </a:moveTo>
                  <a:cubicBezTo>
                    <a:pt x="455" y="776"/>
                    <a:pt x="322" y="779"/>
                    <a:pt x="189" y="775"/>
                  </a:cubicBezTo>
                  <a:cubicBezTo>
                    <a:pt x="84" y="771"/>
                    <a:pt x="7" y="688"/>
                    <a:pt x="4" y="584"/>
                  </a:cubicBezTo>
                  <a:cubicBezTo>
                    <a:pt x="0" y="477"/>
                    <a:pt x="73" y="389"/>
                    <a:pt x="179" y="376"/>
                  </a:cubicBezTo>
                  <a:cubicBezTo>
                    <a:pt x="202" y="373"/>
                    <a:pt x="211" y="366"/>
                    <a:pt x="218" y="344"/>
                  </a:cubicBezTo>
                  <a:cubicBezTo>
                    <a:pt x="253" y="237"/>
                    <a:pt x="354" y="168"/>
                    <a:pt x="467" y="173"/>
                  </a:cubicBezTo>
                  <a:cubicBezTo>
                    <a:pt x="487" y="174"/>
                    <a:pt x="499" y="170"/>
                    <a:pt x="512" y="152"/>
                  </a:cubicBezTo>
                  <a:cubicBezTo>
                    <a:pt x="591" y="45"/>
                    <a:pt x="699" y="0"/>
                    <a:pt x="830" y="31"/>
                  </a:cubicBezTo>
                  <a:cubicBezTo>
                    <a:pt x="954" y="60"/>
                    <a:pt x="1029" y="141"/>
                    <a:pt x="1058" y="266"/>
                  </a:cubicBezTo>
                  <a:cubicBezTo>
                    <a:pt x="1061" y="282"/>
                    <a:pt x="1075" y="298"/>
                    <a:pt x="1088" y="307"/>
                  </a:cubicBezTo>
                  <a:cubicBezTo>
                    <a:pt x="1185" y="367"/>
                    <a:pt x="1235" y="477"/>
                    <a:pt x="1209" y="581"/>
                  </a:cubicBezTo>
                  <a:cubicBezTo>
                    <a:pt x="1180" y="696"/>
                    <a:pt x="1091" y="772"/>
                    <a:pt x="971" y="776"/>
                  </a:cubicBezTo>
                  <a:cubicBezTo>
                    <a:pt x="844" y="779"/>
                    <a:pt x="716" y="777"/>
                    <a:pt x="588" y="777"/>
                  </a:cubicBezTo>
                  <a:cubicBezTo>
                    <a:pt x="588" y="776"/>
                    <a:pt x="588" y="776"/>
                    <a:pt x="588" y="776"/>
                  </a:cubicBezTo>
                  <a:close/>
                  <a:moveTo>
                    <a:pt x="314" y="502"/>
                  </a:moveTo>
                  <a:cubicBezTo>
                    <a:pt x="285" y="495"/>
                    <a:pt x="261" y="490"/>
                    <a:pt x="238" y="482"/>
                  </a:cubicBezTo>
                  <a:cubicBezTo>
                    <a:pt x="194" y="468"/>
                    <a:pt x="158" y="479"/>
                    <a:pt x="129" y="512"/>
                  </a:cubicBezTo>
                  <a:cubicBezTo>
                    <a:pt x="102" y="543"/>
                    <a:pt x="97" y="578"/>
                    <a:pt x="114" y="614"/>
                  </a:cubicBezTo>
                  <a:cubicBezTo>
                    <a:pt x="132" y="654"/>
                    <a:pt x="164" y="674"/>
                    <a:pt x="210" y="674"/>
                  </a:cubicBezTo>
                  <a:cubicBezTo>
                    <a:pt x="460" y="673"/>
                    <a:pt x="711" y="674"/>
                    <a:pt x="961" y="674"/>
                  </a:cubicBezTo>
                  <a:cubicBezTo>
                    <a:pt x="1035" y="674"/>
                    <a:pt x="1098" y="622"/>
                    <a:pt x="1110" y="554"/>
                  </a:cubicBezTo>
                  <a:cubicBezTo>
                    <a:pt x="1123" y="477"/>
                    <a:pt x="1081" y="409"/>
                    <a:pt x="1007" y="383"/>
                  </a:cubicBezTo>
                  <a:cubicBezTo>
                    <a:pt x="991" y="378"/>
                    <a:pt x="975" y="373"/>
                    <a:pt x="960" y="368"/>
                  </a:cubicBezTo>
                  <a:cubicBezTo>
                    <a:pt x="963" y="242"/>
                    <a:pt x="917" y="160"/>
                    <a:pt x="819" y="134"/>
                  </a:cubicBezTo>
                  <a:cubicBezTo>
                    <a:pt x="677" y="96"/>
                    <a:pt x="599" y="174"/>
                    <a:pt x="552" y="299"/>
                  </a:cubicBezTo>
                  <a:cubicBezTo>
                    <a:pt x="483" y="270"/>
                    <a:pt x="419" y="261"/>
                    <a:pt x="359" y="311"/>
                  </a:cubicBezTo>
                  <a:cubicBezTo>
                    <a:pt x="298" y="362"/>
                    <a:pt x="304" y="430"/>
                    <a:pt x="314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C64A1BAE-AE74-40EE-AE57-55ED5CC3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1127125"/>
              <a:ext cx="2073275" cy="1997075"/>
            </a:xfrm>
            <a:custGeom>
              <a:avLst/>
              <a:gdLst>
                <a:gd name="T0" fmla="*/ 388 w 650"/>
                <a:gd name="T1" fmla="*/ 0 h 626"/>
                <a:gd name="T2" fmla="*/ 640 w 650"/>
                <a:gd name="T3" fmla="*/ 305 h 626"/>
                <a:gd name="T4" fmla="*/ 627 w 650"/>
                <a:gd name="T5" fmla="*/ 331 h 626"/>
                <a:gd name="T6" fmla="*/ 553 w 650"/>
                <a:gd name="T7" fmla="*/ 400 h 626"/>
                <a:gd name="T8" fmla="*/ 519 w 650"/>
                <a:gd name="T9" fmla="*/ 413 h 626"/>
                <a:gd name="T10" fmla="*/ 249 w 650"/>
                <a:gd name="T11" fmla="*/ 593 h 626"/>
                <a:gd name="T12" fmla="*/ 205 w 650"/>
                <a:gd name="T13" fmla="*/ 617 h 626"/>
                <a:gd name="T14" fmla="*/ 0 w 650"/>
                <a:gd name="T15" fmla="*/ 379 h 626"/>
                <a:gd name="T16" fmla="*/ 401 w 650"/>
                <a:gd name="T17" fmla="*/ 426 h 626"/>
                <a:gd name="T18" fmla="*/ 388 w 650"/>
                <a:gd name="T19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0" h="626">
                  <a:moveTo>
                    <a:pt x="388" y="0"/>
                  </a:moveTo>
                  <a:cubicBezTo>
                    <a:pt x="526" y="19"/>
                    <a:pt x="650" y="171"/>
                    <a:pt x="640" y="305"/>
                  </a:cubicBezTo>
                  <a:cubicBezTo>
                    <a:pt x="639" y="314"/>
                    <a:pt x="634" y="324"/>
                    <a:pt x="627" y="331"/>
                  </a:cubicBezTo>
                  <a:cubicBezTo>
                    <a:pt x="603" y="355"/>
                    <a:pt x="579" y="378"/>
                    <a:pt x="553" y="400"/>
                  </a:cubicBezTo>
                  <a:cubicBezTo>
                    <a:pt x="544" y="407"/>
                    <a:pt x="531" y="412"/>
                    <a:pt x="519" y="413"/>
                  </a:cubicBezTo>
                  <a:cubicBezTo>
                    <a:pt x="397" y="424"/>
                    <a:pt x="307" y="486"/>
                    <a:pt x="249" y="593"/>
                  </a:cubicBezTo>
                  <a:cubicBezTo>
                    <a:pt x="239" y="613"/>
                    <a:pt x="230" y="626"/>
                    <a:pt x="205" y="617"/>
                  </a:cubicBezTo>
                  <a:cubicBezTo>
                    <a:pt x="104" y="584"/>
                    <a:pt x="8" y="477"/>
                    <a:pt x="0" y="379"/>
                  </a:cubicBezTo>
                  <a:cubicBezTo>
                    <a:pt x="103" y="512"/>
                    <a:pt x="298" y="519"/>
                    <a:pt x="401" y="426"/>
                  </a:cubicBezTo>
                  <a:cubicBezTo>
                    <a:pt x="515" y="322"/>
                    <a:pt x="534" y="157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F44D0260-FE76-48F4-9F6E-0797C09D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1158875"/>
              <a:ext cx="742950" cy="849313"/>
            </a:xfrm>
            <a:custGeom>
              <a:avLst/>
              <a:gdLst>
                <a:gd name="T0" fmla="*/ 117 w 233"/>
                <a:gd name="T1" fmla="*/ 0 h 266"/>
                <a:gd name="T2" fmla="*/ 143 w 233"/>
                <a:gd name="T3" fmla="*/ 88 h 266"/>
                <a:gd name="T4" fmla="*/ 233 w 233"/>
                <a:gd name="T5" fmla="*/ 67 h 266"/>
                <a:gd name="T6" fmla="*/ 170 w 233"/>
                <a:gd name="T7" fmla="*/ 133 h 266"/>
                <a:gd name="T8" fmla="*/ 233 w 233"/>
                <a:gd name="T9" fmla="*/ 201 h 266"/>
                <a:gd name="T10" fmla="*/ 144 w 233"/>
                <a:gd name="T11" fmla="*/ 180 h 266"/>
                <a:gd name="T12" fmla="*/ 116 w 233"/>
                <a:gd name="T13" fmla="*/ 266 h 266"/>
                <a:gd name="T14" fmla="*/ 90 w 233"/>
                <a:gd name="T15" fmla="*/ 180 h 266"/>
                <a:gd name="T16" fmla="*/ 6 w 233"/>
                <a:gd name="T17" fmla="*/ 200 h 266"/>
                <a:gd name="T18" fmla="*/ 2 w 233"/>
                <a:gd name="T19" fmla="*/ 195 h 266"/>
                <a:gd name="T20" fmla="*/ 76 w 233"/>
                <a:gd name="T21" fmla="*/ 137 h 266"/>
                <a:gd name="T22" fmla="*/ 0 w 233"/>
                <a:gd name="T23" fmla="*/ 78 h 266"/>
                <a:gd name="T24" fmla="*/ 7 w 233"/>
                <a:gd name="T25" fmla="*/ 69 h 266"/>
                <a:gd name="T26" fmla="*/ 90 w 233"/>
                <a:gd name="T27" fmla="*/ 88 h 266"/>
                <a:gd name="T28" fmla="*/ 117 w 233"/>
                <a:gd name="T2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3" h="266">
                  <a:moveTo>
                    <a:pt x="117" y="0"/>
                  </a:moveTo>
                  <a:cubicBezTo>
                    <a:pt x="127" y="35"/>
                    <a:pt x="135" y="60"/>
                    <a:pt x="143" y="88"/>
                  </a:cubicBezTo>
                  <a:cubicBezTo>
                    <a:pt x="172" y="82"/>
                    <a:pt x="199" y="75"/>
                    <a:pt x="233" y="67"/>
                  </a:cubicBezTo>
                  <a:cubicBezTo>
                    <a:pt x="209" y="92"/>
                    <a:pt x="191" y="112"/>
                    <a:pt x="170" y="133"/>
                  </a:cubicBezTo>
                  <a:cubicBezTo>
                    <a:pt x="190" y="155"/>
                    <a:pt x="209" y="175"/>
                    <a:pt x="233" y="201"/>
                  </a:cubicBezTo>
                  <a:cubicBezTo>
                    <a:pt x="200" y="193"/>
                    <a:pt x="173" y="187"/>
                    <a:pt x="144" y="180"/>
                  </a:cubicBezTo>
                  <a:cubicBezTo>
                    <a:pt x="135" y="207"/>
                    <a:pt x="127" y="233"/>
                    <a:pt x="116" y="266"/>
                  </a:cubicBezTo>
                  <a:cubicBezTo>
                    <a:pt x="106" y="234"/>
                    <a:pt x="99" y="208"/>
                    <a:pt x="90" y="180"/>
                  </a:cubicBezTo>
                  <a:cubicBezTo>
                    <a:pt x="61" y="187"/>
                    <a:pt x="34" y="193"/>
                    <a:pt x="6" y="200"/>
                  </a:cubicBezTo>
                  <a:cubicBezTo>
                    <a:pt x="5" y="198"/>
                    <a:pt x="4" y="196"/>
                    <a:pt x="2" y="195"/>
                  </a:cubicBezTo>
                  <a:cubicBezTo>
                    <a:pt x="24" y="178"/>
                    <a:pt x="46" y="160"/>
                    <a:pt x="76" y="137"/>
                  </a:cubicBezTo>
                  <a:cubicBezTo>
                    <a:pt x="44" y="112"/>
                    <a:pt x="22" y="95"/>
                    <a:pt x="0" y="78"/>
                  </a:cubicBezTo>
                  <a:cubicBezTo>
                    <a:pt x="2" y="75"/>
                    <a:pt x="4" y="72"/>
                    <a:pt x="7" y="69"/>
                  </a:cubicBezTo>
                  <a:cubicBezTo>
                    <a:pt x="34" y="75"/>
                    <a:pt x="61" y="81"/>
                    <a:pt x="90" y="88"/>
                  </a:cubicBezTo>
                  <a:cubicBezTo>
                    <a:pt x="99" y="60"/>
                    <a:pt x="106" y="34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32DA017-77E4-41FA-A0AB-8AD23CB31710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8FFE205-AC83-4E29-87B3-4662C08D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1714FF0-1CA9-4938-B6EB-ED0EDC473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ADC9DFD7-1984-4F9D-8B5E-9DED608E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6B83F122-4B51-4497-8685-9C6962988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88A19D9A-13F3-4AB4-848D-F64086DB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F7B448C7-30E4-45BA-B831-8EE6FEB0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31" name="Google Shape;1031;p37"/>
          <p:cNvSpPr txBox="1">
            <a:spLocks noGrp="1"/>
          </p:cNvSpPr>
          <p:nvPr>
            <p:ph type="title" idx="15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FBFCFE"/>
            </a:gs>
            <a:gs pos="0">
              <a:srgbClr val="002060"/>
            </a:gs>
          </a:gsLst>
          <a:lin ang="5400000" scaled="1"/>
        </a:gradFill>
        <a:effectLst/>
      </p:bgPr>
    </p:bg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54"/>
          <p:cNvSpPr/>
          <p:nvPr/>
        </p:nvSpPr>
        <p:spPr>
          <a:xfrm>
            <a:off x="7171159" y="3252475"/>
            <a:ext cx="1648768" cy="1218381"/>
          </a:xfrm>
          <a:custGeom>
            <a:avLst/>
            <a:gdLst/>
            <a:ahLst/>
            <a:cxnLst/>
            <a:rect l="l" t="t" r="r" b="b"/>
            <a:pathLst>
              <a:path w="21271" h="15718" extrusionOk="0">
                <a:moveTo>
                  <a:pt x="7661" y="0"/>
                </a:moveTo>
                <a:cubicBezTo>
                  <a:pt x="5065" y="0"/>
                  <a:pt x="2946" y="2108"/>
                  <a:pt x="2946" y="4716"/>
                </a:cubicBezTo>
                <a:cubicBezTo>
                  <a:pt x="2946" y="4948"/>
                  <a:pt x="2969" y="5181"/>
                  <a:pt x="2992" y="5402"/>
                </a:cubicBezTo>
                <a:cubicBezTo>
                  <a:pt x="1281" y="5775"/>
                  <a:pt x="0" y="7312"/>
                  <a:pt x="0" y="9140"/>
                </a:cubicBezTo>
                <a:cubicBezTo>
                  <a:pt x="0" y="10991"/>
                  <a:pt x="1304" y="12516"/>
                  <a:pt x="3039" y="12877"/>
                </a:cubicBezTo>
                <a:cubicBezTo>
                  <a:pt x="3400" y="14495"/>
                  <a:pt x="4844" y="15718"/>
                  <a:pt x="6578" y="15718"/>
                </a:cubicBezTo>
                <a:cubicBezTo>
                  <a:pt x="7475" y="15718"/>
                  <a:pt x="8301" y="15380"/>
                  <a:pt x="8942" y="14833"/>
                </a:cubicBezTo>
                <a:cubicBezTo>
                  <a:pt x="9454" y="15368"/>
                  <a:pt x="10164" y="15718"/>
                  <a:pt x="10967" y="15718"/>
                </a:cubicBezTo>
                <a:cubicBezTo>
                  <a:pt x="11596" y="15718"/>
                  <a:pt x="12178" y="15496"/>
                  <a:pt x="12644" y="15147"/>
                </a:cubicBezTo>
                <a:cubicBezTo>
                  <a:pt x="13168" y="15520"/>
                  <a:pt x="13808" y="15718"/>
                  <a:pt x="14495" y="15718"/>
                </a:cubicBezTo>
                <a:cubicBezTo>
                  <a:pt x="16125" y="15718"/>
                  <a:pt x="17475" y="14530"/>
                  <a:pt x="17732" y="12970"/>
                </a:cubicBezTo>
                <a:lnTo>
                  <a:pt x="17813" y="12970"/>
                </a:lnTo>
                <a:cubicBezTo>
                  <a:pt x="19711" y="12970"/>
                  <a:pt x="21271" y="11410"/>
                  <a:pt x="21271" y="9501"/>
                </a:cubicBezTo>
                <a:cubicBezTo>
                  <a:pt x="21259" y="7987"/>
                  <a:pt x="20281" y="6706"/>
                  <a:pt x="18931" y="6229"/>
                </a:cubicBezTo>
                <a:cubicBezTo>
                  <a:pt x="18966" y="6031"/>
                  <a:pt x="18989" y="5833"/>
                  <a:pt x="18989" y="5635"/>
                </a:cubicBezTo>
                <a:cubicBezTo>
                  <a:pt x="18989" y="3540"/>
                  <a:pt x="17289" y="1840"/>
                  <a:pt x="15194" y="1840"/>
                </a:cubicBezTo>
                <a:cubicBezTo>
                  <a:pt x="13960" y="1840"/>
                  <a:pt x="12865" y="2434"/>
                  <a:pt x="12178" y="3330"/>
                </a:cubicBezTo>
                <a:cubicBezTo>
                  <a:pt x="11584" y="1397"/>
                  <a:pt x="9792" y="0"/>
                  <a:pt x="766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54"/>
          <p:cNvSpPr/>
          <p:nvPr/>
        </p:nvSpPr>
        <p:spPr>
          <a:xfrm>
            <a:off x="6549278" y="1164900"/>
            <a:ext cx="1696751" cy="1218370"/>
          </a:xfrm>
          <a:custGeom>
            <a:avLst/>
            <a:gdLst/>
            <a:ahLst/>
            <a:cxnLst/>
            <a:rect l="l" t="t" r="r" b="b"/>
            <a:pathLst>
              <a:path w="19490" h="13995" extrusionOk="0">
                <a:moveTo>
                  <a:pt x="9105" y="1"/>
                </a:moveTo>
                <a:cubicBezTo>
                  <a:pt x="7451" y="1"/>
                  <a:pt x="6043" y="1002"/>
                  <a:pt x="5449" y="2446"/>
                </a:cubicBezTo>
                <a:cubicBezTo>
                  <a:pt x="3574" y="2597"/>
                  <a:pt x="2061" y="4064"/>
                  <a:pt x="1840" y="5927"/>
                </a:cubicBezTo>
                <a:cubicBezTo>
                  <a:pt x="734" y="6625"/>
                  <a:pt x="0" y="7859"/>
                  <a:pt x="0" y="9256"/>
                </a:cubicBezTo>
                <a:cubicBezTo>
                  <a:pt x="0" y="11433"/>
                  <a:pt x="1782" y="13215"/>
                  <a:pt x="3959" y="13215"/>
                </a:cubicBezTo>
                <a:cubicBezTo>
                  <a:pt x="4448" y="13215"/>
                  <a:pt x="4890" y="13122"/>
                  <a:pt x="5321" y="12970"/>
                </a:cubicBezTo>
                <a:cubicBezTo>
                  <a:pt x="5821" y="13448"/>
                  <a:pt x="6508" y="13739"/>
                  <a:pt x="7265" y="13739"/>
                </a:cubicBezTo>
                <a:cubicBezTo>
                  <a:pt x="7812" y="13739"/>
                  <a:pt x="8336" y="13576"/>
                  <a:pt x="8779" y="13296"/>
                </a:cubicBezTo>
                <a:cubicBezTo>
                  <a:pt x="9419" y="13739"/>
                  <a:pt x="10187" y="13995"/>
                  <a:pt x="11014" y="13995"/>
                </a:cubicBezTo>
                <a:cubicBezTo>
                  <a:pt x="12178" y="13995"/>
                  <a:pt x="13238" y="13494"/>
                  <a:pt x="13959" y="12691"/>
                </a:cubicBezTo>
                <a:cubicBezTo>
                  <a:pt x="14309" y="12854"/>
                  <a:pt x="14704" y="12924"/>
                  <a:pt x="15112" y="12924"/>
                </a:cubicBezTo>
                <a:cubicBezTo>
                  <a:pt x="16695" y="12924"/>
                  <a:pt x="17988" y="11631"/>
                  <a:pt x="17988" y="10048"/>
                </a:cubicBezTo>
                <a:cubicBezTo>
                  <a:pt x="17988" y="9920"/>
                  <a:pt x="17976" y="9804"/>
                  <a:pt x="17976" y="9710"/>
                </a:cubicBezTo>
                <a:cubicBezTo>
                  <a:pt x="18872" y="9245"/>
                  <a:pt x="19489" y="8278"/>
                  <a:pt x="19489" y="7172"/>
                </a:cubicBezTo>
                <a:cubicBezTo>
                  <a:pt x="19489" y="5589"/>
                  <a:pt x="18197" y="4297"/>
                  <a:pt x="16614" y="4297"/>
                </a:cubicBezTo>
                <a:cubicBezTo>
                  <a:pt x="16416" y="4297"/>
                  <a:pt x="16230" y="4308"/>
                  <a:pt x="16043" y="4355"/>
                </a:cubicBezTo>
                <a:cubicBezTo>
                  <a:pt x="15368" y="3226"/>
                  <a:pt x="14146" y="2480"/>
                  <a:pt x="12749" y="2434"/>
                </a:cubicBezTo>
                <a:cubicBezTo>
                  <a:pt x="12155" y="1002"/>
                  <a:pt x="10746" y="1"/>
                  <a:pt x="9105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54"/>
          <p:cNvSpPr/>
          <p:nvPr/>
        </p:nvSpPr>
        <p:spPr>
          <a:xfrm>
            <a:off x="1261600" y="3738225"/>
            <a:ext cx="1930845" cy="1218368"/>
          </a:xfrm>
          <a:custGeom>
            <a:avLst/>
            <a:gdLst/>
            <a:ahLst/>
            <a:cxnLst/>
            <a:rect l="l" t="t" r="r" b="b"/>
            <a:pathLst>
              <a:path w="24927" h="15729" extrusionOk="0">
                <a:moveTo>
                  <a:pt x="9571" y="0"/>
                </a:moveTo>
                <a:cubicBezTo>
                  <a:pt x="7219" y="0"/>
                  <a:pt x="5310" y="1909"/>
                  <a:pt x="5310" y="4261"/>
                </a:cubicBezTo>
                <a:lnTo>
                  <a:pt x="5310" y="4331"/>
                </a:lnTo>
                <a:cubicBezTo>
                  <a:pt x="5065" y="4296"/>
                  <a:pt x="4821" y="4261"/>
                  <a:pt x="4553" y="4261"/>
                </a:cubicBezTo>
                <a:cubicBezTo>
                  <a:pt x="2038" y="4261"/>
                  <a:pt x="1" y="6299"/>
                  <a:pt x="1" y="8813"/>
                </a:cubicBezTo>
                <a:cubicBezTo>
                  <a:pt x="1" y="11340"/>
                  <a:pt x="2038" y="13377"/>
                  <a:pt x="4553" y="13377"/>
                </a:cubicBezTo>
                <a:cubicBezTo>
                  <a:pt x="4949" y="13377"/>
                  <a:pt x="5310" y="13319"/>
                  <a:pt x="5671" y="13226"/>
                </a:cubicBezTo>
                <a:cubicBezTo>
                  <a:pt x="6334" y="14716"/>
                  <a:pt x="7813" y="15729"/>
                  <a:pt x="9548" y="15729"/>
                </a:cubicBezTo>
                <a:cubicBezTo>
                  <a:pt x="10677" y="15729"/>
                  <a:pt x="11713" y="15275"/>
                  <a:pt x="12470" y="14553"/>
                </a:cubicBezTo>
                <a:cubicBezTo>
                  <a:pt x="13296" y="15275"/>
                  <a:pt x="14391" y="15729"/>
                  <a:pt x="15602" y="15729"/>
                </a:cubicBezTo>
                <a:cubicBezTo>
                  <a:pt x="17476" y="15729"/>
                  <a:pt x="19106" y="14635"/>
                  <a:pt x="19874" y="13051"/>
                </a:cubicBezTo>
                <a:cubicBezTo>
                  <a:pt x="20328" y="13249"/>
                  <a:pt x="20829" y="13377"/>
                  <a:pt x="21353" y="13377"/>
                </a:cubicBezTo>
                <a:cubicBezTo>
                  <a:pt x="23332" y="13377"/>
                  <a:pt x="24927" y="11771"/>
                  <a:pt x="24927" y="9791"/>
                </a:cubicBezTo>
                <a:cubicBezTo>
                  <a:pt x="24904" y="7824"/>
                  <a:pt x="23297" y="6229"/>
                  <a:pt x="21341" y="6229"/>
                </a:cubicBezTo>
                <a:cubicBezTo>
                  <a:pt x="20794" y="6229"/>
                  <a:pt x="20270" y="6357"/>
                  <a:pt x="19828" y="6566"/>
                </a:cubicBezTo>
                <a:cubicBezTo>
                  <a:pt x="19839" y="6450"/>
                  <a:pt x="19839" y="6334"/>
                  <a:pt x="19839" y="6229"/>
                </a:cubicBezTo>
                <a:cubicBezTo>
                  <a:pt x="19839" y="4191"/>
                  <a:pt x="18174" y="2527"/>
                  <a:pt x="16137" y="2527"/>
                </a:cubicBezTo>
                <a:cubicBezTo>
                  <a:pt x="15217" y="2527"/>
                  <a:pt x="14391" y="2864"/>
                  <a:pt x="13750" y="3423"/>
                </a:cubicBezTo>
                <a:cubicBezTo>
                  <a:pt x="13355" y="1467"/>
                  <a:pt x="11643" y="0"/>
                  <a:pt x="957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54"/>
          <p:cNvSpPr/>
          <p:nvPr/>
        </p:nvSpPr>
        <p:spPr>
          <a:xfrm>
            <a:off x="369900" y="1363910"/>
            <a:ext cx="2040899" cy="1508064"/>
          </a:xfrm>
          <a:custGeom>
            <a:avLst/>
            <a:gdLst/>
            <a:ahLst/>
            <a:cxnLst/>
            <a:rect l="l" t="t" r="r" b="b"/>
            <a:pathLst>
              <a:path w="21271" h="15718" extrusionOk="0">
                <a:moveTo>
                  <a:pt x="7661" y="0"/>
                </a:moveTo>
                <a:cubicBezTo>
                  <a:pt x="5065" y="0"/>
                  <a:pt x="2946" y="2108"/>
                  <a:pt x="2946" y="4716"/>
                </a:cubicBezTo>
                <a:cubicBezTo>
                  <a:pt x="2946" y="4948"/>
                  <a:pt x="2969" y="5181"/>
                  <a:pt x="2992" y="5402"/>
                </a:cubicBezTo>
                <a:cubicBezTo>
                  <a:pt x="1281" y="5775"/>
                  <a:pt x="0" y="7312"/>
                  <a:pt x="0" y="9140"/>
                </a:cubicBezTo>
                <a:cubicBezTo>
                  <a:pt x="0" y="10991"/>
                  <a:pt x="1304" y="12516"/>
                  <a:pt x="3039" y="12877"/>
                </a:cubicBezTo>
                <a:cubicBezTo>
                  <a:pt x="3400" y="14495"/>
                  <a:pt x="4844" y="15718"/>
                  <a:pt x="6578" y="15718"/>
                </a:cubicBezTo>
                <a:cubicBezTo>
                  <a:pt x="7475" y="15718"/>
                  <a:pt x="8301" y="15380"/>
                  <a:pt x="8942" y="14833"/>
                </a:cubicBezTo>
                <a:cubicBezTo>
                  <a:pt x="9454" y="15368"/>
                  <a:pt x="10164" y="15718"/>
                  <a:pt x="10967" y="15718"/>
                </a:cubicBezTo>
                <a:cubicBezTo>
                  <a:pt x="11596" y="15718"/>
                  <a:pt x="12178" y="15496"/>
                  <a:pt x="12644" y="15147"/>
                </a:cubicBezTo>
                <a:cubicBezTo>
                  <a:pt x="13168" y="15520"/>
                  <a:pt x="13808" y="15718"/>
                  <a:pt x="14495" y="15718"/>
                </a:cubicBezTo>
                <a:cubicBezTo>
                  <a:pt x="16125" y="15718"/>
                  <a:pt x="17475" y="14530"/>
                  <a:pt x="17732" y="12970"/>
                </a:cubicBezTo>
                <a:lnTo>
                  <a:pt x="17813" y="12970"/>
                </a:lnTo>
                <a:cubicBezTo>
                  <a:pt x="19711" y="12970"/>
                  <a:pt x="21271" y="11410"/>
                  <a:pt x="21271" y="9501"/>
                </a:cubicBezTo>
                <a:cubicBezTo>
                  <a:pt x="21259" y="7987"/>
                  <a:pt x="20281" y="6706"/>
                  <a:pt x="18931" y="6229"/>
                </a:cubicBezTo>
                <a:cubicBezTo>
                  <a:pt x="18966" y="6031"/>
                  <a:pt x="18989" y="5833"/>
                  <a:pt x="18989" y="5635"/>
                </a:cubicBezTo>
                <a:cubicBezTo>
                  <a:pt x="18989" y="3540"/>
                  <a:pt x="17289" y="1840"/>
                  <a:pt x="15194" y="1840"/>
                </a:cubicBezTo>
                <a:cubicBezTo>
                  <a:pt x="13960" y="1840"/>
                  <a:pt x="12865" y="2434"/>
                  <a:pt x="12178" y="3330"/>
                </a:cubicBezTo>
                <a:cubicBezTo>
                  <a:pt x="11584" y="1397"/>
                  <a:pt x="9792" y="0"/>
                  <a:pt x="766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54"/>
          <p:cNvSpPr/>
          <p:nvPr/>
        </p:nvSpPr>
        <p:spPr>
          <a:xfrm>
            <a:off x="3200975" y="2281038"/>
            <a:ext cx="1930828" cy="1073278"/>
          </a:xfrm>
          <a:custGeom>
            <a:avLst/>
            <a:gdLst/>
            <a:ahLst/>
            <a:cxnLst/>
            <a:rect l="l" t="t" r="r" b="b"/>
            <a:pathLst>
              <a:path w="23228" h="12912" extrusionOk="0">
                <a:moveTo>
                  <a:pt x="6812" y="0"/>
                </a:moveTo>
                <a:cubicBezTo>
                  <a:pt x="4658" y="0"/>
                  <a:pt x="2912" y="1747"/>
                  <a:pt x="2912" y="3901"/>
                </a:cubicBezTo>
                <a:cubicBezTo>
                  <a:pt x="2912" y="4413"/>
                  <a:pt x="3016" y="4914"/>
                  <a:pt x="3191" y="5356"/>
                </a:cubicBezTo>
                <a:cubicBezTo>
                  <a:pt x="1386" y="5647"/>
                  <a:pt x="1" y="7219"/>
                  <a:pt x="1" y="9116"/>
                </a:cubicBezTo>
                <a:cubicBezTo>
                  <a:pt x="1" y="11212"/>
                  <a:pt x="1701" y="12912"/>
                  <a:pt x="3796" y="12912"/>
                </a:cubicBezTo>
                <a:cubicBezTo>
                  <a:pt x="4984" y="12912"/>
                  <a:pt x="6043" y="12376"/>
                  <a:pt x="6742" y="11515"/>
                </a:cubicBezTo>
                <a:cubicBezTo>
                  <a:pt x="7370" y="12353"/>
                  <a:pt x="8372" y="12912"/>
                  <a:pt x="9489" y="12912"/>
                </a:cubicBezTo>
                <a:cubicBezTo>
                  <a:pt x="10747" y="12912"/>
                  <a:pt x="11829" y="12248"/>
                  <a:pt x="12435" y="11224"/>
                </a:cubicBezTo>
                <a:cubicBezTo>
                  <a:pt x="13145" y="11957"/>
                  <a:pt x="14146" y="12400"/>
                  <a:pt x="15252" y="12400"/>
                </a:cubicBezTo>
                <a:cubicBezTo>
                  <a:pt x="16486" y="12400"/>
                  <a:pt x="17581" y="11841"/>
                  <a:pt x="18314" y="10944"/>
                </a:cubicBezTo>
                <a:cubicBezTo>
                  <a:pt x="18757" y="11165"/>
                  <a:pt x="19269" y="11294"/>
                  <a:pt x="19804" y="11294"/>
                </a:cubicBezTo>
                <a:cubicBezTo>
                  <a:pt x="21679" y="11294"/>
                  <a:pt x="23216" y="9768"/>
                  <a:pt x="23216" y="7894"/>
                </a:cubicBezTo>
                <a:cubicBezTo>
                  <a:pt x="23227" y="6264"/>
                  <a:pt x="22063" y="4914"/>
                  <a:pt x="20538" y="4576"/>
                </a:cubicBezTo>
                <a:cubicBezTo>
                  <a:pt x="20212" y="3202"/>
                  <a:pt x="18978" y="2201"/>
                  <a:pt x="17523" y="2201"/>
                </a:cubicBezTo>
                <a:cubicBezTo>
                  <a:pt x="16743" y="2201"/>
                  <a:pt x="16021" y="2492"/>
                  <a:pt x="15485" y="2969"/>
                </a:cubicBezTo>
                <a:cubicBezTo>
                  <a:pt x="15252" y="1304"/>
                  <a:pt x="13809" y="0"/>
                  <a:pt x="12062" y="0"/>
                </a:cubicBezTo>
                <a:cubicBezTo>
                  <a:pt x="11061" y="0"/>
                  <a:pt x="10153" y="431"/>
                  <a:pt x="9536" y="1107"/>
                </a:cubicBezTo>
                <a:cubicBezTo>
                  <a:pt x="8837" y="431"/>
                  <a:pt x="7871" y="0"/>
                  <a:pt x="6812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54"/>
          <p:cNvSpPr/>
          <p:nvPr/>
        </p:nvSpPr>
        <p:spPr>
          <a:xfrm>
            <a:off x="4132200" y="2684088"/>
            <a:ext cx="1930828" cy="1073278"/>
          </a:xfrm>
          <a:custGeom>
            <a:avLst/>
            <a:gdLst/>
            <a:ahLst/>
            <a:cxnLst/>
            <a:rect l="l" t="t" r="r" b="b"/>
            <a:pathLst>
              <a:path w="23228" h="12912" extrusionOk="0">
                <a:moveTo>
                  <a:pt x="6812" y="0"/>
                </a:moveTo>
                <a:cubicBezTo>
                  <a:pt x="4658" y="0"/>
                  <a:pt x="2912" y="1747"/>
                  <a:pt x="2912" y="3901"/>
                </a:cubicBezTo>
                <a:cubicBezTo>
                  <a:pt x="2912" y="4413"/>
                  <a:pt x="3016" y="4914"/>
                  <a:pt x="3191" y="5356"/>
                </a:cubicBezTo>
                <a:cubicBezTo>
                  <a:pt x="1386" y="5647"/>
                  <a:pt x="1" y="7219"/>
                  <a:pt x="1" y="9116"/>
                </a:cubicBezTo>
                <a:cubicBezTo>
                  <a:pt x="1" y="11212"/>
                  <a:pt x="1701" y="12912"/>
                  <a:pt x="3796" y="12912"/>
                </a:cubicBezTo>
                <a:cubicBezTo>
                  <a:pt x="4984" y="12912"/>
                  <a:pt x="6043" y="12376"/>
                  <a:pt x="6742" y="11515"/>
                </a:cubicBezTo>
                <a:cubicBezTo>
                  <a:pt x="7370" y="12353"/>
                  <a:pt x="8372" y="12912"/>
                  <a:pt x="9489" y="12912"/>
                </a:cubicBezTo>
                <a:cubicBezTo>
                  <a:pt x="10747" y="12912"/>
                  <a:pt x="11829" y="12248"/>
                  <a:pt x="12435" y="11224"/>
                </a:cubicBezTo>
                <a:cubicBezTo>
                  <a:pt x="13145" y="11957"/>
                  <a:pt x="14146" y="12400"/>
                  <a:pt x="15252" y="12400"/>
                </a:cubicBezTo>
                <a:cubicBezTo>
                  <a:pt x="16486" y="12400"/>
                  <a:pt x="17581" y="11841"/>
                  <a:pt x="18314" y="10944"/>
                </a:cubicBezTo>
                <a:cubicBezTo>
                  <a:pt x="18757" y="11165"/>
                  <a:pt x="19269" y="11294"/>
                  <a:pt x="19804" y="11294"/>
                </a:cubicBezTo>
                <a:cubicBezTo>
                  <a:pt x="21679" y="11294"/>
                  <a:pt x="23216" y="9768"/>
                  <a:pt x="23216" y="7894"/>
                </a:cubicBezTo>
                <a:cubicBezTo>
                  <a:pt x="23227" y="6264"/>
                  <a:pt x="22063" y="4914"/>
                  <a:pt x="20538" y="4576"/>
                </a:cubicBezTo>
                <a:cubicBezTo>
                  <a:pt x="20212" y="3202"/>
                  <a:pt x="18978" y="2201"/>
                  <a:pt x="17523" y="2201"/>
                </a:cubicBezTo>
                <a:cubicBezTo>
                  <a:pt x="16743" y="2201"/>
                  <a:pt x="16021" y="2492"/>
                  <a:pt x="15485" y="2969"/>
                </a:cubicBezTo>
                <a:cubicBezTo>
                  <a:pt x="15252" y="1304"/>
                  <a:pt x="13809" y="0"/>
                  <a:pt x="12062" y="0"/>
                </a:cubicBezTo>
                <a:cubicBezTo>
                  <a:pt x="11061" y="0"/>
                  <a:pt x="10153" y="431"/>
                  <a:pt x="9536" y="1107"/>
                </a:cubicBezTo>
                <a:cubicBezTo>
                  <a:pt x="8837" y="431"/>
                  <a:pt x="7871" y="0"/>
                  <a:pt x="6812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3428325" y="2871975"/>
            <a:ext cx="1930828" cy="1073278"/>
          </a:xfrm>
          <a:custGeom>
            <a:avLst/>
            <a:gdLst/>
            <a:ahLst/>
            <a:cxnLst/>
            <a:rect l="l" t="t" r="r" b="b"/>
            <a:pathLst>
              <a:path w="23228" h="12912" extrusionOk="0">
                <a:moveTo>
                  <a:pt x="6812" y="0"/>
                </a:moveTo>
                <a:cubicBezTo>
                  <a:pt x="4658" y="0"/>
                  <a:pt x="2912" y="1747"/>
                  <a:pt x="2912" y="3901"/>
                </a:cubicBezTo>
                <a:cubicBezTo>
                  <a:pt x="2912" y="4413"/>
                  <a:pt x="3016" y="4914"/>
                  <a:pt x="3191" y="5356"/>
                </a:cubicBezTo>
                <a:cubicBezTo>
                  <a:pt x="1386" y="5647"/>
                  <a:pt x="1" y="7219"/>
                  <a:pt x="1" y="9116"/>
                </a:cubicBezTo>
                <a:cubicBezTo>
                  <a:pt x="1" y="11212"/>
                  <a:pt x="1701" y="12912"/>
                  <a:pt x="3796" y="12912"/>
                </a:cubicBezTo>
                <a:cubicBezTo>
                  <a:pt x="4984" y="12912"/>
                  <a:pt x="6043" y="12376"/>
                  <a:pt x="6742" y="11515"/>
                </a:cubicBezTo>
                <a:cubicBezTo>
                  <a:pt x="7370" y="12353"/>
                  <a:pt x="8372" y="12912"/>
                  <a:pt x="9489" y="12912"/>
                </a:cubicBezTo>
                <a:cubicBezTo>
                  <a:pt x="10747" y="12912"/>
                  <a:pt x="11829" y="12248"/>
                  <a:pt x="12435" y="11224"/>
                </a:cubicBezTo>
                <a:cubicBezTo>
                  <a:pt x="13145" y="11957"/>
                  <a:pt x="14146" y="12400"/>
                  <a:pt x="15252" y="12400"/>
                </a:cubicBezTo>
                <a:cubicBezTo>
                  <a:pt x="16486" y="12400"/>
                  <a:pt x="17581" y="11841"/>
                  <a:pt x="18314" y="10944"/>
                </a:cubicBezTo>
                <a:cubicBezTo>
                  <a:pt x="18757" y="11165"/>
                  <a:pt x="19269" y="11294"/>
                  <a:pt x="19804" y="11294"/>
                </a:cubicBezTo>
                <a:cubicBezTo>
                  <a:pt x="21679" y="11294"/>
                  <a:pt x="23216" y="9768"/>
                  <a:pt x="23216" y="7894"/>
                </a:cubicBezTo>
                <a:cubicBezTo>
                  <a:pt x="23227" y="6264"/>
                  <a:pt x="22063" y="4914"/>
                  <a:pt x="20538" y="4576"/>
                </a:cubicBezTo>
                <a:cubicBezTo>
                  <a:pt x="20212" y="3202"/>
                  <a:pt x="18978" y="2201"/>
                  <a:pt x="17523" y="2201"/>
                </a:cubicBezTo>
                <a:cubicBezTo>
                  <a:pt x="16743" y="2201"/>
                  <a:pt x="16021" y="2492"/>
                  <a:pt x="15485" y="2969"/>
                </a:cubicBezTo>
                <a:cubicBezTo>
                  <a:pt x="15252" y="1304"/>
                  <a:pt x="13809" y="0"/>
                  <a:pt x="12062" y="0"/>
                </a:cubicBezTo>
                <a:cubicBezTo>
                  <a:pt x="11061" y="0"/>
                  <a:pt x="10153" y="431"/>
                  <a:pt x="9536" y="1107"/>
                </a:cubicBezTo>
                <a:cubicBezTo>
                  <a:pt x="8837" y="431"/>
                  <a:pt x="7871" y="0"/>
                  <a:pt x="6812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3782350" y="2122850"/>
            <a:ext cx="1930828" cy="1073278"/>
          </a:xfrm>
          <a:custGeom>
            <a:avLst/>
            <a:gdLst/>
            <a:ahLst/>
            <a:cxnLst/>
            <a:rect l="l" t="t" r="r" b="b"/>
            <a:pathLst>
              <a:path w="23228" h="12912" extrusionOk="0">
                <a:moveTo>
                  <a:pt x="6812" y="0"/>
                </a:moveTo>
                <a:cubicBezTo>
                  <a:pt x="4658" y="0"/>
                  <a:pt x="2912" y="1747"/>
                  <a:pt x="2912" y="3901"/>
                </a:cubicBezTo>
                <a:cubicBezTo>
                  <a:pt x="2912" y="4413"/>
                  <a:pt x="3016" y="4914"/>
                  <a:pt x="3191" y="5356"/>
                </a:cubicBezTo>
                <a:cubicBezTo>
                  <a:pt x="1386" y="5647"/>
                  <a:pt x="1" y="7219"/>
                  <a:pt x="1" y="9116"/>
                </a:cubicBezTo>
                <a:cubicBezTo>
                  <a:pt x="1" y="11212"/>
                  <a:pt x="1701" y="12912"/>
                  <a:pt x="3796" y="12912"/>
                </a:cubicBezTo>
                <a:cubicBezTo>
                  <a:pt x="4984" y="12912"/>
                  <a:pt x="6043" y="12376"/>
                  <a:pt x="6742" y="11515"/>
                </a:cubicBezTo>
                <a:cubicBezTo>
                  <a:pt x="7370" y="12353"/>
                  <a:pt x="8372" y="12912"/>
                  <a:pt x="9489" y="12912"/>
                </a:cubicBezTo>
                <a:cubicBezTo>
                  <a:pt x="10747" y="12912"/>
                  <a:pt x="11829" y="12248"/>
                  <a:pt x="12435" y="11224"/>
                </a:cubicBezTo>
                <a:cubicBezTo>
                  <a:pt x="13145" y="11957"/>
                  <a:pt x="14146" y="12400"/>
                  <a:pt x="15252" y="12400"/>
                </a:cubicBezTo>
                <a:cubicBezTo>
                  <a:pt x="16486" y="12400"/>
                  <a:pt x="17581" y="11841"/>
                  <a:pt x="18314" y="10944"/>
                </a:cubicBezTo>
                <a:cubicBezTo>
                  <a:pt x="18757" y="11165"/>
                  <a:pt x="19269" y="11294"/>
                  <a:pt x="19804" y="11294"/>
                </a:cubicBezTo>
                <a:cubicBezTo>
                  <a:pt x="21679" y="11294"/>
                  <a:pt x="23216" y="9768"/>
                  <a:pt x="23216" y="7894"/>
                </a:cubicBezTo>
                <a:cubicBezTo>
                  <a:pt x="23227" y="6264"/>
                  <a:pt x="22063" y="4914"/>
                  <a:pt x="20538" y="4576"/>
                </a:cubicBezTo>
                <a:cubicBezTo>
                  <a:pt x="20212" y="3202"/>
                  <a:pt x="18978" y="2201"/>
                  <a:pt x="17523" y="2201"/>
                </a:cubicBezTo>
                <a:cubicBezTo>
                  <a:pt x="16743" y="2201"/>
                  <a:pt x="16021" y="2492"/>
                  <a:pt x="15485" y="2969"/>
                </a:cubicBezTo>
                <a:cubicBezTo>
                  <a:pt x="15252" y="1304"/>
                  <a:pt x="13809" y="0"/>
                  <a:pt x="12062" y="0"/>
                </a:cubicBezTo>
                <a:cubicBezTo>
                  <a:pt x="11061" y="0"/>
                  <a:pt x="10153" y="431"/>
                  <a:pt x="9536" y="1107"/>
                </a:cubicBezTo>
                <a:cubicBezTo>
                  <a:pt x="8837" y="431"/>
                  <a:pt x="7871" y="0"/>
                  <a:pt x="6812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THIS IS A MIND MAP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949" name="Google Shape;1949;p54"/>
          <p:cNvSpPr/>
          <p:nvPr/>
        </p:nvSpPr>
        <p:spPr>
          <a:xfrm>
            <a:off x="3351113" y="2281050"/>
            <a:ext cx="2441773" cy="1556471"/>
          </a:xfrm>
          <a:custGeom>
            <a:avLst/>
            <a:gdLst/>
            <a:ahLst/>
            <a:cxnLst/>
            <a:rect l="l" t="t" r="r" b="b"/>
            <a:pathLst>
              <a:path w="26056" h="16609" extrusionOk="0">
                <a:moveTo>
                  <a:pt x="9567" y="0"/>
                </a:moveTo>
                <a:cubicBezTo>
                  <a:pt x="9418" y="0"/>
                  <a:pt x="9267" y="7"/>
                  <a:pt x="9116" y="21"/>
                </a:cubicBezTo>
                <a:cubicBezTo>
                  <a:pt x="6694" y="231"/>
                  <a:pt x="4855" y="2233"/>
                  <a:pt x="4773" y="4597"/>
                </a:cubicBezTo>
                <a:cubicBezTo>
                  <a:pt x="4727" y="4597"/>
                  <a:pt x="4680" y="4597"/>
                  <a:pt x="4657" y="4620"/>
                </a:cubicBezTo>
                <a:cubicBezTo>
                  <a:pt x="1979" y="4864"/>
                  <a:pt x="0" y="7239"/>
                  <a:pt x="245" y="9929"/>
                </a:cubicBezTo>
                <a:cubicBezTo>
                  <a:pt x="475" y="12456"/>
                  <a:pt x="2605" y="14362"/>
                  <a:pt x="5105" y="14362"/>
                </a:cubicBezTo>
                <a:cubicBezTo>
                  <a:pt x="5253" y="14362"/>
                  <a:pt x="5403" y="14355"/>
                  <a:pt x="5553" y="14341"/>
                </a:cubicBezTo>
                <a:cubicBezTo>
                  <a:pt x="5612" y="14341"/>
                  <a:pt x="5670" y="14318"/>
                  <a:pt x="5728" y="14318"/>
                </a:cubicBezTo>
                <a:cubicBezTo>
                  <a:pt x="6177" y="14873"/>
                  <a:pt x="6870" y="15223"/>
                  <a:pt x="7620" y="15223"/>
                </a:cubicBezTo>
                <a:cubicBezTo>
                  <a:pt x="7688" y="15223"/>
                  <a:pt x="7755" y="15220"/>
                  <a:pt x="7824" y="15214"/>
                </a:cubicBezTo>
                <a:cubicBezTo>
                  <a:pt x="7894" y="15214"/>
                  <a:pt x="7963" y="15191"/>
                  <a:pt x="8045" y="15179"/>
                </a:cubicBezTo>
                <a:cubicBezTo>
                  <a:pt x="9221" y="16069"/>
                  <a:pt x="10719" y="16608"/>
                  <a:pt x="12352" y="16608"/>
                </a:cubicBezTo>
                <a:cubicBezTo>
                  <a:pt x="12579" y="16608"/>
                  <a:pt x="12808" y="16598"/>
                  <a:pt x="13039" y="16577"/>
                </a:cubicBezTo>
                <a:cubicBezTo>
                  <a:pt x="14634" y="16437"/>
                  <a:pt x="16078" y="15773"/>
                  <a:pt x="17149" y="14830"/>
                </a:cubicBezTo>
                <a:cubicBezTo>
                  <a:pt x="17493" y="15017"/>
                  <a:pt x="17878" y="15121"/>
                  <a:pt x="18290" y="15121"/>
                </a:cubicBezTo>
                <a:cubicBezTo>
                  <a:pt x="18367" y="15121"/>
                  <a:pt x="18445" y="15117"/>
                  <a:pt x="18523" y="15110"/>
                </a:cubicBezTo>
                <a:cubicBezTo>
                  <a:pt x="19315" y="15028"/>
                  <a:pt x="20002" y="14562"/>
                  <a:pt x="20386" y="13922"/>
                </a:cubicBezTo>
                <a:cubicBezTo>
                  <a:pt x="20731" y="14008"/>
                  <a:pt x="21089" y="14056"/>
                  <a:pt x="21460" y="14056"/>
                </a:cubicBezTo>
                <a:cubicBezTo>
                  <a:pt x="21590" y="14056"/>
                  <a:pt x="21720" y="14051"/>
                  <a:pt x="21853" y="14039"/>
                </a:cubicBezTo>
                <a:cubicBezTo>
                  <a:pt x="24251" y="13782"/>
                  <a:pt x="26056" y="11629"/>
                  <a:pt x="25823" y="9195"/>
                </a:cubicBezTo>
                <a:cubicBezTo>
                  <a:pt x="25648" y="7356"/>
                  <a:pt x="24391" y="5877"/>
                  <a:pt x="22726" y="5377"/>
                </a:cubicBezTo>
                <a:lnTo>
                  <a:pt x="22726" y="5342"/>
                </a:lnTo>
                <a:cubicBezTo>
                  <a:pt x="22506" y="2976"/>
                  <a:pt x="20518" y="1214"/>
                  <a:pt x="18198" y="1214"/>
                </a:cubicBezTo>
                <a:cubicBezTo>
                  <a:pt x="18063" y="1214"/>
                  <a:pt x="17927" y="1220"/>
                  <a:pt x="17790" y="1232"/>
                </a:cubicBezTo>
                <a:cubicBezTo>
                  <a:pt x="16602" y="1348"/>
                  <a:pt x="15554" y="1907"/>
                  <a:pt x="14809" y="2734"/>
                </a:cubicBezTo>
                <a:cubicBezTo>
                  <a:pt x="14751" y="2734"/>
                  <a:pt x="14693" y="2734"/>
                  <a:pt x="14634" y="2746"/>
                </a:cubicBezTo>
                <a:cubicBezTo>
                  <a:pt x="14402" y="2769"/>
                  <a:pt x="14169" y="2827"/>
                  <a:pt x="13971" y="2897"/>
                </a:cubicBezTo>
                <a:cubicBezTo>
                  <a:pt x="13225" y="1177"/>
                  <a:pt x="11514" y="0"/>
                  <a:pt x="95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0" name="Google Shape;1950;p54"/>
          <p:cNvGrpSpPr/>
          <p:nvPr/>
        </p:nvGrpSpPr>
        <p:grpSpPr>
          <a:xfrm>
            <a:off x="487025" y="1195063"/>
            <a:ext cx="8295578" cy="3684737"/>
            <a:chOff x="1278280" y="1419316"/>
            <a:chExt cx="2460574" cy="1092940"/>
          </a:xfrm>
        </p:grpSpPr>
        <p:sp>
          <p:nvSpPr>
            <p:cNvPr id="1951" name="Google Shape;1951;p54"/>
            <p:cNvSpPr/>
            <p:nvPr/>
          </p:nvSpPr>
          <p:spPr>
            <a:xfrm>
              <a:off x="1278280" y="1458712"/>
              <a:ext cx="742717" cy="472461"/>
            </a:xfrm>
            <a:custGeom>
              <a:avLst/>
              <a:gdLst/>
              <a:ahLst/>
              <a:cxnLst/>
              <a:rect l="l" t="t" r="r" b="b"/>
              <a:pathLst>
                <a:path w="25113" h="15975" extrusionOk="0">
                  <a:moveTo>
                    <a:pt x="14390" y="1"/>
                  </a:moveTo>
                  <a:cubicBezTo>
                    <a:pt x="12900" y="1"/>
                    <a:pt x="11608" y="804"/>
                    <a:pt x="10909" y="2003"/>
                  </a:cubicBezTo>
                  <a:cubicBezTo>
                    <a:pt x="10257" y="1270"/>
                    <a:pt x="9303" y="816"/>
                    <a:pt x="8255" y="816"/>
                  </a:cubicBezTo>
                  <a:cubicBezTo>
                    <a:pt x="6357" y="816"/>
                    <a:pt x="4797" y="2318"/>
                    <a:pt x="4692" y="4192"/>
                  </a:cubicBezTo>
                  <a:cubicBezTo>
                    <a:pt x="3516" y="4914"/>
                    <a:pt x="2713" y="6206"/>
                    <a:pt x="2713" y="7685"/>
                  </a:cubicBezTo>
                  <a:lnTo>
                    <a:pt x="2713" y="7708"/>
                  </a:lnTo>
                  <a:cubicBezTo>
                    <a:pt x="1200" y="7860"/>
                    <a:pt x="0" y="9140"/>
                    <a:pt x="0" y="10700"/>
                  </a:cubicBezTo>
                  <a:cubicBezTo>
                    <a:pt x="0" y="12365"/>
                    <a:pt x="1363" y="13716"/>
                    <a:pt x="3016" y="13716"/>
                  </a:cubicBezTo>
                  <a:cubicBezTo>
                    <a:pt x="3586" y="13716"/>
                    <a:pt x="4122" y="13553"/>
                    <a:pt x="4576" y="13273"/>
                  </a:cubicBezTo>
                  <a:cubicBezTo>
                    <a:pt x="5111" y="14286"/>
                    <a:pt x="6182" y="14950"/>
                    <a:pt x="7382" y="14950"/>
                  </a:cubicBezTo>
                  <a:cubicBezTo>
                    <a:pt x="7975" y="14950"/>
                    <a:pt x="8534" y="14787"/>
                    <a:pt x="9012" y="14496"/>
                  </a:cubicBezTo>
                  <a:cubicBezTo>
                    <a:pt x="9966" y="15415"/>
                    <a:pt x="11259" y="15974"/>
                    <a:pt x="12679" y="15974"/>
                  </a:cubicBezTo>
                  <a:cubicBezTo>
                    <a:pt x="14111" y="15974"/>
                    <a:pt x="15392" y="15404"/>
                    <a:pt x="16346" y="14496"/>
                  </a:cubicBezTo>
                  <a:cubicBezTo>
                    <a:pt x="16835" y="14775"/>
                    <a:pt x="17382" y="14950"/>
                    <a:pt x="17976" y="14950"/>
                  </a:cubicBezTo>
                  <a:cubicBezTo>
                    <a:pt x="19140" y="14950"/>
                    <a:pt x="20177" y="14321"/>
                    <a:pt x="20735" y="13378"/>
                  </a:cubicBezTo>
                  <a:cubicBezTo>
                    <a:pt x="21050" y="13483"/>
                    <a:pt x="21399" y="13541"/>
                    <a:pt x="21760" y="13541"/>
                  </a:cubicBezTo>
                  <a:cubicBezTo>
                    <a:pt x="23611" y="13541"/>
                    <a:pt x="25113" y="12039"/>
                    <a:pt x="25113" y="10188"/>
                  </a:cubicBezTo>
                  <a:cubicBezTo>
                    <a:pt x="25113" y="8442"/>
                    <a:pt x="23762" y="7010"/>
                    <a:pt x="22039" y="6870"/>
                  </a:cubicBezTo>
                  <a:cubicBezTo>
                    <a:pt x="22039" y="5054"/>
                    <a:pt x="20584" y="3598"/>
                    <a:pt x="18779" y="3598"/>
                  </a:cubicBezTo>
                  <a:cubicBezTo>
                    <a:pt x="18651" y="3598"/>
                    <a:pt x="18535" y="3610"/>
                    <a:pt x="18407" y="3633"/>
                  </a:cubicBezTo>
                  <a:cubicBezTo>
                    <a:pt x="18197" y="1596"/>
                    <a:pt x="16486" y="1"/>
                    <a:pt x="14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4"/>
            <p:cNvSpPr/>
            <p:nvPr/>
          </p:nvSpPr>
          <p:spPr>
            <a:xfrm>
              <a:off x="2976996" y="1419316"/>
              <a:ext cx="739263" cy="478689"/>
            </a:xfrm>
            <a:custGeom>
              <a:avLst/>
              <a:gdLst/>
              <a:ahLst/>
              <a:cxnLst/>
              <a:rect l="l" t="t" r="r" b="b"/>
              <a:pathLst>
                <a:path w="21329" h="13811" extrusionOk="0">
                  <a:moveTo>
                    <a:pt x="12842" y="0"/>
                  </a:moveTo>
                  <a:cubicBezTo>
                    <a:pt x="11165" y="0"/>
                    <a:pt x="9698" y="873"/>
                    <a:pt x="8848" y="2201"/>
                  </a:cubicBezTo>
                  <a:cubicBezTo>
                    <a:pt x="8674" y="2189"/>
                    <a:pt x="8522" y="2166"/>
                    <a:pt x="8348" y="2166"/>
                  </a:cubicBezTo>
                  <a:cubicBezTo>
                    <a:pt x="5903" y="2166"/>
                    <a:pt x="3889" y="4017"/>
                    <a:pt x="3644" y="6403"/>
                  </a:cubicBezTo>
                  <a:lnTo>
                    <a:pt x="3470" y="6403"/>
                  </a:lnTo>
                  <a:cubicBezTo>
                    <a:pt x="1560" y="6403"/>
                    <a:pt x="0" y="7952"/>
                    <a:pt x="0" y="9873"/>
                  </a:cubicBezTo>
                  <a:cubicBezTo>
                    <a:pt x="0" y="11770"/>
                    <a:pt x="1549" y="13331"/>
                    <a:pt x="3470" y="13331"/>
                  </a:cubicBezTo>
                  <a:cubicBezTo>
                    <a:pt x="4122" y="13331"/>
                    <a:pt x="4715" y="13156"/>
                    <a:pt x="5239" y="12842"/>
                  </a:cubicBezTo>
                  <a:cubicBezTo>
                    <a:pt x="6057" y="13439"/>
                    <a:pt x="7148" y="13810"/>
                    <a:pt x="8352" y="13810"/>
                  </a:cubicBezTo>
                  <a:cubicBezTo>
                    <a:pt x="8485" y="13810"/>
                    <a:pt x="8620" y="13806"/>
                    <a:pt x="8755" y="13796"/>
                  </a:cubicBezTo>
                  <a:cubicBezTo>
                    <a:pt x="10176" y="13715"/>
                    <a:pt x="11410" y="13109"/>
                    <a:pt x="12225" y="12271"/>
                  </a:cubicBezTo>
                  <a:cubicBezTo>
                    <a:pt x="12853" y="12923"/>
                    <a:pt x="13738" y="13331"/>
                    <a:pt x="14716" y="13331"/>
                  </a:cubicBezTo>
                  <a:cubicBezTo>
                    <a:pt x="15822" y="13331"/>
                    <a:pt x="16800" y="12807"/>
                    <a:pt x="17440" y="12003"/>
                  </a:cubicBezTo>
                  <a:cubicBezTo>
                    <a:pt x="17580" y="12027"/>
                    <a:pt x="17720" y="12038"/>
                    <a:pt x="17860" y="12038"/>
                  </a:cubicBezTo>
                  <a:cubicBezTo>
                    <a:pt x="19769" y="12038"/>
                    <a:pt x="21329" y="10490"/>
                    <a:pt x="21329" y="8569"/>
                  </a:cubicBezTo>
                  <a:cubicBezTo>
                    <a:pt x="21306" y="6648"/>
                    <a:pt x="19757" y="5099"/>
                    <a:pt x="17848" y="5099"/>
                  </a:cubicBezTo>
                  <a:cubicBezTo>
                    <a:pt x="17743" y="5099"/>
                    <a:pt x="17638" y="5099"/>
                    <a:pt x="17557" y="5111"/>
                  </a:cubicBezTo>
                  <a:cubicBezTo>
                    <a:pt x="17568" y="4983"/>
                    <a:pt x="17568" y="4867"/>
                    <a:pt x="17568" y="4727"/>
                  </a:cubicBezTo>
                  <a:cubicBezTo>
                    <a:pt x="17568" y="2131"/>
                    <a:pt x="15461" y="0"/>
                    <a:pt x="12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4"/>
            <p:cNvSpPr/>
            <p:nvPr/>
          </p:nvSpPr>
          <p:spPr>
            <a:xfrm>
              <a:off x="1288743" y="2072416"/>
              <a:ext cx="787246" cy="437298"/>
            </a:xfrm>
            <a:custGeom>
              <a:avLst/>
              <a:gdLst/>
              <a:ahLst/>
              <a:cxnLst/>
              <a:rect l="l" t="t" r="r" b="b"/>
              <a:pathLst>
                <a:path w="25614" h="14228" extrusionOk="0">
                  <a:moveTo>
                    <a:pt x="12597" y="1"/>
                  </a:moveTo>
                  <a:cubicBezTo>
                    <a:pt x="10444" y="1"/>
                    <a:pt x="8523" y="1118"/>
                    <a:pt x="7335" y="2853"/>
                  </a:cubicBezTo>
                  <a:cubicBezTo>
                    <a:pt x="6928" y="2678"/>
                    <a:pt x="6485" y="2574"/>
                    <a:pt x="6019" y="2574"/>
                  </a:cubicBezTo>
                  <a:cubicBezTo>
                    <a:pt x="4529" y="2574"/>
                    <a:pt x="3272" y="3610"/>
                    <a:pt x="2923" y="4995"/>
                  </a:cubicBezTo>
                  <a:cubicBezTo>
                    <a:pt x="1281" y="5135"/>
                    <a:pt x="0" y="6509"/>
                    <a:pt x="0" y="8174"/>
                  </a:cubicBezTo>
                  <a:cubicBezTo>
                    <a:pt x="0" y="9687"/>
                    <a:pt x="1060" y="10956"/>
                    <a:pt x="2469" y="11294"/>
                  </a:cubicBezTo>
                  <a:cubicBezTo>
                    <a:pt x="2795" y="11468"/>
                    <a:pt x="3132" y="11585"/>
                    <a:pt x="3493" y="11643"/>
                  </a:cubicBezTo>
                  <a:cubicBezTo>
                    <a:pt x="4005" y="12749"/>
                    <a:pt x="5111" y="13517"/>
                    <a:pt x="6415" y="13517"/>
                  </a:cubicBezTo>
                  <a:cubicBezTo>
                    <a:pt x="7230" y="13517"/>
                    <a:pt x="7987" y="13215"/>
                    <a:pt x="8557" y="12703"/>
                  </a:cubicBezTo>
                  <a:cubicBezTo>
                    <a:pt x="9675" y="13646"/>
                    <a:pt x="11084" y="14228"/>
                    <a:pt x="12621" y="14228"/>
                  </a:cubicBezTo>
                  <a:cubicBezTo>
                    <a:pt x="14367" y="14228"/>
                    <a:pt x="15950" y="13483"/>
                    <a:pt x="17126" y="12283"/>
                  </a:cubicBezTo>
                  <a:cubicBezTo>
                    <a:pt x="17685" y="12749"/>
                    <a:pt x="18407" y="13040"/>
                    <a:pt x="19199" y="13040"/>
                  </a:cubicBezTo>
                  <a:cubicBezTo>
                    <a:pt x="20561" y="13040"/>
                    <a:pt x="21713" y="12190"/>
                    <a:pt x="22179" y="10991"/>
                  </a:cubicBezTo>
                  <a:cubicBezTo>
                    <a:pt x="22249" y="10991"/>
                    <a:pt x="22319" y="11003"/>
                    <a:pt x="22400" y="11003"/>
                  </a:cubicBezTo>
                  <a:cubicBezTo>
                    <a:pt x="24170" y="11003"/>
                    <a:pt x="25602" y="9559"/>
                    <a:pt x="25602" y="7801"/>
                  </a:cubicBezTo>
                  <a:cubicBezTo>
                    <a:pt x="25613" y="6020"/>
                    <a:pt x="24170" y="4599"/>
                    <a:pt x="22400" y="4599"/>
                  </a:cubicBezTo>
                  <a:lnTo>
                    <a:pt x="22354" y="4599"/>
                  </a:lnTo>
                  <a:cubicBezTo>
                    <a:pt x="21888" y="3424"/>
                    <a:pt x="20724" y="2574"/>
                    <a:pt x="19373" y="2574"/>
                  </a:cubicBezTo>
                  <a:cubicBezTo>
                    <a:pt x="18849" y="2574"/>
                    <a:pt x="18349" y="2702"/>
                    <a:pt x="17918" y="2923"/>
                  </a:cubicBezTo>
                  <a:cubicBezTo>
                    <a:pt x="16719" y="1153"/>
                    <a:pt x="14786" y="1"/>
                    <a:pt x="12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4"/>
            <p:cNvSpPr/>
            <p:nvPr/>
          </p:nvSpPr>
          <p:spPr>
            <a:xfrm>
              <a:off x="2999590" y="2089397"/>
              <a:ext cx="739263" cy="422858"/>
            </a:xfrm>
            <a:custGeom>
              <a:avLst/>
              <a:gdLst/>
              <a:ahLst/>
              <a:cxnLst/>
              <a:rect l="l" t="t" r="r" b="b"/>
              <a:pathLst>
                <a:path w="24264" h="13879" extrusionOk="0">
                  <a:moveTo>
                    <a:pt x="12097" y="0"/>
                  </a:moveTo>
                  <a:cubicBezTo>
                    <a:pt x="10688" y="0"/>
                    <a:pt x="9431" y="699"/>
                    <a:pt x="8674" y="1782"/>
                  </a:cubicBezTo>
                  <a:cubicBezTo>
                    <a:pt x="8162" y="1560"/>
                    <a:pt x="7603" y="1432"/>
                    <a:pt x="6986" y="1432"/>
                  </a:cubicBezTo>
                  <a:cubicBezTo>
                    <a:pt x="4774" y="1432"/>
                    <a:pt x="2970" y="3132"/>
                    <a:pt x="2807" y="5298"/>
                  </a:cubicBezTo>
                  <a:cubicBezTo>
                    <a:pt x="1212" y="5612"/>
                    <a:pt x="1" y="7021"/>
                    <a:pt x="1" y="8709"/>
                  </a:cubicBezTo>
                  <a:cubicBezTo>
                    <a:pt x="1" y="10618"/>
                    <a:pt x="1561" y="12167"/>
                    <a:pt x="3470" y="12167"/>
                  </a:cubicBezTo>
                  <a:cubicBezTo>
                    <a:pt x="3703" y="12167"/>
                    <a:pt x="3936" y="12143"/>
                    <a:pt x="4169" y="12097"/>
                  </a:cubicBezTo>
                  <a:cubicBezTo>
                    <a:pt x="4751" y="12819"/>
                    <a:pt x="5636" y="13296"/>
                    <a:pt x="6637" y="13296"/>
                  </a:cubicBezTo>
                  <a:cubicBezTo>
                    <a:pt x="7394" y="13296"/>
                    <a:pt x="8092" y="13028"/>
                    <a:pt x="8628" y="12574"/>
                  </a:cubicBezTo>
                  <a:cubicBezTo>
                    <a:pt x="9384" y="13377"/>
                    <a:pt x="10467" y="13878"/>
                    <a:pt x="11655" y="13878"/>
                  </a:cubicBezTo>
                  <a:cubicBezTo>
                    <a:pt x="12877" y="13878"/>
                    <a:pt x="13972" y="13354"/>
                    <a:pt x="14740" y="12516"/>
                  </a:cubicBezTo>
                  <a:cubicBezTo>
                    <a:pt x="15438" y="13063"/>
                    <a:pt x="16335" y="13377"/>
                    <a:pt x="17290" y="13377"/>
                  </a:cubicBezTo>
                  <a:cubicBezTo>
                    <a:pt x="19129" y="13377"/>
                    <a:pt x="20677" y="12202"/>
                    <a:pt x="21248" y="10560"/>
                  </a:cubicBezTo>
                  <a:cubicBezTo>
                    <a:pt x="22913" y="10455"/>
                    <a:pt x="24263" y="9070"/>
                    <a:pt x="24263" y="7370"/>
                  </a:cubicBezTo>
                  <a:cubicBezTo>
                    <a:pt x="24263" y="5787"/>
                    <a:pt x="23099" y="4471"/>
                    <a:pt x="21574" y="4238"/>
                  </a:cubicBezTo>
                  <a:cubicBezTo>
                    <a:pt x="21003" y="2597"/>
                    <a:pt x="19443" y="1421"/>
                    <a:pt x="17616" y="1421"/>
                  </a:cubicBezTo>
                  <a:cubicBezTo>
                    <a:pt x="16882" y="1421"/>
                    <a:pt x="16195" y="1607"/>
                    <a:pt x="15613" y="1921"/>
                  </a:cubicBezTo>
                  <a:cubicBezTo>
                    <a:pt x="14880" y="780"/>
                    <a:pt x="13564" y="0"/>
                    <a:pt x="1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6" name="Google Shape;1956;p54"/>
          <p:cNvSpPr txBox="1">
            <a:spLocks noGrp="1"/>
          </p:cNvSpPr>
          <p:nvPr>
            <p:ph type="ctrTitle" idx="4294967295"/>
          </p:nvPr>
        </p:nvSpPr>
        <p:spPr>
          <a:xfrm flipH="1">
            <a:off x="6362100" y="1652450"/>
            <a:ext cx="2183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</a:rPr>
              <a:t>MARS</a:t>
            </a:r>
            <a:endParaRPr sz="1900" b="1">
              <a:solidFill>
                <a:schemeClr val="accent6"/>
              </a:solidFill>
            </a:endParaRPr>
          </a:p>
        </p:txBody>
      </p:sp>
      <p:sp>
        <p:nvSpPr>
          <p:cNvPr id="1957" name="Google Shape;1957;p54"/>
          <p:cNvSpPr txBox="1">
            <a:spLocks noGrp="1"/>
          </p:cNvSpPr>
          <p:nvPr>
            <p:ph type="ctrTitle" idx="4294967295"/>
          </p:nvPr>
        </p:nvSpPr>
        <p:spPr>
          <a:xfrm flipH="1">
            <a:off x="712775" y="1652450"/>
            <a:ext cx="2183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</a:rPr>
              <a:t>VENUS</a:t>
            </a:r>
            <a:endParaRPr sz="1900" b="1">
              <a:solidFill>
                <a:schemeClr val="accent6"/>
              </a:solidFill>
            </a:endParaRPr>
          </a:p>
        </p:txBody>
      </p:sp>
      <p:sp>
        <p:nvSpPr>
          <p:cNvPr id="1958" name="Google Shape;1958;p54"/>
          <p:cNvSpPr txBox="1">
            <a:spLocks noGrp="1"/>
          </p:cNvSpPr>
          <p:nvPr>
            <p:ph type="ctrTitle" idx="4294967295"/>
          </p:nvPr>
        </p:nvSpPr>
        <p:spPr>
          <a:xfrm flipH="1">
            <a:off x="6362400" y="3713875"/>
            <a:ext cx="2162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</a:rPr>
              <a:t>JUPITER</a:t>
            </a:r>
            <a:endParaRPr sz="1900" b="1">
              <a:solidFill>
                <a:schemeClr val="accent6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ctrTitle" idx="4294967295"/>
          </p:nvPr>
        </p:nvSpPr>
        <p:spPr>
          <a:xfrm flipH="1">
            <a:off x="717275" y="3713875"/>
            <a:ext cx="2183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</a:rPr>
              <a:t>MERCURY</a:t>
            </a:r>
            <a:endParaRPr sz="1900" b="1">
              <a:solidFill>
                <a:schemeClr val="accent6"/>
              </a:solidFill>
            </a:endParaRPr>
          </a:p>
        </p:txBody>
      </p:sp>
      <p:grpSp>
        <p:nvGrpSpPr>
          <p:cNvPr id="1960" name="Google Shape;1960;p54"/>
          <p:cNvGrpSpPr/>
          <p:nvPr/>
        </p:nvGrpSpPr>
        <p:grpSpPr>
          <a:xfrm rot="1179154">
            <a:off x="5690226" y="2128410"/>
            <a:ext cx="751481" cy="791132"/>
            <a:chOff x="1792150" y="1399125"/>
            <a:chExt cx="305125" cy="321200"/>
          </a:xfrm>
        </p:grpSpPr>
        <p:sp>
          <p:nvSpPr>
            <p:cNvPr id="1961" name="Google Shape;1961;p54"/>
            <p:cNvSpPr/>
            <p:nvPr/>
          </p:nvSpPr>
          <p:spPr>
            <a:xfrm>
              <a:off x="2037625" y="1442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0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64" y="37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017100" y="14643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8" y="671"/>
                    <a:pt x="650" y="593"/>
                  </a:cubicBezTo>
                  <a:cubicBezTo>
                    <a:pt x="714" y="521"/>
                    <a:pt x="750" y="436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2057975" y="14207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7" y="37"/>
                    <a:pt x="136" y="108"/>
                  </a:cubicBezTo>
                  <a:cubicBezTo>
                    <a:pt x="0" y="251"/>
                    <a:pt x="7" y="479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51"/>
                    <a:pt x="750" y="358"/>
                  </a:cubicBezTo>
                  <a:cubicBezTo>
                    <a:pt x="750" y="265"/>
                    <a:pt x="714" y="172"/>
                    <a:pt x="643" y="101"/>
                  </a:cubicBezTo>
                  <a:cubicBezTo>
                    <a:pt x="572" y="37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1996550" y="1485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1"/>
                    <a:pt x="308" y="707"/>
                    <a:pt x="394" y="707"/>
                  </a:cubicBezTo>
                  <a:cubicBezTo>
                    <a:pt x="494" y="707"/>
                    <a:pt x="579" y="671"/>
                    <a:pt x="651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64"/>
                    <a:pt x="715" y="172"/>
                    <a:pt x="643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1853550" y="1637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8" y="37"/>
                    <a:pt x="137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94" y="708"/>
                    <a:pt x="579" y="672"/>
                    <a:pt x="651" y="601"/>
                  </a:cubicBezTo>
                  <a:cubicBezTo>
                    <a:pt x="715" y="529"/>
                    <a:pt x="751" y="451"/>
                    <a:pt x="751" y="358"/>
                  </a:cubicBezTo>
                  <a:cubicBezTo>
                    <a:pt x="751" y="258"/>
                    <a:pt x="715" y="172"/>
                    <a:pt x="644" y="101"/>
                  </a:cubicBezTo>
                  <a:cubicBezTo>
                    <a:pt x="572" y="37"/>
                    <a:pt x="479" y="1"/>
                    <a:pt x="39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1976200" y="15076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1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65"/>
                    <a:pt x="308" y="700"/>
                    <a:pt x="393" y="700"/>
                  </a:cubicBezTo>
                  <a:cubicBezTo>
                    <a:pt x="493" y="700"/>
                    <a:pt x="586" y="665"/>
                    <a:pt x="658" y="593"/>
                  </a:cubicBezTo>
                  <a:cubicBezTo>
                    <a:pt x="715" y="522"/>
                    <a:pt x="751" y="443"/>
                    <a:pt x="751" y="357"/>
                  </a:cubicBezTo>
                  <a:cubicBezTo>
                    <a:pt x="751" y="257"/>
                    <a:pt x="715" y="165"/>
                    <a:pt x="643" y="93"/>
                  </a:cubicBezTo>
                  <a:cubicBezTo>
                    <a:pt x="565" y="22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1812675" y="1681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93" y="707"/>
                    <a:pt x="579" y="671"/>
                    <a:pt x="651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1792150" y="1702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86" y="707"/>
                    <a:pt x="579" y="671"/>
                    <a:pt x="650" y="600"/>
                  </a:cubicBezTo>
                  <a:cubicBezTo>
                    <a:pt x="715" y="529"/>
                    <a:pt x="750" y="450"/>
                    <a:pt x="750" y="357"/>
                  </a:cubicBezTo>
                  <a:cubicBezTo>
                    <a:pt x="750" y="257"/>
                    <a:pt x="715" y="172"/>
                    <a:pt x="636" y="100"/>
                  </a:cubicBezTo>
                  <a:cubicBezTo>
                    <a:pt x="572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2078500" y="13991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93" y="1"/>
                    <a:pt x="208" y="36"/>
                    <a:pt x="136" y="115"/>
                  </a:cubicBezTo>
                  <a:cubicBezTo>
                    <a:pt x="0" y="258"/>
                    <a:pt x="8" y="486"/>
                    <a:pt x="150" y="615"/>
                  </a:cubicBezTo>
                  <a:cubicBezTo>
                    <a:pt x="222" y="679"/>
                    <a:pt x="300" y="715"/>
                    <a:pt x="393" y="715"/>
                  </a:cubicBezTo>
                  <a:cubicBezTo>
                    <a:pt x="493" y="715"/>
                    <a:pt x="579" y="679"/>
                    <a:pt x="650" y="601"/>
                  </a:cubicBezTo>
                  <a:cubicBezTo>
                    <a:pt x="715" y="529"/>
                    <a:pt x="750" y="451"/>
                    <a:pt x="750" y="358"/>
                  </a:cubicBezTo>
                  <a:cubicBezTo>
                    <a:pt x="750" y="258"/>
                    <a:pt x="715" y="172"/>
                    <a:pt x="643" y="101"/>
                  </a:cubicBezTo>
                  <a:cubicBezTo>
                    <a:pt x="565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1955675" y="15292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3" y="707"/>
                  </a:cubicBezTo>
                  <a:cubicBezTo>
                    <a:pt x="493" y="707"/>
                    <a:pt x="586" y="672"/>
                    <a:pt x="658" y="586"/>
                  </a:cubicBezTo>
                  <a:cubicBezTo>
                    <a:pt x="715" y="515"/>
                    <a:pt x="750" y="436"/>
                    <a:pt x="750" y="350"/>
                  </a:cubicBezTo>
                  <a:cubicBezTo>
                    <a:pt x="750" y="250"/>
                    <a:pt x="715" y="158"/>
                    <a:pt x="643" y="86"/>
                  </a:cubicBezTo>
                  <a:cubicBezTo>
                    <a:pt x="572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1894450" y="1594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29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86"/>
                  </a:cubicBezTo>
                  <a:cubicBezTo>
                    <a:pt x="714" y="515"/>
                    <a:pt x="750" y="436"/>
                    <a:pt x="750" y="343"/>
                  </a:cubicBezTo>
                  <a:cubicBezTo>
                    <a:pt x="750" y="251"/>
                    <a:pt x="714" y="158"/>
                    <a:pt x="643" y="86"/>
                  </a:cubicBezTo>
                  <a:cubicBezTo>
                    <a:pt x="571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1874100" y="16158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7" y="36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44"/>
                    <a:pt x="750" y="358"/>
                  </a:cubicBezTo>
                  <a:cubicBezTo>
                    <a:pt x="750" y="258"/>
                    <a:pt x="714" y="172"/>
                    <a:pt x="643" y="101"/>
                  </a:cubicBezTo>
                  <a:cubicBezTo>
                    <a:pt x="564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1914975" y="1572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8" y="479"/>
                    <a:pt x="150" y="608"/>
                  </a:cubicBezTo>
                  <a:cubicBezTo>
                    <a:pt x="222" y="672"/>
                    <a:pt x="300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65"/>
                    <a:pt x="715" y="172"/>
                    <a:pt x="629" y="101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1935500" y="15508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1" y="36"/>
                    <a:pt x="129" y="108"/>
                  </a:cubicBezTo>
                  <a:cubicBezTo>
                    <a:pt x="1" y="250"/>
                    <a:pt x="8" y="472"/>
                    <a:pt x="151" y="607"/>
                  </a:cubicBezTo>
                  <a:cubicBezTo>
                    <a:pt x="222" y="672"/>
                    <a:pt x="301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58"/>
                    <a:pt x="715" y="172"/>
                    <a:pt x="643" y="100"/>
                  </a:cubicBezTo>
                  <a:cubicBezTo>
                    <a:pt x="558" y="36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1833025" y="16594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64"/>
                    <a:pt x="301" y="700"/>
                    <a:pt x="393" y="700"/>
                  </a:cubicBezTo>
                  <a:cubicBezTo>
                    <a:pt x="493" y="700"/>
                    <a:pt x="579" y="664"/>
                    <a:pt x="651" y="593"/>
                  </a:cubicBezTo>
                  <a:cubicBezTo>
                    <a:pt x="715" y="521"/>
                    <a:pt x="751" y="436"/>
                    <a:pt x="751" y="343"/>
                  </a:cubicBezTo>
                  <a:cubicBezTo>
                    <a:pt x="751" y="250"/>
                    <a:pt x="715" y="157"/>
                    <a:pt x="643" y="86"/>
                  </a:cubicBezTo>
                  <a:cubicBezTo>
                    <a:pt x="572" y="22"/>
                    <a:pt x="479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54"/>
          <p:cNvGrpSpPr/>
          <p:nvPr/>
        </p:nvGrpSpPr>
        <p:grpSpPr>
          <a:xfrm rot="4422512">
            <a:off x="5807822" y="3368707"/>
            <a:ext cx="650388" cy="684719"/>
            <a:chOff x="1812675" y="1420725"/>
            <a:chExt cx="264075" cy="278000"/>
          </a:xfrm>
        </p:grpSpPr>
        <p:sp>
          <p:nvSpPr>
            <p:cNvPr id="1977" name="Google Shape;1977;p54"/>
            <p:cNvSpPr/>
            <p:nvPr/>
          </p:nvSpPr>
          <p:spPr>
            <a:xfrm>
              <a:off x="2037625" y="1442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0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64" y="37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2017100" y="14643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8" y="671"/>
                    <a:pt x="650" y="593"/>
                  </a:cubicBezTo>
                  <a:cubicBezTo>
                    <a:pt x="714" y="521"/>
                    <a:pt x="750" y="436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2057975" y="14207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7" y="37"/>
                    <a:pt x="136" y="108"/>
                  </a:cubicBezTo>
                  <a:cubicBezTo>
                    <a:pt x="0" y="251"/>
                    <a:pt x="7" y="479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51"/>
                    <a:pt x="750" y="358"/>
                  </a:cubicBezTo>
                  <a:cubicBezTo>
                    <a:pt x="750" y="265"/>
                    <a:pt x="714" y="172"/>
                    <a:pt x="643" y="101"/>
                  </a:cubicBezTo>
                  <a:cubicBezTo>
                    <a:pt x="572" y="37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1996550" y="1485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1"/>
                    <a:pt x="308" y="707"/>
                    <a:pt x="394" y="707"/>
                  </a:cubicBezTo>
                  <a:cubicBezTo>
                    <a:pt x="494" y="707"/>
                    <a:pt x="579" y="671"/>
                    <a:pt x="651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64"/>
                    <a:pt x="715" y="172"/>
                    <a:pt x="643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853550" y="1637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8" y="37"/>
                    <a:pt x="137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94" y="708"/>
                    <a:pt x="579" y="672"/>
                    <a:pt x="651" y="601"/>
                  </a:cubicBezTo>
                  <a:cubicBezTo>
                    <a:pt x="715" y="529"/>
                    <a:pt x="751" y="451"/>
                    <a:pt x="751" y="358"/>
                  </a:cubicBezTo>
                  <a:cubicBezTo>
                    <a:pt x="751" y="258"/>
                    <a:pt x="715" y="172"/>
                    <a:pt x="644" y="101"/>
                  </a:cubicBezTo>
                  <a:cubicBezTo>
                    <a:pt x="572" y="37"/>
                    <a:pt x="479" y="1"/>
                    <a:pt x="39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976200" y="15076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1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65"/>
                    <a:pt x="308" y="700"/>
                    <a:pt x="393" y="700"/>
                  </a:cubicBezTo>
                  <a:cubicBezTo>
                    <a:pt x="493" y="700"/>
                    <a:pt x="586" y="665"/>
                    <a:pt x="658" y="593"/>
                  </a:cubicBezTo>
                  <a:cubicBezTo>
                    <a:pt x="715" y="522"/>
                    <a:pt x="751" y="443"/>
                    <a:pt x="751" y="357"/>
                  </a:cubicBezTo>
                  <a:cubicBezTo>
                    <a:pt x="751" y="257"/>
                    <a:pt x="715" y="165"/>
                    <a:pt x="643" y="93"/>
                  </a:cubicBezTo>
                  <a:cubicBezTo>
                    <a:pt x="565" y="22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1812675" y="1681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93" y="707"/>
                    <a:pt x="579" y="671"/>
                    <a:pt x="651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1955675" y="15292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3" y="707"/>
                  </a:cubicBezTo>
                  <a:cubicBezTo>
                    <a:pt x="493" y="707"/>
                    <a:pt x="586" y="672"/>
                    <a:pt x="658" y="586"/>
                  </a:cubicBezTo>
                  <a:cubicBezTo>
                    <a:pt x="715" y="515"/>
                    <a:pt x="750" y="436"/>
                    <a:pt x="750" y="350"/>
                  </a:cubicBezTo>
                  <a:cubicBezTo>
                    <a:pt x="750" y="250"/>
                    <a:pt x="715" y="158"/>
                    <a:pt x="643" y="86"/>
                  </a:cubicBezTo>
                  <a:cubicBezTo>
                    <a:pt x="572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894450" y="1594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29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86"/>
                  </a:cubicBezTo>
                  <a:cubicBezTo>
                    <a:pt x="714" y="515"/>
                    <a:pt x="750" y="436"/>
                    <a:pt x="750" y="343"/>
                  </a:cubicBezTo>
                  <a:cubicBezTo>
                    <a:pt x="750" y="251"/>
                    <a:pt x="714" y="158"/>
                    <a:pt x="643" y="86"/>
                  </a:cubicBezTo>
                  <a:cubicBezTo>
                    <a:pt x="571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874100" y="16158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7" y="36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44"/>
                    <a:pt x="750" y="358"/>
                  </a:cubicBezTo>
                  <a:cubicBezTo>
                    <a:pt x="750" y="258"/>
                    <a:pt x="714" y="172"/>
                    <a:pt x="643" y="101"/>
                  </a:cubicBezTo>
                  <a:cubicBezTo>
                    <a:pt x="564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914975" y="1572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8" y="479"/>
                    <a:pt x="150" y="608"/>
                  </a:cubicBezTo>
                  <a:cubicBezTo>
                    <a:pt x="222" y="672"/>
                    <a:pt x="300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65"/>
                    <a:pt x="715" y="172"/>
                    <a:pt x="629" y="101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935500" y="15508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1" y="36"/>
                    <a:pt x="129" y="108"/>
                  </a:cubicBezTo>
                  <a:cubicBezTo>
                    <a:pt x="1" y="250"/>
                    <a:pt x="8" y="472"/>
                    <a:pt x="151" y="607"/>
                  </a:cubicBezTo>
                  <a:cubicBezTo>
                    <a:pt x="222" y="672"/>
                    <a:pt x="301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58"/>
                    <a:pt x="715" y="172"/>
                    <a:pt x="643" y="100"/>
                  </a:cubicBezTo>
                  <a:cubicBezTo>
                    <a:pt x="558" y="36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1833025" y="16594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64"/>
                    <a:pt x="301" y="700"/>
                    <a:pt x="393" y="700"/>
                  </a:cubicBezTo>
                  <a:cubicBezTo>
                    <a:pt x="493" y="700"/>
                    <a:pt x="579" y="664"/>
                    <a:pt x="651" y="593"/>
                  </a:cubicBezTo>
                  <a:cubicBezTo>
                    <a:pt x="715" y="521"/>
                    <a:pt x="751" y="436"/>
                    <a:pt x="751" y="343"/>
                  </a:cubicBezTo>
                  <a:cubicBezTo>
                    <a:pt x="751" y="250"/>
                    <a:pt x="715" y="157"/>
                    <a:pt x="643" y="86"/>
                  </a:cubicBezTo>
                  <a:cubicBezTo>
                    <a:pt x="572" y="22"/>
                    <a:pt x="479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54"/>
          <p:cNvGrpSpPr/>
          <p:nvPr/>
        </p:nvGrpSpPr>
        <p:grpSpPr>
          <a:xfrm rot="-6382128">
            <a:off x="2990828" y="2121216"/>
            <a:ext cx="650767" cy="684290"/>
            <a:chOff x="1792150" y="1442500"/>
            <a:chExt cx="264225" cy="277825"/>
          </a:xfrm>
        </p:grpSpPr>
        <p:sp>
          <p:nvSpPr>
            <p:cNvPr id="1991" name="Google Shape;1991;p54"/>
            <p:cNvSpPr/>
            <p:nvPr/>
          </p:nvSpPr>
          <p:spPr>
            <a:xfrm>
              <a:off x="2037625" y="1442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0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64" y="37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2017100" y="14643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8" y="671"/>
                    <a:pt x="650" y="593"/>
                  </a:cubicBezTo>
                  <a:cubicBezTo>
                    <a:pt x="714" y="521"/>
                    <a:pt x="750" y="436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1996550" y="1485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1"/>
                    <a:pt x="308" y="707"/>
                    <a:pt x="394" y="707"/>
                  </a:cubicBezTo>
                  <a:cubicBezTo>
                    <a:pt x="494" y="707"/>
                    <a:pt x="579" y="671"/>
                    <a:pt x="651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64"/>
                    <a:pt x="715" y="172"/>
                    <a:pt x="643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1853550" y="1637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8" y="37"/>
                    <a:pt x="137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94" y="708"/>
                    <a:pt x="579" y="672"/>
                    <a:pt x="651" y="601"/>
                  </a:cubicBezTo>
                  <a:cubicBezTo>
                    <a:pt x="715" y="529"/>
                    <a:pt x="751" y="451"/>
                    <a:pt x="751" y="358"/>
                  </a:cubicBezTo>
                  <a:cubicBezTo>
                    <a:pt x="751" y="258"/>
                    <a:pt x="715" y="172"/>
                    <a:pt x="644" y="101"/>
                  </a:cubicBezTo>
                  <a:cubicBezTo>
                    <a:pt x="572" y="37"/>
                    <a:pt x="479" y="1"/>
                    <a:pt x="39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1976200" y="15076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1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65"/>
                    <a:pt x="308" y="700"/>
                    <a:pt x="393" y="700"/>
                  </a:cubicBezTo>
                  <a:cubicBezTo>
                    <a:pt x="493" y="700"/>
                    <a:pt x="586" y="665"/>
                    <a:pt x="658" y="593"/>
                  </a:cubicBezTo>
                  <a:cubicBezTo>
                    <a:pt x="715" y="522"/>
                    <a:pt x="751" y="443"/>
                    <a:pt x="751" y="357"/>
                  </a:cubicBezTo>
                  <a:cubicBezTo>
                    <a:pt x="751" y="257"/>
                    <a:pt x="715" y="165"/>
                    <a:pt x="643" y="93"/>
                  </a:cubicBezTo>
                  <a:cubicBezTo>
                    <a:pt x="565" y="22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1812675" y="1681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93" y="707"/>
                    <a:pt x="579" y="671"/>
                    <a:pt x="651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1792150" y="1702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86" y="707"/>
                    <a:pt x="579" y="671"/>
                    <a:pt x="650" y="600"/>
                  </a:cubicBezTo>
                  <a:cubicBezTo>
                    <a:pt x="715" y="529"/>
                    <a:pt x="750" y="450"/>
                    <a:pt x="750" y="357"/>
                  </a:cubicBezTo>
                  <a:cubicBezTo>
                    <a:pt x="750" y="257"/>
                    <a:pt x="715" y="172"/>
                    <a:pt x="636" y="100"/>
                  </a:cubicBezTo>
                  <a:cubicBezTo>
                    <a:pt x="572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1955675" y="15292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3" y="707"/>
                  </a:cubicBezTo>
                  <a:cubicBezTo>
                    <a:pt x="493" y="707"/>
                    <a:pt x="586" y="672"/>
                    <a:pt x="658" y="586"/>
                  </a:cubicBezTo>
                  <a:cubicBezTo>
                    <a:pt x="715" y="515"/>
                    <a:pt x="750" y="436"/>
                    <a:pt x="750" y="350"/>
                  </a:cubicBezTo>
                  <a:cubicBezTo>
                    <a:pt x="750" y="250"/>
                    <a:pt x="715" y="158"/>
                    <a:pt x="643" y="86"/>
                  </a:cubicBezTo>
                  <a:cubicBezTo>
                    <a:pt x="572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1894450" y="1594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29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86"/>
                  </a:cubicBezTo>
                  <a:cubicBezTo>
                    <a:pt x="714" y="515"/>
                    <a:pt x="750" y="436"/>
                    <a:pt x="750" y="343"/>
                  </a:cubicBezTo>
                  <a:cubicBezTo>
                    <a:pt x="750" y="251"/>
                    <a:pt x="714" y="158"/>
                    <a:pt x="643" y="86"/>
                  </a:cubicBezTo>
                  <a:cubicBezTo>
                    <a:pt x="571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1874100" y="16158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7" y="36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44"/>
                    <a:pt x="750" y="358"/>
                  </a:cubicBezTo>
                  <a:cubicBezTo>
                    <a:pt x="750" y="258"/>
                    <a:pt x="714" y="172"/>
                    <a:pt x="643" y="101"/>
                  </a:cubicBezTo>
                  <a:cubicBezTo>
                    <a:pt x="564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1914975" y="1572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8" y="479"/>
                    <a:pt x="150" y="608"/>
                  </a:cubicBezTo>
                  <a:cubicBezTo>
                    <a:pt x="222" y="672"/>
                    <a:pt x="300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65"/>
                    <a:pt x="715" y="172"/>
                    <a:pt x="629" y="101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1935500" y="15508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1" y="36"/>
                    <a:pt x="129" y="108"/>
                  </a:cubicBezTo>
                  <a:cubicBezTo>
                    <a:pt x="1" y="250"/>
                    <a:pt x="8" y="472"/>
                    <a:pt x="151" y="607"/>
                  </a:cubicBezTo>
                  <a:cubicBezTo>
                    <a:pt x="222" y="672"/>
                    <a:pt x="301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58"/>
                    <a:pt x="715" y="172"/>
                    <a:pt x="643" y="100"/>
                  </a:cubicBezTo>
                  <a:cubicBezTo>
                    <a:pt x="558" y="36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1833025" y="16594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64"/>
                    <a:pt x="301" y="700"/>
                    <a:pt x="393" y="700"/>
                  </a:cubicBezTo>
                  <a:cubicBezTo>
                    <a:pt x="493" y="700"/>
                    <a:pt x="579" y="664"/>
                    <a:pt x="651" y="593"/>
                  </a:cubicBezTo>
                  <a:cubicBezTo>
                    <a:pt x="715" y="521"/>
                    <a:pt x="751" y="436"/>
                    <a:pt x="751" y="343"/>
                  </a:cubicBezTo>
                  <a:cubicBezTo>
                    <a:pt x="751" y="250"/>
                    <a:pt x="715" y="157"/>
                    <a:pt x="643" y="86"/>
                  </a:cubicBezTo>
                  <a:cubicBezTo>
                    <a:pt x="572" y="22"/>
                    <a:pt x="479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54"/>
          <p:cNvGrpSpPr/>
          <p:nvPr/>
        </p:nvGrpSpPr>
        <p:grpSpPr>
          <a:xfrm rot="-9476727">
            <a:off x="2731703" y="3349103"/>
            <a:ext cx="600214" cy="630607"/>
            <a:chOff x="1792150" y="1464300"/>
            <a:chExt cx="243700" cy="256025"/>
          </a:xfrm>
        </p:grpSpPr>
        <p:sp>
          <p:nvSpPr>
            <p:cNvPr id="2005" name="Google Shape;2005;p54"/>
            <p:cNvSpPr/>
            <p:nvPr/>
          </p:nvSpPr>
          <p:spPr>
            <a:xfrm>
              <a:off x="2017100" y="14643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8" y="671"/>
                    <a:pt x="650" y="593"/>
                  </a:cubicBezTo>
                  <a:cubicBezTo>
                    <a:pt x="714" y="521"/>
                    <a:pt x="750" y="436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996550" y="1485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1"/>
                    <a:pt x="308" y="707"/>
                    <a:pt x="394" y="707"/>
                  </a:cubicBezTo>
                  <a:cubicBezTo>
                    <a:pt x="494" y="707"/>
                    <a:pt x="579" y="671"/>
                    <a:pt x="651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64"/>
                    <a:pt x="715" y="172"/>
                    <a:pt x="643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1853550" y="1637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8" y="37"/>
                    <a:pt x="137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94" y="708"/>
                    <a:pt x="579" y="672"/>
                    <a:pt x="651" y="601"/>
                  </a:cubicBezTo>
                  <a:cubicBezTo>
                    <a:pt x="715" y="529"/>
                    <a:pt x="751" y="451"/>
                    <a:pt x="751" y="358"/>
                  </a:cubicBezTo>
                  <a:cubicBezTo>
                    <a:pt x="751" y="258"/>
                    <a:pt x="715" y="172"/>
                    <a:pt x="644" y="101"/>
                  </a:cubicBezTo>
                  <a:cubicBezTo>
                    <a:pt x="572" y="37"/>
                    <a:pt x="479" y="1"/>
                    <a:pt x="394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1976200" y="15076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1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65"/>
                    <a:pt x="308" y="700"/>
                    <a:pt x="393" y="700"/>
                  </a:cubicBezTo>
                  <a:cubicBezTo>
                    <a:pt x="493" y="700"/>
                    <a:pt x="586" y="665"/>
                    <a:pt x="658" y="593"/>
                  </a:cubicBezTo>
                  <a:cubicBezTo>
                    <a:pt x="715" y="522"/>
                    <a:pt x="751" y="443"/>
                    <a:pt x="751" y="357"/>
                  </a:cubicBezTo>
                  <a:cubicBezTo>
                    <a:pt x="751" y="257"/>
                    <a:pt x="715" y="165"/>
                    <a:pt x="643" y="93"/>
                  </a:cubicBezTo>
                  <a:cubicBezTo>
                    <a:pt x="565" y="22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1812675" y="1681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93" y="707"/>
                    <a:pt x="579" y="671"/>
                    <a:pt x="651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1792150" y="1702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86" y="707"/>
                    <a:pt x="579" y="671"/>
                    <a:pt x="650" y="600"/>
                  </a:cubicBezTo>
                  <a:cubicBezTo>
                    <a:pt x="715" y="529"/>
                    <a:pt x="750" y="450"/>
                    <a:pt x="750" y="357"/>
                  </a:cubicBezTo>
                  <a:cubicBezTo>
                    <a:pt x="750" y="257"/>
                    <a:pt x="715" y="172"/>
                    <a:pt x="636" y="100"/>
                  </a:cubicBezTo>
                  <a:cubicBezTo>
                    <a:pt x="572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1955675" y="15292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3" y="707"/>
                  </a:cubicBezTo>
                  <a:cubicBezTo>
                    <a:pt x="493" y="707"/>
                    <a:pt x="586" y="672"/>
                    <a:pt x="658" y="586"/>
                  </a:cubicBezTo>
                  <a:cubicBezTo>
                    <a:pt x="715" y="515"/>
                    <a:pt x="750" y="436"/>
                    <a:pt x="750" y="350"/>
                  </a:cubicBezTo>
                  <a:cubicBezTo>
                    <a:pt x="750" y="250"/>
                    <a:pt x="715" y="158"/>
                    <a:pt x="643" y="86"/>
                  </a:cubicBezTo>
                  <a:cubicBezTo>
                    <a:pt x="572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1894450" y="1594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29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86"/>
                  </a:cubicBezTo>
                  <a:cubicBezTo>
                    <a:pt x="714" y="515"/>
                    <a:pt x="750" y="436"/>
                    <a:pt x="750" y="343"/>
                  </a:cubicBezTo>
                  <a:cubicBezTo>
                    <a:pt x="750" y="251"/>
                    <a:pt x="714" y="158"/>
                    <a:pt x="643" y="86"/>
                  </a:cubicBezTo>
                  <a:cubicBezTo>
                    <a:pt x="571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1874100" y="16158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7" y="36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44"/>
                    <a:pt x="750" y="358"/>
                  </a:cubicBezTo>
                  <a:cubicBezTo>
                    <a:pt x="750" y="258"/>
                    <a:pt x="714" y="172"/>
                    <a:pt x="643" y="101"/>
                  </a:cubicBezTo>
                  <a:cubicBezTo>
                    <a:pt x="564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1914975" y="1572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8" y="479"/>
                    <a:pt x="150" y="608"/>
                  </a:cubicBezTo>
                  <a:cubicBezTo>
                    <a:pt x="222" y="672"/>
                    <a:pt x="300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65"/>
                    <a:pt x="715" y="172"/>
                    <a:pt x="629" y="101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1935500" y="15508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1" y="36"/>
                    <a:pt x="129" y="108"/>
                  </a:cubicBezTo>
                  <a:cubicBezTo>
                    <a:pt x="1" y="250"/>
                    <a:pt x="8" y="472"/>
                    <a:pt x="151" y="607"/>
                  </a:cubicBezTo>
                  <a:cubicBezTo>
                    <a:pt x="222" y="672"/>
                    <a:pt x="301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58"/>
                    <a:pt x="715" y="172"/>
                    <a:pt x="643" y="100"/>
                  </a:cubicBezTo>
                  <a:cubicBezTo>
                    <a:pt x="558" y="36"/>
                    <a:pt x="472" y="1"/>
                    <a:pt x="393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1833025" y="16594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64"/>
                    <a:pt x="301" y="700"/>
                    <a:pt x="393" y="700"/>
                  </a:cubicBezTo>
                  <a:cubicBezTo>
                    <a:pt x="493" y="700"/>
                    <a:pt x="579" y="664"/>
                    <a:pt x="651" y="593"/>
                  </a:cubicBezTo>
                  <a:cubicBezTo>
                    <a:pt x="715" y="521"/>
                    <a:pt x="751" y="436"/>
                    <a:pt x="751" y="343"/>
                  </a:cubicBezTo>
                  <a:cubicBezTo>
                    <a:pt x="751" y="250"/>
                    <a:pt x="715" y="157"/>
                    <a:pt x="643" y="86"/>
                  </a:cubicBezTo>
                  <a:cubicBezTo>
                    <a:pt x="572" y="22"/>
                    <a:pt x="479" y="0"/>
                    <a:pt x="3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8" name="Google Shape;2018;p54"/>
          <p:cNvSpPr txBox="1">
            <a:spLocks noGrp="1"/>
          </p:cNvSpPr>
          <p:nvPr>
            <p:ph type="subTitle" idx="4294967295"/>
          </p:nvPr>
        </p:nvSpPr>
        <p:spPr>
          <a:xfrm>
            <a:off x="712775" y="2027350"/>
            <a:ext cx="21834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is the second planet from the Sun</a:t>
            </a:r>
            <a:endParaRPr sz="1400"/>
          </a:p>
        </p:txBody>
      </p:sp>
      <p:sp>
        <p:nvSpPr>
          <p:cNvPr id="2019" name="Google Shape;2019;p54"/>
          <p:cNvSpPr txBox="1">
            <a:spLocks noGrp="1"/>
          </p:cNvSpPr>
          <p:nvPr>
            <p:ph type="subTitle" idx="4294967295"/>
          </p:nvPr>
        </p:nvSpPr>
        <p:spPr>
          <a:xfrm>
            <a:off x="712775" y="4100250"/>
            <a:ext cx="21834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 of them all</a:t>
            </a:r>
            <a:endParaRPr sz="1400"/>
          </a:p>
        </p:txBody>
      </p:sp>
      <p:sp>
        <p:nvSpPr>
          <p:cNvPr id="2020" name="Google Shape;2020;p54"/>
          <p:cNvSpPr txBox="1">
            <a:spLocks noGrp="1"/>
          </p:cNvSpPr>
          <p:nvPr>
            <p:ph type="subTitle" idx="4294967295"/>
          </p:nvPr>
        </p:nvSpPr>
        <p:spPr>
          <a:xfrm>
            <a:off x="6350350" y="4100250"/>
            <a:ext cx="21834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 of them all</a:t>
            </a:r>
            <a:endParaRPr sz="1400"/>
          </a:p>
        </p:txBody>
      </p:sp>
      <p:sp>
        <p:nvSpPr>
          <p:cNvPr id="2021" name="Google Shape;2021;p54"/>
          <p:cNvSpPr txBox="1">
            <a:spLocks noGrp="1"/>
          </p:cNvSpPr>
          <p:nvPr>
            <p:ph type="subTitle" idx="4294967295"/>
          </p:nvPr>
        </p:nvSpPr>
        <p:spPr>
          <a:xfrm>
            <a:off x="6350350" y="2027350"/>
            <a:ext cx="21834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 very cold place</a:t>
            </a:r>
            <a:endParaRPr sz="14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A9A087B-1CC5-49CB-9991-03228E461AFD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0248E7-5C62-4260-AEB0-20329554E4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4512101-D968-4F03-82B9-56DA8C5A82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B4C5126-5F6F-4FD4-B532-717A73BB33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4D0E9E-DF8C-4A32-BE6E-A81660B964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2CB7F13-DAFB-486C-A842-F966B82CCD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D1CD881-3222-47CA-A439-145E39027F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F28D123-F729-487B-B0C5-A3079BFBB5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D1CF809-1633-40B8-A26A-E22ECA6973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7237718-41EC-41FF-8C1E-9731CEE9BB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32E2260-7F0C-4A6B-A254-AD58279B7B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158EF2B-19CC-47C7-B1CE-07316176F8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288DE61-22D3-4CA9-BE02-30B56C95B5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C22A9BD-2836-4931-A021-F968DA48A4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7E6C017-ABDE-4BBD-9D59-561CA18A49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AC07717-D1DA-44EE-B371-6C703CC937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B73010A-4CF0-4BDE-82E1-EBCF6BE89A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B12C0AD-19A1-4FBC-A014-20FBD6BA2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0A8E51F-94EC-4AB3-A98D-891871E4D8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8C2AAD9-1953-4CD1-BE85-A94610E6DB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A216282-D8D8-4774-9428-0E9ADE9FF7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4ACA2A2-4A04-4734-B07C-9E1CCC9BF4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F9B9F1F0-88F2-4A68-A6DC-5BDFC25E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35" y="1666548"/>
            <a:ext cx="3021701" cy="3040239"/>
          </a:xfrm>
          <a:prstGeom prst="rect">
            <a:avLst/>
          </a:prstGeom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BFFBF5B-5193-46DA-A4CB-51404D6675F0}"/>
              </a:ext>
            </a:extLst>
          </p:cNvPr>
          <p:cNvCxnSpPr/>
          <p:nvPr/>
        </p:nvCxnSpPr>
        <p:spPr>
          <a:xfrm>
            <a:off x="2410799" y="1902876"/>
            <a:ext cx="940314" cy="1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EAA62F1-74A1-457C-815C-3850B2EC61BC}"/>
              </a:ext>
            </a:extLst>
          </p:cNvPr>
          <p:cNvCxnSpPr/>
          <p:nvPr/>
        </p:nvCxnSpPr>
        <p:spPr>
          <a:xfrm flipH="1">
            <a:off x="6000874" y="1902876"/>
            <a:ext cx="868556" cy="1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A1E551A-0043-4E63-BCD3-3F06A64D4658}"/>
              </a:ext>
            </a:extLst>
          </p:cNvPr>
          <p:cNvCxnSpPr/>
          <p:nvPr/>
        </p:nvCxnSpPr>
        <p:spPr>
          <a:xfrm flipH="1">
            <a:off x="6116026" y="3940172"/>
            <a:ext cx="671007" cy="7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D24F45E2-D791-4247-8596-341703C49B7E}"/>
              </a:ext>
            </a:extLst>
          </p:cNvPr>
          <p:cNvCxnSpPr/>
          <p:nvPr/>
        </p:nvCxnSpPr>
        <p:spPr>
          <a:xfrm>
            <a:off x="2635269" y="3897818"/>
            <a:ext cx="784128" cy="22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96000">
              <a:schemeClr val="accent3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58"/>
          <p:cNvSpPr txBox="1">
            <a:spLocks noGrp="1"/>
          </p:cNvSpPr>
          <p:nvPr>
            <p:ph type="body" idx="1"/>
          </p:nvPr>
        </p:nvSpPr>
        <p:spPr>
          <a:xfrm>
            <a:off x="4419300" y="17620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Try bringing a blanket to the park so that you can lay down on it and look at the sky for some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Watch birds go about their lives as if nothing of importance was going on down below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might be motivated to take a trip to other places if you watch planes soaring high above</a:t>
            </a:r>
            <a:endParaRPr b="1"/>
          </a:p>
        </p:txBody>
      </p:sp>
      <p:sp>
        <p:nvSpPr>
          <p:cNvPr id="2511" name="Google Shape;2511;p58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CELEBRATE THIS DAY</a:t>
            </a:r>
            <a:endParaRPr/>
          </a:p>
        </p:txBody>
      </p:sp>
      <p:grpSp>
        <p:nvGrpSpPr>
          <p:cNvPr id="2539" name="Google Shape;2539;p58"/>
          <p:cNvGrpSpPr/>
          <p:nvPr/>
        </p:nvGrpSpPr>
        <p:grpSpPr>
          <a:xfrm>
            <a:off x="7466445" y="1035307"/>
            <a:ext cx="798644" cy="436269"/>
            <a:chOff x="10646950" y="2099438"/>
            <a:chExt cx="1359625" cy="742713"/>
          </a:xfrm>
        </p:grpSpPr>
        <p:sp>
          <p:nvSpPr>
            <p:cNvPr id="2540" name="Google Shape;2540;p58"/>
            <p:cNvSpPr/>
            <p:nvPr/>
          </p:nvSpPr>
          <p:spPr>
            <a:xfrm>
              <a:off x="11125100" y="2494700"/>
              <a:ext cx="881475" cy="347450"/>
            </a:xfrm>
            <a:custGeom>
              <a:avLst/>
              <a:gdLst/>
              <a:ahLst/>
              <a:cxnLst/>
              <a:rect l="l" t="t" r="r" b="b"/>
              <a:pathLst>
                <a:path w="35259" h="13898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2"/>
                    <a:pt x="14" y="24"/>
                    <a:pt x="20" y="36"/>
                  </a:cubicBezTo>
                  <a:lnTo>
                    <a:pt x="20" y="36"/>
                  </a:lnTo>
                  <a:cubicBezTo>
                    <a:pt x="9" y="12"/>
                    <a:pt x="2" y="0"/>
                    <a:pt x="0" y="0"/>
                  </a:cubicBezTo>
                  <a:close/>
                  <a:moveTo>
                    <a:pt x="20" y="36"/>
                  </a:moveTo>
                  <a:lnTo>
                    <a:pt x="20" y="36"/>
                  </a:lnTo>
                  <a:cubicBezTo>
                    <a:pt x="218" y="435"/>
                    <a:pt x="1891" y="4113"/>
                    <a:pt x="6839" y="6572"/>
                  </a:cubicBezTo>
                  <a:cubicBezTo>
                    <a:pt x="9974" y="8106"/>
                    <a:pt x="11475" y="10741"/>
                    <a:pt x="13210" y="12109"/>
                  </a:cubicBezTo>
                  <a:cubicBezTo>
                    <a:pt x="12443" y="13076"/>
                    <a:pt x="12476" y="13710"/>
                    <a:pt x="13043" y="13810"/>
                  </a:cubicBezTo>
                  <a:cubicBezTo>
                    <a:pt x="13270" y="13862"/>
                    <a:pt x="13624" y="13897"/>
                    <a:pt x="14031" y="13897"/>
                  </a:cubicBezTo>
                  <a:cubicBezTo>
                    <a:pt x="14940" y="13897"/>
                    <a:pt x="16113" y="13719"/>
                    <a:pt x="16712" y="13143"/>
                  </a:cubicBezTo>
                  <a:lnTo>
                    <a:pt x="16846" y="13043"/>
                  </a:lnTo>
                  <a:cubicBezTo>
                    <a:pt x="18108" y="12928"/>
                    <a:pt x="19296" y="12542"/>
                    <a:pt x="20664" y="12542"/>
                  </a:cubicBezTo>
                  <a:cubicBezTo>
                    <a:pt x="20887" y="12542"/>
                    <a:pt x="21115" y="12552"/>
                    <a:pt x="21349" y="12576"/>
                  </a:cubicBezTo>
                  <a:cubicBezTo>
                    <a:pt x="22802" y="12710"/>
                    <a:pt x="26467" y="13194"/>
                    <a:pt x="29728" y="13194"/>
                  </a:cubicBezTo>
                  <a:cubicBezTo>
                    <a:pt x="32157" y="13194"/>
                    <a:pt x="34362" y="12925"/>
                    <a:pt x="35259" y="12042"/>
                  </a:cubicBezTo>
                  <a:lnTo>
                    <a:pt x="35259" y="12042"/>
                  </a:lnTo>
                  <a:cubicBezTo>
                    <a:pt x="35259" y="12042"/>
                    <a:pt x="33894" y="12515"/>
                    <a:pt x="31175" y="12515"/>
                  </a:cubicBezTo>
                  <a:cubicBezTo>
                    <a:pt x="29620" y="12515"/>
                    <a:pt x="27623" y="12361"/>
                    <a:pt x="25185" y="11875"/>
                  </a:cubicBezTo>
                  <a:cubicBezTo>
                    <a:pt x="22838" y="11434"/>
                    <a:pt x="21191" y="11320"/>
                    <a:pt x="19943" y="11320"/>
                  </a:cubicBezTo>
                  <a:cubicBezTo>
                    <a:pt x="18832" y="11320"/>
                    <a:pt x="18037" y="11410"/>
                    <a:pt x="17346" y="11442"/>
                  </a:cubicBezTo>
                  <a:cubicBezTo>
                    <a:pt x="17246" y="11208"/>
                    <a:pt x="17079" y="11041"/>
                    <a:pt x="16846" y="10875"/>
                  </a:cubicBezTo>
                  <a:cubicBezTo>
                    <a:pt x="16547" y="10707"/>
                    <a:pt x="16175" y="10570"/>
                    <a:pt x="15747" y="10570"/>
                  </a:cubicBezTo>
                  <a:cubicBezTo>
                    <a:pt x="15411" y="10570"/>
                    <a:pt x="15041" y="10654"/>
                    <a:pt x="14644" y="10875"/>
                  </a:cubicBezTo>
                  <a:cubicBezTo>
                    <a:pt x="12843" y="9907"/>
                    <a:pt x="12476" y="8540"/>
                    <a:pt x="9307" y="6471"/>
                  </a:cubicBezTo>
                  <a:cubicBezTo>
                    <a:pt x="5883" y="4278"/>
                    <a:pt x="1929" y="3409"/>
                    <a:pt x="20" y="36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646950" y="2099438"/>
              <a:ext cx="553750" cy="328825"/>
            </a:xfrm>
            <a:custGeom>
              <a:avLst/>
              <a:gdLst/>
              <a:ahLst/>
              <a:cxnLst/>
              <a:rect l="l" t="t" r="r" b="b"/>
              <a:pathLst>
                <a:path w="22150" h="13153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934"/>
                    <a:pt x="5871" y="3336"/>
                    <a:pt x="7405" y="4537"/>
                  </a:cubicBezTo>
                  <a:cubicBezTo>
                    <a:pt x="8706" y="5438"/>
                    <a:pt x="8907" y="9574"/>
                    <a:pt x="9173" y="11242"/>
                  </a:cubicBezTo>
                  <a:cubicBezTo>
                    <a:pt x="8173" y="11609"/>
                    <a:pt x="7539" y="11942"/>
                    <a:pt x="8073" y="12309"/>
                  </a:cubicBezTo>
                  <a:cubicBezTo>
                    <a:pt x="8873" y="12834"/>
                    <a:pt x="10290" y="13153"/>
                    <a:pt x="11435" y="13153"/>
                  </a:cubicBezTo>
                  <a:cubicBezTo>
                    <a:pt x="11674" y="13153"/>
                    <a:pt x="11901" y="13139"/>
                    <a:pt x="12109" y="13110"/>
                  </a:cubicBezTo>
                  <a:cubicBezTo>
                    <a:pt x="12809" y="13043"/>
                    <a:pt x="15011" y="11842"/>
                    <a:pt x="14811" y="11242"/>
                  </a:cubicBezTo>
                  <a:cubicBezTo>
                    <a:pt x="14711" y="10975"/>
                    <a:pt x="14277" y="10775"/>
                    <a:pt x="13643" y="10641"/>
                  </a:cubicBezTo>
                  <a:cubicBezTo>
                    <a:pt x="14511" y="9407"/>
                    <a:pt x="15978" y="6772"/>
                    <a:pt x="17179" y="6372"/>
                  </a:cubicBezTo>
                  <a:cubicBezTo>
                    <a:pt x="18714" y="5771"/>
                    <a:pt x="22149" y="5171"/>
                    <a:pt x="21949" y="5037"/>
                  </a:cubicBezTo>
                  <a:cubicBezTo>
                    <a:pt x="21896" y="4985"/>
                    <a:pt x="21426" y="4942"/>
                    <a:pt x="20758" y="4942"/>
                  </a:cubicBezTo>
                  <a:cubicBezTo>
                    <a:pt x="19313" y="4942"/>
                    <a:pt x="16939" y="5142"/>
                    <a:pt x="15845" y="5871"/>
                  </a:cubicBezTo>
                  <a:cubicBezTo>
                    <a:pt x="14677" y="6639"/>
                    <a:pt x="12676" y="8974"/>
                    <a:pt x="11709" y="10108"/>
                  </a:cubicBezTo>
                  <a:cubicBezTo>
                    <a:pt x="11375" y="8040"/>
                    <a:pt x="10541" y="4604"/>
                    <a:pt x="9607" y="3470"/>
                  </a:cubicBezTo>
                  <a:cubicBezTo>
                    <a:pt x="8139" y="176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2" name="Google Shape;2542;p58"/>
          <p:cNvGrpSpPr/>
          <p:nvPr/>
        </p:nvGrpSpPr>
        <p:grpSpPr>
          <a:xfrm rot="10800000">
            <a:off x="202806" y="356673"/>
            <a:ext cx="6729880" cy="3462926"/>
            <a:chOff x="89875" y="1135100"/>
            <a:chExt cx="6427775" cy="3307475"/>
          </a:xfrm>
        </p:grpSpPr>
        <p:sp>
          <p:nvSpPr>
            <p:cNvPr id="2543" name="Google Shape;2543;p58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8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8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8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8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8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8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8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8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8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8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8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8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8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58"/>
          <p:cNvGrpSpPr/>
          <p:nvPr/>
        </p:nvGrpSpPr>
        <p:grpSpPr>
          <a:xfrm>
            <a:off x="663025" y="1714050"/>
            <a:ext cx="573400" cy="390450"/>
            <a:chOff x="12577450" y="3979100"/>
            <a:chExt cx="573400" cy="390450"/>
          </a:xfrm>
          <a:solidFill>
            <a:srgbClr val="002060"/>
          </a:solidFill>
        </p:grpSpPr>
        <p:sp>
          <p:nvSpPr>
            <p:cNvPr id="2569" name="Google Shape;2569;p58"/>
            <p:cNvSpPr/>
            <p:nvPr/>
          </p:nvSpPr>
          <p:spPr>
            <a:xfrm>
              <a:off x="12577450" y="3979100"/>
              <a:ext cx="393625" cy="108125"/>
            </a:xfrm>
            <a:custGeom>
              <a:avLst/>
              <a:gdLst/>
              <a:ahLst/>
              <a:cxnLst/>
              <a:rect l="l" t="t" r="r" b="b"/>
              <a:pathLst>
                <a:path w="15745" h="4325" extrusionOk="0">
                  <a:moveTo>
                    <a:pt x="15745" y="0"/>
                  </a:moveTo>
                  <a:lnTo>
                    <a:pt x="15745" y="0"/>
                  </a:lnTo>
                  <a:cubicBezTo>
                    <a:pt x="15011" y="601"/>
                    <a:pt x="11008" y="1435"/>
                    <a:pt x="8873" y="2002"/>
                  </a:cubicBezTo>
                  <a:cubicBezTo>
                    <a:pt x="8840" y="2102"/>
                    <a:pt x="8740" y="2102"/>
                    <a:pt x="8673" y="2135"/>
                  </a:cubicBezTo>
                  <a:cubicBezTo>
                    <a:pt x="8468" y="2033"/>
                    <a:pt x="8204" y="1891"/>
                    <a:pt x="7957" y="1891"/>
                  </a:cubicBezTo>
                  <a:cubicBezTo>
                    <a:pt x="7882" y="1891"/>
                    <a:pt x="7809" y="1904"/>
                    <a:pt x="7739" y="1935"/>
                  </a:cubicBezTo>
                  <a:cubicBezTo>
                    <a:pt x="7572" y="2002"/>
                    <a:pt x="7572" y="2268"/>
                    <a:pt x="7572" y="2435"/>
                  </a:cubicBezTo>
                  <a:cubicBezTo>
                    <a:pt x="6071" y="2902"/>
                    <a:pt x="4837" y="3336"/>
                    <a:pt x="3369" y="3770"/>
                  </a:cubicBezTo>
                  <a:cubicBezTo>
                    <a:pt x="2583" y="3994"/>
                    <a:pt x="1926" y="4059"/>
                    <a:pt x="1430" y="4059"/>
                  </a:cubicBezTo>
                  <a:cubicBezTo>
                    <a:pt x="747" y="4059"/>
                    <a:pt x="367" y="3936"/>
                    <a:pt x="367" y="3936"/>
                  </a:cubicBezTo>
                  <a:lnTo>
                    <a:pt x="367" y="3936"/>
                  </a:lnTo>
                  <a:cubicBezTo>
                    <a:pt x="367" y="3936"/>
                    <a:pt x="1" y="4103"/>
                    <a:pt x="1902" y="4303"/>
                  </a:cubicBezTo>
                  <a:cubicBezTo>
                    <a:pt x="2040" y="4318"/>
                    <a:pt x="2185" y="4324"/>
                    <a:pt x="2335" y="4324"/>
                  </a:cubicBezTo>
                  <a:cubicBezTo>
                    <a:pt x="4285" y="4324"/>
                    <a:pt x="7110" y="3202"/>
                    <a:pt x="7606" y="3202"/>
                  </a:cubicBezTo>
                  <a:cubicBezTo>
                    <a:pt x="7624" y="3201"/>
                    <a:pt x="7642" y="3201"/>
                    <a:pt x="7659" y="3201"/>
                  </a:cubicBezTo>
                  <a:cubicBezTo>
                    <a:pt x="8188" y="3201"/>
                    <a:pt x="8427" y="3673"/>
                    <a:pt x="9040" y="3770"/>
                  </a:cubicBezTo>
                  <a:cubicBezTo>
                    <a:pt x="9088" y="3775"/>
                    <a:pt x="9135" y="3777"/>
                    <a:pt x="9182" y="3777"/>
                  </a:cubicBezTo>
                  <a:cubicBezTo>
                    <a:pt x="9756" y="3777"/>
                    <a:pt x="10236" y="3418"/>
                    <a:pt x="10174" y="3202"/>
                  </a:cubicBezTo>
                  <a:cubicBezTo>
                    <a:pt x="10074" y="3002"/>
                    <a:pt x="9974" y="2135"/>
                    <a:pt x="12476" y="1668"/>
                  </a:cubicBezTo>
                  <a:cubicBezTo>
                    <a:pt x="14977" y="1201"/>
                    <a:pt x="15745" y="1"/>
                    <a:pt x="157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8"/>
            <p:cNvSpPr/>
            <p:nvPr/>
          </p:nvSpPr>
          <p:spPr>
            <a:xfrm>
              <a:off x="12794300" y="4260300"/>
              <a:ext cx="356550" cy="109250"/>
            </a:xfrm>
            <a:custGeom>
              <a:avLst/>
              <a:gdLst/>
              <a:ahLst/>
              <a:cxnLst/>
              <a:rect l="l" t="t" r="r" b="b"/>
              <a:pathLst>
                <a:path w="14262" h="4370" extrusionOk="0">
                  <a:moveTo>
                    <a:pt x="14099" y="0"/>
                  </a:moveTo>
                  <a:cubicBezTo>
                    <a:pt x="14079" y="0"/>
                    <a:pt x="14049" y="9"/>
                    <a:pt x="14011" y="28"/>
                  </a:cubicBezTo>
                  <a:cubicBezTo>
                    <a:pt x="13711" y="195"/>
                    <a:pt x="11509" y="328"/>
                    <a:pt x="10208" y="495"/>
                  </a:cubicBezTo>
                  <a:cubicBezTo>
                    <a:pt x="8974" y="695"/>
                    <a:pt x="7873" y="2263"/>
                    <a:pt x="7006" y="2397"/>
                  </a:cubicBezTo>
                  <a:cubicBezTo>
                    <a:pt x="6860" y="2419"/>
                    <a:pt x="6729" y="2429"/>
                    <a:pt x="6606" y="2429"/>
                  </a:cubicBezTo>
                  <a:cubicBezTo>
                    <a:pt x="5998" y="2429"/>
                    <a:pt x="5609" y="2179"/>
                    <a:pt x="4804" y="1930"/>
                  </a:cubicBezTo>
                  <a:cubicBezTo>
                    <a:pt x="4057" y="1716"/>
                    <a:pt x="3566" y="1567"/>
                    <a:pt x="2785" y="1567"/>
                  </a:cubicBezTo>
                  <a:cubicBezTo>
                    <a:pt x="2589" y="1567"/>
                    <a:pt x="2376" y="1576"/>
                    <a:pt x="2136" y="1596"/>
                  </a:cubicBezTo>
                  <a:cubicBezTo>
                    <a:pt x="901" y="1763"/>
                    <a:pt x="1" y="2430"/>
                    <a:pt x="1" y="2430"/>
                  </a:cubicBezTo>
                  <a:cubicBezTo>
                    <a:pt x="78" y="2451"/>
                    <a:pt x="193" y="2460"/>
                    <a:pt x="337" y="2460"/>
                  </a:cubicBezTo>
                  <a:cubicBezTo>
                    <a:pt x="883" y="2460"/>
                    <a:pt x="1853" y="2328"/>
                    <a:pt x="2803" y="2196"/>
                  </a:cubicBezTo>
                  <a:cubicBezTo>
                    <a:pt x="2925" y="2179"/>
                    <a:pt x="3050" y="2172"/>
                    <a:pt x="3174" y="2172"/>
                  </a:cubicBezTo>
                  <a:cubicBezTo>
                    <a:pt x="4266" y="2172"/>
                    <a:pt x="5344" y="2763"/>
                    <a:pt x="5104" y="2763"/>
                  </a:cubicBezTo>
                  <a:cubicBezTo>
                    <a:pt x="4804" y="2830"/>
                    <a:pt x="4771" y="3130"/>
                    <a:pt x="4671" y="3297"/>
                  </a:cubicBezTo>
                  <a:cubicBezTo>
                    <a:pt x="4604" y="3464"/>
                    <a:pt x="3703" y="3597"/>
                    <a:pt x="4471" y="3597"/>
                  </a:cubicBezTo>
                  <a:cubicBezTo>
                    <a:pt x="4542" y="3603"/>
                    <a:pt x="4607" y="3606"/>
                    <a:pt x="4667" y="3606"/>
                  </a:cubicBezTo>
                  <a:cubicBezTo>
                    <a:pt x="5000" y="3606"/>
                    <a:pt x="5182" y="3530"/>
                    <a:pt x="5355" y="3530"/>
                  </a:cubicBezTo>
                  <a:cubicBezTo>
                    <a:pt x="5504" y="3530"/>
                    <a:pt x="5646" y="3586"/>
                    <a:pt x="5872" y="3798"/>
                  </a:cubicBezTo>
                  <a:cubicBezTo>
                    <a:pt x="6385" y="4220"/>
                    <a:pt x="6898" y="4369"/>
                    <a:pt x="7336" y="4369"/>
                  </a:cubicBezTo>
                  <a:cubicBezTo>
                    <a:pt x="7383" y="4369"/>
                    <a:pt x="7428" y="4368"/>
                    <a:pt x="7473" y="4365"/>
                  </a:cubicBezTo>
                  <a:cubicBezTo>
                    <a:pt x="7940" y="4298"/>
                    <a:pt x="8140" y="3764"/>
                    <a:pt x="8307" y="3764"/>
                  </a:cubicBezTo>
                  <a:cubicBezTo>
                    <a:pt x="8350" y="3781"/>
                    <a:pt x="8431" y="3790"/>
                    <a:pt x="8524" y="3790"/>
                  </a:cubicBezTo>
                  <a:cubicBezTo>
                    <a:pt x="8790" y="3790"/>
                    <a:pt x="9156" y="3721"/>
                    <a:pt x="9007" y="3597"/>
                  </a:cubicBezTo>
                  <a:cubicBezTo>
                    <a:pt x="8807" y="3431"/>
                    <a:pt x="8107" y="3164"/>
                    <a:pt x="8173" y="2997"/>
                  </a:cubicBezTo>
                  <a:cubicBezTo>
                    <a:pt x="8273" y="2830"/>
                    <a:pt x="8974" y="2263"/>
                    <a:pt x="9708" y="1596"/>
                  </a:cubicBezTo>
                  <a:cubicBezTo>
                    <a:pt x="10508" y="929"/>
                    <a:pt x="12443" y="895"/>
                    <a:pt x="13177" y="662"/>
                  </a:cubicBezTo>
                  <a:cubicBezTo>
                    <a:pt x="13915" y="514"/>
                    <a:pt x="14261" y="0"/>
                    <a:pt x="1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C6355DD-FC55-42E1-9723-EEBA47E91B07}"/>
              </a:ext>
            </a:extLst>
          </p:cNvPr>
          <p:cNvGrpSpPr/>
          <p:nvPr/>
        </p:nvGrpSpPr>
        <p:grpSpPr>
          <a:xfrm>
            <a:off x="847725" y="1879600"/>
            <a:ext cx="3343276" cy="2625725"/>
            <a:chOff x="847725" y="1879600"/>
            <a:chExt cx="3343276" cy="2625725"/>
          </a:xfrm>
          <a:solidFill>
            <a:srgbClr val="002060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CB2625D-643B-461F-A64E-4C9FFEC0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725" y="2254250"/>
              <a:ext cx="2992438" cy="2251075"/>
            </a:xfrm>
            <a:custGeom>
              <a:avLst/>
              <a:gdLst>
                <a:gd name="T0" fmla="*/ 250 w 281"/>
                <a:gd name="T1" fmla="*/ 127 h 211"/>
                <a:gd name="T2" fmla="*/ 232 w 281"/>
                <a:gd name="T3" fmla="*/ 202 h 211"/>
                <a:gd name="T4" fmla="*/ 203 w 281"/>
                <a:gd name="T5" fmla="*/ 210 h 211"/>
                <a:gd name="T6" fmla="*/ 56 w 281"/>
                <a:gd name="T7" fmla="*/ 210 h 211"/>
                <a:gd name="T8" fmla="*/ 3 w 281"/>
                <a:gd name="T9" fmla="*/ 164 h 211"/>
                <a:gd name="T10" fmla="*/ 44 w 281"/>
                <a:gd name="T11" fmla="*/ 104 h 211"/>
                <a:gd name="T12" fmla="*/ 65 w 281"/>
                <a:gd name="T13" fmla="*/ 102 h 211"/>
                <a:gd name="T14" fmla="*/ 87 w 281"/>
                <a:gd name="T15" fmla="*/ 69 h 211"/>
                <a:gd name="T16" fmla="*/ 133 w 281"/>
                <a:gd name="T17" fmla="*/ 48 h 211"/>
                <a:gd name="T18" fmla="*/ 143 w 281"/>
                <a:gd name="T19" fmla="*/ 40 h 211"/>
                <a:gd name="T20" fmla="*/ 212 w 281"/>
                <a:gd name="T21" fmla="*/ 3 h 211"/>
                <a:gd name="T22" fmla="*/ 273 w 281"/>
                <a:gd name="T23" fmla="*/ 54 h 211"/>
                <a:gd name="T24" fmla="*/ 258 w 281"/>
                <a:gd name="T25" fmla="*/ 121 h 211"/>
                <a:gd name="T26" fmla="*/ 250 w 281"/>
                <a:gd name="T27" fmla="*/ 127 h 211"/>
                <a:gd name="T28" fmla="*/ 130 w 281"/>
                <a:gd name="T29" fmla="*/ 199 h 211"/>
                <a:gd name="T30" fmla="*/ 130 w 281"/>
                <a:gd name="T31" fmla="*/ 198 h 211"/>
                <a:gd name="T32" fmla="*/ 203 w 281"/>
                <a:gd name="T33" fmla="*/ 198 h 211"/>
                <a:gd name="T34" fmla="*/ 246 w 281"/>
                <a:gd name="T35" fmla="*/ 160 h 211"/>
                <a:gd name="T36" fmla="*/ 211 w 281"/>
                <a:gd name="T37" fmla="*/ 115 h 211"/>
                <a:gd name="T38" fmla="*/ 197 w 281"/>
                <a:gd name="T39" fmla="*/ 103 h 211"/>
                <a:gd name="T40" fmla="*/ 136 w 281"/>
                <a:gd name="T41" fmla="*/ 59 h 211"/>
                <a:gd name="T42" fmla="*/ 79 w 281"/>
                <a:gd name="T43" fmla="*/ 105 h 211"/>
                <a:gd name="T44" fmla="*/ 63 w 281"/>
                <a:gd name="T45" fmla="*/ 115 h 211"/>
                <a:gd name="T46" fmla="*/ 14 w 281"/>
                <a:gd name="T47" fmla="*/ 153 h 211"/>
                <a:gd name="T48" fmla="*/ 56 w 281"/>
                <a:gd name="T49" fmla="*/ 199 h 211"/>
                <a:gd name="T50" fmla="*/ 130 w 281"/>
                <a:gd name="T51" fmla="*/ 199 h 211"/>
                <a:gd name="T52" fmla="*/ 152 w 281"/>
                <a:gd name="T53" fmla="*/ 48 h 211"/>
                <a:gd name="T54" fmla="*/ 208 w 281"/>
                <a:gd name="T55" fmla="*/ 98 h 211"/>
                <a:gd name="T56" fmla="*/ 213 w 281"/>
                <a:gd name="T57" fmla="*/ 103 h 211"/>
                <a:gd name="T58" fmla="*/ 245 w 281"/>
                <a:gd name="T59" fmla="*/ 117 h 211"/>
                <a:gd name="T60" fmla="*/ 261 w 281"/>
                <a:gd name="T61" fmla="*/ 53 h 211"/>
                <a:gd name="T62" fmla="*/ 207 w 281"/>
                <a:gd name="T63" fmla="*/ 14 h 211"/>
                <a:gd name="T64" fmla="*/ 152 w 281"/>
                <a:gd name="T65" fmla="*/ 4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211">
                  <a:moveTo>
                    <a:pt x="250" y="127"/>
                  </a:moveTo>
                  <a:cubicBezTo>
                    <a:pt x="264" y="161"/>
                    <a:pt x="257" y="188"/>
                    <a:pt x="232" y="202"/>
                  </a:cubicBezTo>
                  <a:cubicBezTo>
                    <a:pt x="223" y="207"/>
                    <a:pt x="213" y="209"/>
                    <a:pt x="203" y="210"/>
                  </a:cubicBezTo>
                  <a:cubicBezTo>
                    <a:pt x="154" y="210"/>
                    <a:pt x="105" y="209"/>
                    <a:pt x="56" y="210"/>
                  </a:cubicBezTo>
                  <a:cubicBezTo>
                    <a:pt x="35" y="211"/>
                    <a:pt x="7" y="194"/>
                    <a:pt x="3" y="164"/>
                  </a:cubicBezTo>
                  <a:cubicBezTo>
                    <a:pt x="0" y="135"/>
                    <a:pt x="17" y="110"/>
                    <a:pt x="44" y="104"/>
                  </a:cubicBezTo>
                  <a:cubicBezTo>
                    <a:pt x="51" y="103"/>
                    <a:pt x="59" y="103"/>
                    <a:pt x="65" y="102"/>
                  </a:cubicBezTo>
                  <a:cubicBezTo>
                    <a:pt x="72" y="91"/>
                    <a:pt x="78" y="79"/>
                    <a:pt x="87" y="69"/>
                  </a:cubicBezTo>
                  <a:cubicBezTo>
                    <a:pt x="99" y="55"/>
                    <a:pt x="115" y="48"/>
                    <a:pt x="133" y="48"/>
                  </a:cubicBezTo>
                  <a:cubicBezTo>
                    <a:pt x="140" y="47"/>
                    <a:pt x="141" y="44"/>
                    <a:pt x="143" y="40"/>
                  </a:cubicBezTo>
                  <a:cubicBezTo>
                    <a:pt x="157" y="14"/>
                    <a:pt x="185" y="0"/>
                    <a:pt x="212" y="3"/>
                  </a:cubicBezTo>
                  <a:cubicBezTo>
                    <a:pt x="241" y="6"/>
                    <a:pt x="266" y="26"/>
                    <a:pt x="273" y="54"/>
                  </a:cubicBezTo>
                  <a:cubicBezTo>
                    <a:pt x="281" y="79"/>
                    <a:pt x="275" y="102"/>
                    <a:pt x="258" y="121"/>
                  </a:cubicBezTo>
                  <a:cubicBezTo>
                    <a:pt x="255" y="124"/>
                    <a:pt x="252" y="126"/>
                    <a:pt x="250" y="127"/>
                  </a:cubicBezTo>
                  <a:close/>
                  <a:moveTo>
                    <a:pt x="130" y="199"/>
                  </a:moveTo>
                  <a:cubicBezTo>
                    <a:pt x="130" y="198"/>
                    <a:pt x="130" y="198"/>
                    <a:pt x="130" y="198"/>
                  </a:cubicBezTo>
                  <a:cubicBezTo>
                    <a:pt x="155" y="198"/>
                    <a:pt x="179" y="198"/>
                    <a:pt x="203" y="198"/>
                  </a:cubicBezTo>
                  <a:cubicBezTo>
                    <a:pt x="226" y="198"/>
                    <a:pt x="244" y="182"/>
                    <a:pt x="246" y="160"/>
                  </a:cubicBezTo>
                  <a:cubicBezTo>
                    <a:pt x="248" y="139"/>
                    <a:pt x="233" y="119"/>
                    <a:pt x="211" y="115"/>
                  </a:cubicBezTo>
                  <a:cubicBezTo>
                    <a:pt x="203" y="114"/>
                    <a:pt x="200" y="111"/>
                    <a:pt x="197" y="103"/>
                  </a:cubicBezTo>
                  <a:cubicBezTo>
                    <a:pt x="189" y="75"/>
                    <a:pt x="165" y="58"/>
                    <a:pt x="136" y="59"/>
                  </a:cubicBezTo>
                  <a:cubicBezTo>
                    <a:pt x="110" y="60"/>
                    <a:pt x="85" y="79"/>
                    <a:pt x="79" y="105"/>
                  </a:cubicBezTo>
                  <a:cubicBezTo>
                    <a:pt x="76" y="117"/>
                    <a:pt x="76" y="117"/>
                    <a:pt x="63" y="115"/>
                  </a:cubicBezTo>
                  <a:cubicBezTo>
                    <a:pt x="40" y="111"/>
                    <a:pt x="17" y="128"/>
                    <a:pt x="14" y="153"/>
                  </a:cubicBezTo>
                  <a:cubicBezTo>
                    <a:pt x="12" y="177"/>
                    <a:pt x="31" y="198"/>
                    <a:pt x="56" y="199"/>
                  </a:cubicBezTo>
                  <a:cubicBezTo>
                    <a:pt x="81" y="199"/>
                    <a:pt x="106" y="199"/>
                    <a:pt x="130" y="199"/>
                  </a:cubicBezTo>
                  <a:close/>
                  <a:moveTo>
                    <a:pt x="152" y="48"/>
                  </a:moveTo>
                  <a:cubicBezTo>
                    <a:pt x="180" y="55"/>
                    <a:pt x="199" y="71"/>
                    <a:pt x="208" y="98"/>
                  </a:cubicBezTo>
                  <a:cubicBezTo>
                    <a:pt x="209" y="100"/>
                    <a:pt x="211" y="103"/>
                    <a:pt x="213" y="103"/>
                  </a:cubicBezTo>
                  <a:cubicBezTo>
                    <a:pt x="223" y="108"/>
                    <a:pt x="234" y="113"/>
                    <a:pt x="245" y="117"/>
                  </a:cubicBezTo>
                  <a:cubicBezTo>
                    <a:pt x="263" y="101"/>
                    <a:pt x="270" y="77"/>
                    <a:pt x="261" y="53"/>
                  </a:cubicBezTo>
                  <a:cubicBezTo>
                    <a:pt x="253" y="31"/>
                    <a:pt x="232" y="15"/>
                    <a:pt x="207" y="14"/>
                  </a:cubicBezTo>
                  <a:cubicBezTo>
                    <a:pt x="185" y="13"/>
                    <a:pt x="162" y="27"/>
                    <a:pt x="15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4D46908-2E49-4BBE-8289-B2A6C7E2A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3416300"/>
              <a:ext cx="309563" cy="257175"/>
            </a:xfrm>
            <a:custGeom>
              <a:avLst/>
              <a:gdLst>
                <a:gd name="T0" fmla="*/ 29 w 29"/>
                <a:gd name="T1" fmla="*/ 14 h 24"/>
                <a:gd name="T2" fmla="*/ 23 w 29"/>
                <a:gd name="T3" fmla="*/ 24 h 24"/>
                <a:gd name="T4" fmla="*/ 0 w 29"/>
                <a:gd name="T5" fmla="*/ 10 h 24"/>
                <a:gd name="T6" fmla="*/ 5 w 29"/>
                <a:gd name="T7" fmla="*/ 0 h 24"/>
                <a:gd name="T8" fmla="*/ 29 w 29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9" y="14"/>
                  </a:moveTo>
                  <a:cubicBezTo>
                    <a:pt x="27" y="18"/>
                    <a:pt x="25" y="20"/>
                    <a:pt x="23" y="24"/>
                  </a:cubicBezTo>
                  <a:cubicBezTo>
                    <a:pt x="15" y="19"/>
                    <a:pt x="8" y="15"/>
                    <a:pt x="0" y="10"/>
                  </a:cubicBezTo>
                  <a:cubicBezTo>
                    <a:pt x="2" y="7"/>
                    <a:pt x="3" y="4"/>
                    <a:pt x="5" y="0"/>
                  </a:cubicBezTo>
                  <a:cubicBezTo>
                    <a:pt x="13" y="5"/>
                    <a:pt x="21" y="9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8B08FDF-3005-4397-90DC-EC9174B9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1879600"/>
              <a:ext cx="106363" cy="300038"/>
            </a:xfrm>
            <a:custGeom>
              <a:avLst/>
              <a:gdLst>
                <a:gd name="T0" fmla="*/ 10 w 10"/>
                <a:gd name="T1" fmla="*/ 28 h 28"/>
                <a:gd name="T2" fmla="*/ 0 w 10"/>
                <a:gd name="T3" fmla="*/ 27 h 28"/>
                <a:gd name="T4" fmla="*/ 0 w 10"/>
                <a:gd name="T5" fmla="*/ 0 h 28"/>
                <a:gd name="T6" fmla="*/ 10 w 10"/>
                <a:gd name="T7" fmla="*/ 0 h 28"/>
                <a:gd name="T8" fmla="*/ 10 w 1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28"/>
                  </a:moveTo>
                  <a:cubicBezTo>
                    <a:pt x="6" y="27"/>
                    <a:pt x="3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9"/>
                    <a:pt x="10" y="18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4ED268-032C-4E04-AEAD-5882C2D98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2979738"/>
              <a:ext cx="287338" cy="117475"/>
            </a:xfrm>
            <a:custGeom>
              <a:avLst/>
              <a:gdLst>
                <a:gd name="T0" fmla="*/ 27 w 27"/>
                <a:gd name="T1" fmla="*/ 0 h 11"/>
                <a:gd name="T2" fmla="*/ 27 w 27"/>
                <a:gd name="T3" fmla="*/ 11 h 11"/>
                <a:gd name="T4" fmla="*/ 0 w 27"/>
                <a:gd name="T5" fmla="*/ 11 h 11"/>
                <a:gd name="T6" fmla="*/ 0 w 27"/>
                <a:gd name="T7" fmla="*/ 0 h 11"/>
                <a:gd name="T8" fmla="*/ 27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7" y="0"/>
                  </a:moveTo>
                  <a:cubicBezTo>
                    <a:pt x="27" y="4"/>
                    <a:pt x="27" y="7"/>
                    <a:pt x="27" y="11"/>
                  </a:cubicBezTo>
                  <a:cubicBezTo>
                    <a:pt x="18" y="11"/>
                    <a:pt x="9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9" y="0"/>
                    <a:pt x="1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4512B4-586A-40CB-A2A0-9A825F89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2403475"/>
              <a:ext cx="319088" cy="255588"/>
            </a:xfrm>
            <a:custGeom>
              <a:avLst/>
              <a:gdLst>
                <a:gd name="T0" fmla="*/ 0 w 30"/>
                <a:gd name="T1" fmla="*/ 10 h 24"/>
                <a:gd name="T2" fmla="*/ 6 w 30"/>
                <a:gd name="T3" fmla="*/ 0 h 24"/>
                <a:gd name="T4" fmla="*/ 30 w 30"/>
                <a:gd name="T5" fmla="*/ 14 h 24"/>
                <a:gd name="T6" fmla="*/ 24 w 30"/>
                <a:gd name="T7" fmla="*/ 24 h 24"/>
                <a:gd name="T8" fmla="*/ 0 w 30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10"/>
                  </a:moveTo>
                  <a:cubicBezTo>
                    <a:pt x="3" y="7"/>
                    <a:pt x="4" y="4"/>
                    <a:pt x="6" y="0"/>
                  </a:cubicBezTo>
                  <a:cubicBezTo>
                    <a:pt x="14" y="5"/>
                    <a:pt x="22" y="9"/>
                    <a:pt x="30" y="14"/>
                  </a:cubicBezTo>
                  <a:cubicBezTo>
                    <a:pt x="28" y="17"/>
                    <a:pt x="26" y="20"/>
                    <a:pt x="24" y="24"/>
                  </a:cubicBezTo>
                  <a:cubicBezTo>
                    <a:pt x="16" y="19"/>
                    <a:pt x="9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12EC855-616B-42BB-AA99-66BD9C56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2008188"/>
              <a:ext cx="255588" cy="309563"/>
            </a:xfrm>
            <a:custGeom>
              <a:avLst/>
              <a:gdLst>
                <a:gd name="T0" fmla="*/ 13 w 24"/>
                <a:gd name="T1" fmla="*/ 0 h 29"/>
                <a:gd name="T2" fmla="*/ 24 w 24"/>
                <a:gd name="T3" fmla="*/ 5 h 29"/>
                <a:gd name="T4" fmla="*/ 10 w 24"/>
                <a:gd name="T5" fmla="*/ 29 h 29"/>
                <a:gd name="T6" fmla="*/ 0 w 24"/>
                <a:gd name="T7" fmla="*/ 24 h 29"/>
                <a:gd name="T8" fmla="*/ 13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3" y="0"/>
                  </a:moveTo>
                  <a:cubicBezTo>
                    <a:pt x="17" y="2"/>
                    <a:pt x="20" y="3"/>
                    <a:pt x="24" y="5"/>
                  </a:cubicBezTo>
                  <a:cubicBezTo>
                    <a:pt x="19" y="13"/>
                    <a:pt x="15" y="21"/>
                    <a:pt x="10" y="29"/>
                  </a:cubicBezTo>
                  <a:cubicBezTo>
                    <a:pt x="7" y="27"/>
                    <a:pt x="4" y="26"/>
                    <a:pt x="0" y="24"/>
                  </a:cubicBezTo>
                  <a:cubicBezTo>
                    <a:pt x="5" y="15"/>
                    <a:pt x="9" y="8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8DA3EE8-2942-438E-8084-08B33DA8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008188"/>
              <a:ext cx="255588" cy="309563"/>
            </a:xfrm>
            <a:custGeom>
              <a:avLst/>
              <a:gdLst>
                <a:gd name="T0" fmla="*/ 14 w 24"/>
                <a:gd name="T1" fmla="*/ 29 h 29"/>
                <a:gd name="T2" fmla="*/ 0 w 24"/>
                <a:gd name="T3" fmla="*/ 6 h 29"/>
                <a:gd name="T4" fmla="*/ 10 w 24"/>
                <a:gd name="T5" fmla="*/ 0 h 29"/>
                <a:gd name="T6" fmla="*/ 24 w 24"/>
                <a:gd name="T7" fmla="*/ 23 h 29"/>
                <a:gd name="T8" fmla="*/ 14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4" y="29"/>
                  </a:moveTo>
                  <a:cubicBezTo>
                    <a:pt x="9" y="21"/>
                    <a:pt x="5" y="14"/>
                    <a:pt x="0" y="6"/>
                  </a:cubicBezTo>
                  <a:cubicBezTo>
                    <a:pt x="3" y="4"/>
                    <a:pt x="7" y="2"/>
                    <a:pt x="10" y="0"/>
                  </a:cubicBezTo>
                  <a:cubicBezTo>
                    <a:pt x="15" y="8"/>
                    <a:pt x="19" y="15"/>
                    <a:pt x="24" y="23"/>
                  </a:cubicBezTo>
                  <a:cubicBezTo>
                    <a:pt x="20" y="25"/>
                    <a:pt x="17" y="27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5086AE2-509D-4B6A-97B3-E2C0A1D8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413000"/>
              <a:ext cx="309563" cy="246063"/>
            </a:xfrm>
            <a:custGeom>
              <a:avLst/>
              <a:gdLst>
                <a:gd name="T0" fmla="*/ 6 w 29"/>
                <a:gd name="T1" fmla="*/ 23 h 23"/>
                <a:gd name="T2" fmla="*/ 0 w 29"/>
                <a:gd name="T3" fmla="*/ 13 h 23"/>
                <a:gd name="T4" fmla="*/ 23 w 29"/>
                <a:gd name="T5" fmla="*/ 0 h 23"/>
                <a:gd name="T6" fmla="*/ 29 w 29"/>
                <a:gd name="T7" fmla="*/ 9 h 23"/>
                <a:gd name="T8" fmla="*/ 6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6" y="23"/>
                  </a:moveTo>
                  <a:cubicBezTo>
                    <a:pt x="4" y="19"/>
                    <a:pt x="2" y="17"/>
                    <a:pt x="0" y="13"/>
                  </a:cubicBezTo>
                  <a:cubicBezTo>
                    <a:pt x="8" y="9"/>
                    <a:pt x="15" y="4"/>
                    <a:pt x="23" y="0"/>
                  </a:cubicBezTo>
                  <a:cubicBezTo>
                    <a:pt x="25" y="3"/>
                    <a:pt x="27" y="5"/>
                    <a:pt x="29" y="9"/>
                  </a:cubicBezTo>
                  <a:cubicBezTo>
                    <a:pt x="21" y="14"/>
                    <a:pt x="14" y="18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6000">
              <a:schemeClr val="accent3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59"/>
          <p:cNvSpPr txBox="1">
            <a:spLocks noGrp="1"/>
          </p:cNvSpPr>
          <p:nvPr>
            <p:ph type="title" idx="2"/>
          </p:nvPr>
        </p:nvSpPr>
        <p:spPr>
          <a:xfrm>
            <a:off x="934175" y="2605850"/>
            <a:ext cx="16224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577" name="Google Shape;2577;p59"/>
          <p:cNvSpPr txBox="1">
            <a:spLocks noGrp="1"/>
          </p:cNvSpPr>
          <p:nvPr>
            <p:ph type="subTitle" idx="1"/>
          </p:nvPr>
        </p:nvSpPr>
        <p:spPr>
          <a:xfrm>
            <a:off x="934275" y="3074900"/>
            <a:ext cx="1622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Mercury is the closest planet to the Sun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578" name="Google Shape;2578;p59"/>
          <p:cNvSpPr txBox="1">
            <a:spLocks noGrp="1"/>
          </p:cNvSpPr>
          <p:nvPr>
            <p:ph type="title" idx="3"/>
          </p:nvPr>
        </p:nvSpPr>
        <p:spPr>
          <a:xfrm>
            <a:off x="2890150" y="2605850"/>
            <a:ext cx="1515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579" name="Google Shape;2579;p59"/>
          <p:cNvSpPr txBox="1">
            <a:spLocks noGrp="1"/>
          </p:cNvSpPr>
          <p:nvPr>
            <p:ph type="subTitle" idx="4"/>
          </p:nvPr>
        </p:nvSpPr>
        <p:spPr>
          <a:xfrm>
            <a:off x="2890275" y="3074900"/>
            <a:ext cx="15150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Venus is the second planet from the Sun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80" name="Google Shape;2580;p59"/>
          <p:cNvSpPr txBox="1">
            <a:spLocks noGrp="1"/>
          </p:cNvSpPr>
          <p:nvPr>
            <p:ph type="title" idx="5"/>
          </p:nvPr>
        </p:nvSpPr>
        <p:spPr>
          <a:xfrm>
            <a:off x="4738875" y="2605850"/>
            <a:ext cx="1515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581" name="Google Shape;2581;p59"/>
          <p:cNvSpPr txBox="1">
            <a:spLocks noGrp="1"/>
          </p:cNvSpPr>
          <p:nvPr>
            <p:ph type="subTitle" idx="6"/>
          </p:nvPr>
        </p:nvSpPr>
        <p:spPr>
          <a:xfrm>
            <a:off x="4757314" y="3296181"/>
            <a:ext cx="15150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It is the biggest planet in the Solar System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582" name="Google Shape;2582;p59"/>
          <p:cNvSpPr txBox="1">
            <a:spLocks noGrp="1"/>
          </p:cNvSpPr>
          <p:nvPr>
            <p:ph type="title" idx="7"/>
          </p:nvPr>
        </p:nvSpPr>
        <p:spPr>
          <a:xfrm>
            <a:off x="6587575" y="2605850"/>
            <a:ext cx="1515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583" name="Google Shape;2583;p59"/>
          <p:cNvSpPr txBox="1">
            <a:spLocks noGrp="1"/>
          </p:cNvSpPr>
          <p:nvPr>
            <p:ph type="subTitle" idx="8"/>
          </p:nvPr>
        </p:nvSpPr>
        <p:spPr>
          <a:xfrm>
            <a:off x="6587575" y="3074750"/>
            <a:ext cx="15150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The planet is actually full of iron oxide dust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584" name="Google Shape;2584;p59"/>
          <p:cNvGrpSpPr/>
          <p:nvPr/>
        </p:nvGrpSpPr>
        <p:grpSpPr>
          <a:xfrm>
            <a:off x="1542949" y="2134874"/>
            <a:ext cx="469662" cy="470986"/>
            <a:chOff x="1193875" y="229950"/>
            <a:chExt cx="5212675" cy="5227375"/>
          </a:xfrm>
        </p:grpSpPr>
        <p:sp>
          <p:nvSpPr>
            <p:cNvPr id="2585" name="Google Shape;2585;p59"/>
            <p:cNvSpPr/>
            <p:nvPr/>
          </p:nvSpPr>
          <p:spPr>
            <a:xfrm>
              <a:off x="3580825" y="4702150"/>
              <a:ext cx="308300" cy="658125"/>
            </a:xfrm>
            <a:custGeom>
              <a:avLst/>
              <a:gdLst/>
              <a:ahLst/>
              <a:cxnLst/>
              <a:rect l="l" t="t" r="r" b="b"/>
              <a:pathLst>
                <a:path w="12332" h="26325" extrusionOk="0">
                  <a:moveTo>
                    <a:pt x="1" y="0"/>
                  </a:moveTo>
                  <a:lnTo>
                    <a:pt x="1" y="26324"/>
                  </a:lnTo>
                  <a:lnTo>
                    <a:pt x="12331" y="26324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4238950" y="4702150"/>
              <a:ext cx="309075" cy="658125"/>
            </a:xfrm>
            <a:custGeom>
              <a:avLst/>
              <a:gdLst/>
              <a:ahLst/>
              <a:cxnLst/>
              <a:rect l="l" t="t" r="r" b="b"/>
              <a:pathLst>
                <a:path w="12363" h="26325" extrusionOk="0">
                  <a:moveTo>
                    <a:pt x="0" y="0"/>
                  </a:moveTo>
                  <a:lnTo>
                    <a:pt x="0" y="26324"/>
                  </a:lnTo>
                  <a:lnTo>
                    <a:pt x="12363" y="26324"/>
                  </a:lnTo>
                  <a:lnTo>
                    <a:pt x="12363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4238950" y="3714575"/>
              <a:ext cx="309075" cy="658125"/>
            </a:xfrm>
            <a:custGeom>
              <a:avLst/>
              <a:gdLst/>
              <a:ahLst/>
              <a:cxnLst/>
              <a:rect l="l" t="t" r="r" b="b"/>
              <a:pathLst>
                <a:path w="12363" h="26325" extrusionOk="0">
                  <a:moveTo>
                    <a:pt x="0" y="0"/>
                  </a:moveTo>
                  <a:lnTo>
                    <a:pt x="0" y="26325"/>
                  </a:lnTo>
                  <a:lnTo>
                    <a:pt x="12363" y="26325"/>
                  </a:lnTo>
                  <a:lnTo>
                    <a:pt x="12363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3309275" y="238125"/>
              <a:ext cx="3097275" cy="3216325"/>
            </a:xfrm>
            <a:custGeom>
              <a:avLst/>
              <a:gdLst/>
              <a:ahLst/>
              <a:cxnLst/>
              <a:rect l="l" t="t" r="r" b="b"/>
              <a:pathLst>
                <a:path w="123891" h="128653" extrusionOk="0">
                  <a:moveTo>
                    <a:pt x="72938" y="0"/>
                  </a:moveTo>
                  <a:lnTo>
                    <a:pt x="62109" y="65"/>
                  </a:lnTo>
                  <a:cubicBezTo>
                    <a:pt x="33827" y="196"/>
                    <a:pt x="7862" y="19017"/>
                    <a:pt x="0" y="47755"/>
                  </a:cubicBezTo>
                  <a:lnTo>
                    <a:pt x="5937" y="49386"/>
                  </a:lnTo>
                  <a:lnTo>
                    <a:pt x="20323" y="114626"/>
                  </a:lnTo>
                  <a:cubicBezTo>
                    <a:pt x="51116" y="122683"/>
                    <a:pt x="39568" y="119650"/>
                    <a:pt x="73982" y="128653"/>
                  </a:cubicBezTo>
                  <a:cubicBezTo>
                    <a:pt x="81322" y="127348"/>
                    <a:pt x="88368" y="124771"/>
                    <a:pt x="94924" y="120987"/>
                  </a:cubicBezTo>
                  <a:cubicBezTo>
                    <a:pt x="111528" y="111397"/>
                    <a:pt x="117367" y="99425"/>
                    <a:pt x="123891" y="88269"/>
                  </a:cubicBezTo>
                  <a:lnTo>
                    <a:pt x="123891" y="88269"/>
                  </a:lnTo>
                  <a:cubicBezTo>
                    <a:pt x="111006" y="88335"/>
                    <a:pt x="113224" y="88335"/>
                    <a:pt x="112800" y="88335"/>
                  </a:cubicBezTo>
                  <a:cubicBezTo>
                    <a:pt x="72156" y="88335"/>
                    <a:pt x="47071" y="44200"/>
                    <a:pt x="67458" y="9329"/>
                  </a:cubicBezTo>
                  <a:lnTo>
                    <a:pt x="72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4463200" y="229950"/>
              <a:ext cx="1943350" cy="3224500"/>
            </a:xfrm>
            <a:custGeom>
              <a:avLst/>
              <a:gdLst/>
              <a:ahLst/>
              <a:cxnLst/>
              <a:rect l="l" t="t" r="r" b="b"/>
              <a:pathLst>
                <a:path w="77734" h="128980" extrusionOk="0">
                  <a:moveTo>
                    <a:pt x="26781" y="327"/>
                  </a:moveTo>
                  <a:cubicBezTo>
                    <a:pt x="15462" y="392"/>
                    <a:pt x="9460" y="1"/>
                    <a:pt x="1" y="2480"/>
                  </a:cubicBezTo>
                  <a:lnTo>
                    <a:pt x="1" y="121706"/>
                  </a:lnTo>
                  <a:lnTo>
                    <a:pt x="27825" y="128980"/>
                  </a:lnTo>
                  <a:cubicBezTo>
                    <a:pt x="35165" y="127675"/>
                    <a:pt x="42211" y="125098"/>
                    <a:pt x="48767" y="121314"/>
                  </a:cubicBezTo>
                  <a:cubicBezTo>
                    <a:pt x="65371" y="111724"/>
                    <a:pt x="71210" y="99752"/>
                    <a:pt x="77734" y="88596"/>
                  </a:cubicBezTo>
                  <a:lnTo>
                    <a:pt x="77734" y="88596"/>
                  </a:lnTo>
                  <a:cubicBezTo>
                    <a:pt x="64849" y="88662"/>
                    <a:pt x="67067" y="88662"/>
                    <a:pt x="66643" y="88662"/>
                  </a:cubicBezTo>
                  <a:cubicBezTo>
                    <a:pt x="25999" y="88662"/>
                    <a:pt x="914" y="44527"/>
                    <a:pt x="21301" y="9656"/>
                  </a:cubicBezTo>
                  <a:lnTo>
                    <a:pt x="26781" y="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1193875" y="1165675"/>
              <a:ext cx="3891275" cy="2695725"/>
            </a:xfrm>
            <a:custGeom>
              <a:avLst/>
              <a:gdLst/>
              <a:ahLst/>
              <a:cxnLst/>
              <a:rect l="l" t="t" r="r" b="b"/>
              <a:pathLst>
                <a:path w="155651" h="107829" extrusionOk="0">
                  <a:moveTo>
                    <a:pt x="85264" y="0"/>
                  </a:moveTo>
                  <a:cubicBezTo>
                    <a:pt x="84177" y="0"/>
                    <a:pt x="83059" y="39"/>
                    <a:pt x="81909" y="117"/>
                  </a:cubicBezTo>
                  <a:cubicBezTo>
                    <a:pt x="60282" y="1650"/>
                    <a:pt x="42798" y="18287"/>
                    <a:pt x="39927" y="39489"/>
                  </a:cubicBezTo>
                  <a:lnTo>
                    <a:pt x="34153" y="39489"/>
                  </a:lnTo>
                  <a:cubicBezTo>
                    <a:pt x="15267" y="39489"/>
                    <a:pt x="0" y="54788"/>
                    <a:pt x="0" y="73642"/>
                  </a:cubicBezTo>
                  <a:cubicBezTo>
                    <a:pt x="0" y="92497"/>
                    <a:pt x="15332" y="107828"/>
                    <a:pt x="34153" y="107828"/>
                  </a:cubicBezTo>
                  <a:lnTo>
                    <a:pt x="137852" y="107828"/>
                  </a:lnTo>
                  <a:cubicBezTo>
                    <a:pt x="152205" y="107828"/>
                    <a:pt x="154260" y="96346"/>
                    <a:pt x="154260" y="82026"/>
                  </a:cubicBezTo>
                  <a:cubicBezTo>
                    <a:pt x="154260" y="73212"/>
                    <a:pt x="155650" y="71523"/>
                    <a:pt x="153354" y="71523"/>
                  </a:cubicBezTo>
                  <a:cubicBezTo>
                    <a:pt x="151927" y="71523"/>
                    <a:pt x="149079" y="72175"/>
                    <a:pt x="143593" y="72175"/>
                  </a:cubicBezTo>
                  <a:lnTo>
                    <a:pt x="117530" y="71946"/>
                  </a:lnTo>
                  <a:lnTo>
                    <a:pt x="118378" y="44643"/>
                  </a:lnTo>
                  <a:cubicBezTo>
                    <a:pt x="118378" y="19868"/>
                    <a:pt x="109910" y="0"/>
                    <a:pt x="85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3241575" y="1165800"/>
              <a:ext cx="2046925" cy="2695600"/>
            </a:xfrm>
            <a:custGeom>
              <a:avLst/>
              <a:gdLst/>
              <a:ahLst/>
              <a:cxnLst/>
              <a:rect l="l" t="t" r="r" b="b"/>
              <a:pathLst>
                <a:path w="81877" h="107824" extrusionOk="0">
                  <a:moveTo>
                    <a:pt x="3271" y="0"/>
                  </a:moveTo>
                  <a:cubicBezTo>
                    <a:pt x="2191" y="0"/>
                    <a:pt x="1100" y="37"/>
                    <a:pt x="1" y="112"/>
                  </a:cubicBezTo>
                  <a:lnTo>
                    <a:pt x="1" y="107823"/>
                  </a:lnTo>
                  <a:lnTo>
                    <a:pt x="55944" y="107823"/>
                  </a:lnTo>
                  <a:cubicBezTo>
                    <a:pt x="70297" y="107823"/>
                    <a:pt x="81877" y="96210"/>
                    <a:pt x="81877" y="81890"/>
                  </a:cubicBezTo>
                  <a:cubicBezTo>
                    <a:pt x="81877" y="67603"/>
                    <a:pt x="70264" y="55957"/>
                    <a:pt x="55944" y="55957"/>
                  </a:cubicBezTo>
                  <a:lnTo>
                    <a:pt x="48963" y="55957"/>
                  </a:lnTo>
                  <a:lnTo>
                    <a:pt x="48963" y="45682"/>
                  </a:lnTo>
                  <a:cubicBezTo>
                    <a:pt x="48963" y="20859"/>
                    <a:pt x="28957" y="0"/>
                    <a:pt x="3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1772875" y="2824050"/>
              <a:ext cx="2244275" cy="2633275"/>
            </a:xfrm>
            <a:custGeom>
              <a:avLst/>
              <a:gdLst/>
              <a:ahLst/>
              <a:cxnLst/>
              <a:rect l="l" t="t" r="r" b="b"/>
              <a:pathLst>
                <a:path w="89771" h="105331" extrusionOk="0">
                  <a:moveTo>
                    <a:pt x="24890" y="1"/>
                  </a:moveTo>
                  <a:lnTo>
                    <a:pt x="1" y="58260"/>
                  </a:lnTo>
                  <a:lnTo>
                    <a:pt x="21791" y="58260"/>
                  </a:lnTo>
                  <a:lnTo>
                    <a:pt x="13701" y="105330"/>
                  </a:lnTo>
                  <a:cubicBezTo>
                    <a:pt x="41036" y="83638"/>
                    <a:pt x="49942" y="76592"/>
                    <a:pt x="58749" y="69611"/>
                  </a:cubicBezTo>
                  <a:cubicBezTo>
                    <a:pt x="68176" y="62109"/>
                    <a:pt x="57901" y="60902"/>
                    <a:pt x="89770" y="35621"/>
                  </a:cubicBezTo>
                  <a:lnTo>
                    <a:pt x="89770" y="35621"/>
                  </a:lnTo>
                  <a:lnTo>
                    <a:pt x="64131" y="39438"/>
                  </a:lnTo>
                  <a:lnTo>
                    <a:pt x="64131" y="39438"/>
                  </a:lnTo>
                  <a:lnTo>
                    <a:pt x="70623" y="5611"/>
                  </a:lnTo>
                  <a:lnTo>
                    <a:pt x="587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3241575" y="2824050"/>
              <a:ext cx="1265675" cy="1740300"/>
            </a:xfrm>
            <a:custGeom>
              <a:avLst/>
              <a:gdLst/>
              <a:ahLst/>
              <a:cxnLst/>
              <a:rect l="l" t="t" r="r" b="b"/>
              <a:pathLst>
                <a:path w="50627" h="69612" extrusionOk="0">
                  <a:moveTo>
                    <a:pt x="1" y="1"/>
                  </a:moveTo>
                  <a:lnTo>
                    <a:pt x="1" y="69611"/>
                  </a:lnTo>
                  <a:lnTo>
                    <a:pt x="50627" y="29456"/>
                  </a:lnTo>
                  <a:lnTo>
                    <a:pt x="9493" y="29456"/>
                  </a:lnTo>
                  <a:lnTo>
                    <a:pt x="226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9"/>
          <p:cNvGrpSpPr/>
          <p:nvPr/>
        </p:nvGrpSpPr>
        <p:grpSpPr>
          <a:xfrm>
            <a:off x="3412705" y="2134980"/>
            <a:ext cx="469890" cy="470772"/>
            <a:chOff x="1195500" y="238125"/>
            <a:chExt cx="5209425" cy="5219200"/>
          </a:xfrm>
        </p:grpSpPr>
        <p:sp>
          <p:nvSpPr>
            <p:cNvPr id="2595" name="Google Shape;2595;p59"/>
            <p:cNvSpPr/>
            <p:nvPr/>
          </p:nvSpPr>
          <p:spPr>
            <a:xfrm>
              <a:off x="3571050" y="3907850"/>
              <a:ext cx="305825" cy="652425"/>
            </a:xfrm>
            <a:custGeom>
              <a:avLst/>
              <a:gdLst/>
              <a:ahLst/>
              <a:cxnLst/>
              <a:rect l="l" t="t" r="r" b="b"/>
              <a:pathLst>
                <a:path w="12233" h="26097" extrusionOk="0">
                  <a:moveTo>
                    <a:pt x="0" y="0"/>
                  </a:moveTo>
                  <a:lnTo>
                    <a:pt x="0" y="26096"/>
                  </a:lnTo>
                  <a:lnTo>
                    <a:pt x="12233" y="26096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4223450" y="3907850"/>
              <a:ext cx="305825" cy="652425"/>
            </a:xfrm>
            <a:custGeom>
              <a:avLst/>
              <a:gdLst/>
              <a:ahLst/>
              <a:cxnLst/>
              <a:rect l="l" t="t" r="r" b="b"/>
              <a:pathLst>
                <a:path w="12233" h="26097" extrusionOk="0">
                  <a:moveTo>
                    <a:pt x="0" y="0"/>
                  </a:moveTo>
                  <a:lnTo>
                    <a:pt x="0" y="26096"/>
                  </a:lnTo>
                  <a:lnTo>
                    <a:pt x="12233" y="26096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4875850" y="3907850"/>
              <a:ext cx="305825" cy="652425"/>
            </a:xfrm>
            <a:custGeom>
              <a:avLst/>
              <a:gdLst/>
              <a:ahLst/>
              <a:cxnLst/>
              <a:rect l="l" t="t" r="r" b="b"/>
              <a:pathLst>
                <a:path w="12233" h="26097" extrusionOk="0">
                  <a:moveTo>
                    <a:pt x="0" y="0"/>
                  </a:moveTo>
                  <a:lnTo>
                    <a:pt x="0" y="26096"/>
                  </a:lnTo>
                  <a:lnTo>
                    <a:pt x="12233" y="26096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3571050" y="4886450"/>
              <a:ext cx="305825" cy="570875"/>
            </a:xfrm>
            <a:custGeom>
              <a:avLst/>
              <a:gdLst/>
              <a:ahLst/>
              <a:cxnLst/>
              <a:rect l="l" t="t" r="r" b="b"/>
              <a:pathLst>
                <a:path w="12233" h="22835" extrusionOk="0">
                  <a:moveTo>
                    <a:pt x="0" y="0"/>
                  </a:moveTo>
                  <a:lnTo>
                    <a:pt x="0" y="22834"/>
                  </a:lnTo>
                  <a:lnTo>
                    <a:pt x="12233" y="22834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4223450" y="4886450"/>
              <a:ext cx="305825" cy="570875"/>
            </a:xfrm>
            <a:custGeom>
              <a:avLst/>
              <a:gdLst/>
              <a:ahLst/>
              <a:cxnLst/>
              <a:rect l="l" t="t" r="r" b="b"/>
              <a:pathLst>
                <a:path w="12233" h="22835" extrusionOk="0">
                  <a:moveTo>
                    <a:pt x="0" y="0"/>
                  </a:moveTo>
                  <a:lnTo>
                    <a:pt x="0" y="22834"/>
                  </a:lnTo>
                  <a:lnTo>
                    <a:pt x="12233" y="22834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4875850" y="4886450"/>
              <a:ext cx="305825" cy="570875"/>
            </a:xfrm>
            <a:custGeom>
              <a:avLst/>
              <a:gdLst/>
              <a:ahLst/>
              <a:cxnLst/>
              <a:rect l="l" t="t" r="r" b="b"/>
              <a:pathLst>
                <a:path w="12233" h="22835" extrusionOk="0">
                  <a:moveTo>
                    <a:pt x="0" y="0"/>
                  </a:moveTo>
                  <a:lnTo>
                    <a:pt x="0" y="22834"/>
                  </a:lnTo>
                  <a:lnTo>
                    <a:pt x="12233" y="22834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4375950" y="3907850"/>
              <a:ext cx="153325" cy="652425"/>
            </a:xfrm>
            <a:custGeom>
              <a:avLst/>
              <a:gdLst/>
              <a:ahLst/>
              <a:cxnLst/>
              <a:rect l="l" t="t" r="r" b="b"/>
              <a:pathLst>
                <a:path w="6133" h="26097" extrusionOk="0">
                  <a:moveTo>
                    <a:pt x="0" y="0"/>
                  </a:moveTo>
                  <a:lnTo>
                    <a:pt x="0" y="26096"/>
                  </a:lnTo>
                  <a:lnTo>
                    <a:pt x="6133" y="26096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4375950" y="4886450"/>
              <a:ext cx="153325" cy="570875"/>
            </a:xfrm>
            <a:custGeom>
              <a:avLst/>
              <a:gdLst/>
              <a:ahLst/>
              <a:cxnLst/>
              <a:rect l="l" t="t" r="r" b="b"/>
              <a:pathLst>
                <a:path w="6133" h="22835" extrusionOk="0">
                  <a:moveTo>
                    <a:pt x="0" y="0"/>
                  </a:moveTo>
                  <a:lnTo>
                    <a:pt x="0" y="22834"/>
                  </a:lnTo>
                  <a:lnTo>
                    <a:pt x="6133" y="22834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1195500" y="238125"/>
              <a:ext cx="2868125" cy="3491150"/>
            </a:xfrm>
            <a:custGeom>
              <a:avLst/>
              <a:gdLst/>
              <a:ahLst/>
              <a:cxnLst/>
              <a:rect l="l" t="t" r="r" b="b"/>
              <a:pathLst>
                <a:path w="114725" h="139646" extrusionOk="0">
                  <a:moveTo>
                    <a:pt x="102071" y="35770"/>
                  </a:moveTo>
                  <a:lnTo>
                    <a:pt x="102071" y="35770"/>
                  </a:lnTo>
                  <a:cubicBezTo>
                    <a:pt x="102073" y="35770"/>
                    <a:pt x="100875" y="38463"/>
                    <a:pt x="100673" y="38920"/>
                  </a:cubicBezTo>
                  <a:lnTo>
                    <a:pt x="100673" y="38920"/>
                  </a:lnTo>
                  <a:cubicBezTo>
                    <a:pt x="100670" y="38918"/>
                    <a:pt x="100668" y="38917"/>
                    <a:pt x="100666" y="38915"/>
                  </a:cubicBezTo>
                  <a:cubicBezTo>
                    <a:pt x="101717" y="36558"/>
                    <a:pt x="102070" y="35770"/>
                    <a:pt x="102071" y="35770"/>
                  </a:cubicBezTo>
                  <a:close/>
                  <a:moveTo>
                    <a:pt x="72188" y="0"/>
                  </a:moveTo>
                  <a:lnTo>
                    <a:pt x="72188" y="33435"/>
                  </a:lnTo>
                  <a:cubicBezTo>
                    <a:pt x="70525" y="33664"/>
                    <a:pt x="68894" y="33990"/>
                    <a:pt x="67296" y="34381"/>
                  </a:cubicBezTo>
                  <a:cubicBezTo>
                    <a:pt x="65533" y="30425"/>
                    <a:pt x="64727" y="28618"/>
                    <a:pt x="64392" y="27866"/>
                  </a:cubicBezTo>
                  <a:lnTo>
                    <a:pt x="64392" y="27866"/>
                  </a:lnTo>
                  <a:cubicBezTo>
                    <a:pt x="64400" y="27884"/>
                    <a:pt x="64405" y="27895"/>
                    <a:pt x="64405" y="27895"/>
                  </a:cubicBezTo>
                  <a:cubicBezTo>
                    <a:pt x="64406" y="27895"/>
                    <a:pt x="63041" y="24821"/>
                    <a:pt x="53563" y="3523"/>
                  </a:cubicBezTo>
                  <a:lnTo>
                    <a:pt x="42374" y="8481"/>
                  </a:lnTo>
                  <a:cubicBezTo>
                    <a:pt x="44226" y="12637"/>
                    <a:pt x="44612" y="13502"/>
                    <a:pt x="44612" y="13502"/>
                  </a:cubicBezTo>
                  <a:cubicBezTo>
                    <a:pt x="44612" y="13502"/>
                    <a:pt x="44415" y="13061"/>
                    <a:pt x="44415" y="13061"/>
                  </a:cubicBezTo>
                  <a:lnTo>
                    <a:pt x="44415" y="13061"/>
                  </a:lnTo>
                  <a:cubicBezTo>
                    <a:pt x="44414" y="13061"/>
                    <a:pt x="45800" y="16175"/>
                    <a:pt x="55944" y="38948"/>
                  </a:cubicBezTo>
                  <a:cubicBezTo>
                    <a:pt x="54509" y="39764"/>
                    <a:pt x="53138" y="40644"/>
                    <a:pt x="51834" y="41590"/>
                  </a:cubicBezTo>
                  <a:lnTo>
                    <a:pt x="27173" y="16930"/>
                  </a:lnTo>
                  <a:lnTo>
                    <a:pt x="18529" y="25574"/>
                  </a:lnTo>
                  <a:lnTo>
                    <a:pt x="42961" y="50039"/>
                  </a:lnTo>
                  <a:cubicBezTo>
                    <a:pt x="41819" y="51474"/>
                    <a:pt x="40776" y="52975"/>
                    <a:pt x="39797" y="54540"/>
                  </a:cubicBezTo>
                  <a:cubicBezTo>
                    <a:pt x="29978" y="50757"/>
                    <a:pt x="14908" y="44983"/>
                    <a:pt x="8188" y="42406"/>
                  </a:cubicBezTo>
                  <a:lnTo>
                    <a:pt x="3785" y="53823"/>
                  </a:lnTo>
                  <a:cubicBezTo>
                    <a:pt x="32947" y="65011"/>
                    <a:pt x="27010" y="62728"/>
                    <a:pt x="34806" y="65729"/>
                  </a:cubicBezTo>
                  <a:cubicBezTo>
                    <a:pt x="34219" y="67817"/>
                    <a:pt x="33762" y="69970"/>
                    <a:pt x="33436" y="72188"/>
                  </a:cubicBezTo>
                  <a:lnTo>
                    <a:pt x="1" y="72188"/>
                  </a:lnTo>
                  <a:lnTo>
                    <a:pt x="1" y="84420"/>
                  </a:lnTo>
                  <a:lnTo>
                    <a:pt x="33436" y="84420"/>
                  </a:lnTo>
                  <a:cubicBezTo>
                    <a:pt x="33762" y="86671"/>
                    <a:pt x="34219" y="88889"/>
                    <a:pt x="34839" y="91042"/>
                  </a:cubicBezTo>
                  <a:cubicBezTo>
                    <a:pt x="21530" y="96979"/>
                    <a:pt x="28445" y="93880"/>
                    <a:pt x="4372" y="104612"/>
                  </a:cubicBezTo>
                  <a:lnTo>
                    <a:pt x="9330" y="115801"/>
                  </a:lnTo>
                  <a:lnTo>
                    <a:pt x="39862" y="102198"/>
                  </a:lnTo>
                  <a:cubicBezTo>
                    <a:pt x="40906" y="103894"/>
                    <a:pt x="41950" y="105330"/>
                    <a:pt x="42961" y="106569"/>
                  </a:cubicBezTo>
                  <a:lnTo>
                    <a:pt x="18529" y="131001"/>
                  </a:lnTo>
                  <a:lnTo>
                    <a:pt x="27173" y="139646"/>
                  </a:lnTo>
                  <a:lnTo>
                    <a:pt x="54835" y="111984"/>
                  </a:lnTo>
                  <a:lnTo>
                    <a:pt x="52258" y="109407"/>
                  </a:lnTo>
                  <a:lnTo>
                    <a:pt x="53204" y="108428"/>
                  </a:lnTo>
                  <a:cubicBezTo>
                    <a:pt x="82464" y="101676"/>
                    <a:pt x="76429" y="103046"/>
                    <a:pt x="84812" y="101122"/>
                  </a:cubicBezTo>
                  <a:lnTo>
                    <a:pt x="114725" y="51735"/>
                  </a:lnTo>
                  <a:cubicBezTo>
                    <a:pt x="111497" y="46616"/>
                    <a:pt x="105955" y="41954"/>
                    <a:pt x="100673" y="38920"/>
                  </a:cubicBezTo>
                  <a:lnTo>
                    <a:pt x="100673" y="38920"/>
                  </a:lnTo>
                  <a:cubicBezTo>
                    <a:pt x="100977" y="38242"/>
                    <a:pt x="103752" y="32011"/>
                    <a:pt x="114203" y="8546"/>
                  </a:cubicBezTo>
                  <a:lnTo>
                    <a:pt x="103014" y="3556"/>
                  </a:lnTo>
                  <a:lnTo>
                    <a:pt x="89281" y="34381"/>
                  </a:lnTo>
                  <a:cubicBezTo>
                    <a:pt x="87683" y="33990"/>
                    <a:pt x="86052" y="33664"/>
                    <a:pt x="84421" y="33435"/>
                  </a:cubicBezTo>
                  <a:lnTo>
                    <a:pt x="844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3155150" y="238125"/>
              <a:ext cx="1492375" cy="2565575"/>
            </a:xfrm>
            <a:custGeom>
              <a:avLst/>
              <a:gdLst/>
              <a:ahLst/>
              <a:cxnLst/>
              <a:rect l="l" t="t" r="r" b="b"/>
              <a:pathLst>
                <a:path w="59695" h="102623" extrusionOk="0">
                  <a:moveTo>
                    <a:pt x="0" y="0"/>
                  </a:moveTo>
                  <a:lnTo>
                    <a:pt x="0" y="102622"/>
                  </a:lnTo>
                  <a:lnTo>
                    <a:pt x="6426" y="101122"/>
                  </a:lnTo>
                  <a:lnTo>
                    <a:pt x="36339" y="51735"/>
                  </a:lnTo>
                  <a:cubicBezTo>
                    <a:pt x="35980" y="51181"/>
                    <a:pt x="35589" y="50626"/>
                    <a:pt x="35197" y="50071"/>
                  </a:cubicBezTo>
                  <a:lnTo>
                    <a:pt x="59695" y="25574"/>
                  </a:lnTo>
                  <a:lnTo>
                    <a:pt x="51050" y="16930"/>
                  </a:lnTo>
                  <a:lnTo>
                    <a:pt x="26390" y="41590"/>
                  </a:lnTo>
                  <a:cubicBezTo>
                    <a:pt x="25020" y="40612"/>
                    <a:pt x="23650" y="39698"/>
                    <a:pt x="22280" y="38915"/>
                  </a:cubicBezTo>
                  <a:lnTo>
                    <a:pt x="35817" y="8546"/>
                  </a:lnTo>
                  <a:lnTo>
                    <a:pt x="24628" y="3556"/>
                  </a:lnTo>
                  <a:lnTo>
                    <a:pt x="10928" y="34381"/>
                  </a:lnTo>
                  <a:cubicBezTo>
                    <a:pt x="9297" y="33990"/>
                    <a:pt x="7666" y="33664"/>
                    <a:pt x="6035" y="33435"/>
                  </a:cubicBezTo>
                  <a:lnTo>
                    <a:pt x="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2347800" y="1308575"/>
              <a:ext cx="4057125" cy="2671050"/>
            </a:xfrm>
            <a:custGeom>
              <a:avLst/>
              <a:gdLst/>
              <a:ahLst/>
              <a:cxnLst/>
              <a:rect l="l" t="t" r="r" b="b"/>
              <a:pathLst>
                <a:path w="162285" h="106842" extrusionOk="0">
                  <a:moveTo>
                    <a:pt x="84343" y="1"/>
                  </a:moveTo>
                  <a:cubicBezTo>
                    <a:pt x="83280" y="1"/>
                    <a:pt x="82208" y="37"/>
                    <a:pt x="81126" y="110"/>
                  </a:cubicBezTo>
                  <a:cubicBezTo>
                    <a:pt x="59728" y="1643"/>
                    <a:pt x="42406" y="18116"/>
                    <a:pt x="39536" y="39156"/>
                  </a:cubicBezTo>
                  <a:lnTo>
                    <a:pt x="33827" y="39156"/>
                  </a:lnTo>
                  <a:cubicBezTo>
                    <a:pt x="15136" y="39156"/>
                    <a:pt x="1" y="54291"/>
                    <a:pt x="1" y="72983"/>
                  </a:cubicBezTo>
                  <a:cubicBezTo>
                    <a:pt x="1" y="91641"/>
                    <a:pt x="15169" y="106842"/>
                    <a:pt x="33827" y="106842"/>
                  </a:cubicBezTo>
                  <a:lnTo>
                    <a:pt x="136580" y="106842"/>
                  </a:lnTo>
                  <a:cubicBezTo>
                    <a:pt x="150802" y="106842"/>
                    <a:pt x="162284" y="95327"/>
                    <a:pt x="162284" y="81137"/>
                  </a:cubicBezTo>
                  <a:cubicBezTo>
                    <a:pt x="162284" y="66980"/>
                    <a:pt x="150770" y="55466"/>
                    <a:pt x="136580" y="55466"/>
                  </a:cubicBezTo>
                  <a:lnTo>
                    <a:pt x="129665" y="55466"/>
                  </a:lnTo>
                  <a:lnTo>
                    <a:pt x="129665" y="45256"/>
                  </a:lnTo>
                  <a:cubicBezTo>
                    <a:pt x="129665" y="20674"/>
                    <a:pt x="109825" y="1"/>
                    <a:pt x="8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4375950" y="1308575"/>
              <a:ext cx="2028975" cy="2671050"/>
            </a:xfrm>
            <a:custGeom>
              <a:avLst/>
              <a:gdLst/>
              <a:ahLst/>
              <a:cxnLst/>
              <a:rect l="l" t="t" r="r" b="b"/>
              <a:pathLst>
                <a:path w="81159" h="106842" extrusionOk="0">
                  <a:moveTo>
                    <a:pt x="3217" y="1"/>
                  </a:moveTo>
                  <a:cubicBezTo>
                    <a:pt x="2154" y="1"/>
                    <a:pt x="1082" y="37"/>
                    <a:pt x="0" y="110"/>
                  </a:cubicBezTo>
                  <a:lnTo>
                    <a:pt x="0" y="106842"/>
                  </a:lnTo>
                  <a:lnTo>
                    <a:pt x="55454" y="106842"/>
                  </a:lnTo>
                  <a:cubicBezTo>
                    <a:pt x="69676" y="106842"/>
                    <a:pt x="81158" y="95327"/>
                    <a:pt x="81158" y="81137"/>
                  </a:cubicBezTo>
                  <a:cubicBezTo>
                    <a:pt x="81158" y="66980"/>
                    <a:pt x="69644" y="55433"/>
                    <a:pt x="55454" y="55433"/>
                  </a:cubicBezTo>
                  <a:lnTo>
                    <a:pt x="48539" y="55433"/>
                  </a:lnTo>
                  <a:lnTo>
                    <a:pt x="48539" y="45256"/>
                  </a:lnTo>
                  <a:cubicBezTo>
                    <a:pt x="48539" y="20674"/>
                    <a:pt x="28699" y="1"/>
                    <a:pt x="3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59"/>
          <p:cNvGrpSpPr/>
          <p:nvPr/>
        </p:nvGrpSpPr>
        <p:grpSpPr>
          <a:xfrm>
            <a:off x="5240237" y="2174992"/>
            <a:ext cx="469669" cy="390741"/>
            <a:chOff x="1190625" y="562675"/>
            <a:chExt cx="5493200" cy="4570075"/>
          </a:xfrm>
        </p:grpSpPr>
        <p:sp>
          <p:nvSpPr>
            <p:cNvPr id="2608" name="Google Shape;2608;p59"/>
            <p:cNvSpPr/>
            <p:nvPr/>
          </p:nvSpPr>
          <p:spPr>
            <a:xfrm>
              <a:off x="1190625" y="562675"/>
              <a:ext cx="3066275" cy="3202475"/>
            </a:xfrm>
            <a:custGeom>
              <a:avLst/>
              <a:gdLst/>
              <a:ahLst/>
              <a:cxnLst/>
              <a:rect l="l" t="t" r="r" b="b"/>
              <a:pathLst>
                <a:path w="122651" h="128099" extrusionOk="0">
                  <a:moveTo>
                    <a:pt x="50724" y="1"/>
                  </a:moveTo>
                  <a:lnTo>
                    <a:pt x="56171" y="9330"/>
                  </a:lnTo>
                  <a:cubicBezTo>
                    <a:pt x="76428" y="43972"/>
                    <a:pt x="51605" y="87944"/>
                    <a:pt x="11058" y="87944"/>
                  </a:cubicBezTo>
                  <a:lnTo>
                    <a:pt x="11058" y="87944"/>
                  </a:lnTo>
                  <a:cubicBezTo>
                    <a:pt x="10602" y="87944"/>
                    <a:pt x="12819" y="87944"/>
                    <a:pt x="0" y="87879"/>
                  </a:cubicBezTo>
                  <a:lnTo>
                    <a:pt x="0" y="87879"/>
                  </a:lnTo>
                  <a:cubicBezTo>
                    <a:pt x="6393" y="98839"/>
                    <a:pt x="12298" y="110908"/>
                    <a:pt x="28869" y="120466"/>
                  </a:cubicBezTo>
                  <a:cubicBezTo>
                    <a:pt x="35360" y="124217"/>
                    <a:pt x="42373" y="126762"/>
                    <a:pt x="49713" y="128099"/>
                  </a:cubicBezTo>
                  <a:cubicBezTo>
                    <a:pt x="78451" y="116519"/>
                    <a:pt x="66186" y="121444"/>
                    <a:pt x="98838" y="108299"/>
                  </a:cubicBezTo>
                  <a:lnTo>
                    <a:pt x="116779" y="47071"/>
                  </a:lnTo>
                  <a:lnTo>
                    <a:pt x="122651" y="45244"/>
                  </a:lnTo>
                  <a:cubicBezTo>
                    <a:pt x="117790" y="29783"/>
                    <a:pt x="107417" y="16833"/>
                    <a:pt x="93358" y="8710"/>
                  </a:cubicBezTo>
                  <a:cubicBezTo>
                    <a:pt x="78868" y="353"/>
                    <a:pt x="66922" y="2"/>
                    <a:pt x="55579" y="2"/>
                  </a:cubicBezTo>
                  <a:cubicBezTo>
                    <a:pt x="54538" y="2"/>
                    <a:pt x="53504" y="5"/>
                    <a:pt x="52472" y="5"/>
                  </a:cubicBezTo>
                  <a:cubicBezTo>
                    <a:pt x="51888" y="5"/>
                    <a:pt x="51306" y="4"/>
                    <a:pt x="50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3002650" y="589600"/>
              <a:ext cx="1254250" cy="2946400"/>
            </a:xfrm>
            <a:custGeom>
              <a:avLst/>
              <a:gdLst/>
              <a:ahLst/>
              <a:cxnLst/>
              <a:rect l="l" t="t" r="r" b="b"/>
              <a:pathLst>
                <a:path w="50170" h="117856" extrusionOk="0">
                  <a:moveTo>
                    <a:pt x="0" y="0"/>
                  </a:moveTo>
                  <a:lnTo>
                    <a:pt x="0" y="117856"/>
                  </a:lnTo>
                  <a:lnTo>
                    <a:pt x="26357" y="107222"/>
                  </a:lnTo>
                  <a:lnTo>
                    <a:pt x="44298" y="45994"/>
                  </a:lnTo>
                  <a:lnTo>
                    <a:pt x="50170" y="44167"/>
                  </a:lnTo>
                  <a:cubicBezTo>
                    <a:pt x="42765" y="20616"/>
                    <a:pt x="22997" y="4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3280725" y="1547450"/>
              <a:ext cx="3129100" cy="2601800"/>
            </a:xfrm>
            <a:custGeom>
              <a:avLst/>
              <a:gdLst/>
              <a:ahLst/>
              <a:cxnLst/>
              <a:rect l="l" t="t" r="r" b="b"/>
              <a:pathLst>
                <a:path w="125164" h="104072" extrusionOk="0">
                  <a:moveTo>
                    <a:pt x="43494" y="0"/>
                  </a:moveTo>
                  <a:cubicBezTo>
                    <a:pt x="32646" y="0"/>
                    <a:pt x="21629" y="4055"/>
                    <a:pt x="12820" y="12965"/>
                  </a:cubicBezTo>
                  <a:cubicBezTo>
                    <a:pt x="4567" y="21283"/>
                    <a:pt x="1" y="32341"/>
                    <a:pt x="1" y="44117"/>
                  </a:cubicBezTo>
                  <a:lnTo>
                    <a:pt x="1" y="47640"/>
                  </a:lnTo>
                  <a:lnTo>
                    <a:pt x="6166" y="47640"/>
                  </a:lnTo>
                  <a:cubicBezTo>
                    <a:pt x="52878" y="85413"/>
                    <a:pt x="38753" y="73996"/>
                    <a:pt x="68339" y="97907"/>
                  </a:cubicBezTo>
                  <a:lnTo>
                    <a:pt x="68339" y="104072"/>
                  </a:lnTo>
                  <a:lnTo>
                    <a:pt x="92380" y="104072"/>
                  </a:lnTo>
                  <a:cubicBezTo>
                    <a:pt x="110452" y="104072"/>
                    <a:pt x="125163" y="89230"/>
                    <a:pt x="125163" y="71028"/>
                  </a:cubicBezTo>
                  <a:cubicBezTo>
                    <a:pt x="125163" y="52761"/>
                    <a:pt x="110484" y="37984"/>
                    <a:pt x="92380" y="37984"/>
                  </a:cubicBezTo>
                  <a:lnTo>
                    <a:pt x="87128" y="37984"/>
                  </a:lnTo>
                  <a:cubicBezTo>
                    <a:pt x="83865" y="14460"/>
                    <a:pt x="63981" y="0"/>
                    <a:pt x="43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4402050" y="1547800"/>
              <a:ext cx="2281775" cy="2601450"/>
            </a:xfrm>
            <a:custGeom>
              <a:avLst/>
              <a:gdLst/>
              <a:ahLst/>
              <a:cxnLst/>
              <a:rect l="l" t="t" r="r" b="b"/>
              <a:pathLst>
                <a:path w="91271" h="104058" extrusionOk="0">
                  <a:moveTo>
                    <a:pt x="0" y="1"/>
                  </a:moveTo>
                  <a:lnTo>
                    <a:pt x="0" y="78908"/>
                  </a:lnTo>
                  <a:lnTo>
                    <a:pt x="23486" y="97893"/>
                  </a:lnTo>
                  <a:lnTo>
                    <a:pt x="23486" y="104058"/>
                  </a:lnTo>
                  <a:lnTo>
                    <a:pt x="47527" y="104058"/>
                  </a:lnTo>
                  <a:cubicBezTo>
                    <a:pt x="76624" y="104058"/>
                    <a:pt x="91270" y="68404"/>
                    <a:pt x="70720" y="47658"/>
                  </a:cubicBezTo>
                  <a:cubicBezTo>
                    <a:pt x="61679" y="38532"/>
                    <a:pt x="52115" y="37958"/>
                    <a:pt x="45122" y="37958"/>
                  </a:cubicBezTo>
                  <a:cubicBezTo>
                    <a:pt x="44117" y="37958"/>
                    <a:pt x="43165" y="37970"/>
                    <a:pt x="42275" y="37970"/>
                  </a:cubicBezTo>
                  <a:cubicBezTo>
                    <a:pt x="39340" y="16898"/>
                    <a:pt x="21562" y="52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1759825" y="2449425"/>
              <a:ext cx="4076700" cy="2683325"/>
            </a:xfrm>
            <a:custGeom>
              <a:avLst/>
              <a:gdLst/>
              <a:ahLst/>
              <a:cxnLst/>
              <a:rect l="l" t="t" r="r" b="b"/>
              <a:pathLst>
                <a:path w="163068" h="107333" extrusionOk="0">
                  <a:moveTo>
                    <a:pt x="84700" y="1"/>
                  </a:moveTo>
                  <a:cubicBezTo>
                    <a:pt x="83659" y="1"/>
                    <a:pt x="82598" y="37"/>
                    <a:pt x="81518" y="111"/>
                  </a:cubicBezTo>
                  <a:cubicBezTo>
                    <a:pt x="60021" y="1644"/>
                    <a:pt x="42602" y="18182"/>
                    <a:pt x="39732" y="39320"/>
                  </a:cubicBezTo>
                  <a:lnTo>
                    <a:pt x="33991" y="39320"/>
                  </a:lnTo>
                  <a:cubicBezTo>
                    <a:pt x="15202" y="39320"/>
                    <a:pt x="1" y="54521"/>
                    <a:pt x="1" y="73310"/>
                  </a:cubicBezTo>
                  <a:cubicBezTo>
                    <a:pt x="1" y="92066"/>
                    <a:pt x="15267" y="107332"/>
                    <a:pt x="33991" y="107332"/>
                  </a:cubicBezTo>
                  <a:lnTo>
                    <a:pt x="137232" y="107332"/>
                  </a:lnTo>
                  <a:cubicBezTo>
                    <a:pt x="151520" y="107332"/>
                    <a:pt x="163067" y="95752"/>
                    <a:pt x="163067" y="81497"/>
                  </a:cubicBezTo>
                  <a:cubicBezTo>
                    <a:pt x="163067" y="68191"/>
                    <a:pt x="155300" y="67763"/>
                    <a:pt x="142652" y="67763"/>
                  </a:cubicBezTo>
                  <a:cubicBezTo>
                    <a:pt x="141782" y="67763"/>
                    <a:pt x="140888" y="67765"/>
                    <a:pt x="139973" y="67765"/>
                  </a:cubicBezTo>
                  <a:lnTo>
                    <a:pt x="122293" y="67210"/>
                  </a:lnTo>
                  <a:lnTo>
                    <a:pt x="123434" y="45877"/>
                  </a:lnTo>
                  <a:cubicBezTo>
                    <a:pt x="123434" y="21164"/>
                    <a:pt x="109811" y="1"/>
                    <a:pt x="84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3797750" y="2449375"/>
              <a:ext cx="2038775" cy="2683375"/>
            </a:xfrm>
            <a:custGeom>
              <a:avLst/>
              <a:gdLst/>
              <a:ahLst/>
              <a:cxnLst/>
              <a:rect l="l" t="t" r="r" b="b"/>
              <a:pathLst>
                <a:path w="81551" h="107335" extrusionOk="0">
                  <a:moveTo>
                    <a:pt x="3272" y="1"/>
                  </a:moveTo>
                  <a:cubicBezTo>
                    <a:pt x="2192" y="1"/>
                    <a:pt x="1101" y="38"/>
                    <a:pt x="1" y="113"/>
                  </a:cubicBezTo>
                  <a:lnTo>
                    <a:pt x="1" y="107334"/>
                  </a:lnTo>
                  <a:lnTo>
                    <a:pt x="55715" y="107334"/>
                  </a:lnTo>
                  <a:cubicBezTo>
                    <a:pt x="70003" y="107334"/>
                    <a:pt x="81550" y="95754"/>
                    <a:pt x="81550" y="81499"/>
                  </a:cubicBezTo>
                  <a:cubicBezTo>
                    <a:pt x="81550" y="67277"/>
                    <a:pt x="69970" y="55697"/>
                    <a:pt x="55715" y="55697"/>
                  </a:cubicBezTo>
                  <a:lnTo>
                    <a:pt x="48767" y="55697"/>
                  </a:lnTo>
                  <a:lnTo>
                    <a:pt x="48767" y="45455"/>
                  </a:lnTo>
                  <a:cubicBezTo>
                    <a:pt x="48767" y="20761"/>
                    <a:pt x="28858" y="1"/>
                    <a:pt x="3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59"/>
          <p:cNvGrpSpPr/>
          <p:nvPr/>
        </p:nvGrpSpPr>
        <p:grpSpPr>
          <a:xfrm flipH="1">
            <a:off x="7110205" y="2136162"/>
            <a:ext cx="469728" cy="468407"/>
            <a:chOff x="1190625" y="242200"/>
            <a:chExt cx="5219200" cy="5204525"/>
          </a:xfrm>
        </p:grpSpPr>
        <p:sp>
          <p:nvSpPr>
            <p:cNvPr id="2615" name="Google Shape;2615;p59"/>
            <p:cNvSpPr/>
            <p:nvPr/>
          </p:nvSpPr>
          <p:spPr>
            <a:xfrm>
              <a:off x="1193050" y="242200"/>
              <a:ext cx="3122575" cy="3194400"/>
            </a:xfrm>
            <a:custGeom>
              <a:avLst/>
              <a:gdLst/>
              <a:ahLst/>
              <a:cxnLst/>
              <a:rect l="l" t="t" r="r" b="b"/>
              <a:pathLst>
                <a:path w="124903" h="127776" extrusionOk="0">
                  <a:moveTo>
                    <a:pt x="50464" y="261"/>
                  </a:moveTo>
                  <a:lnTo>
                    <a:pt x="55879" y="9525"/>
                  </a:lnTo>
                  <a:cubicBezTo>
                    <a:pt x="76070" y="44070"/>
                    <a:pt x="51345" y="87748"/>
                    <a:pt x="10733" y="87748"/>
                  </a:cubicBezTo>
                  <a:lnTo>
                    <a:pt x="1" y="87682"/>
                  </a:lnTo>
                  <a:lnTo>
                    <a:pt x="5416" y="96946"/>
                  </a:lnTo>
                  <a:cubicBezTo>
                    <a:pt x="15136" y="113550"/>
                    <a:pt x="31577" y="124478"/>
                    <a:pt x="49453" y="127674"/>
                  </a:cubicBezTo>
                  <a:cubicBezTo>
                    <a:pt x="49931" y="127761"/>
                    <a:pt x="49844" y="127776"/>
                    <a:pt x="50487" y="127776"/>
                  </a:cubicBezTo>
                  <a:cubicBezTo>
                    <a:pt x="50808" y="127776"/>
                    <a:pt x="51312" y="127772"/>
                    <a:pt x="52160" y="127772"/>
                  </a:cubicBezTo>
                  <a:lnTo>
                    <a:pt x="52160" y="121672"/>
                  </a:lnTo>
                  <a:cubicBezTo>
                    <a:pt x="85954" y="89020"/>
                    <a:pt x="84715" y="90194"/>
                    <a:pt x="119031" y="57020"/>
                  </a:cubicBezTo>
                  <a:lnTo>
                    <a:pt x="124902" y="55356"/>
                  </a:lnTo>
                  <a:lnTo>
                    <a:pt x="122684" y="47527"/>
                  </a:lnTo>
                  <a:cubicBezTo>
                    <a:pt x="116258" y="24041"/>
                    <a:pt x="97534" y="7046"/>
                    <a:pt x="74994" y="1925"/>
                  </a:cubicBezTo>
                  <a:cubicBezTo>
                    <a:pt x="66611" y="0"/>
                    <a:pt x="60902" y="326"/>
                    <a:pt x="50464" y="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9"/>
            <p:cNvSpPr/>
            <p:nvPr/>
          </p:nvSpPr>
          <p:spPr>
            <a:xfrm>
              <a:off x="3067875" y="290300"/>
              <a:ext cx="1247750" cy="2441625"/>
            </a:xfrm>
            <a:custGeom>
              <a:avLst/>
              <a:gdLst/>
              <a:ahLst/>
              <a:cxnLst/>
              <a:rect l="l" t="t" r="r" b="b"/>
              <a:pathLst>
                <a:path w="49910" h="97665" extrusionOk="0">
                  <a:moveTo>
                    <a:pt x="1" y="1"/>
                  </a:moveTo>
                  <a:lnTo>
                    <a:pt x="1" y="97665"/>
                  </a:lnTo>
                  <a:lnTo>
                    <a:pt x="44038" y="55096"/>
                  </a:lnTo>
                  <a:lnTo>
                    <a:pt x="49909" y="53432"/>
                  </a:lnTo>
                  <a:lnTo>
                    <a:pt x="47691" y="45603"/>
                  </a:lnTo>
                  <a:cubicBezTo>
                    <a:pt x="41265" y="22117"/>
                    <a:pt x="22541" y="5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9"/>
            <p:cNvSpPr/>
            <p:nvPr/>
          </p:nvSpPr>
          <p:spPr>
            <a:xfrm>
              <a:off x="2344550" y="1473200"/>
              <a:ext cx="4055475" cy="2669525"/>
            </a:xfrm>
            <a:custGeom>
              <a:avLst/>
              <a:gdLst/>
              <a:ahLst/>
              <a:cxnLst/>
              <a:rect l="l" t="t" r="r" b="b"/>
              <a:pathLst>
                <a:path w="162219" h="106781" extrusionOk="0">
                  <a:moveTo>
                    <a:pt x="84364" y="1"/>
                  </a:moveTo>
                  <a:cubicBezTo>
                    <a:pt x="83283" y="1"/>
                    <a:pt x="82193" y="38"/>
                    <a:pt x="81093" y="114"/>
                  </a:cubicBezTo>
                  <a:cubicBezTo>
                    <a:pt x="59727" y="1647"/>
                    <a:pt x="42373" y="18120"/>
                    <a:pt x="39535" y="39127"/>
                  </a:cubicBezTo>
                  <a:lnTo>
                    <a:pt x="33827" y="39127"/>
                  </a:lnTo>
                  <a:cubicBezTo>
                    <a:pt x="15136" y="39127"/>
                    <a:pt x="0" y="54263"/>
                    <a:pt x="0" y="72954"/>
                  </a:cubicBezTo>
                  <a:cubicBezTo>
                    <a:pt x="0" y="91580"/>
                    <a:pt x="15168" y="106781"/>
                    <a:pt x="33827" y="106781"/>
                  </a:cubicBezTo>
                  <a:lnTo>
                    <a:pt x="136514" y="106781"/>
                  </a:lnTo>
                  <a:cubicBezTo>
                    <a:pt x="150737" y="106781"/>
                    <a:pt x="162219" y="95266"/>
                    <a:pt x="162219" y="81076"/>
                  </a:cubicBezTo>
                  <a:cubicBezTo>
                    <a:pt x="162219" y="66919"/>
                    <a:pt x="150671" y="55405"/>
                    <a:pt x="136514" y="55405"/>
                  </a:cubicBezTo>
                  <a:lnTo>
                    <a:pt x="129599" y="55405"/>
                  </a:lnTo>
                  <a:lnTo>
                    <a:pt x="129599" y="45227"/>
                  </a:lnTo>
                  <a:cubicBezTo>
                    <a:pt x="129599" y="20633"/>
                    <a:pt x="109789" y="1"/>
                    <a:pt x="84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9"/>
            <p:cNvSpPr/>
            <p:nvPr/>
          </p:nvSpPr>
          <p:spPr>
            <a:xfrm>
              <a:off x="4371875" y="1473200"/>
              <a:ext cx="2028150" cy="2669525"/>
            </a:xfrm>
            <a:custGeom>
              <a:avLst/>
              <a:gdLst/>
              <a:ahLst/>
              <a:cxnLst/>
              <a:rect l="l" t="t" r="r" b="b"/>
              <a:pathLst>
                <a:path w="81126" h="106781" extrusionOk="0">
                  <a:moveTo>
                    <a:pt x="3271" y="1"/>
                  </a:moveTo>
                  <a:cubicBezTo>
                    <a:pt x="2190" y="1"/>
                    <a:pt x="1100" y="38"/>
                    <a:pt x="0" y="114"/>
                  </a:cubicBezTo>
                  <a:lnTo>
                    <a:pt x="0" y="106781"/>
                  </a:lnTo>
                  <a:lnTo>
                    <a:pt x="55421" y="106781"/>
                  </a:lnTo>
                  <a:cubicBezTo>
                    <a:pt x="69644" y="106781"/>
                    <a:pt x="81126" y="95266"/>
                    <a:pt x="81126" y="81076"/>
                  </a:cubicBezTo>
                  <a:cubicBezTo>
                    <a:pt x="81126" y="66919"/>
                    <a:pt x="69578" y="55405"/>
                    <a:pt x="55421" y="55405"/>
                  </a:cubicBezTo>
                  <a:lnTo>
                    <a:pt x="48506" y="55405"/>
                  </a:lnTo>
                  <a:lnTo>
                    <a:pt x="48506" y="45227"/>
                  </a:lnTo>
                  <a:cubicBezTo>
                    <a:pt x="48506" y="20633"/>
                    <a:pt x="28696" y="1"/>
                    <a:pt x="3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9"/>
            <p:cNvSpPr/>
            <p:nvPr/>
          </p:nvSpPr>
          <p:spPr>
            <a:xfrm>
              <a:off x="1190625" y="334760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1"/>
                  </a:moveTo>
                  <a:lnTo>
                    <a:pt x="0" y="12233"/>
                  </a:lnTo>
                  <a:lnTo>
                    <a:pt x="12232" y="12233"/>
                  </a:lnTo>
                  <a:lnTo>
                    <a:pt x="12232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9"/>
            <p:cNvSpPr/>
            <p:nvPr/>
          </p:nvSpPr>
          <p:spPr>
            <a:xfrm>
              <a:off x="1193050" y="4000000"/>
              <a:ext cx="815525" cy="305025"/>
            </a:xfrm>
            <a:custGeom>
              <a:avLst/>
              <a:gdLst/>
              <a:ahLst/>
              <a:cxnLst/>
              <a:rect l="l" t="t" r="r" b="b"/>
              <a:pathLst>
                <a:path w="32621" h="12201" extrusionOk="0">
                  <a:moveTo>
                    <a:pt x="1" y="0"/>
                  </a:moveTo>
                  <a:lnTo>
                    <a:pt x="1" y="12200"/>
                  </a:lnTo>
                  <a:lnTo>
                    <a:pt x="32621" y="12200"/>
                  </a:lnTo>
                  <a:lnTo>
                    <a:pt x="32621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9"/>
            <p:cNvSpPr/>
            <p:nvPr/>
          </p:nvSpPr>
          <p:spPr>
            <a:xfrm>
              <a:off x="3557175" y="3195100"/>
              <a:ext cx="814725" cy="305025"/>
            </a:xfrm>
            <a:custGeom>
              <a:avLst/>
              <a:gdLst/>
              <a:ahLst/>
              <a:cxnLst/>
              <a:rect l="l" t="t" r="r" b="b"/>
              <a:pathLst>
                <a:path w="32589" h="12201" extrusionOk="0">
                  <a:moveTo>
                    <a:pt x="1" y="1"/>
                  </a:moveTo>
                  <a:lnTo>
                    <a:pt x="1" y="12200"/>
                  </a:lnTo>
                  <a:lnTo>
                    <a:pt x="32588" y="12200"/>
                  </a:lnTo>
                  <a:lnTo>
                    <a:pt x="32588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9"/>
            <p:cNvSpPr/>
            <p:nvPr/>
          </p:nvSpPr>
          <p:spPr>
            <a:xfrm>
              <a:off x="1193050" y="4651575"/>
              <a:ext cx="2037950" cy="305850"/>
            </a:xfrm>
            <a:custGeom>
              <a:avLst/>
              <a:gdLst/>
              <a:ahLst/>
              <a:cxnLst/>
              <a:rect l="l" t="t" r="r" b="b"/>
              <a:pathLst>
                <a:path w="81518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81518" y="12233"/>
                  </a:lnTo>
                  <a:lnTo>
                    <a:pt x="81518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9"/>
            <p:cNvSpPr/>
            <p:nvPr/>
          </p:nvSpPr>
          <p:spPr>
            <a:xfrm>
              <a:off x="3557175" y="4488475"/>
              <a:ext cx="2037950" cy="305850"/>
            </a:xfrm>
            <a:custGeom>
              <a:avLst/>
              <a:gdLst/>
              <a:ahLst/>
              <a:cxnLst/>
              <a:rect l="l" t="t" r="r" b="b"/>
              <a:pathLst>
                <a:path w="81518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81518" y="12233"/>
                  </a:lnTo>
                  <a:lnTo>
                    <a:pt x="81518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9"/>
            <p:cNvSpPr/>
            <p:nvPr/>
          </p:nvSpPr>
          <p:spPr>
            <a:xfrm>
              <a:off x="4861175" y="5140875"/>
              <a:ext cx="1548650" cy="305850"/>
            </a:xfrm>
            <a:custGeom>
              <a:avLst/>
              <a:gdLst/>
              <a:ahLst/>
              <a:cxnLst/>
              <a:rect l="l" t="t" r="r" b="b"/>
              <a:pathLst>
                <a:path w="61946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61945" y="12233"/>
                  </a:lnTo>
                  <a:lnTo>
                    <a:pt x="61945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9"/>
            <p:cNvSpPr/>
            <p:nvPr/>
          </p:nvSpPr>
          <p:spPr>
            <a:xfrm>
              <a:off x="4371875" y="4488475"/>
              <a:ext cx="1223250" cy="305850"/>
            </a:xfrm>
            <a:custGeom>
              <a:avLst/>
              <a:gdLst/>
              <a:ahLst/>
              <a:cxnLst/>
              <a:rect l="l" t="t" r="r" b="b"/>
              <a:pathLst>
                <a:path w="48930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48930" y="12233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A1166EF-C893-45DF-9821-1BC2CB8C74BF}"/>
              </a:ext>
            </a:extLst>
          </p:cNvPr>
          <p:cNvGrpSpPr/>
          <p:nvPr/>
        </p:nvGrpSpPr>
        <p:grpSpPr>
          <a:xfrm>
            <a:off x="99762" y="40069"/>
            <a:ext cx="8255568" cy="1463783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800345BA-875D-4D99-9817-12BB74BC5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DBE911B-69CC-4337-AD43-CD3A45A2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C5BB8A70-62CD-42BF-A10B-90C915D7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4BF0F189-3579-4E17-945F-378D338C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AA3EB8E-F9A3-44C4-99BA-97858B9C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FE49EF18-126D-468F-ACE4-5CF59731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575" name="Google Shape;2575;p59"/>
          <p:cNvSpPr txBox="1">
            <a:spLocks noGrp="1"/>
          </p:cNvSpPr>
          <p:nvPr>
            <p:ph type="title"/>
          </p:nvPr>
        </p:nvSpPr>
        <p:spPr>
          <a:xfrm>
            <a:off x="359168" y="859798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YOU CAN USE FOUR COLUMNS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58000">
              <a:srgbClr val="FBFCFE"/>
            </a:gs>
            <a:gs pos="80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p60"/>
          <p:cNvSpPr txBox="1">
            <a:spLocks noGrp="1"/>
          </p:cNvSpPr>
          <p:nvPr>
            <p:ph type="ctrTitle"/>
          </p:nvPr>
        </p:nvSpPr>
        <p:spPr>
          <a:xfrm flipH="1">
            <a:off x="998880" y="1277825"/>
            <a:ext cx="2538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ALWAYS REINFORCE THE CONCEPT</a:t>
            </a:r>
            <a:endParaRPr dirty="0"/>
          </a:p>
        </p:txBody>
      </p:sp>
      <p:sp>
        <p:nvSpPr>
          <p:cNvPr id="2631" name="Google Shape;2631;p60"/>
          <p:cNvSpPr txBox="1">
            <a:spLocks noGrp="1"/>
          </p:cNvSpPr>
          <p:nvPr>
            <p:ph type="subTitle" idx="1"/>
          </p:nvPr>
        </p:nvSpPr>
        <p:spPr>
          <a:xfrm flipH="1">
            <a:off x="998930" y="2214993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sp>
        <p:nvSpPr>
          <p:cNvPr id="2633" name="Google Shape;2633;p60"/>
          <p:cNvSpPr/>
          <p:nvPr/>
        </p:nvSpPr>
        <p:spPr>
          <a:xfrm>
            <a:off x="4916875" y="1078550"/>
            <a:ext cx="612125" cy="199275"/>
          </a:xfrm>
          <a:custGeom>
            <a:avLst/>
            <a:gdLst/>
            <a:ahLst/>
            <a:cxnLst/>
            <a:rect l="l" t="t" r="r" b="b"/>
            <a:pathLst>
              <a:path w="24485" h="7971" extrusionOk="0">
                <a:moveTo>
                  <a:pt x="14191" y="1"/>
                </a:moveTo>
                <a:cubicBezTo>
                  <a:pt x="13760" y="1"/>
                  <a:pt x="13129" y="305"/>
                  <a:pt x="12476" y="995"/>
                </a:cubicBezTo>
                <a:cubicBezTo>
                  <a:pt x="11575" y="762"/>
                  <a:pt x="10741" y="595"/>
                  <a:pt x="10141" y="528"/>
                </a:cubicBezTo>
                <a:cubicBezTo>
                  <a:pt x="9631" y="460"/>
                  <a:pt x="9237" y="388"/>
                  <a:pt x="8803" y="388"/>
                </a:cubicBezTo>
                <a:cubicBezTo>
                  <a:pt x="7958" y="388"/>
                  <a:pt x="6962" y="660"/>
                  <a:pt x="4670" y="1762"/>
                </a:cubicBezTo>
                <a:cubicBezTo>
                  <a:pt x="1234" y="3430"/>
                  <a:pt x="0" y="3564"/>
                  <a:pt x="0" y="3564"/>
                </a:cubicBezTo>
                <a:cubicBezTo>
                  <a:pt x="362" y="3651"/>
                  <a:pt x="731" y="3690"/>
                  <a:pt x="1107" y="3690"/>
                </a:cubicBezTo>
                <a:cubicBezTo>
                  <a:pt x="3013" y="3690"/>
                  <a:pt x="5076" y="2682"/>
                  <a:pt x="7139" y="1929"/>
                </a:cubicBezTo>
                <a:cubicBezTo>
                  <a:pt x="7902" y="1662"/>
                  <a:pt x="8545" y="1560"/>
                  <a:pt x="9127" y="1560"/>
                </a:cubicBezTo>
                <a:cubicBezTo>
                  <a:pt x="10070" y="1560"/>
                  <a:pt x="10855" y="1828"/>
                  <a:pt x="11742" y="2096"/>
                </a:cubicBezTo>
                <a:cubicBezTo>
                  <a:pt x="11575" y="2630"/>
                  <a:pt x="11742" y="2930"/>
                  <a:pt x="11175" y="3263"/>
                </a:cubicBezTo>
                <a:cubicBezTo>
                  <a:pt x="10269" y="3836"/>
                  <a:pt x="10726" y="4323"/>
                  <a:pt x="11170" y="4323"/>
                </a:cubicBezTo>
                <a:cubicBezTo>
                  <a:pt x="11347" y="4323"/>
                  <a:pt x="11523" y="4245"/>
                  <a:pt x="11608" y="4064"/>
                </a:cubicBezTo>
                <a:cubicBezTo>
                  <a:pt x="11975" y="3263"/>
                  <a:pt x="12109" y="3530"/>
                  <a:pt x="12943" y="3063"/>
                </a:cubicBezTo>
                <a:cubicBezTo>
                  <a:pt x="13143" y="2930"/>
                  <a:pt x="13410" y="2763"/>
                  <a:pt x="13610" y="2563"/>
                </a:cubicBezTo>
                <a:cubicBezTo>
                  <a:pt x="15745" y="2930"/>
                  <a:pt x="18980" y="3397"/>
                  <a:pt x="20281" y="5031"/>
                </a:cubicBezTo>
                <a:cubicBezTo>
                  <a:pt x="22033" y="7207"/>
                  <a:pt x="23211" y="7971"/>
                  <a:pt x="24057" y="7971"/>
                </a:cubicBezTo>
                <a:cubicBezTo>
                  <a:pt x="24210" y="7971"/>
                  <a:pt x="24352" y="7946"/>
                  <a:pt x="24484" y="7900"/>
                </a:cubicBezTo>
                <a:cubicBezTo>
                  <a:pt x="22349" y="7233"/>
                  <a:pt x="21749" y="4731"/>
                  <a:pt x="20582" y="3730"/>
                </a:cubicBezTo>
                <a:cubicBezTo>
                  <a:pt x="19414" y="2730"/>
                  <a:pt x="18580" y="2430"/>
                  <a:pt x="16512" y="1929"/>
                </a:cubicBezTo>
                <a:cubicBezTo>
                  <a:pt x="15912" y="1762"/>
                  <a:pt x="15144" y="1596"/>
                  <a:pt x="14444" y="1429"/>
                </a:cubicBezTo>
                <a:cubicBezTo>
                  <a:pt x="14611" y="1095"/>
                  <a:pt x="14744" y="762"/>
                  <a:pt x="14744" y="528"/>
                </a:cubicBezTo>
                <a:cubicBezTo>
                  <a:pt x="14744" y="190"/>
                  <a:pt x="14530" y="1"/>
                  <a:pt x="141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60"/>
          <p:cNvSpPr/>
          <p:nvPr/>
        </p:nvSpPr>
        <p:spPr>
          <a:xfrm>
            <a:off x="5325725" y="759603"/>
            <a:ext cx="705319" cy="228369"/>
          </a:xfrm>
          <a:custGeom>
            <a:avLst/>
            <a:gdLst/>
            <a:ahLst/>
            <a:cxnLst/>
            <a:rect l="l" t="t" r="r" b="b"/>
            <a:pathLst>
              <a:path w="27099" h="8775" extrusionOk="0">
                <a:moveTo>
                  <a:pt x="627" y="0"/>
                </a:moveTo>
                <a:cubicBezTo>
                  <a:pt x="1" y="0"/>
                  <a:pt x="2797" y="1673"/>
                  <a:pt x="4415" y="2135"/>
                </a:cubicBezTo>
                <a:cubicBezTo>
                  <a:pt x="6117" y="2569"/>
                  <a:pt x="8652" y="3236"/>
                  <a:pt x="9819" y="4671"/>
                </a:cubicBezTo>
                <a:lnTo>
                  <a:pt x="10987" y="6138"/>
                </a:lnTo>
                <a:cubicBezTo>
                  <a:pt x="10987" y="6138"/>
                  <a:pt x="9753" y="6305"/>
                  <a:pt x="9986" y="6639"/>
                </a:cubicBezTo>
                <a:cubicBezTo>
                  <a:pt x="10253" y="6972"/>
                  <a:pt x="12721" y="8740"/>
                  <a:pt x="13589" y="8774"/>
                </a:cubicBezTo>
                <a:cubicBezTo>
                  <a:pt x="13613" y="8775"/>
                  <a:pt x="13638" y="8775"/>
                  <a:pt x="13663" y="8775"/>
                </a:cubicBezTo>
                <a:cubicBezTo>
                  <a:pt x="14512" y="8775"/>
                  <a:pt x="15472" y="8228"/>
                  <a:pt x="15990" y="7806"/>
                </a:cubicBezTo>
                <a:cubicBezTo>
                  <a:pt x="16508" y="7380"/>
                  <a:pt x="18692" y="6926"/>
                  <a:pt x="20313" y="6926"/>
                </a:cubicBezTo>
                <a:cubicBezTo>
                  <a:pt x="20468" y="6926"/>
                  <a:pt x="20618" y="6930"/>
                  <a:pt x="20760" y="6939"/>
                </a:cubicBezTo>
                <a:cubicBezTo>
                  <a:pt x="22027" y="6990"/>
                  <a:pt x="25024" y="7906"/>
                  <a:pt x="26394" y="7906"/>
                </a:cubicBezTo>
                <a:cubicBezTo>
                  <a:pt x="26828" y="7906"/>
                  <a:pt x="27098" y="7814"/>
                  <a:pt x="27098" y="7573"/>
                </a:cubicBezTo>
                <a:cubicBezTo>
                  <a:pt x="27098" y="7573"/>
                  <a:pt x="22791" y="5094"/>
                  <a:pt x="20329" y="5094"/>
                </a:cubicBezTo>
                <a:cubicBezTo>
                  <a:pt x="20237" y="5094"/>
                  <a:pt x="20147" y="5097"/>
                  <a:pt x="20060" y="5104"/>
                </a:cubicBezTo>
                <a:cubicBezTo>
                  <a:pt x="18015" y="5244"/>
                  <a:pt x="15712" y="5502"/>
                  <a:pt x="14690" y="5502"/>
                </a:cubicBezTo>
                <a:cubicBezTo>
                  <a:pt x="14495" y="5502"/>
                  <a:pt x="14347" y="5493"/>
                  <a:pt x="14256" y="5471"/>
                </a:cubicBezTo>
                <a:cubicBezTo>
                  <a:pt x="13655" y="5338"/>
                  <a:pt x="11154" y="2002"/>
                  <a:pt x="8752" y="1435"/>
                </a:cubicBezTo>
                <a:cubicBezTo>
                  <a:pt x="6317" y="835"/>
                  <a:pt x="1380" y="67"/>
                  <a:pt x="646" y="1"/>
                </a:cubicBezTo>
                <a:cubicBezTo>
                  <a:pt x="639" y="0"/>
                  <a:pt x="633" y="0"/>
                  <a:pt x="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60"/>
          <p:cNvSpPr/>
          <p:nvPr/>
        </p:nvSpPr>
        <p:spPr>
          <a:xfrm>
            <a:off x="7771550" y="1748550"/>
            <a:ext cx="523460" cy="310838"/>
          </a:xfrm>
          <a:custGeom>
            <a:avLst/>
            <a:gdLst/>
            <a:ahLst/>
            <a:cxnLst/>
            <a:rect l="l" t="t" r="r" b="b"/>
            <a:pathLst>
              <a:path w="22150" h="13153" extrusionOk="0">
                <a:moveTo>
                  <a:pt x="0" y="0"/>
                </a:moveTo>
                <a:lnTo>
                  <a:pt x="0" y="0"/>
                </a:lnTo>
                <a:cubicBezTo>
                  <a:pt x="367" y="934"/>
                  <a:pt x="5871" y="3336"/>
                  <a:pt x="7405" y="4537"/>
                </a:cubicBezTo>
                <a:cubicBezTo>
                  <a:pt x="8706" y="5438"/>
                  <a:pt x="8907" y="9574"/>
                  <a:pt x="9173" y="11242"/>
                </a:cubicBezTo>
                <a:cubicBezTo>
                  <a:pt x="8173" y="11609"/>
                  <a:pt x="7539" y="11942"/>
                  <a:pt x="8073" y="12309"/>
                </a:cubicBezTo>
                <a:cubicBezTo>
                  <a:pt x="8873" y="12834"/>
                  <a:pt x="10290" y="13153"/>
                  <a:pt x="11435" y="13153"/>
                </a:cubicBezTo>
                <a:cubicBezTo>
                  <a:pt x="11674" y="13153"/>
                  <a:pt x="11901" y="13139"/>
                  <a:pt x="12109" y="13110"/>
                </a:cubicBezTo>
                <a:cubicBezTo>
                  <a:pt x="12809" y="13043"/>
                  <a:pt x="15011" y="11842"/>
                  <a:pt x="14811" y="11242"/>
                </a:cubicBezTo>
                <a:cubicBezTo>
                  <a:pt x="14711" y="10975"/>
                  <a:pt x="14277" y="10775"/>
                  <a:pt x="13643" y="10641"/>
                </a:cubicBezTo>
                <a:cubicBezTo>
                  <a:pt x="14511" y="9407"/>
                  <a:pt x="15978" y="6772"/>
                  <a:pt x="17179" y="6372"/>
                </a:cubicBezTo>
                <a:cubicBezTo>
                  <a:pt x="18714" y="5771"/>
                  <a:pt x="22149" y="5171"/>
                  <a:pt x="21949" y="5037"/>
                </a:cubicBezTo>
                <a:cubicBezTo>
                  <a:pt x="21896" y="4985"/>
                  <a:pt x="21426" y="4942"/>
                  <a:pt x="20758" y="4942"/>
                </a:cubicBezTo>
                <a:cubicBezTo>
                  <a:pt x="19313" y="4942"/>
                  <a:pt x="16939" y="5142"/>
                  <a:pt x="15845" y="5871"/>
                </a:cubicBezTo>
                <a:cubicBezTo>
                  <a:pt x="14677" y="6639"/>
                  <a:pt x="12676" y="8974"/>
                  <a:pt x="11709" y="10108"/>
                </a:cubicBezTo>
                <a:cubicBezTo>
                  <a:pt x="11375" y="8040"/>
                  <a:pt x="10541" y="4604"/>
                  <a:pt x="9607" y="3470"/>
                </a:cubicBezTo>
                <a:cubicBezTo>
                  <a:pt x="8139" y="1768"/>
                  <a:pt x="1" y="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84D9C35-74F5-994B-6A0D-5B571F364200}"/>
              </a:ext>
            </a:extLst>
          </p:cNvPr>
          <p:cNvGrpSpPr/>
          <p:nvPr/>
        </p:nvGrpSpPr>
        <p:grpSpPr>
          <a:xfrm>
            <a:off x="3536880" y="2832418"/>
            <a:ext cx="5348288" cy="2320924"/>
            <a:chOff x="3536880" y="2832418"/>
            <a:chExt cx="5348288" cy="232092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E193843-AE6C-4313-867E-DBCD1804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443" y="2832418"/>
              <a:ext cx="2719388" cy="2314575"/>
            </a:xfrm>
            <a:custGeom>
              <a:avLst/>
              <a:gdLst>
                <a:gd name="T0" fmla="*/ 1231 w 1270"/>
                <a:gd name="T1" fmla="*/ 854 h 1079"/>
                <a:gd name="T2" fmla="*/ 1095 w 1270"/>
                <a:gd name="T3" fmla="*/ 1074 h 1079"/>
                <a:gd name="T4" fmla="*/ 1079 w 1270"/>
                <a:gd name="T5" fmla="*/ 1078 h 1079"/>
                <a:gd name="T6" fmla="*/ 969 w 1270"/>
                <a:gd name="T7" fmla="*/ 1078 h 1079"/>
                <a:gd name="T8" fmla="*/ 958 w 1270"/>
                <a:gd name="T9" fmla="*/ 1062 h 1079"/>
                <a:gd name="T10" fmla="*/ 938 w 1270"/>
                <a:gd name="T11" fmla="*/ 938 h 1079"/>
                <a:gd name="T12" fmla="*/ 949 w 1270"/>
                <a:gd name="T13" fmla="*/ 892 h 1079"/>
                <a:gd name="T14" fmla="*/ 966 w 1270"/>
                <a:gd name="T15" fmla="*/ 842 h 1079"/>
                <a:gd name="T16" fmla="*/ 868 w 1270"/>
                <a:gd name="T17" fmla="*/ 772 h 1079"/>
                <a:gd name="T18" fmla="*/ 819 w 1270"/>
                <a:gd name="T19" fmla="*/ 748 h 1079"/>
                <a:gd name="T20" fmla="*/ 738 w 1270"/>
                <a:gd name="T21" fmla="*/ 651 h 1079"/>
                <a:gd name="T22" fmla="*/ 723 w 1270"/>
                <a:gd name="T23" fmla="*/ 640 h 1079"/>
                <a:gd name="T24" fmla="*/ 759 w 1270"/>
                <a:gd name="T25" fmla="*/ 614 h 1079"/>
                <a:gd name="T26" fmla="*/ 776 w 1270"/>
                <a:gd name="T27" fmla="*/ 509 h 1079"/>
                <a:gd name="T28" fmla="*/ 691 w 1270"/>
                <a:gd name="T29" fmla="*/ 445 h 1079"/>
                <a:gd name="T30" fmla="*/ 584 w 1270"/>
                <a:gd name="T31" fmla="*/ 538 h 1079"/>
                <a:gd name="T32" fmla="*/ 582 w 1270"/>
                <a:gd name="T33" fmla="*/ 541 h 1079"/>
                <a:gd name="T34" fmla="*/ 521 w 1270"/>
                <a:gd name="T35" fmla="*/ 551 h 1079"/>
                <a:gd name="T36" fmla="*/ 386 w 1270"/>
                <a:gd name="T37" fmla="*/ 541 h 1079"/>
                <a:gd name="T38" fmla="*/ 293 w 1270"/>
                <a:gd name="T39" fmla="*/ 616 h 1079"/>
                <a:gd name="T40" fmla="*/ 252 w 1270"/>
                <a:gd name="T41" fmla="*/ 629 h 1079"/>
                <a:gd name="T42" fmla="*/ 205 w 1270"/>
                <a:gd name="T43" fmla="*/ 611 h 1079"/>
                <a:gd name="T44" fmla="*/ 153 w 1270"/>
                <a:gd name="T45" fmla="*/ 611 h 1079"/>
                <a:gd name="T46" fmla="*/ 132 w 1270"/>
                <a:gd name="T47" fmla="*/ 616 h 1079"/>
                <a:gd name="T48" fmla="*/ 107 w 1270"/>
                <a:gd name="T49" fmla="*/ 604 h 1079"/>
                <a:gd name="T50" fmla="*/ 17 w 1270"/>
                <a:gd name="T51" fmla="*/ 580 h 1079"/>
                <a:gd name="T52" fmla="*/ 0 w 1270"/>
                <a:gd name="T53" fmla="*/ 578 h 1079"/>
                <a:gd name="T54" fmla="*/ 32 w 1270"/>
                <a:gd name="T55" fmla="*/ 423 h 1079"/>
                <a:gd name="T56" fmla="*/ 178 w 1270"/>
                <a:gd name="T57" fmla="*/ 192 h 1079"/>
                <a:gd name="T58" fmla="*/ 486 w 1270"/>
                <a:gd name="T59" fmla="*/ 19 h 1079"/>
                <a:gd name="T60" fmla="*/ 666 w 1270"/>
                <a:gd name="T61" fmla="*/ 3 h 1079"/>
                <a:gd name="T62" fmla="*/ 972 w 1270"/>
                <a:gd name="T63" fmla="*/ 100 h 1079"/>
                <a:gd name="T64" fmla="*/ 1207 w 1270"/>
                <a:gd name="T65" fmla="*/ 365 h 1079"/>
                <a:gd name="T66" fmla="*/ 1267 w 1270"/>
                <a:gd name="T67" fmla="*/ 604 h 1079"/>
                <a:gd name="T68" fmla="*/ 1259 w 1270"/>
                <a:gd name="T69" fmla="*/ 759 h 1079"/>
                <a:gd name="T70" fmla="*/ 1255 w 1270"/>
                <a:gd name="T71" fmla="*/ 766 h 1079"/>
                <a:gd name="T72" fmla="*/ 1224 w 1270"/>
                <a:gd name="T73" fmla="*/ 762 h 1079"/>
                <a:gd name="T74" fmla="*/ 1222 w 1270"/>
                <a:gd name="T75" fmla="*/ 847 h 1079"/>
                <a:gd name="T76" fmla="*/ 1231 w 1270"/>
                <a:gd name="T77" fmla="*/ 85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0" h="1079">
                  <a:moveTo>
                    <a:pt x="1231" y="854"/>
                  </a:moveTo>
                  <a:cubicBezTo>
                    <a:pt x="1201" y="937"/>
                    <a:pt x="1157" y="1011"/>
                    <a:pt x="1095" y="1074"/>
                  </a:cubicBezTo>
                  <a:cubicBezTo>
                    <a:pt x="1091" y="1079"/>
                    <a:pt x="1085" y="1078"/>
                    <a:pt x="1079" y="1078"/>
                  </a:cubicBezTo>
                  <a:cubicBezTo>
                    <a:pt x="1042" y="1078"/>
                    <a:pt x="1005" y="1079"/>
                    <a:pt x="969" y="1078"/>
                  </a:cubicBezTo>
                  <a:cubicBezTo>
                    <a:pt x="960" y="1076"/>
                    <a:pt x="958" y="1070"/>
                    <a:pt x="958" y="1062"/>
                  </a:cubicBezTo>
                  <a:cubicBezTo>
                    <a:pt x="958" y="1020"/>
                    <a:pt x="949" y="979"/>
                    <a:pt x="938" y="938"/>
                  </a:cubicBezTo>
                  <a:cubicBezTo>
                    <a:pt x="932" y="920"/>
                    <a:pt x="939" y="906"/>
                    <a:pt x="949" y="892"/>
                  </a:cubicBezTo>
                  <a:cubicBezTo>
                    <a:pt x="960" y="877"/>
                    <a:pt x="967" y="861"/>
                    <a:pt x="966" y="842"/>
                  </a:cubicBezTo>
                  <a:cubicBezTo>
                    <a:pt x="966" y="792"/>
                    <a:pt x="916" y="756"/>
                    <a:pt x="868" y="772"/>
                  </a:cubicBezTo>
                  <a:cubicBezTo>
                    <a:pt x="831" y="785"/>
                    <a:pt x="830" y="785"/>
                    <a:pt x="819" y="748"/>
                  </a:cubicBezTo>
                  <a:cubicBezTo>
                    <a:pt x="806" y="704"/>
                    <a:pt x="777" y="673"/>
                    <a:pt x="738" y="651"/>
                  </a:cubicBezTo>
                  <a:cubicBezTo>
                    <a:pt x="733" y="648"/>
                    <a:pt x="725" y="648"/>
                    <a:pt x="723" y="640"/>
                  </a:cubicBezTo>
                  <a:cubicBezTo>
                    <a:pt x="734" y="630"/>
                    <a:pt x="749" y="626"/>
                    <a:pt x="759" y="614"/>
                  </a:cubicBezTo>
                  <a:cubicBezTo>
                    <a:pt x="784" y="581"/>
                    <a:pt x="790" y="546"/>
                    <a:pt x="776" y="509"/>
                  </a:cubicBezTo>
                  <a:cubicBezTo>
                    <a:pt x="762" y="470"/>
                    <a:pt x="730" y="450"/>
                    <a:pt x="691" y="445"/>
                  </a:cubicBezTo>
                  <a:cubicBezTo>
                    <a:pt x="639" y="438"/>
                    <a:pt x="578" y="482"/>
                    <a:pt x="584" y="538"/>
                  </a:cubicBezTo>
                  <a:cubicBezTo>
                    <a:pt x="584" y="539"/>
                    <a:pt x="583" y="540"/>
                    <a:pt x="582" y="541"/>
                  </a:cubicBezTo>
                  <a:cubicBezTo>
                    <a:pt x="561" y="544"/>
                    <a:pt x="542" y="554"/>
                    <a:pt x="521" y="551"/>
                  </a:cubicBezTo>
                  <a:cubicBezTo>
                    <a:pt x="477" y="534"/>
                    <a:pt x="432" y="530"/>
                    <a:pt x="386" y="541"/>
                  </a:cubicBezTo>
                  <a:cubicBezTo>
                    <a:pt x="344" y="552"/>
                    <a:pt x="314" y="578"/>
                    <a:pt x="293" y="616"/>
                  </a:cubicBezTo>
                  <a:cubicBezTo>
                    <a:pt x="279" y="642"/>
                    <a:pt x="279" y="642"/>
                    <a:pt x="252" y="629"/>
                  </a:cubicBezTo>
                  <a:cubicBezTo>
                    <a:pt x="237" y="621"/>
                    <a:pt x="221" y="617"/>
                    <a:pt x="205" y="611"/>
                  </a:cubicBezTo>
                  <a:cubicBezTo>
                    <a:pt x="188" y="606"/>
                    <a:pt x="171" y="607"/>
                    <a:pt x="153" y="611"/>
                  </a:cubicBezTo>
                  <a:cubicBezTo>
                    <a:pt x="146" y="613"/>
                    <a:pt x="139" y="616"/>
                    <a:pt x="132" y="616"/>
                  </a:cubicBezTo>
                  <a:cubicBezTo>
                    <a:pt x="122" y="616"/>
                    <a:pt x="114" y="610"/>
                    <a:pt x="107" y="604"/>
                  </a:cubicBezTo>
                  <a:cubicBezTo>
                    <a:pt x="82" y="578"/>
                    <a:pt x="51" y="571"/>
                    <a:pt x="17" y="580"/>
                  </a:cubicBezTo>
                  <a:cubicBezTo>
                    <a:pt x="11" y="581"/>
                    <a:pt x="5" y="584"/>
                    <a:pt x="0" y="578"/>
                  </a:cubicBezTo>
                  <a:cubicBezTo>
                    <a:pt x="2" y="525"/>
                    <a:pt x="15" y="473"/>
                    <a:pt x="32" y="423"/>
                  </a:cubicBezTo>
                  <a:cubicBezTo>
                    <a:pt x="64" y="336"/>
                    <a:pt x="112" y="258"/>
                    <a:pt x="178" y="192"/>
                  </a:cubicBezTo>
                  <a:cubicBezTo>
                    <a:pt x="264" y="105"/>
                    <a:pt x="366" y="47"/>
                    <a:pt x="486" y="19"/>
                  </a:cubicBezTo>
                  <a:cubicBezTo>
                    <a:pt x="545" y="5"/>
                    <a:pt x="605" y="0"/>
                    <a:pt x="666" y="3"/>
                  </a:cubicBezTo>
                  <a:cubicBezTo>
                    <a:pt x="776" y="9"/>
                    <a:pt x="878" y="41"/>
                    <a:pt x="972" y="100"/>
                  </a:cubicBezTo>
                  <a:cubicBezTo>
                    <a:pt x="1076" y="166"/>
                    <a:pt x="1154" y="254"/>
                    <a:pt x="1207" y="365"/>
                  </a:cubicBezTo>
                  <a:cubicBezTo>
                    <a:pt x="1244" y="440"/>
                    <a:pt x="1264" y="520"/>
                    <a:pt x="1267" y="604"/>
                  </a:cubicBezTo>
                  <a:cubicBezTo>
                    <a:pt x="1270" y="656"/>
                    <a:pt x="1267" y="708"/>
                    <a:pt x="1259" y="759"/>
                  </a:cubicBezTo>
                  <a:cubicBezTo>
                    <a:pt x="1259" y="762"/>
                    <a:pt x="1256" y="764"/>
                    <a:pt x="1255" y="766"/>
                  </a:cubicBezTo>
                  <a:cubicBezTo>
                    <a:pt x="1246" y="753"/>
                    <a:pt x="1236" y="754"/>
                    <a:pt x="1224" y="762"/>
                  </a:cubicBezTo>
                  <a:cubicBezTo>
                    <a:pt x="1193" y="783"/>
                    <a:pt x="1191" y="824"/>
                    <a:pt x="1222" y="847"/>
                  </a:cubicBezTo>
                  <a:cubicBezTo>
                    <a:pt x="1225" y="849"/>
                    <a:pt x="1228" y="851"/>
                    <a:pt x="1231" y="854"/>
                  </a:cubicBezTo>
                  <a:close/>
                </a:path>
              </a:pathLst>
            </a:custGeom>
            <a:solidFill>
              <a:srgbClr val="F5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25FD458-90DA-42FB-B3CB-46B18833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911" y="3934256"/>
              <a:ext cx="2776538" cy="1203325"/>
            </a:xfrm>
            <a:custGeom>
              <a:avLst/>
              <a:gdLst>
                <a:gd name="T0" fmla="*/ 1297 w 1297"/>
                <a:gd name="T1" fmla="*/ 550 h 561"/>
                <a:gd name="T2" fmla="*/ 1290 w 1297"/>
                <a:gd name="T3" fmla="*/ 549 h 561"/>
                <a:gd name="T4" fmla="*/ 1287 w 1297"/>
                <a:gd name="T5" fmla="*/ 536 h 561"/>
                <a:gd name="T6" fmla="*/ 1263 w 1297"/>
                <a:gd name="T7" fmla="*/ 478 h 561"/>
                <a:gd name="T8" fmla="*/ 1230 w 1297"/>
                <a:gd name="T9" fmla="*/ 407 h 561"/>
                <a:gd name="T10" fmla="*/ 1089 w 1297"/>
                <a:gd name="T11" fmla="*/ 264 h 561"/>
                <a:gd name="T12" fmla="*/ 1074 w 1297"/>
                <a:gd name="T13" fmla="*/ 243 h 561"/>
                <a:gd name="T14" fmla="*/ 1080 w 1297"/>
                <a:gd name="T15" fmla="*/ 205 h 561"/>
                <a:gd name="T16" fmla="*/ 1002 w 1297"/>
                <a:gd name="T17" fmla="*/ 44 h 561"/>
                <a:gd name="T18" fmla="*/ 963 w 1297"/>
                <a:gd name="T19" fmla="*/ 26 h 561"/>
                <a:gd name="T20" fmla="*/ 784 w 1297"/>
                <a:gd name="T21" fmla="*/ 35 h 561"/>
                <a:gd name="T22" fmla="*/ 727 w 1297"/>
                <a:gd name="T23" fmla="*/ 102 h 561"/>
                <a:gd name="T24" fmla="*/ 710 w 1297"/>
                <a:gd name="T25" fmla="*/ 110 h 561"/>
                <a:gd name="T26" fmla="*/ 650 w 1297"/>
                <a:gd name="T27" fmla="*/ 86 h 561"/>
                <a:gd name="T28" fmla="*/ 596 w 1297"/>
                <a:gd name="T29" fmla="*/ 85 h 561"/>
                <a:gd name="T30" fmla="*/ 575 w 1297"/>
                <a:gd name="T31" fmla="*/ 90 h 561"/>
                <a:gd name="T32" fmla="*/ 522 w 1297"/>
                <a:gd name="T33" fmla="*/ 139 h 561"/>
                <a:gd name="T34" fmla="*/ 498 w 1297"/>
                <a:gd name="T35" fmla="*/ 148 h 561"/>
                <a:gd name="T36" fmla="*/ 364 w 1297"/>
                <a:gd name="T37" fmla="*/ 136 h 561"/>
                <a:gd name="T38" fmla="*/ 194 w 1297"/>
                <a:gd name="T39" fmla="*/ 349 h 561"/>
                <a:gd name="T40" fmla="*/ 180 w 1297"/>
                <a:gd name="T41" fmla="*/ 364 h 561"/>
                <a:gd name="T42" fmla="*/ 59 w 1297"/>
                <a:gd name="T43" fmla="*/ 428 h 561"/>
                <a:gd name="T44" fmla="*/ 39 w 1297"/>
                <a:gd name="T45" fmla="*/ 465 h 561"/>
                <a:gd name="T46" fmla="*/ 15 w 1297"/>
                <a:gd name="T47" fmla="*/ 535 h 561"/>
                <a:gd name="T48" fmla="*/ 0 w 1297"/>
                <a:gd name="T49" fmla="*/ 554 h 561"/>
                <a:gd name="T50" fmla="*/ 3 w 1297"/>
                <a:gd name="T51" fmla="*/ 561 h 561"/>
                <a:gd name="T52" fmla="*/ 1004 w 1297"/>
                <a:gd name="T53" fmla="*/ 561 h 561"/>
                <a:gd name="T54" fmla="*/ 1030 w 1297"/>
                <a:gd name="T55" fmla="*/ 561 h 561"/>
                <a:gd name="T56" fmla="*/ 1001 w 1297"/>
                <a:gd name="T57" fmla="*/ 552 h 561"/>
                <a:gd name="T58" fmla="*/ 484 w 1297"/>
                <a:gd name="T59" fmla="*/ 552 h 561"/>
                <a:gd name="T60" fmla="*/ 456 w 1297"/>
                <a:gd name="T61" fmla="*/ 550 h 561"/>
                <a:gd name="T62" fmla="*/ 437 w 1297"/>
                <a:gd name="T63" fmla="*/ 499 h 561"/>
                <a:gd name="T64" fmla="*/ 591 w 1297"/>
                <a:gd name="T65" fmla="*/ 410 h 561"/>
                <a:gd name="T66" fmla="*/ 632 w 1297"/>
                <a:gd name="T67" fmla="*/ 397 h 561"/>
                <a:gd name="T68" fmla="*/ 647 w 1297"/>
                <a:gd name="T69" fmla="*/ 376 h 561"/>
                <a:gd name="T70" fmla="*/ 722 w 1297"/>
                <a:gd name="T71" fmla="*/ 335 h 561"/>
                <a:gd name="T72" fmla="*/ 875 w 1297"/>
                <a:gd name="T73" fmla="*/ 417 h 561"/>
                <a:gd name="T74" fmla="*/ 910 w 1297"/>
                <a:gd name="T75" fmla="*/ 439 h 561"/>
                <a:gd name="T76" fmla="*/ 979 w 1297"/>
                <a:gd name="T77" fmla="*/ 456 h 561"/>
                <a:gd name="T78" fmla="*/ 1039 w 1297"/>
                <a:gd name="T79" fmla="*/ 552 h 561"/>
                <a:gd name="T80" fmla="*/ 1043 w 1297"/>
                <a:gd name="T81" fmla="*/ 561 h 561"/>
                <a:gd name="T82" fmla="*/ 1292 w 1297"/>
                <a:gd name="T83" fmla="*/ 561 h 561"/>
                <a:gd name="T84" fmla="*/ 1297 w 1297"/>
                <a:gd name="T85" fmla="*/ 5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7" h="561">
                  <a:moveTo>
                    <a:pt x="1297" y="550"/>
                  </a:moveTo>
                  <a:cubicBezTo>
                    <a:pt x="1294" y="550"/>
                    <a:pt x="1292" y="550"/>
                    <a:pt x="1290" y="549"/>
                  </a:cubicBezTo>
                  <a:cubicBezTo>
                    <a:pt x="1287" y="545"/>
                    <a:pt x="1287" y="541"/>
                    <a:pt x="1287" y="536"/>
                  </a:cubicBezTo>
                  <a:cubicBezTo>
                    <a:pt x="1290" y="512"/>
                    <a:pt x="1282" y="490"/>
                    <a:pt x="1263" y="478"/>
                  </a:cubicBezTo>
                  <a:cubicBezTo>
                    <a:pt x="1235" y="460"/>
                    <a:pt x="1232" y="438"/>
                    <a:pt x="1230" y="407"/>
                  </a:cubicBezTo>
                  <a:cubicBezTo>
                    <a:pt x="1226" y="340"/>
                    <a:pt x="1169" y="271"/>
                    <a:pt x="1089" y="264"/>
                  </a:cubicBezTo>
                  <a:cubicBezTo>
                    <a:pt x="1069" y="263"/>
                    <a:pt x="1069" y="262"/>
                    <a:pt x="1074" y="243"/>
                  </a:cubicBezTo>
                  <a:cubicBezTo>
                    <a:pt x="1077" y="230"/>
                    <a:pt x="1080" y="218"/>
                    <a:pt x="1080" y="205"/>
                  </a:cubicBezTo>
                  <a:cubicBezTo>
                    <a:pt x="1082" y="138"/>
                    <a:pt x="1052" y="86"/>
                    <a:pt x="1002" y="44"/>
                  </a:cubicBezTo>
                  <a:cubicBezTo>
                    <a:pt x="990" y="35"/>
                    <a:pt x="978" y="28"/>
                    <a:pt x="963" y="26"/>
                  </a:cubicBezTo>
                  <a:cubicBezTo>
                    <a:pt x="902" y="0"/>
                    <a:pt x="842" y="0"/>
                    <a:pt x="784" y="35"/>
                  </a:cubicBezTo>
                  <a:cubicBezTo>
                    <a:pt x="758" y="50"/>
                    <a:pt x="740" y="74"/>
                    <a:pt x="727" y="102"/>
                  </a:cubicBezTo>
                  <a:cubicBezTo>
                    <a:pt x="723" y="109"/>
                    <a:pt x="721" y="118"/>
                    <a:pt x="710" y="110"/>
                  </a:cubicBezTo>
                  <a:cubicBezTo>
                    <a:pt x="691" y="98"/>
                    <a:pt x="670" y="92"/>
                    <a:pt x="650" y="86"/>
                  </a:cubicBezTo>
                  <a:cubicBezTo>
                    <a:pt x="632" y="82"/>
                    <a:pt x="614" y="83"/>
                    <a:pt x="596" y="85"/>
                  </a:cubicBezTo>
                  <a:cubicBezTo>
                    <a:pt x="575" y="90"/>
                    <a:pt x="575" y="90"/>
                    <a:pt x="575" y="90"/>
                  </a:cubicBezTo>
                  <a:cubicBezTo>
                    <a:pt x="546" y="94"/>
                    <a:pt x="530" y="114"/>
                    <a:pt x="522" y="139"/>
                  </a:cubicBezTo>
                  <a:cubicBezTo>
                    <a:pt x="517" y="156"/>
                    <a:pt x="511" y="155"/>
                    <a:pt x="498" y="148"/>
                  </a:cubicBezTo>
                  <a:cubicBezTo>
                    <a:pt x="455" y="125"/>
                    <a:pt x="410" y="123"/>
                    <a:pt x="364" y="136"/>
                  </a:cubicBezTo>
                  <a:cubicBezTo>
                    <a:pt x="277" y="160"/>
                    <a:pt x="186" y="256"/>
                    <a:pt x="194" y="349"/>
                  </a:cubicBezTo>
                  <a:cubicBezTo>
                    <a:pt x="194" y="358"/>
                    <a:pt x="190" y="364"/>
                    <a:pt x="180" y="364"/>
                  </a:cubicBezTo>
                  <a:cubicBezTo>
                    <a:pt x="130" y="366"/>
                    <a:pt x="93" y="395"/>
                    <a:pt x="59" y="428"/>
                  </a:cubicBezTo>
                  <a:cubicBezTo>
                    <a:pt x="49" y="438"/>
                    <a:pt x="41" y="450"/>
                    <a:pt x="39" y="465"/>
                  </a:cubicBezTo>
                  <a:cubicBezTo>
                    <a:pt x="27" y="487"/>
                    <a:pt x="17" y="510"/>
                    <a:pt x="15" y="535"/>
                  </a:cubicBezTo>
                  <a:cubicBezTo>
                    <a:pt x="14" y="547"/>
                    <a:pt x="10" y="552"/>
                    <a:pt x="0" y="554"/>
                  </a:cubicBezTo>
                  <a:cubicBezTo>
                    <a:pt x="1" y="556"/>
                    <a:pt x="2" y="559"/>
                    <a:pt x="3" y="561"/>
                  </a:cubicBezTo>
                  <a:cubicBezTo>
                    <a:pt x="337" y="561"/>
                    <a:pt x="671" y="561"/>
                    <a:pt x="1004" y="561"/>
                  </a:cubicBezTo>
                  <a:cubicBezTo>
                    <a:pt x="1013" y="561"/>
                    <a:pt x="1022" y="561"/>
                    <a:pt x="1030" y="561"/>
                  </a:cubicBezTo>
                  <a:cubicBezTo>
                    <a:pt x="1024" y="546"/>
                    <a:pt x="1011" y="552"/>
                    <a:pt x="1001" y="552"/>
                  </a:cubicBezTo>
                  <a:cubicBezTo>
                    <a:pt x="828" y="552"/>
                    <a:pt x="656" y="552"/>
                    <a:pt x="484" y="552"/>
                  </a:cubicBezTo>
                  <a:cubicBezTo>
                    <a:pt x="474" y="552"/>
                    <a:pt x="465" y="553"/>
                    <a:pt x="456" y="550"/>
                  </a:cubicBezTo>
                  <a:cubicBezTo>
                    <a:pt x="436" y="538"/>
                    <a:pt x="435" y="518"/>
                    <a:pt x="437" y="499"/>
                  </a:cubicBezTo>
                  <a:cubicBezTo>
                    <a:pt x="446" y="429"/>
                    <a:pt x="525" y="383"/>
                    <a:pt x="591" y="410"/>
                  </a:cubicBezTo>
                  <a:cubicBezTo>
                    <a:pt x="615" y="419"/>
                    <a:pt x="617" y="419"/>
                    <a:pt x="632" y="397"/>
                  </a:cubicBezTo>
                  <a:cubicBezTo>
                    <a:pt x="637" y="390"/>
                    <a:pt x="642" y="383"/>
                    <a:pt x="647" y="376"/>
                  </a:cubicBezTo>
                  <a:cubicBezTo>
                    <a:pt x="666" y="352"/>
                    <a:pt x="692" y="339"/>
                    <a:pt x="722" y="335"/>
                  </a:cubicBezTo>
                  <a:cubicBezTo>
                    <a:pt x="783" y="329"/>
                    <a:pt x="848" y="355"/>
                    <a:pt x="875" y="417"/>
                  </a:cubicBezTo>
                  <a:cubicBezTo>
                    <a:pt x="882" y="434"/>
                    <a:pt x="893" y="440"/>
                    <a:pt x="910" y="439"/>
                  </a:cubicBezTo>
                  <a:cubicBezTo>
                    <a:pt x="935" y="436"/>
                    <a:pt x="958" y="443"/>
                    <a:pt x="979" y="456"/>
                  </a:cubicBezTo>
                  <a:cubicBezTo>
                    <a:pt x="1015" y="478"/>
                    <a:pt x="1045" y="504"/>
                    <a:pt x="1039" y="552"/>
                  </a:cubicBezTo>
                  <a:cubicBezTo>
                    <a:pt x="1039" y="556"/>
                    <a:pt x="1040" y="559"/>
                    <a:pt x="1043" y="561"/>
                  </a:cubicBezTo>
                  <a:cubicBezTo>
                    <a:pt x="1126" y="561"/>
                    <a:pt x="1209" y="561"/>
                    <a:pt x="1292" y="561"/>
                  </a:cubicBezTo>
                  <a:cubicBezTo>
                    <a:pt x="1293" y="557"/>
                    <a:pt x="1294" y="553"/>
                    <a:pt x="1297" y="550"/>
                  </a:cubicBezTo>
                  <a:close/>
                </a:path>
              </a:pathLst>
            </a:custGeom>
            <a:solidFill>
              <a:srgbClr val="595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20CB31-015A-45EB-9898-E96033D39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80" y="3961130"/>
              <a:ext cx="1303338" cy="985837"/>
            </a:xfrm>
            <a:custGeom>
              <a:avLst/>
              <a:gdLst>
                <a:gd name="T0" fmla="*/ 609 w 609"/>
                <a:gd name="T1" fmla="*/ 85 h 460"/>
                <a:gd name="T2" fmla="*/ 556 w 609"/>
                <a:gd name="T3" fmla="*/ 153 h 460"/>
                <a:gd name="T4" fmla="*/ 542 w 609"/>
                <a:gd name="T5" fmla="*/ 155 h 460"/>
                <a:gd name="T6" fmla="*/ 450 w 609"/>
                <a:gd name="T7" fmla="*/ 129 h 460"/>
                <a:gd name="T8" fmla="*/ 276 w 609"/>
                <a:gd name="T9" fmla="*/ 221 h 460"/>
                <a:gd name="T10" fmla="*/ 233 w 609"/>
                <a:gd name="T11" fmla="*/ 350 h 460"/>
                <a:gd name="T12" fmla="*/ 221 w 609"/>
                <a:gd name="T13" fmla="*/ 364 h 460"/>
                <a:gd name="T14" fmla="*/ 73 w 609"/>
                <a:gd name="T15" fmla="*/ 460 h 460"/>
                <a:gd name="T16" fmla="*/ 63 w 609"/>
                <a:gd name="T17" fmla="*/ 440 h 460"/>
                <a:gd name="T18" fmla="*/ 90 w 609"/>
                <a:gd name="T19" fmla="*/ 209 h 460"/>
                <a:gd name="T20" fmla="*/ 160 w 609"/>
                <a:gd name="T21" fmla="*/ 189 h 460"/>
                <a:gd name="T22" fmla="*/ 170 w 609"/>
                <a:gd name="T23" fmla="*/ 178 h 460"/>
                <a:gd name="T24" fmla="*/ 211 w 609"/>
                <a:gd name="T25" fmla="*/ 53 h 460"/>
                <a:gd name="T26" fmla="*/ 373 w 609"/>
                <a:gd name="T27" fmla="*/ 12 h 460"/>
                <a:gd name="T28" fmla="*/ 437 w 609"/>
                <a:gd name="T29" fmla="*/ 63 h 460"/>
                <a:gd name="T30" fmla="*/ 452 w 609"/>
                <a:gd name="T31" fmla="*/ 68 h 460"/>
                <a:gd name="T32" fmla="*/ 477 w 609"/>
                <a:gd name="T33" fmla="*/ 52 h 460"/>
                <a:gd name="T34" fmla="*/ 556 w 609"/>
                <a:gd name="T35" fmla="*/ 52 h 460"/>
                <a:gd name="T36" fmla="*/ 587 w 609"/>
                <a:gd name="T37" fmla="*/ 73 h 460"/>
                <a:gd name="T38" fmla="*/ 609 w 609"/>
                <a:gd name="T39" fmla="*/ 8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460">
                  <a:moveTo>
                    <a:pt x="609" y="85"/>
                  </a:moveTo>
                  <a:cubicBezTo>
                    <a:pt x="580" y="99"/>
                    <a:pt x="561" y="120"/>
                    <a:pt x="556" y="153"/>
                  </a:cubicBezTo>
                  <a:cubicBezTo>
                    <a:pt x="555" y="166"/>
                    <a:pt x="546" y="158"/>
                    <a:pt x="542" y="155"/>
                  </a:cubicBezTo>
                  <a:cubicBezTo>
                    <a:pt x="514" y="136"/>
                    <a:pt x="483" y="128"/>
                    <a:pt x="450" y="129"/>
                  </a:cubicBezTo>
                  <a:cubicBezTo>
                    <a:pt x="377" y="131"/>
                    <a:pt x="321" y="166"/>
                    <a:pt x="276" y="221"/>
                  </a:cubicBezTo>
                  <a:cubicBezTo>
                    <a:pt x="246" y="259"/>
                    <a:pt x="228" y="301"/>
                    <a:pt x="233" y="350"/>
                  </a:cubicBezTo>
                  <a:cubicBezTo>
                    <a:pt x="234" y="359"/>
                    <a:pt x="232" y="364"/>
                    <a:pt x="221" y="364"/>
                  </a:cubicBezTo>
                  <a:cubicBezTo>
                    <a:pt x="153" y="367"/>
                    <a:pt x="108" y="406"/>
                    <a:pt x="73" y="460"/>
                  </a:cubicBezTo>
                  <a:cubicBezTo>
                    <a:pt x="74" y="451"/>
                    <a:pt x="68" y="446"/>
                    <a:pt x="63" y="440"/>
                  </a:cubicBezTo>
                  <a:cubicBezTo>
                    <a:pt x="0" y="367"/>
                    <a:pt x="10" y="263"/>
                    <a:pt x="90" y="209"/>
                  </a:cubicBezTo>
                  <a:cubicBezTo>
                    <a:pt x="111" y="195"/>
                    <a:pt x="135" y="192"/>
                    <a:pt x="160" y="189"/>
                  </a:cubicBezTo>
                  <a:cubicBezTo>
                    <a:pt x="166" y="188"/>
                    <a:pt x="174" y="190"/>
                    <a:pt x="170" y="178"/>
                  </a:cubicBezTo>
                  <a:cubicBezTo>
                    <a:pt x="153" y="126"/>
                    <a:pt x="173" y="86"/>
                    <a:pt x="211" y="53"/>
                  </a:cubicBezTo>
                  <a:cubicBezTo>
                    <a:pt x="258" y="12"/>
                    <a:pt x="313" y="0"/>
                    <a:pt x="373" y="12"/>
                  </a:cubicBezTo>
                  <a:cubicBezTo>
                    <a:pt x="402" y="18"/>
                    <a:pt x="425" y="34"/>
                    <a:pt x="437" y="63"/>
                  </a:cubicBezTo>
                  <a:cubicBezTo>
                    <a:pt x="440" y="71"/>
                    <a:pt x="444" y="74"/>
                    <a:pt x="452" y="68"/>
                  </a:cubicBezTo>
                  <a:cubicBezTo>
                    <a:pt x="460" y="62"/>
                    <a:pt x="469" y="58"/>
                    <a:pt x="477" y="52"/>
                  </a:cubicBezTo>
                  <a:cubicBezTo>
                    <a:pt x="503" y="45"/>
                    <a:pt x="529" y="41"/>
                    <a:pt x="556" y="52"/>
                  </a:cubicBezTo>
                  <a:cubicBezTo>
                    <a:pt x="569" y="57"/>
                    <a:pt x="578" y="64"/>
                    <a:pt x="587" y="73"/>
                  </a:cubicBezTo>
                  <a:cubicBezTo>
                    <a:pt x="593" y="79"/>
                    <a:pt x="599" y="86"/>
                    <a:pt x="609" y="85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DF1DC4-0AC5-4637-909F-08767E44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568" y="4554855"/>
              <a:ext cx="361950" cy="384175"/>
            </a:xfrm>
            <a:custGeom>
              <a:avLst/>
              <a:gdLst>
                <a:gd name="T0" fmla="*/ 9 w 169"/>
                <a:gd name="T1" fmla="*/ 19 h 179"/>
                <a:gd name="T2" fmla="*/ 19 w 169"/>
                <a:gd name="T3" fmla="*/ 23 h 179"/>
                <a:gd name="T4" fmla="*/ 139 w 169"/>
                <a:gd name="T5" fmla="*/ 15 h 179"/>
                <a:gd name="T6" fmla="*/ 145 w 169"/>
                <a:gd name="T7" fmla="*/ 10 h 179"/>
                <a:gd name="T8" fmla="*/ 163 w 169"/>
                <a:gd name="T9" fmla="*/ 6 h 179"/>
                <a:gd name="T10" fmla="*/ 161 w 169"/>
                <a:gd name="T11" fmla="*/ 24 h 179"/>
                <a:gd name="T12" fmla="*/ 141 w 169"/>
                <a:gd name="T13" fmla="*/ 98 h 179"/>
                <a:gd name="T14" fmla="*/ 157 w 169"/>
                <a:gd name="T15" fmla="*/ 146 h 179"/>
                <a:gd name="T16" fmla="*/ 163 w 169"/>
                <a:gd name="T17" fmla="*/ 165 h 179"/>
                <a:gd name="T18" fmla="*/ 145 w 169"/>
                <a:gd name="T19" fmla="*/ 162 h 179"/>
                <a:gd name="T20" fmla="*/ 30 w 169"/>
                <a:gd name="T21" fmla="*/ 168 h 179"/>
                <a:gd name="T22" fmla="*/ 10 w 169"/>
                <a:gd name="T23" fmla="*/ 173 h 179"/>
                <a:gd name="T24" fmla="*/ 15 w 169"/>
                <a:gd name="T25" fmla="*/ 156 h 179"/>
                <a:gd name="T26" fmla="*/ 8 w 169"/>
                <a:gd name="T27" fmla="*/ 37 h 179"/>
                <a:gd name="T28" fmla="*/ 3 w 169"/>
                <a:gd name="T29" fmla="*/ 23 h 179"/>
                <a:gd name="T30" fmla="*/ 9 w 169"/>
                <a:gd name="T31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79">
                  <a:moveTo>
                    <a:pt x="9" y="19"/>
                  </a:moveTo>
                  <a:cubicBezTo>
                    <a:pt x="13" y="20"/>
                    <a:pt x="16" y="21"/>
                    <a:pt x="19" y="23"/>
                  </a:cubicBezTo>
                  <a:cubicBezTo>
                    <a:pt x="60" y="46"/>
                    <a:pt x="100" y="38"/>
                    <a:pt x="139" y="15"/>
                  </a:cubicBezTo>
                  <a:cubicBezTo>
                    <a:pt x="141" y="13"/>
                    <a:pt x="143" y="11"/>
                    <a:pt x="145" y="10"/>
                  </a:cubicBezTo>
                  <a:cubicBezTo>
                    <a:pt x="151" y="7"/>
                    <a:pt x="157" y="0"/>
                    <a:pt x="163" y="6"/>
                  </a:cubicBezTo>
                  <a:cubicBezTo>
                    <a:pt x="169" y="12"/>
                    <a:pt x="164" y="19"/>
                    <a:pt x="161" y="24"/>
                  </a:cubicBezTo>
                  <a:cubicBezTo>
                    <a:pt x="145" y="47"/>
                    <a:pt x="141" y="72"/>
                    <a:pt x="141" y="98"/>
                  </a:cubicBezTo>
                  <a:cubicBezTo>
                    <a:pt x="141" y="116"/>
                    <a:pt x="147" y="132"/>
                    <a:pt x="157" y="146"/>
                  </a:cubicBezTo>
                  <a:cubicBezTo>
                    <a:pt x="162" y="151"/>
                    <a:pt x="169" y="158"/>
                    <a:pt x="163" y="165"/>
                  </a:cubicBezTo>
                  <a:cubicBezTo>
                    <a:pt x="157" y="171"/>
                    <a:pt x="151" y="165"/>
                    <a:pt x="145" y="162"/>
                  </a:cubicBezTo>
                  <a:cubicBezTo>
                    <a:pt x="105" y="140"/>
                    <a:pt x="67" y="140"/>
                    <a:pt x="30" y="168"/>
                  </a:cubicBezTo>
                  <a:cubicBezTo>
                    <a:pt x="24" y="173"/>
                    <a:pt x="17" y="179"/>
                    <a:pt x="10" y="173"/>
                  </a:cubicBezTo>
                  <a:cubicBezTo>
                    <a:pt x="3" y="167"/>
                    <a:pt x="11" y="161"/>
                    <a:pt x="15" y="156"/>
                  </a:cubicBezTo>
                  <a:cubicBezTo>
                    <a:pt x="38" y="118"/>
                    <a:pt x="36" y="75"/>
                    <a:pt x="8" y="37"/>
                  </a:cubicBezTo>
                  <a:cubicBezTo>
                    <a:pt x="5" y="33"/>
                    <a:pt x="0" y="29"/>
                    <a:pt x="3" y="23"/>
                  </a:cubicBezTo>
                  <a:cubicBezTo>
                    <a:pt x="4" y="21"/>
                    <a:pt x="7" y="20"/>
                    <a:pt x="9" y="19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1B5DD91-FA8F-4167-8A6A-E69723EEF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955" y="3689668"/>
              <a:ext cx="388938" cy="423862"/>
            </a:xfrm>
            <a:custGeom>
              <a:avLst/>
              <a:gdLst>
                <a:gd name="T0" fmla="*/ 63 w 182"/>
                <a:gd name="T1" fmla="*/ 155 h 197"/>
                <a:gd name="T2" fmla="*/ 19 w 182"/>
                <a:gd name="T3" fmla="*/ 164 h 197"/>
                <a:gd name="T4" fmla="*/ 3 w 182"/>
                <a:gd name="T5" fmla="*/ 164 h 197"/>
                <a:gd name="T6" fmla="*/ 8 w 182"/>
                <a:gd name="T7" fmla="*/ 150 h 197"/>
                <a:gd name="T8" fmla="*/ 23 w 182"/>
                <a:gd name="T9" fmla="*/ 25 h 197"/>
                <a:gd name="T10" fmla="*/ 23 w 182"/>
                <a:gd name="T11" fmla="*/ 6 h 197"/>
                <a:gd name="T12" fmla="*/ 40 w 182"/>
                <a:gd name="T13" fmla="*/ 13 h 197"/>
                <a:gd name="T14" fmla="*/ 165 w 182"/>
                <a:gd name="T15" fmla="*/ 40 h 197"/>
                <a:gd name="T16" fmla="*/ 179 w 182"/>
                <a:gd name="T17" fmla="*/ 42 h 197"/>
                <a:gd name="T18" fmla="*/ 175 w 182"/>
                <a:gd name="T19" fmla="*/ 54 h 197"/>
                <a:gd name="T20" fmla="*/ 154 w 182"/>
                <a:gd name="T21" fmla="*/ 178 h 197"/>
                <a:gd name="T22" fmla="*/ 153 w 182"/>
                <a:gd name="T23" fmla="*/ 193 h 197"/>
                <a:gd name="T24" fmla="*/ 140 w 182"/>
                <a:gd name="T25" fmla="*/ 188 h 197"/>
                <a:gd name="T26" fmla="*/ 63 w 182"/>
                <a:gd name="T27" fmla="*/ 1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97">
                  <a:moveTo>
                    <a:pt x="63" y="155"/>
                  </a:moveTo>
                  <a:cubicBezTo>
                    <a:pt x="49" y="153"/>
                    <a:pt x="34" y="158"/>
                    <a:pt x="19" y="164"/>
                  </a:cubicBezTo>
                  <a:cubicBezTo>
                    <a:pt x="14" y="166"/>
                    <a:pt x="8" y="170"/>
                    <a:pt x="3" y="164"/>
                  </a:cubicBezTo>
                  <a:cubicBezTo>
                    <a:pt x="0" y="158"/>
                    <a:pt x="4" y="154"/>
                    <a:pt x="8" y="150"/>
                  </a:cubicBezTo>
                  <a:cubicBezTo>
                    <a:pt x="44" y="112"/>
                    <a:pt x="41" y="70"/>
                    <a:pt x="23" y="25"/>
                  </a:cubicBezTo>
                  <a:cubicBezTo>
                    <a:pt x="21" y="19"/>
                    <a:pt x="14" y="12"/>
                    <a:pt x="23" y="6"/>
                  </a:cubicBezTo>
                  <a:cubicBezTo>
                    <a:pt x="32" y="0"/>
                    <a:pt x="35" y="9"/>
                    <a:pt x="40" y="13"/>
                  </a:cubicBezTo>
                  <a:cubicBezTo>
                    <a:pt x="77" y="45"/>
                    <a:pt x="116" y="63"/>
                    <a:pt x="165" y="40"/>
                  </a:cubicBezTo>
                  <a:cubicBezTo>
                    <a:pt x="169" y="38"/>
                    <a:pt x="175" y="36"/>
                    <a:pt x="179" y="42"/>
                  </a:cubicBezTo>
                  <a:cubicBezTo>
                    <a:pt x="182" y="47"/>
                    <a:pt x="178" y="51"/>
                    <a:pt x="175" y="54"/>
                  </a:cubicBezTo>
                  <a:cubicBezTo>
                    <a:pt x="140" y="91"/>
                    <a:pt x="130" y="132"/>
                    <a:pt x="154" y="178"/>
                  </a:cubicBezTo>
                  <a:cubicBezTo>
                    <a:pt x="157" y="183"/>
                    <a:pt x="159" y="189"/>
                    <a:pt x="153" y="193"/>
                  </a:cubicBezTo>
                  <a:cubicBezTo>
                    <a:pt x="148" y="197"/>
                    <a:pt x="144" y="191"/>
                    <a:pt x="140" y="188"/>
                  </a:cubicBezTo>
                  <a:cubicBezTo>
                    <a:pt x="106" y="158"/>
                    <a:pt x="97" y="155"/>
                    <a:pt x="63" y="155"/>
                  </a:cubicBezTo>
                  <a:close/>
                </a:path>
              </a:pathLst>
            </a:custGeom>
            <a:solidFill>
              <a:srgbClr val="9D9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7D6A215-A43D-40F9-8FD9-AB16404B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230" y="4397693"/>
              <a:ext cx="388938" cy="425450"/>
            </a:xfrm>
            <a:custGeom>
              <a:avLst/>
              <a:gdLst>
                <a:gd name="T0" fmla="*/ 64 w 182"/>
                <a:gd name="T1" fmla="*/ 155 h 198"/>
                <a:gd name="T2" fmla="*/ 20 w 182"/>
                <a:gd name="T3" fmla="*/ 165 h 198"/>
                <a:gd name="T4" fmla="*/ 4 w 182"/>
                <a:gd name="T5" fmla="*/ 165 h 198"/>
                <a:gd name="T6" fmla="*/ 9 w 182"/>
                <a:gd name="T7" fmla="*/ 151 h 198"/>
                <a:gd name="T8" fmla="*/ 24 w 182"/>
                <a:gd name="T9" fmla="*/ 26 h 198"/>
                <a:gd name="T10" fmla="*/ 23 w 182"/>
                <a:gd name="T11" fmla="*/ 7 h 198"/>
                <a:gd name="T12" fmla="*/ 41 w 182"/>
                <a:gd name="T13" fmla="*/ 14 h 198"/>
                <a:gd name="T14" fmla="*/ 165 w 182"/>
                <a:gd name="T15" fmla="*/ 41 h 198"/>
                <a:gd name="T16" fmla="*/ 179 w 182"/>
                <a:gd name="T17" fmla="*/ 43 h 198"/>
                <a:gd name="T18" fmla="*/ 175 w 182"/>
                <a:gd name="T19" fmla="*/ 55 h 198"/>
                <a:gd name="T20" fmla="*/ 155 w 182"/>
                <a:gd name="T21" fmla="*/ 179 h 198"/>
                <a:gd name="T22" fmla="*/ 154 w 182"/>
                <a:gd name="T23" fmla="*/ 194 h 198"/>
                <a:gd name="T24" fmla="*/ 140 w 182"/>
                <a:gd name="T25" fmla="*/ 189 h 198"/>
                <a:gd name="T26" fmla="*/ 64 w 182"/>
                <a:gd name="T27" fmla="*/ 15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98">
                  <a:moveTo>
                    <a:pt x="64" y="155"/>
                  </a:moveTo>
                  <a:cubicBezTo>
                    <a:pt x="50" y="154"/>
                    <a:pt x="35" y="159"/>
                    <a:pt x="20" y="165"/>
                  </a:cubicBezTo>
                  <a:cubicBezTo>
                    <a:pt x="15" y="167"/>
                    <a:pt x="8" y="171"/>
                    <a:pt x="4" y="165"/>
                  </a:cubicBezTo>
                  <a:cubicBezTo>
                    <a:pt x="0" y="159"/>
                    <a:pt x="5" y="154"/>
                    <a:pt x="9" y="151"/>
                  </a:cubicBezTo>
                  <a:cubicBezTo>
                    <a:pt x="44" y="113"/>
                    <a:pt x="42" y="71"/>
                    <a:pt x="24" y="26"/>
                  </a:cubicBezTo>
                  <a:cubicBezTo>
                    <a:pt x="21" y="20"/>
                    <a:pt x="14" y="13"/>
                    <a:pt x="23" y="7"/>
                  </a:cubicBezTo>
                  <a:cubicBezTo>
                    <a:pt x="32" y="0"/>
                    <a:pt x="36" y="10"/>
                    <a:pt x="41" y="14"/>
                  </a:cubicBezTo>
                  <a:cubicBezTo>
                    <a:pt x="78" y="46"/>
                    <a:pt x="117" y="63"/>
                    <a:pt x="165" y="41"/>
                  </a:cubicBezTo>
                  <a:cubicBezTo>
                    <a:pt x="170" y="39"/>
                    <a:pt x="176" y="37"/>
                    <a:pt x="179" y="43"/>
                  </a:cubicBezTo>
                  <a:cubicBezTo>
                    <a:pt x="182" y="48"/>
                    <a:pt x="178" y="52"/>
                    <a:pt x="175" y="55"/>
                  </a:cubicBezTo>
                  <a:cubicBezTo>
                    <a:pt x="140" y="92"/>
                    <a:pt x="131" y="133"/>
                    <a:pt x="155" y="179"/>
                  </a:cubicBezTo>
                  <a:cubicBezTo>
                    <a:pt x="157" y="184"/>
                    <a:pt x="159" y="190"/>
                    <a:pt x="154" y="194"/>
                  </a:cubicBezTo>
                  <a:cubicBezTo>
                    <a:pt x="148" y="198"/>
                    <a:pt x="144" y="192"/>
                    <a:pt x="140" y="189"/>
                  </a:cubicBezTo>
                  <a:cubicBezTo>
                    <a:pt x="106" y="159"/>
                    <a:pt x="98" y="155"/>
                    <a:pt x="64" y="155"/>
                  </a:cubicBezTo>
                  <a:close/>
                </a:path>
              </a:pathLst>
            </a:custGeom>
            <a:solidFill>
              <a:srgbClr val="F5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0BEC655-FDEC-4ED3-8C18-C3B772468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893" y="3381693"/>
              <a:ext cx="306388" cy="292100"/>
            </a:xfrm>
            <a:custGeom>
              <a:avLst/>
              <a:gdLst>
                <a:gd name="T0" fmla="*/ 105 w 143"/>
                <a:gd name="T1" fmla="*/ 106 h 136"/>
                <a:gd name="T2" fmla="*/ 57 w 143"/>
                <a:gd name="T3" fmla="*/ 128 h 136"/>
                <a:gd name="T4" fmla="*/ 45 w 143"/>
                <a:gd name="T5" fmla="*/ 134 h 136"/>
                <a:gd name="T6" fmla="*/ 41 w 143"/>
                <a:gd name="T7" fmla="*/ 122 h 136"/>
                <a:gd name="T8" fmla="*/ 6 w 143"/>
                <a:gd name="T9" fmla="*/ 45 h 136"/>
                <a:gd name="T10" fmla="*/ 2 w 143"/>
                <a:gd name="T11" fmla="*/ 35 h 136"/>
                <a:gd name="T12" fmla="*/ 12 w 143"/>
                <a:gd name="T13" fmla="*/ 30 h 136"/>
                <a:gd name="T14" fmla="*/ 42 w 143"/>
                <a:gd name="T15" fmla="*/ 31 h 136"/>
                <a:gd name="T16" fmla="*/ 92 w 143"/>
                <a:gd name="T17" fmla="*/ 11 h 136"/>
                <a:gd name="T18" fmla="*/ 109 w 143"/>
                <a:gd name="T19" fmla="*/ 4 h 136"/>
                <a:gd name="T20" fmla="*/ 111 w 143"/>
                <a:gd name="T21" fmla="*/ 22 h 136"/>
                <a:gd name="T22" fmla="*/ 128 w 143"/>
                <a:gd name="T23" fmla="*/ 84 h 136"/>
                <a:gd name="T24" fmla="*/ 140 w 143"/>
                <a:gd name="T25" fmla="*/ 102 h 136"/>
                <a:gd name="T26" fmla="*/ 118 w 143"/>
                <a:gd name="T27" fmla="*/ 106 h 136"/>
                <a:gd name="T28" fmla="*/ 105 w 143"/>
                <a:gd name="T29" fmla="*/ 10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136">
                  <a:moveTo>
                    <a:pt x="105" y="106"/>
                  </a:moveTo>
                  <a:cubicBezTo>
                    <a:pt x="87" y="105"/>
                    <a:pt x="68" y="107"/>
                    <a:pt x="57" y="128"/>
                  </a:cubicBezTo>
                  <a:cubicBezTo>
                    <a:pt x="54" y="132"/>
                    <a:pt x="51" y="136"/>
                    <a:pt x="45" y="134"/>
                  </a:cubicBezTo>
                  <a:cubicBezTo>
                    <a:pt x="39" y="132"/>
                    <a:pt x="40" y="126"/>
                    <a:pt x="41" y="122"/>
                  </a:cubicBezTo>
                  <a:cubicBezTo>
                    <a:pt x="44" y="89"/>
                    <a:pt x="34" y="63"/>
                    <a:pt x="6" y="45"/>
                  </a:cubicBezTo>
                  <a:cubicBezTo>
                    <a:pt x="2" y="43"/>
                    <a:pt x="0" y="39"/>
                    <a:pt x="2" y="35"/>
                  </a:cubicBezTo>
                  <a:cubicBezTo>
                    <a:pt x="3" y="30"/>
                    <a:pt x="8" y="30"/>
                    <a:pt x="12" y="30"/>
                  </a:cubicBezTo>
                  <a:cubicBezTo>
                    <a:pt x="22" y="31"/>
                    <a:pt x="32" y="31"/>
                    <a:pt x="42" y="31"/>
                  </a:cubicBezTo>
                  <a:cubicBezTo>
                    <a:pt x="62" y="33"/>
                    <a:pt x="78" y="26"/>
                    <a:pt x="92" y="11"/>
                  </a:cubicBezTo>
                  <a:cubicBezTo>
                    <a:pt x="96" y="7"/>
                    <a:pt x="102" y="0"/>
                    <a:pt x="109" y="4"/>
                  </a:cubicBezTo>
                  <a:cubicBezTo>
                    <a:pt x="116" y="8"/>
                    <a:pt x="113" y="16"/>
                    <a:pt x="111" y="22"/>
                  </a:cubicBezTo>
                  <a:cubicBezTo>
                    <a:pt x="106" y="46"/>
                    <a:pt x="110" y="67"/>
                    <a:pt x="128" y="84"/>
                  </a:cubicBezTo>
                  <a:cubicBezTo>
                    <a:pt x="134" y="89"/>
                    <a:pt x="143" y="94"/>
                    <a:pt x="140" y="102"/>
                  </a:cubicBezTo>
                  <a:cubicBezTo>
                    <a:pt x="136" y="111"/>
                    <a:pt x="125" y="105"/>
                    <a:pt x="118" y="106"/>
                  </a:cubicBezTo>
                  <a:cubicBezTo>
                    <a:pt x="115" y="107"/>
                    <a:pt x="111" y="106"/>
                    <a:pt x="105" y="106"/>
                  </a:cubicBezTo>
                  <a:close/>
                </a:path>
              </a:pathLst>
            </a:custGeom>
            <a:solidFill>
              <a:srgbClr val="FDD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F0FFFA7-0763-422D-82C3-5704F59B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380" y="3199130"/>
              <a:ext cx="306388" cy="288925"/>
            </a:xfrm>
            <a:custGeom>
              <a:avLst/>
              <a:gdLst>
                <a:gd name="T0" fmla="*/ 105 w 143"/>
                <a:gd name="T1" fmla="*/ 106 h 135"/>
                <a:gd name="T2" fmla="*/ 57 w 143"/>
                <a:gd name="T3" fmla="*/ 127 h 135"/>
                <a:gd name="T4" fmla="*/ 45 w 143"/>
                <a:gd name="T5" fmla="*/ 133 h 135"/>
                <a:gd name="T6" fmla="*/ 41 w 143"/>
                <a:gd name="T7" fmla="*/ 121 h 135"/>
                <a:gd name="T8" fmla="*/ 6 w 143"/>
                <a:gd name="T9" fmla="*/ 44 h 135"/>
                <a:gd name="T10" fmla="*/ 2 w 143"/>
                <a:gd name="T11" fmla="*/ 34 h 135"/>
                <a:gd name="T12" fmla="*/ 12 w 143"/>
                <a:gd name="T13" fmla="*/ 30 h 135"/>
                <a:gd name="T14" fmla="*/ 42 w 143"/>
                <a:gd name="T15" fmla="*/ 31 h 135"/>
                <a:gd name="T16" fmla="*/ 92 w 143"/>
                <a:gd name="T17" fmla="*/ 10 h 135"/>
                <a:gd name="T18" fmla="*/ 109 w 143"/>
                <a:gd name="T19" fmla="*/ 3 h 135"/>
                <a:gd name="T20" fmla="*/ 111 w 143"/>
                <a:gd name="T21" fmla="*/ 21 h 135"/>
                <a:gd name="T22" fmla="*/ 128 w 143"/>
                <a:gd name="T23" fmla="*/ 83 h 135"/>
                <a:gd name="T24" fmla="*/ 140 w 143"/>
                <a:gd name="T25" fmla="*/ 101 h 135"/>
                <a:gd name="T26" fmla="*/ 118 w 143"/>
                <a:gd name="T27" fmla="*/ 105 h 135"/>
                <a:gd name="T28" fmla="*/ 105 w 143"/>
                <a:gd name="T29" fmla="*/ 10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135">
                  <a:moveTo>
                    <a:pt x="105" y="106"/>
                  </a:moveTo>
                  <a:cubicBezTo>
                    <a:pt x="87" y="104"/>
                    <a:pt x="68" y="106"/>
                    <a:pt x="57" y="127"/>
                  </a:cubicBezTo>
                  <a:cubicBezTo>
                    <a:pt x="54" y="131"/>
                    <a:pt x="51" y="135"/>
                    <a:pt x="45" y="133"/>
                  </a:cubicBezTo>
                  <a:cubicBezTo>
                    <a:pt x="39" y="131"/>
                    <a:pt x="40" y="126"/>
                    <a:pt x="41" y="121"/>
                  </a:cubicBezTo>
                  <a:cubicBezTo>
                    <a:pt x="44" y="89"/>
                    <a:pt x="34" y="62"/>
                    <a:pt x="6" y="44"/>
                  </a:cubicBezTo>
                  <a:cubicBezTo>
                    <a:pt x="2" y="42"/>
                    <a:pt x="0" y="38"/>
                    <a:pt x="2" y="34"/>
                  </a:cubicBezTo>
                  <a:cubicBezTo>
                    <a:pt x="3" y="29"/>
                    <a:pt x="8" y="30"/>
                    <a:pt x="12" y="30"/>
                  </a:cubicBezTo>
                  <a:cubicBezTo>
                    <a:pt x="22" y="30"/>
                    <a:pt x="32" y="30"/>
                    <a:pt x="42" y="31"/>
                  </a:cubicBezTo>
                  <a:cubicBezTo>
                    <a:pt x="62" y="32"/>
                    <a:pt x="78" y="25"/>
                    <a:pt x="92" y="10"/>
                  </a:cubicBezTo>
                  <a:cubicBezTo>
                    <a:pt x="96" y="6"/>
                    <a:pt x="102" y="0"/>
                    <a:pt x="109" y="3"/>
                  </a:cubicBezTo>
                  <a:cubicBezTo>
                    <a:pt x="116" y="7"/>
                    <a:pt x="113" y="15"/>
                    <a:pt x="111" y="21"/>
                  </a:cubicBezTo>
                  <a:cubicBezTo>
                    <a:pt x="106" y="45"/>
                    <a:pt x="110" y="66"/>
                    <a:pt x="128" y="83"/>
                  </a:cubicBezTo>
                  <a:cubicBezTo>
                    <a:pt x="134" y="88"/>
                    <a:pt x="143" y="93"/>
                    <a:pt x="140" y="101"/>
                  </a:cubicBezTo>
                  <a:cubicBezTo>
                    <a:pt x="136" y="111"/>
                    <a:pt x="125" y="104"/>
                    <a:pt x="118" y="105"/>
                  </a:cubicBezTo>
                  <a:cubicBezTo>
                    <a:pt x="115" y="106"/>
                    <a:pt x="111" y="106"/>
                    <a:pt x="105" y="106"/>
                  </a:cubicBezTo>
                  <a:close/>
                </a:path>
              </a:pathLst>
            </a:custGeom>
            <a:solidFill>
              <a:srgbClr val="595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F567A7-DEAE-4AF8-B602-3CA296C04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643" y="2919730"/>
              <a:ext cx="306388" cy="292100"/>
            </a:xfrm>
            <a:custGeom>
              <a:avLst/>
              <a:gdLst>
                <a:gd name="T0" fmla="*/ 106 w 143"/>
                <a:gd name="T1" fmla="*/ 106 h 136"/>
                <a:gd name="T2" fmla="*/ 57 w 143"/>
                <a:gd name="T3" fmla="*/ 128 h 136"/>
                <a:gd name="T4" fmla="*/ 46 w 143"/>
                <a:gd name="T5" fmla="*/ 134 h 136"/>
                <a:gd name="T6" fmla="*/ 41 w 143"/>
                <a:gd name="T7" fmla="*/ 122 h 136"/>
                <a:gd name="T8" fmla="*/ 6 w 143"/>
                <a:gd name="T9" fmla="*/ 45 h 136"/>
                <a:gd name="T10" fmla="*/ 2 w 143"/>
                <a:gd name="T11" fmla="*/ 35 h 136"/>
                <a:gd name="T12" fmla="*/ 12 w 143"/>
                <a:gd name="T13" fmla="*/ 30 h 136"/>
                <a:gd name="T14" fmla="*/ 42 w 143"/>
                <a:gd name="T15" fmla="*/ 31 h 136"/>
                <a:gd name="T16" fmla="*/ 92 w 143"/>
                <a:gd name="T17" fmla="*/ 11 h 136"/>
                <a:gd name="T18" fmla="*/ 109 w 143"/>
                <a:gd name="T19" fmla="*/ 4 h 136"/>
                <a:gd name="T20" fmla="*/ 112 w 143"/>
                <a:gd name="T21" fmla="*/ 22 h 136"/>
                <a:gd name="T22" fmla="*/ 129 w 143"/>
                <a:gd name="T23" fmla="*/ 84 h 136"/>
                <a:gd name="T24" fmla="*/ 140 w 143"/>
                <a:gd name="T25" fmla="*/ 102 h 136"/>
                <a:gd name="T26" fmla="*/ 119 w 143"/>
                <a:gd name="T27" fmla="*/ 106 h 136"/>
                <a:gd name="T28" fmla="*/ 106 w 143"/>
                <a:gd name="T29" fmla="*/ 10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136">
                  <a:moveTo>
                    <a:pt x="106" y="106"/>
                  </a:moveTo>
                  <a:cubicBezTo>
                    <a:pt x="88" y="105"/>
                    <a:pt x="68" y="107"/>
                    <a:pt x="57" y="128"/>
                  </a:cubicBezTo>
                  <a:cubicBezTo>
                    <a:pt x="55" y="132"/>
                    <a:pt x="51" y="136"/>
                    <a:pt x="46" y="134"/>
                  </a:cubicBezTo>
                  <a:cubicBezTo>
                    <a:pt x="40" y="132"/>
                    <a:pt x="41" y="126"/>
                    <a:pt x="41" y="122"/>
                  </a:cubicBezTo>
                  <a:cubicBezTo>
                    <a:pt x="45" y="89"/>
                    <a:pt x="35" y="63"/>
                    <a:pt x="6" y="45"/>
                  </a:cubicBezTo>
                  <a:cubicBezTo>
                    <a:pt x="3" y="43"/>
                    <a:pt x="0" y="39"/>
                    <a:pt x="2" y="35"/>
                  </a:cubicBezTo>
                  <a:cubicBezTo>
                    <a:pt x="4" y="30"/>
                    <a:pt x="8" y="30"/>
                    <a:pt x="12" y="30"/>
                  </a:cubicBezTo>
                  <a:cubicBezTo>
                    <a:pt x="22" y="31"/>
                    <a:pt x="32" y="31"/>
                    <a:pt x="42" y="31"/>
                  </a:cubicBezTo>
                  <a:cubicBezTo>
                    <a:pt x="62" y="33"/>
                    <a:pt x="78" y="26"/>
                    <a:pt x="92" y="11"/>
                  </a:cubicBezTo>
                  <a:cubicBezTo>
                    <a:pt x="96" y="7"/>
                    <a:pt x="102" y="0"/>
                    <a:pt x="109" y="4"/>
                  </a:cubicBezTo>
                  <a:cubicBezTo>
                    <a:pt x="117" y="8"/>
                    <a:pt x="113" y="16"/>
                    <a:pt x="112" y="22"/>
                  </a:cubicBezTo>
                  <a:cubicBezTo>
                    <a:pt x="107" y="46"/>
                    <a:pt x="110" y="67"/>
                    <a:pt x="129" y="84"/>
                  </a:cubicBezTo>
                  <a:cubicBezTo>
                    <a:pt x="134" y="89"/>
                    <a:pt x="143" y="94"/>
                    <a:pt x="140" y="102"/>
                  </a:cubicBezTo>
                  <a:cubicBezTo>
                    <a:pt x="136" y="111"/>
                    <a:pt x="126" y="105"/>
                    <a:pt x="119" y="106"/>
                  </a:cubicBezTo>
                  <a:cubicBezTo>
                    <a:pt x="115" y="107"/>
                    <a:pt x="112" y="106"/>
                    <a:pt x="106" y="106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244BEFF-BC45-4FFA-82E5-25486304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880" y="4585018"/>
              <a:ext cx="307975" cy="293687"/>
            </a:xfrm>
            <a:custGeom>
              <a:avLst/>
              <a:gdLst>
                <a:gd name="T0" fmla="*/ 29 w 144"/>
                <a:gd name="T1" fmla="*/ 33 h 137"/>
                <a:gd name="T2" fmla="*/ 93 w 144"/>
                <a:gd name="T3" fmla="*/ 9 h 137"/>
                <a:gd name="T4" fmla="*/ 109 w 144"/>
                <a:gd name="T5" fmla="*/ 3 h 137"/>
                <a:gd name="T6" fmla="*/ 112 w 144"/>
                <a:gd name="T7" fmla="*/ 18 h 137"/>
                <a:gd name="T8" fmla="*/ 137 w 144"/>
                <a:gd name="T9" fmla="*/ 91 h 137"/>
                <a:gd name="T10" fmla="*/ 141 w 144"/>
                <a:gd name="T11" fmla="*/ 102 h 137"/>
                <a:gd name="T12" fmla="*/ 129 w 144"/>
                <a:gd name="T13" fmla="*/ 105 h 137"/>
                <a:gd name="T14" fmla="*/ 91 w 144"/>
                <a:gd name="T15" fmla="*/ 103 h 137"/>
                <a:gd name="T16" fmla="*/ 55 w 144"/>
                <a:gd name="T17" fmla="*/ 127 h 137"/>
                <a:gd name="T18" fmla="*/ 43 w 144"/>
                <a:gd name="T19" fmla="*/ 134 h 137"/>
                <a:gd name="T20" fmla="*/ 39 w 144"/>
                <a:gd name="T21" fmla="*/ 120 h 137"/>
                <a:gd name="T22" fmla="*/ 26 w 144"/>
                <a:gd name="T23" fmla="*/ 63 h 137"/>
                <a:gd name="T24" fmla="*/ 21 w 144"/>
                <a:gd name="T25" fmla="*/ 57 h 137"/>
                <a:gd name="T26" fmla="*/ 5 w 144"/>
                <a:gd name="T27" fmla="*/ 37 h 137"/>
                <a:gd name="T28" fmla="*/ 29 w 144"/>
                <a:gd name="T29" fmla="*/ 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7">
                  <a:moveTo>
                    <a:pt x="29" y="33"/>
                  </a:moveTo>
                  <a:cubicBezTo>
                    <a:pt x="56" y="36"/>
                    <a:pt x="77" y="29"/>
                    <a:pt x="93" y="9"/>
                  </a:cubicBezTo>
                  <a:cubicBezTo>
                    <a:pt x="97" y="5"/>
                    <a:pt x="102" y="0"/>
                    <a:pt x="109" y="3"/>
                  </a:cubicBezTo>
                  <a:cubicBezTo>
                    <a:pt x="116" y="6"/>
                    <a:pt x="112" y="12"/>
                    <a:pt x="112" y="18"/>
                  </a:cubicBezTo>
                  <a:cubicBezTo>
                    <a:pt x="109" y="46"/>
                    <a:pt x="108" y="74"/>
                    <a:pt x="137" y="91"/>
                  </a:cubicBezTo>
                  <a:cubicBezTo>
                    <a:pt x="141" y="93"/>
                    <a:pt x="144" y="97"/>
                    <a:pt x="141" y="102"/>
                  </a:cubicBezTo>
                  <a:cubicBezTo>
                    <a:pt x="139" y="107"/>
                    <a:pt x="133" y="106"/>
                    <a:pt x="129" y="105"/>
                  </a:cubicBezTo>
                  <a:cubicBezTo>
                    <a:pt x="116" y="104"/>
                    <a:pt x="105" y="100"/>
                    <a:pt x="91" y="103"/>
                  </a:cubicBezTo>
                  <a:cubicBezTo>
                    <a:pt x="77" y="107"/>
                    <a:pt x="65" y="116"/>
                    <a:pt x="55" y="127"/>
                  </a:cubicBezTo>
                  <a:cubicBezTo>
                    <a:pt x="52" y="130"/>
                    <a:pt x="49" y="137"/>
                    <a:pt x="43" y="134"/>
                  </a:cubicBezTo>
                  <a:cubicBezTo>
                    <a:pt x="37" y="131"/>
                    <a:pt x="39" y="125"/>
                    <a:pt x="39" y="120"/>
                  </a:cubicBezTo>
                  <a:cubicBezTo>
                    <a:pt x="40" y="100"/>
                    <a:pt x="41" y="80"/>
                    <a:pt x="26" y="63"/>
                  </a:cubicBezTo>
                  <a:cubicBezTo>
                    <a:pt x="24" y="61"/>
                    <a:pt x="22" y="59"/>
                    <a:pt x="21" y="57"/>
                  </a:cubicBezTo>
                  <a:cubicBezTo>
                    <a:pt x="16" y="50"/>
                    <a:pt x="0" y="49"/>
                    <a:pt x="5" y="37"/>
                  </a:cubicBezTo>
                  <a:cubicBezTo>
                    <a:pt x="10" y="28"/>
                    <a:pt x="22" y="36"/>
                    <a:pt x="29" y="33"/>
                  </a:cubicBezTo>
                  <a:close/>
                </a:path>
              </a:pathLst>
            </a:custGeom>
            <a:solidFill>
              <a:srgbClr val="D3C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B03296E-556F-46D2-81BC-9078F50A1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855" y="3897630"/>
              <a:ext cx="277813" cy="301625"/>
            </a:xfrm>
            <a:custGeom>
              <a:avLst/>
              <a:gdLst>
                <a:gd name="T0" fmla="*/ 0 w 130"/>
                <a:gd name="T1" fmla="*/ 108 h 140"/>
                <a:gd name="T2" fmla="*/ 9 w 130"/>
                <a:gd name="T3" fmla="*/ 94 h 140"/>
                <a:gd name="T4" fmla="*/ 24 w 130"/>
                <a:gd name="T5" fmla="*/ 21 h 140"/>
                <a:gd name="T6" fmla="*/ 25 w 130"/>
                <a:gd name="T7" fmla="*/ 5 h 140"/>
                <a:gd name="T8" fmla="*/ 38 w 130"/>
                <a:gd name="T9" fmla="*/ 10 h 140"/>
                <a:gd name="T10" fmla="*/ 111 w 130"/>
                <a:gd name="T11" fmla="*/ 38 h 140"/>
                <a:gd name="T12" fmla="*/ 127 w 130"/>
                <a:gd name="T13" fmla="*/ 42 h 140"/>
                <a:gd name="T14" fmla="*/ 120 w 130"/>
                <a:gd name="T15" fmla="*/ 56 h 140"/>
                <a:gd name="T16" fmla="*/ 102 w 130"/>
                <a:gd name="T17" fmla="*/ 122 h 140"/>
                <a:gd name="T18" fmla="*/ 100 w 130"/>
                <a:gd name="T19" fmla="*/ 136 h 140"/>
                <a:gd name="T20" fmla="*/ 85 w 130"/>
                <a:gd name="T21" fmla="*/ 132 h 140"/>
                <a:gd name="T22" fmla="*/ 18 w 130"/>
                <a:gd name="T23" fmla="*/ 113 h 140"/>
                <a:gd name="T24" fmla="*/ 0 w 130"/>
                <a:gd name="T25" fmla="*/ 10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40">
                  <a:moveTo>
                    <a:pt x="0" y="108"/>
                  </a:moveTo>
                  <a:cubicBezTo>
                    <a:pt x="1" y="101"/>
                    <a:pt x="6" y="98"/>
                    <a:pt x="9" y="94"/>
                  </a:cubicBezTo>
                  <a:cubicBezTo>
                    <a:pt x="31" y="73"/>
                    <a:pt x="34" y="48"/>
                    <a:pt x="24" y="21"/>
                  </a:cubicBezTo>
                  <a:cubicBezTo>
                    <a:pt x="22" y="15"/>
                    <a:pt x="19" y="9"/>
                    <a:pt x="25" y="5"/>
                  </a:cubicBezTo>
                  <a:cubicBezTo>
                    <a:pt x="31" y="0"/>
                    <a:pt x="35" y="6"/>
                    <a:pt x="38" y="10"/>
                  </a:cubicBezTo>
                  <a:cubicBezTo>
                    <a:pt x="57" y="32"/>
                    <a:pt x="82" y="40"/>
                    <a:pt x="111" y="38"/>
                  </a:cubicBezTo>
                  <a:cubicBezTo>
                    <a:pt x="117" y="37"/>
                    <a:pt x="124" y="35"/>
                    <a:pt x="127" y="42"/>
                  </a:cubicBezTo>
                  <a:cubicBezTo>
                    <a:pt x="130" y="49"/>
                    <a:pt x="124" y="53"/>
                    <a:pt x="120" y="56"/>
                  </a:cubicBezTo>
                  <a:cubicBezTo>
                    <a:pt x="98" y="74"/>
                    <a:pt x="97" y="97"/>
                    <a:pt x="102" y="122"/>
                  </a:cubicBezTo>
                  <a:cubicBezTo>
                    <a:pt x="103" y="127"/>
                    <a:pt x="106" y="133"/>
                    <a:pt x="100" y="136"/>
                  </a:cubicBezTo>
                  <a:cubicBezTo>
                    <a:pt x="94" y="140"/>
                    <a:pt x="89" y="136"/>
                    <a:pt x="85" y="132"/>
                  </a:cubicBezTo>
                  <a:cubicBezTo>
                    <a:pt x="66" y="112"/>
                    <a:pt x="45" y="105"/>
                    <a:pt x="18" y="113"/>
                  </a:cubicBezTo>
                  <a:cubicBezTo>
                    <a:pt x="12" y="115"/>
                    <a:pt x="3" y="118"/>
                    <a:pt x="0" y="108"/>
                  </a:cubicBezTo>
                  <a:close/>
                </a:path>
              </a:pathLst>
            </a:custGeom>
            <a:solidFill>
              <a:srgbClr val="FDD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8D3730D-2D03-44F8-B455-18A79CB4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555" y="4440555"/>
              <a:ext cx="139700" cy="223837"/>
            </a:xfrm>
            <a:custGeom>
              <a:avLst/>
              <a:gdLst>
                <a:gd name="T0" fmla="*/ 39 w 65"/>
                <a:gd name="T1" fmla="*/ 104 h 104"/>
                <a:gd name="T2" fmla="*/ 5 w 65"/>
                <a:gd name="T3" fmla="*/ 69 h 104"/>
                <a:gd name="T4" fmla="*/ 20 w 65"/>
                <a:gd name="T5" fmla="*/ 15 h 104"/>
                <a:gd name="T6" fmla="*/ 47 w 65"/>
                <a:gd name="T7" fmla="*/ 0 h 104"/>
                <a:gd name="T8" fmla="*/ 63 w 65"/>
                <a:gd name="T9" fmla="*/ 16 h 104"/>
                <a:gd name="T10" fmla="*/ 39 w 65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4">
                  <a:moveTo>
                    <a:pt x="39" y="104"/>
                  </a:moveTo>
                  <a:cubicBezTo>
                    <a:pt x="18" y="102"/>
                    <a:pt x="8" y="87"/>
                    <a:pt x="5" y="69"/>
                  </a:cubicBezTo>
                  <a:cubicBezTo>
                    <a:pt x="0" y="49"/>
                    <a:pt x="3" y="29"/>
                    <a:pt x="20" y="15"/>
                  </a:cubicBezTo>
                  <a:cubicBezTo>
                    <a:pt x="28" y="9"/>
                    <a:pt x="35" y="0"/>
                    <a:pt x="47" y="0"/>
                  </a:cubicBezTo>
                  <a:cubicBezTo>
                    <a:pt x="59" y="0"/>
                    <a:pt x="65" y="3"/>
                    <a:pt x="63" y="16"/>
                  </a:cubicBezTo>
                  <a:cubicBezTo>
                    <a:pt x="55" y="45"/>
                    <a:pt x="51" y="76"/>
                    <a:pt x="39" y="104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F1B057C-9305-4744-ABEB-12C0D6CF7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968" y="5120005"/>
              <a:ext cx="1274763" cy="33337"/>
            </a:xfrm>
            <a:custGeom>
              <a:avLst/>
              <a:gdLst>
                <a:gd name="T0" fmla="*/ 583 w 596"/>
                <a:gd name="T1" fmla="*/ 15 h 15"/>
                <a:gd name="T2" fmla="*/ 560 w 596"/>
                <a:gd name="T3" fmla="*/ 12 h 15"/>
                <a:gd name="T4" fmla="*/ 23 w 596"/>
                <a:gd name="T5" fmla="*/ 11 h 15"/>
                <a:gd name="T6" fmla="*/ 0 w 596"/>
                <a:gd name="T7" fmla="*/ 8 h 15"/>
                <a:gd name="T8" fmla="*/ 26 w 596"/>
                <a:gd name="T9" fmla="*/ 1 h 15"/>
                <a:gd name="T10" fmla="*/ 569 w 596"/>
                <a:gd name="T11" fmla="*/ 1 h 15"/>
                <a:gd name="T12" fmla="*/ 596 w 596"/>
                <a:gd name="T13" fmla="*/ 8 h 15"/>
                <a:gd name="T14" fmla="*/ 596 w 596"/>
                <a:gd name="T15" fmla="*/ 15 h 15"/>
                <a:gd name="T16" fmla="*/ 583 w 59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15">
                  <a:moveTo>
                    <a:pt x="583" y="15"/>
                  </a:moveTo>
                  <a:cubicBezTo>
                    <a:pt x="576" y="9"/>
                    <a:pt x="568" y="12"/>
                    <a:pt x="560" y="12"/>
                  </a:cubicBezTo>
                  <a:cubicBezTo>
                    <a:pt x="381" y="11"/>
                    <a:pt x="202" y="11"/>
                    <a:pt x="23" y="11"/>
                  </a:cubicBezTo>
                  <a:cubicBezTo>
                    <a:pt x="15" y="11"/>
                    <a:pt x="6" y="14"/>
                    <a:pt x="0" y="8"/>
                  </a:cubicBezTo>
                  <a:cubicBezTo>
                    <a:pt x="7" y="0"/>
                    <a:pt x="17" y="1"/>
                    <a:pt x="26" y="1"/>
                  </a:cubicBezTo>
                  <a:cubicBezTo>
                    <a:pt x="207" y="1"/>
                    <a:pt x="388" y="1"/>
                    <a:pt x="569" y="1"/>
                  </a:cubicBezTo>
                  <a:cubicBezTo>
                    <a:pt x="578" y="1"/>
                    <a:pt x="588" y="1"/>
                    <a:pt x="596" y="8"/>
                  </a:cubicBezTo>
                  <a:cubicBezTo>
                    <a:pt x="596" y="10"/>
                    <a:pt x="596" y="12"/>
                    <a:pt x="596" y="15"/>
                  </a:cubicBezTo>
                  <a:cubicBezTo>
                    <a:pt x="592" y="15"/>
                    <a:pt x="587" y="15"/>
                    <a:pt x="583" y="15"/>
                  </a:cubicBezTo>
                  <a:close/>
                </a:path>
              </a:pathLst>
            </a:custGeom>
            <a:solidFill>
              <a:srgbClr val="A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15DD8BA-A70A-4F5B-9099-A43F076B9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280" y="3977005"/>
              <a:ext cx="981075" cy="1158875"/>
            </a:xfrm>
            <a:custGeom>
              <a:avLst/>
              <a:gdLst>
                <a:gd name="T0" fmla="*/ 444 w 458"/>
                <a:gd name="T1" fmla="*/ 540 h 540"/>
                <a:gd name="T2" fmla="*/ 316 w 458"/>
                <a:gd name="T3" fmla="*/ 540 h 540"/>
                <a:gd name="T4" fmla="*/ 270 w 458"/>
                <a:gd name="T5" fmla="*/ 449 h 540"/>
                <a:gd name="T6" fmla="*/ 260 w 458"/>
                <a:gd name="T7" fmla="*/ 431 h 540"/>
                <a:gd name="T8" fmla="*/ 114 w 458"/>
                <a:gd name="T9" fmla="*/ 257 h 540"/>
                <a:gd name="T10" fmla="*/ 103 w 458"/>
                <a:gd name="T11" fmla="*/ 240 h 540"/>
                <a:gd name="T12" fmla="*/ 21 w 458"/>
                <a:gd name="T13" fmla="*/ 24 h 540"/>
                <a:gd name="T14" fmla="*/ 0 w 458"/>
                <a:gd name="T15" fmla="*/ 13 h 540"/>
                <a:gd name="T16" fmla="*/ 63 w 458"/>
                <a:gd name="T17" fmla="*/ 5 h 540"/>
                <a:gd name="T18" fmla="*/ 132 w 458"/>
                <a:gd name="T19" fmla="*/ 57 h 540"/>
                <a:gd name="T20" fmla="*/ 185 w 458"/>
                <a:gd name="T21" fmla="*/ 96 h 540"/>
                <a:gd name="T22" fmla="*/ 204 w 458"/>
                <a:gd name="T23" fmla="*/ 105 h 540"/>
                <a:gd name="T24" fmla="*/ 290 w 458"/>
                <a:gd name="T25" fmla="*/ 177 h 540"/>
                <a:gd name="T26" fmla="*/ 308 w 458"/>
                <a:gd name="T27" fmla="*/ 229 h 540"/>
                <a:gd name="T28" fmla="*/ 326 w 458"/>
                <a:gd name="T29" fmla="*/ 240 h 540"/>
                <a:gd name="T30" fmla="*/ 443 w 458"/>
                <a:gd name="T31" fmla="*/ 270 h 540"/>
                <a:gd name="T32" fmla="*/ 440 w 458"/>
                <a:gd name="T33" fmla="*/ 352 h 540"/>
                <a:gd name="T34" fmla="*/ 429 w 458"/>
                <a:gd name="T35" fmla="*/ 429 h 540"/>
                <a:gd name="T36" fmla="*/ 442 w 458"/>
                <a:gd name="T37" fmla="*/ 535 h 540"/>
                <a:gd name="T38" fmla="*/ 444 w 458"/>
                <a:gd name="T3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8" h="540">
                  <a:moveTo>
                    <a:pt x="444" y="540"/>
                  </a:moveTo>
                  <a:cubicBezTo>
                    <a:pt x="401" y="540"/>
                    <a:pt x="358" y="540"/>
                    <a:pt x="316" y="540"/>
                  </a:cubicBezTo>
                  <a:cubicBezTo>
                    <a:pt x="326" y="500"/>
                    <a:pt x="308" y="463"/>
                    <a:pt x="270" y="449"/>
                  </a:cubicBezTo>
                  <a:cubicBezTo>
                    <a:pt x="259" y="445"/>
                    <a:pt x="259" y="439"/>
                    <a:pt x="260" y="431"/>
                  </a:cubicBezTo>
                  <a:cubicBezTo>
                    <a:pt x="272" y="337"/>
                    <a:pt x="209" y="261"/>
                    <a:pt x="114" y="257"/>
                  </a:cubicBezTo>
                  <a:cubicBezTo>
                    <a:pt x="102" y="256"/>
                    <a:pt x="99" y="254"/>
                    <a:pt x="103" y="240"/>
                  </a:cubicBezTo>
                  <a:cubicBezTo>
                    <a:pt x="131" y="145"/>
                    <a:pt x="89" y="73"/>
                    <a:pt x="21" y="24"/>
                  </a:cubicBezTo>
                  <a:cubicBezTo>
                    <a:pt x="14" y="20"/>
                    <a:pt x="7" y="17"/>
                    <a:pt x="0" y="13"/>
                  </a:cubicBezTo>
                  <a:cubicBezTo>
                    <a:pt x="22" y="15"/>
                    <a:pt x="41" y="0"/>
                    <a:pt x="63" y="5"/>
                  </a:cubicBezTo>
                  <a:cubicBezTo>
                    <a:pt x="93" y="3"/>
                    <a:pt x="122" y="22"/>
                    <a:pt x="132" y="57"/>
                  </a:cubicBezTo>
                  <a:cubicBezTo>
                    <a:pt x="140" y="87"/>
                    <a:pt x="154" y="101"/>
                    <a:pt x="185" y="96"/>
                  </a:cubicBezTo>
                  <a:cubicBezTo>
                    <a:pt x="192" y="95"/>
                    <a:pt x="199" y="98"/>
                    <a:pt x="204" y="105"/>
                  </a:cubicBezTo>
                  <a:cubicBezTo>
                    <a:pt x="240" y="120"/>
                    <a:pt x="270" y="143"/>
                    <a:pt x="290" y="177"/>
                  </a:cubicBezTo>
                  <a:cubicBezTo>
                    <a:pt x="299" y="194"/>
                    <a:pt x="306" y="211"/>
                    <a:pt x="308" y="229"/>
                  </a:cubicBezTo>
                  <a:cubicBezTo>
                    <a:pt x="309" y="242"/>
                    <a:pt x="312" y="248"/>
                    <a:pt x="326" y="240"/>
                  </a:cubicBezTo>
                  <a:cubicBezTo>
                    <a:pt x="374" y="215"/>
                    <a:pt x="420" y="235"/>
                    <a:pt x="443" y="270"/>
                  </a:cubicBezTo>
                  <a:cubicBezTo>
                    <a:pt x="456" y="289"/>
                    <a:pt x="458" y="334"/>
                    <a:pt x="440" y="352"/>
                  </a:cubicBezTo>
                  <a:cubicBezTo>
                    <a:pt x="415" y="377"/>
                    <a:pt x="421" y="402"/>
                    <a:pt x="429" y="429"/>
                  </a:cubicBezTo>
                  <a:cubicBezTo>
                    <a:pt x="439" y="464"/>
                    <a:pt x="444" y="499"/>
                    <a:pt x="442" y="535"/>
                  </a:cubicBezTo>
                  <a:cubicBezTo>
                    <a:pt x="442" y="536"/>
                    <a:pt x="443" y="538"/>
                    <a:pt x="444" y="540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35E7568-DAE6-42A2-88AA-1D5FB05E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493" y="3089593"/>
              <a:ext cx="628650" cy="512762"/>
            </a:xfrm>
            <a:custGeom>
              <a:avLst/>
              <a:gdLst>
                <a:gd name="T0" fmla="*/ 292 w 294"/>
                <a:gd name="T1" fmla="*/ 78 h 239"/>
                <a:gd name="T2" fmla="*/ 235 w 294"/>
                <a:gd name="T3" fmla="*/ 191 h 239"/>
                <a:gd name="T4" fmla="*/ 121 w 294"/>
                <a:gd name="T5" fmla="*/ 234 h 239"/>
                <a:gd name="T6" fmla="*/ 15 w 294"/>
                <a:gd name="T7" fmla="*/ 180 h 239"/>
                <a:gd name="T8" fmla="*/ 26 w 294"/>
                <a:gd name="T9" fmla="*/ 90 h 239"/>
                <a:gd name="T10" fmla="*/ 169 w 294"/>
                <a:gd name="T11" fmla="*/ 4 h 239"/>
                <a:gd name="T12" fmla="*/ 258 w 294"/>
                <a:gd name="T13" fmla="*/ 26 h 239"/>
                <a:gd name="T14" fmla="*/ 292 w 294"/>
                <a:gd name="T15" fmla="*/ 7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4" h="239">
                  <a:moveTo>
                    <a:pt x="292" y="78"/>
                  </a:moveTo>
                  <a:cubicBezTo>
                    <a:pt x="289" y="135"/>
                    <a:pt x="266" y="166"/>
                    <a:pt x="235" y="191"/>
                  </a:cubicBezTo>
                  <a:cubicBezTo>
                    <a:pt x="201" y="217"/>
                    <a:pt x="162" y="229"/>
                    <a:pt x="121" y="234"/>
                  </a:cubicBezTo>
                  <a:cubicBezTo>
                    <a:pt x="83" y="239"/>
                    <a:pt x="32" y="215"/>
                    <a:pt x="15" y="180"/>
                  </a:cubicBezTo>
                  <a:cubicBezTo>
                    <a:pt x="0" y="149"/>
                    <a:pt x="7" y="118"/>
                    <a:pt x="26" y="90"/>
                  </a:cubicBezTo>
                  <a:cubicBezTo>
                    <a:pt x="60" y="39"/>
                    <a:pt x="110" y="11"/>
                    <a:pt x="169" y="4"/>
                  </a:cubicBezTo>
                  <a:cubicBezTo>
                    <a:pt x="200" y="0"/>
                    <a:pt x="232" y="6"/>
                    <a:pt x="258" y="26"/>
                  </a:cubicBezTo>
                  <a:cubicBezTo>
                    <a:pt x="280" y="42"/>
                    <a:pt x="294" y="63"/>
                    <a:pt x="292" y="78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A8EB068-3468-4783-A039-57650A9A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343" y="3761105"/>
              <a:ext cx="457200" cy="444500"/>
            </a:xfrm>
            <a:custGeom>
              <a:avLst/>
              <a:gdLst>
                <a:gd name="T0" fmla="*/ 149 w 214"/>
                <a:gd name="T1" fmla="*/ 206 h 207"/>
                <a:gd name="T2" fmla="*/ 104 w 214"/>
                <a:gd name="T3" fmla="*/ 201 h 207"/>
                <a:gd name="T4" fmla="*/ 80 w 214"/>
                <a:gd name="T5" fmla="*/ 183 h 207"/>
                <a:gd name="T6" fmla="*/ 8 w 214"/>
                <a:gd name="T7" fmla="*/ 106 h 207"/>
                <a:gd name="T8" fmla="*/ 2 w 214"/>
                <a:gd name="T9" fmla="*/ 91 h 207"/>
                <a:gd name="T10" fmla="*/ 114 w 214"/>
                <a:gd name="T11" fmla="*/ 6 h 207"/>
                <a:gd name="T12" fmla="*/ 213 w 214"/>
                <a:gd name="T13" fmla="*/ 110 h 207"/>
                <a:gd name="T14" fmla="*/ 180 w 214"/>
                <a:gd name="T15" fmla="*/ 192 h 207"/>
                <a:gd name="T16" fmla="*/ 149 w 214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07">
                  <a:moveTo>
                    <a:pt x="149" y="206"/>
                  </a:moveTo>
                  <a:cubicBezTo>
                    <a:pt x="134" y="200"/>
                    <a:pt x="119" y="201"/>
                    <a:pt x="104" y="201"/>
                  </a:cubicBezTo>
                  <a:cubicBezTo>
                    <a:pt x="90" y="202"/>
                    <a:pt x="83" y="198"/>
                    <a:pt x="80" y="183"/>
                  </a:cubicBezTo>
                  <a:cubicBezTo>
                    <a:pt x="73" y="142"/>
                    <a:pt x="49" y="116"/>
                    <a:pt x="8" y="106"/>
                  </a:cubicBezTo>
                  <a:cubicBezTo>
                    <a:pt x="5" y="101"/>
                    <a:pt x="0" y="98"/>
                    <a:pt x="2" y="91"/>
                  </a:cubicBezTo>
                  <a:cubicBezTo>
                    <a:pt x="12" y="40"/>
                    <a:pt x="62" y="0"/>
                    <a:pt x="114" y="6"/>
                  </a:cubicBezTo>
                  <a:cubicBezTo>
                    <a:pt x="169" y="12"/>
                    <a:pt x="212" y="52"/>
                    <a:pt x="213" y="110"/>
                  </a:cubicBezTo>
                  <a:cubicBezTo>
                    <a:pt x="214" y="143"/>
                    <a:pt x="202" y="169"/>
                    <a:pt x="180" y="192"/>
                  </a:cubicBezTo>
                  <a:cubicBezTo>
                    <a:pt x="172" y="201"/>
                    <a:pt x="162" y="207"/>
                    <a:pt x="149" y="206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CD82114-5A08-4B32-866B-F32C7E9F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193" y="3465830"/>
              <a:ext cx="341313" cy="465137"/>
            </a:xfrm>
            <a:custGeom>
              <a:avLst/>
              <a:gdLst>
                <a:gd name="T0" fmla="*/ 0 w 160"/>
                <a:gd name="T1" fmla="*/ 80 h 217"/>
                <a:gd name="T2" fmla="*/ 41 w 160"/>
                <a:gd name="T3" fmla="*/ 6 h 217"/>
                <a:gd name="T4" fmla="*/ 85 w 160"/>
                <a:gd name="T5" fmla="*/ 18 h 217"/>
                <a:gd name="T6" fmla="*/ 152 w 160"/>
                <a:gd name="T7" fmla="*/ 158 h 217"/>
                <a:gd name="T8" fmla="*/ 70 w 160"/>
                <a:gd name="T9" fmla="*/ 194 h 217"/>
                <a:gd name="T10" fmla="*/ 0 w 160"/>
                <a:gd name="T11" fmla="*/ 8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17">
                  <a:moveTo>
                    <a:pt x="0" y="80"/>
                  </a:moveTo>
                  <a:cubicBezTo>
                    <a:pt x="1" y="33"/>
                    <a:pt x="14" y="13"/>
                    <a:pt x="41" y="6"/>
                  </a:cubicBezTo>
                  <a:cubicBezTo>
                    <a:pt x="58" y="0"/>
                    <a:pt x="71" y="10"/>
                    <a:pt x="85" y="18"/>
                  </a:cubicBezTo>
                  <a:cubicBezTo>
                    <a:pt x="126" y="42"/>
                    <a:pt x="160" y="113"/>
                    <a:pt x="152" y="158"/>
                  </a:cubicBezTo>
                  <a:cubicBezTo>
                    <a:pt x="145" y="199"/>
                    <a:pt x="104" y="217"/>
                    <a:pt x="70" y="194"/>
                  </a:cubicBezTo>
                  <a:cubicBezTo>
                    <a:pt x="25" y="164"/>
                    <a:pt x="3" y="120"/>
                    <a:pt x="0" y="80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0BC60FB-D119-4099-B31D-8A63AC46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430" y="3634105"/>
              <a:ext cx="265113" cy="274637"/>
            </a:xfrm>
            <a:custGeom>
              <a:avLst/>
              <a:gdLst>
                <a:gd name="T0" fmla="*/ 60 w 124"/>
                <a:gd name="T1" fmla="*/ 125 h 128"/>
                <a:gd name="T2" fmla="*/ 1 w 124"/>
                <a:gd name="T3" fmla="*/ 60 h 128"/>
                <a:gd name="T4" fmla="*/ 64 w 124"/>
                <a:gd name="T5" fmla="*/ 1 h 128"/>
                <a:gd name="T6" fmla="*/ 124 w 124"/>
                <a:gd name="T7" fmla="*/ 63 h 128"/>
                <a:gd name="T8" fmla="*/ 60 w 124"/>
                <a:gd name="T9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8">
                  <a:moveTo>
                    <a:pt x="60" y="125"/>
                  </a:moveTo>
                  <a:cubicBezTo>
                    <a:pt x="23" y="125"/>
                    <a:pt x="0" y="99"/>
                    <a:pt x="1" y="60"/>
                  </a:cubicBezTo>
                  <a:cubicBezTo>
                    <a:pt x="1" y="25"/>
                    <a:pt x="27" y="1"/>
                    <a:pt x="64" y="1"/>
                  </a:cubicBezTo>
                  <a:cubicBezTo>
                    <a:pt x="95" y="0"/>
                    <a:pt x="124" y="28"/>
                    <a:pt x="124" y="63"/>
                  </a:cubicBezTo>
                  <a:cubicBezTo>
                    <a:pt x="124" y="99"/>
                    <a:pt x="94" y="128"/>
                    <a:pt x="60" y="125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9A22DE3-C3D5-4ED6-93DC-9D95FE12E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855" y="2984818"/>
              <a:ext cx="338138" cy="222250"/>
            </a:xfrm>
            <a:custGeom>
              <a:avLst/>
              <a:gdLst>
                <a:gd name="T0" fmla="*/ 156 w 158"/>
                <a:gd name="T1" fmla="*/ 59 h 104"/>
                <a:gd name="T2" fmla="*/ 144 w 158"/>
                <a:gd name="T3" fmla="*/ 80 h 104"/>
                <a:gd name="T4" fmla="*/ 9 w 158"/>
                <a:gd name="T5" fmla="*/ 55 h 104"/>
                <a:gd name="T6" fmla="*/ 20 w 158"/>
                <a:gd name="T7" fmla="*/ 15 h 104"/>
                <a:gd name="T8" fmla="*/ 149 w 158"/>
                <a:gd name="T9" fmla="*/ 39 h 104"/>
                <a:gd name="T10" fmla="*/ 156 w 158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04">
                  <a:moveTo>
                    <a:pt x="156" y="59"/>
                  </a:moveTo>
                  <a:cubicBezTo>
                    <a:pt x="158" y="69"/>
                    <a:pt x="152" y="75"/>
                    <a:pt x="144" y="80"/>
                  </a:cubicBezTo>
                  <a:cubicBezTo>
                    <a:pt x="111" y="104"/>
                    <a:pt x="29" y="84"/>
                    <a:pt x="9" y="55"/>
                  </a:cubicBezTo>
                  <a:cubicBezTo>
                    <a:pt x="0" y="41"/>
                    <a:pt x="4" y="22"/>
                    <a:pt x="20" y="15"/>
                  </a:cubicBezTo>
                  <a:cubicBezTo>
                    <a:pt x="50" y="0"/>
                    <a:pt x="121" y="8"/>
                    <a:pt x="149" y="39"/>
                  </a:cubicBezTo>
                  <a:cubicBezTo>
                    <a:pt x="154" y="45"/>
                    <a:pt x="157" y="52"/>
                    <a:pt x="156" y="59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D7975DF-BDFF-491B-8C8A-20A8BCCA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780" y="4140518"/>
              <a:ext cx="247650" cy="239712"/>
            </a:xfrm>
            <a:custGeom>
              <a:avLst/>
              <a:gdLst>
                <a:gd name="T0" fmla="*/ 112 w 116"/>
                <a:gd name="T1" fmla="*/ 57 h 112"/>
                <a:gd name="T2" fmla="*/ 60 w 116"/>
                <a:gd name="T3" fmla="*/ 112 h 112"/>
                <a:gd name="T4" fmla="*/ 3 w 116"/>
                <a:gd name="T5" fmla="*/ 55 h 112"/>
                <a:gd name="T6" fmla="*/ 56 w 116"/>
                <a:gd name="T7" fmla="*/ 1 h 112"/>
                <a:gd name="T8" fmla="*/ 112 w 116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2">
                  <a:moveTo>
                    <a:pt x="112" y="57"/>
                  </a:moveTo>
                  <a:cubicBezTo>
                    <a:pt x="115" y="90"/>
                    <a:pt x="89" y="111"/>
                    <a:pt x="60" y="112"/>
                  </a:cubicBezTo>
                  <a:cubicBezTo>
                    <a:pt x="29" y="112"/>
                    <a:pt x="0" y="85"/>
                    <a:pt x="3" y="55"/>
                  </a:cubicBezTo>
                  <a:cubicBezTo>
                    <a:pt x="6" y="23"/>
                    <a:pt x="26" y="1"/>
                    <a:pt x="56" y="1"/>
                  </a:cubicBezTo>
                  <a:cubicBezTo>
                    <a:pt x="84" y="0"/>
                    <a:pt x="116" y="23"/>
                    <a:pt x="112" y="57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C65C403-660B-480E-99D7-4B3D5857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055" y="4769168"/>
              <a:ext cx="169863" cy="171450"/>
            </a:xfrm>
            <a:custGeom>
              <a:avLst/>
              <a:gdLst>
                <a:gd name="T0" fmla="*/ 38 w 80"/>
                <a:gd name="T1" fmla="*/ 80 h 80"/>
                <a:gd name="T2" fmla="*/ 0 w 80"/>
                <a:gd name="T3" fmla="*/ 41 h 80"/>
                <a:gd name="T4" fmla="*/ 38 w 80"/>
                <a:gd name="T5" fmla="*/ 0 h 80"/>
                <a:gd name="T6" fmla="*/ 80 w 80"/>
                <a:gd name="T7" fmla="*/ 40 h 80"/>
                <a:gd name="T8" fmla="*/ 38 w 8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38" y="80"/>
                  </a:moveTo>
                  <a:cubicBezTo>
                    <a:pt x="12" y="79"/>
                    <a:pt x="0" y="67"/>
                    <a:pt x="0" y="41"/>
                  </a:cubicBezTo>
                  <a:cubicBezTo>
                    <a:pt x="0" y="21"/>
                    <a:pt x="19" y="1"/>
                    <a:pt x="38" y="0"/>
                  </a:cubicBezTo>
                  <a:cubicBezTo>
                    <a:pt x="58" y="0"/>
                    <a:pt x="80" y="20"/>
                    <a:pt x="80" y="40"/>
                  </a:cubicBezTo>
                  <a:cubicBezTo>
                    <a:pt x="80" y="64"/>
                    <a:pt x="63" y="80"/>
                    <a:pt x="38" y="80"/>
                  </a:cubicBezTo>
                  <a:close/>
                </a:path>
              </a:pathLst>
            </a:custGeom>
            <a:solidFill>
              <a:srgbClr val="F5D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7121682-025E-4978-8EE7-52935D58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055" y="4119880"/>
              <a:ext cx="114300" cy="14287"/>
            </a:xfrm>
            <a:custGeom>
              <a:avLst/>
              <a:gdLst>
                <a:gd name="T0" fmla="*/ 54 w 54"/>
                <a:gd name="T1" fmla="*/ 7 h 7"/>
                <a:gd name="T2" fmla="*/ 0 w 54"/>
                <a:gd name="T3" fmla="*/ 7 h 7"/>
                <a:gd name="T4" fmla="*/ 54 w 5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7">
                  <a:moveTo>
                    <a:pt x="54" y="7"/>
                  </a:moveTo>
                  <a:cubicBezTo>
                    <a:pt x="36" y="7"/>
                    <a:pt x="18" y="7"/>
                    <a:pt x="0" y="7"/>
                  </a:cubicBezTo>
                  <a:cubicBezTo>
                    <a:pt x="18" y="0"/>
                    <a:pt x="36" y="0"/>
                    <a:pt x="54" y="7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F860C41-8598-482D-9F87-3E73CB3F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93" y="4635818"/>
              <a:ext cx="1341438" cy="501650"/>
            </a:xfrm>
            <a:custGeom>
              <a:avLst/>
              <a:gdLst>
                <a:gd name="T0" fmla="*/ 621 w 627"/>
                <a:gd name="T1" fmla="*/ 234 h 234"/>
                <a:gd name="T2" fmla="*/ 25 w 627"/>
                <a:gd name="T3" fmla="*/ 234 h 234"/>
                <a:gd name="T4" fmla="*/ 39 w 627"/>
                <a:gd name="T5" fmla="*/ 118 h 234"/>
                <a:gd name="T6" fmla="*/ 178 w 627"/>
                <a:gd name="T7" fmla="*/ 88 h 234"/>
                <a:gd name="T8" fmla="*/ 202 w 627"/>
                <a:gd name="T9" fmla="*/ 80 h 234"/>
                <a:gd name="T10" fmla="*/ 290 w 627"/>
                <a:gd name="T11" fmla="*/ 11 h 234"/>
                <a:gd name="T12" fmla="*/ 454 w 627"/>
                <a:gd name="T13" fmla="*/ 89 h 234"/>
                <a:gd name="T14" fmla="*/ 495 w 627"/>
                <a:gd name="T15" fmla="*/ 114 h 234"/>
                <a:gd name="T16" fmla="*/ 622 w 627"/>
                <a:gd name="T17" fmla="*/ 200 h 234"/>
                <a:gd name="T18" fmla="*/ 621 w 627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7" h="234">
                  <a:moveTo>
                    <a:pt x="621" y="234"/>
                  </a:moveTo>
                  <a:cubicBezTo>
                    <a:pt x="422" y="234"/>
                    <a:pt x="223" y="234"/>
                    <a:pt x="25" y="234"/>
                  </a:cubicBezTo>
                  <a:cubicBezTo>
                    <a:pt x="0" y="197"/>
                    <a:pt x="5" y="157"/>
                    <a:pt x="39" y="118"/>
                  </a:cubicBezTo>
                  <a:cubicBezTo>
                    <a:pt x="70" y="80"/>
                    <a:pt x="137" y="64"/>
                    <a:pt x="178" y="88"/>
                  </a:cubicBezTo>
                  <a:cubicBezTo>
                    <a:pt x="191" y="96"/>
                    <a:pt x="196" y="90"/>
                    <a:pt x="202" y="80"/>
                  </a:cubicBezTo>
                  <a:cubicBezTo>
                    <a:pt x="222" y="45"/>
                    <a:pt x="249" y="18"/>
                    <a:pt x="290" y="11"/>
                  </a:cubicBezTo>
                  <a:cubicBezTo>
                    <a:pt x="353" y="0"/>
                    <a:pt x="426" y="26"/>
                    <a:pt x="454" y="89"/>
                  </a:cubicBezTo>
                  <a:cubicBezTo>
                    <a:pt x="463" y="109"/>
                    <a:pt x="474" y="115"/>
                    <a:pt x="495" y="114"/>
                  </a:cubicBezTo>
                  <a:cubicBezTo>
                    <a:pt x="549" y="112"/>
                    <a:pt x="603" y="150"/>
                    <a:pt x="622" y="200"/>
                  </a:cubicBezTo>
                  <a:cubicBezTo>
                    <a:pt x="627" y="212"/>
                    <a:pt x="624" y="223"/>
                    <a:pt x="621" y="234"/>
                  </a:cubicBezTo>
                  <a:close/>
                </a:path>
              </a:pathLst>
            </a:custGeom>
            <a:solidFill>
              <a:srgbClr val="D3C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3151FD90-E7C7-4276-ABCD-B42F34408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093" y="4140518"/>
              <a:ext cx="344488" cy="239712"/>
            </a:xfrm>
            <a:custGeom>
              <a:avLst/>
              <a:gdLst>
                <a:gd name="T0" fmla="*/ 50 w 161"/>
                <a:gd name="T1" fmla="*/ 1 h 112"/>
                <a:gd name="T2" fmla="*/ 102 w 161"/>
                <a:gd name="T3" fmla="*/ 37 h 112"/>
                <a:gd name="T4" fmla="*/ 118 w 161"/>
                <a:gd name="T5" fmla="*/ 50 h 112"/>
                <a:gd name="T6" fmla="*/ 159 w 161"/>
                <a:gd name="T7" fmla="*/ 95 h 112"/>
                <a:gd name="T8" fmla="*/ 148 w 161"/>
                <a:gd name="T9" fmla="*/ 111 h 112"/>
                <a:gd name="T10" fmla="*/ 143 w 161"/>
                <a:gd name="T11" fmla="*/ 96 h 112"/>
                <a:gd name="T12" fmla="*/ 105 w 161"/>
                <a:gd name="T13" fmla="*/ 68 h 112"/>
                <a:gd name="T14" fmla="*/ 87 w 161"/>
                <a:gd name="T15" fmla="*/ 52 h 112"/>
                <a:gd name="T16" fmla="*/ 64 w 161"/>
                <a:gd name="T17" fmla="*/ 19 h 112"/>
                <a:gd name="T18" fmla="*/ 19 w 161"/>
                <a:gd name="T19" fmla="*/ 28 h 112"/>
                <a:gd name="T20" fmla="*/ 6 w 161"/>
                <a:gd name="T21" fmla="*/ 32 h 112"/>
                <a:gd name="T22" fmla="*/ 9 w 161"/>
                <a:gd name="T23" fmla="*/ 17 h 112"/>
                <a:gd name="T24" fmla="*/ 50 w 161"/>
                <a:gd name="T25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12">
                  <a:moveTo>
                    <a:pt x="50" y="1"/>
                  </a:moveTo>
                  <a:cubicBezTo>
                    <a:pt x="73" y="1"/>
                    <a:pt x="95" y="14"/>
                    <a:pt x="102" y="37"/>
                  </a:cubicBezTo>
                  <a:cubicBezTo>
                    <a:pt x="104" y="47"/>
                    <a:pt x="109" y="48"/>
                    <a:pt x="118" y="50"/>
                  </a:cubicBezTo>
                  <a:cubicBezTo>
                    <a:pt x="146" y="55"/>
                    <a:pt x="161" y="72"/>
                    <a:pt x="159" y="95"/>
                  </a:cubicBezTo>
                  <a:cubicBezTo>
                    <a:pt x="158" y="102"/>
                    <a:pt x="157" y="112"/>
                    <a:pt x="148" y="111"/>
                  </a:cubicBezTo>
                  <a:cubicBezTo>
                    <a:pt x="140" y="110"/>
                    <a:pt x="143" y="102"/>
                    <a:pt x="143" y="96"/>
                  </a:cubicBezTo>
                  <a:cubicBezTo>
                    <a:pt x="142" y="74"/>
                    <a:pt x="127" y="63"/>
                    <a:pt x="105" y="68"/>
                  </a:cubicBezTo>
                  <a:cubicBezTo>
                    <a:pt x="91" y="71"/>
                    <a:pt x="85" y="67"/>
                    <a:pt x="87" y="52"/>
                  </a:cubicBezTo>
                  <a:cubicBezTo>
                    <a:pt x="88" y="35"/>
                    <a:pt x="79" y="24"/>
                    <a:pt x="64" y="19"/>
                  </a:cubicBezTo>
                  <a:cubicBezTo>
                    <a:pt x="48" y="14"/>
                    <a:pt x="32" y="15"/>
                    <a:pt x="19" y="28"/>
                  </a:cubicBezTo>
                  <a:cubicBezTo>
                    <a:pt x="15" y="32"/>
                    <a:pt x="13" y="39"/>
                    <a:pt x="6" y="32"/>
                  </a:cubicBezTo>
                  <a:cubicBezTo>
                    <a:pt x="0" y="26"/>
                    <a:pt x="5" y="22"/>
                    <a:pt x="9" y="17"/>
                  </a:cubicBezTo>
                  <a:cubicBezTo>
                    <a:pt x="19" y="4"/>
                    <a:pt x="33" y="0"/>
                    <a:pt x="50" y="1"/>
                  </a:cubicBezTo>
                  <a:close/>
                </a:path>
              </a:pathLst>
            </a:custGeom>
            <a:solidFill>
              <a:srgbClr val="D1C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2C3684B-AB7D-48FB-A7A7-511221F8B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05" y="4839018"/>
              <a:ext cx="330200" cy="217487"/>
            </a:xfrm>
            <a:custGeom>
              <a:avLst/>
              <a:gdLst>
                <a:gd name="T0" fmla="*/ 0 w 154"/>
                <a:gd name="T1" fmla="*/ 84 h 101"/>
                <a:gd name="T2" fmla="*/ 51 w 154"/>
                <a:gd name="T3" fmla="*/ 35 h 101"/>
                <a:gd name="T4" fmla="*/ 91 w 154"/>
                <a:gd name="T5" fmla="*/ 19 h 101"/>
                <a:gd name="T6" fmla="*/ 149 w 154"/>
                <a:gd name="T7" fmla="*/ 22 h 101"/>
                <a:gd name="T8" fmla="*/ 149 w 154"/>
                <a:gd name="T9" fmla="*/ 37 h 101"/>
                <a:gd name="T10" fmla="*/ 137 w 154"/>
                <a:gd name="T11" fmla="*/ 33 h 101"/>
                <a:gd name="T12" fmla="*/ 92 w 154"/>
                <a:gd name="T13" fmla="*/ 49 h 101"/>
                <a:gd name="T14" fmla="*/ 77 w 154"/>
                <a:gd name="T15" fmla="*/ 56 h 101"/>
                <a:gd name="T16" fmla="*/ 16 w 154"/>
                <a:gd name="T17" fmla="*/ 91 h 101"/>
                <a:gd name="T18" fmla="*/ 11 w 154"/>
                <a:gd name="T19" fmla="*/ 101 h 101"/>
                <a:gd name="T20" fmla="*/ 2 w 154"/>
                <a:gd name="T21" fmla="*/ 94 h 101"/>
                <a:gd name="T22" fmla="*/ 0 w 154"/>
                <a:gd name="T23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01">
                  <a:moveTo>
                    <a:pt x="0" y="84"/>
                  </a:moveTo>
                  <a:cubicBezTo>
                    <a:pt x="0" y="57"/>
                    <a:pt x="24" y="34"/>
                    <a:pt x="51" y="35"/>
                  </a:cubicBezTo>
                  <a:cubicBezTo>
                    <a:pt x="67" y="35"/>
                    <a:pt x="79" y="32"/>
                    <a:pt x="91" y="19"/>
                  </a:cubicBezTo>
                  <a:cubicBezTo>
                    <a:pt x="107" y="0"/>
                    <a:pt x="138" y="3"/>
                    <a:pt x="149" y="22"/>
                  </a:cubicBezTo>
                  <a:cubicBezTo>
                    <a:pt x="152" y="27"/>
                    <a:pt x="154" y="33"/>
                    <a:pt x="149" y="37"/>
                  </a:cubicBezTo>
                  <a:cubicBezTo>
                    <a:pt x="145" y="40"/>
                    <a:pt x="141" y="36"/>
                    <a:pt x="137" y="33"/>
                  </a:cubicBezTo>
                  <a:cubicBezTo>
                    <a:pt x="114" y="15"/>
                    <a:pt x="99" y="20"/>
                    <a:pt x="92" y="49"/>
                  </a:cubicBezTo>
                  <a:cubicBezTo>
                    <a:pt x="90" y="59"/>
                    <a:pt x="85" y="60"/>
                    <a:pt x="77" y="56"/>
                  </a:cubicBezTo>
                  <a:cubicBezTo>
                    <a:pt x="40" y="42"/>
                    <a:pt x="21" y="54"/>
                    <a:pt x="16" y="91"/>
                  </a:cubicBezTo>
                  <a:cubicBezTo>
                    <a:pt x="16" y="95"/>
                    <a:pt x="17" y="100"/>
                    <a:pt x="11" y="101"/>
                  </a:cubicBezTo>
                  <a:cubicBezTo>
                    <a:pt x="7" y="101"/>
                    <a:pt x="4" y="98"/>
                    <a:pt x="2" y="94"/>
                  </a:cubicBezTo>
                  <a:cubicBezTo>
                    <a:pt x="1" y="90"/>
                    <a:pt x="0" y="85"/>
                    <a:pt x="0" y="84"/>
                  </a:cubicBezTo>
                  <a:close/>
                </a:path>
              </a:pathLst>
            </a:custGeom>
            <a:solidFill>
              <a:srgbClr val="D1C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A9C9B9F3-5869-4C12-B777-7495E40D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030" y="4404043"/>
              <a:ext cx="300038" cy="157162"/>
            </a:xfrm>
            <a:custGeom>
              <a:avLst/>
              <a:gdLst>
                <a:gd name="T0" fmla="*/ 1 w 140"/>
                <a:gd name="T1" fmla="*/ 58 h 73"/>
                <a:gd name="T2" fmla="*/ 47 w 140"/>
                <a:gd name="T3" fmla="*/ 20 h 73"/>
                <a:gd name="T4" fmla="*/ 80 w 140"/>
                <a:gd name="T5" fmla="*/ 12 h 73"/>
                <a:gd name="T6" fmla="*/ 133 w 140"/>
                <a:gd name="T7" fmla="*/ 20 h 73"/>
                <a:gd name="T8" fmla="*/ 133 w 140"/>
                <a:gd name="T9" fmla="*/ 40 h 73"/>
                <a:gd name="T10" fmla="*/ 120 w 140"/>
                <a:gd name="T11" fmla="*/ 32 h 73"/>
                <a:gd name="T12" fmla="*/ 84 w 140"/>
                <a:gd name="T13" fmla="*/ 29 h 73"/>
                <a:gd name="T14" fmla="*/ 53 w 140"/>
                <a:gd name="T15" fmla="*/ 38 h 73"/>
                <a:gd name="T16" fmla="*/ 17 w 140"/>
                <a:gd name="T17" fmla="*/ 61 h 73"/>
                <a:gd name="T18" fmla="*/ 8 w 140"/>
                <a:gd name="T19" fmla="*/ 72 h 73"/>
                <a:gd name="T20" fmla="*/ 1 w 140"/>
                <a:gd name="T21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3">
                  <a:moveTo>
                    <a:pt x="1" y="58"/>
                  </a:moveTo>
                  <a:cubicBezTo>
                    <a:pt x="1" y="36"/>
                    <a:pt x="25" y="14"/>
                    <a:pt x="47" y="20"/>
                  </a:cubicBezTo>
                  <a:cubicBezTo>
                    <a:pt x="61" y="23"/>
                    <a:pt x="70" y="19"/>
                    <a:pt x="80" y="12"/>
                  </a:cubicBezTo>
                  <a:cubicBezTo>
                    <a:pt x="98" y="0"/>
                    <a:pt x="122" y="4"/>
                    <a:pt x="133" y="20"/>
                  </a:cubicBezTo>
                  <a:cubicBezTo>
                    <a:pt x="138" y="27"/>
                    <a:pt x="140" y="35"/>
                    <a:pt x="133" y="40"/>
                  </a:cubicBezTo>
                  <a:cubicBezTo>
                    <a:pt x="126" y="44"/>
                    <a:pt x="123" y="37"/>
                    <a:pt x="120" y="32"/>
                  </a:cubicBezTo>
                  <a:cubicBezTo>
                    <a:pt x="109" y="16"/>
                    <a:pt x="95" y="19"/>
                    <a:pt x="84" y="29"/>
                  </a:cubicBezTo>
                  <a:cubicBezTo>
                    <a:pt x="74" y="38"/>
                    <a:pt x="66" y="41"/>
                    <a:pt x="53" y="38"/>
                  </a:cubicBezTo>
                  <a:cubicBezTo>
                    <a:pt x="31" y="33"/>
                    <a:pt x="22" y="40"/>
                    <a:pt x="17" y="61"/>
                  </a:cubicBezTo>
                  <a:cubicBezTo>
                    <a:pt x="16" y="66"/>
                    <a:pt x="15" y="73"/>
                    <a:pt x="8" y="72"/>
                  </a:cubicBezTo>
                  <a:cubicBezTo>
                    <a:pt x="0" y="71"/>
                    <a:pt x="1" y="64"/>
                    <a:pt x="1" y="58"/>
                  </a:cubicBezTo>
                  <a:close/>
                </a:path>
              </a:pathLst>
            </a:custGeom>
            <a:solidFill>
              <a:srgbClr val="D1C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82A0CD77-FC7B-40C1-AC17-B6A279AD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880" y="4727893"/>
              <a:ext cx="220663" cy="223837"/>
            </a:xfrm>
            <a:custGeom>
              <a:avLst/>
              <a:gdLst>
                <a:gd name="T0" fmla="*/ 20 w 103"/>
                <a:gd name="T1" fmla="*/ 3 h 104"/>
                <a:gd name="T2" fmla="*/ 60 w 103"/>
                <a:gd name="T3" fmla="*/ 27 h 104"/>
                <a:gd name="T4" fmla="*/ 78 w 103"/>
                <a:gd name="T5" fmla="*/ 47 h 104"/>
                <a:gd name="T6" fmla="*/ 90 w 103"/>
                <a:gd name="T7" fmla="*/ 94 h 104"/>
                <a:gd name="T8" fmla="*/ 77 w 103"/>
                <a:gd name="T9" fmla="*/ 100 h 104"/>
                <a:gd name="T10" fmla="*/ 75 w 103"/>
                <a:gd name="T11" fmla="*/ 86 h 104"/>
                <a:gd name="T12" fmla="*/ 60 w 103"/>
                <a:gd name="T13" fmla="*/ 59 h 104"/>
                <a:gd name="T14" fmla="*/ 45 w 103"/>
                <a:gd name="T15" fmla="*/ 39 h 104"/>
                <a:gd name="T16" fmla="*/ 22 w 103"/>
                <a:gd name="T17" fmla="*/ 18 h 104"/>
                <a:gd name="T18" fmla="*/ 1 w 103"/>
                <a:gd name="T19" fmla="*/ 15 h 104"/>
                <a:gd name="T20" fmla="*/ 20 w 103"/>
                <a:gd name="T21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4">
                  <a:moveTo>
                    <a:pt x="20" y="3"/>
                  </a:moveTo>
                  <a:cubicBezTo>
                    <a:pt x="42" y="1"/>
                    <a:pt x="55" y="9"/>
                    <a:pt x="60" y="27"/>
                  </a:cubicBezTo>
                  <a:cubicBezTo>
                    <a:pt x="62" y="38"/>
                    <a:pt x="68" y="43"/>
                    <a:pt x="78" y="47"/>
                  </a:cubicBezTo>
                  <a:cubicBezTo>
                    <a:pt x="98" y="54"/>
                    <a:pt x="103" y="78"/>
                    <a:pt x="90" y="94"/>
                  </a:cubicBezTo>
                  <a:cubicBezTo>
                    <a:pt x="87" y="98"/>
                    <a:pt x="83" y="104"/>
                    <a:pt x="77" y="100"/>
                  </a:cubicBezTo>
                  <a:cubicBezTo>
                    <a:pt x="71" y="96"/>
                    <a:pt x="73" y="91"/>
                    <a:pt x="75" y="86"/>
                  </a:cubicBezTo>
                  <a:cubicBezTo>
                    <a:pt x="83" y="67"/>
                    <a:pt x="80" y="61"/>
                    <a:pt x="60" y="59"/>
                  </a:cubicBezTo>
                  <a:cubicBezTo>
                    <a:pt x="46" y="58"/>
                    <a:pt x="44" y="50"/>
                    <a:pt x="45" y="39"/>
                  </a:cubicBezTo>
                  <a:cubicBezTo>
                    <a:pt x="45" y="24"/>
                    <a:pt x="36" y="19"/>
                    <a:pt x="22" y="18"/>
                  </a:cubicBezTo>
                  <a:cubicBezTo>
                    <a:pt x="15" y="18"/>
                    <a:pt x="3" y="30"/>
                    <a:pt x="1" y="15"/>
                  </a:cubicBezTo>
                  <a:cubicBezTo>
                    <a:pt x="0" y="0"/>
                    <a:pt x="14" y="3"/>
                    <a:pt x="20" y="3"/>
                  </a:cubicBezTo>
                  <a:close/>
                </a:path>
              </a:pathLst>
            </a:custGeom>
            <a:solidFill>
              <a:srgbClr val="D0C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CFBAFC5-8997-45DA-AFA5-85B441C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368" y="4361180"/>
              <a:ext cx="198438" cy="144462"/>
            </a:xfrm>
            <a:custGeom>
              <a:avLst/>
              <a:gdLst>
                <a:gd name="T0" fmla="*/ 54 w 93"/>
                <a:gd name="T1" fmla="*/ 1 h 67"/>
                <a:gd name="T2" fmla="*/ 87 w 93"/>
                <a:gd name="T3" fmla="*/ 17 h 67"/>
                <a:gd name="T4" fmla="*/ 89 w 93"/>
                <a:gd name="T5" fmla="*/ 31 h 67"/>
                <a:gd name="T6" fmla="*/ 75 w 93"/>
                <a:gd name="T7" fmla="*/ 28 h 67"/>
                <a:gd name="T8" fmla="*/ 40 w 93"/>
                <a:gd name="T9" fmla="*/ 20 h 67"/>
                <a:gd name="T10" fmla="*/ 19 w 93"/>
                <a:gd name="T11" fmla="*/ 53 h 67"/>
                <a:gd name="T12" fmla="*/ 12 w 93"/>
                <a:gd name="T13" fmla="*/ 67 h 67"/>
                <a:gd name="T14" fmla="*/ 3 w 93"/>
                <a:gd name="T15" fmla="*/ 52 h 67"/>
                <a:gd name="T16" fmla="*/ 54 w 93"/>
                <a:gd name="T17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7">
                  <a:moveTo>
                    <a:pt x="54" y="1"/>
                  </a:moveTo>
                  <a:cubicBezTo>
                    <a:pt x="67" y="0"/>
                    <a:pt x="78" y="6"/>
                    <a:pt x="87" y="17"/>
                  </a:cubicBezTo>
                  <a:cubicBezTo>
                    <a:pt x="91" y="21"/>
                    <a:pt x="93" y="27"/>
                    <a:pt x="89" y="31"/>
                  </a:cubicBezTo>
                  <a:cubicBezTo>
                    <a:pt x="84" y="37"/>
                    <a:pt x="79" y="32"/>
                    <a:pt x="75" y="28"/>
                  </a:cubicBezTo>
                  <a:cubicBezTo>
                    <a:pt x="65" y="16"/>
                    <a:pt x="53" y="14"/>
                    <a:pt x="40" y="20"/>
                  </a:cubicBezTo>
                  <a:cubicBezTo>
                    <a:pt x="26" y="26"/>
                    <a:pt x="17" y="36"/>
                    <a:pt x="19" y="53"/>
                  </a:cubicBezTo>
                  <a:cubicBezTo>
                    <a:pt x="19" y="58"/>
                    <a:pt x="21" y="67"/>
                    <a:pt x="12" y="67"/>
                  </a:cubicBezTo>
                  <a:cubicBezTo>
                    <a:pt x="5" y="67"/>
                    <a:pt x="3" y="59"/>
                    <a:pt x="3" y="52"/>
                  </a:cubicBezTo>
                  <a:cubicBezTo>
                    <a:pt x="0" y="25"/>
                    <a:pt x="24" y="1"/>
                    <a:pt x="54" y="1"/>
                  </a:cubicBezTo>
                  <a:close/>
                </a:path>
              </a:pathLst>
            </a:custGeom>
            <a:solidFill>
              <a:srgbClr val="D1C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C4C12F6-9D31-42BC-8834-E59BB380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955" y="4750118"/>
              <a:ext cx="136525" cy="104775"/>
            </a:xfrm>
            <a:custGeom>
              <a:avLst/>
              <a:gdLst>
                <a:gd name="T0" fmla="*/ 38 w 64"/>
                <a:gd name="T1" fmla="*/ 0 h 49"/>
                <a:gd name="T2" fmla="*/ 50 w 64"/>
                <a:gd name="T3" fmla="*/ 3 h 49"/>
                <a:gd name="T4" fmla="*/ 61 w 64"/>
                <a:gd name="T5" fmla="*/ 16 h 49"/>
                <a:gd name="T6" fmla="*/ 45 w 64"/>
                <a:gd name="T7" fmla="*/ 18 h 49"/>
                <a:gd name="T8" fmla="*/ 18 w 64"/>
                <a:gd name="T9" fmla="*/ 36 h 49"/>
                <a:gd name="T10" fmla="*/ 7 w 64"/>
                <a:gd name="T11" fmla="*/ 48 h 49"/>
                <a:gd name="T12" fmla="*/ 2 w 64"/>
                <a:gd name="T13" fmla="*/ 35 h 49"/>
                <a:gd name="T14" fmla="*/ 38 w 64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9">
                  <a:moveTo>
                    <a:pt x="38" y="0"/>
                  </a:moveTo>
                  <a:cubicBezTo>
                    <a:pt x="39" y="1"/>
                    <a:pt x="45" y="1"/>
                    <a:pt x="50" y="3"/>
                  </a:cubicBezTo>
                  <a:cubicBezTo>
                    <a:pt x="56" y="5"/>
                    <a:pt x="64" y="8"/>
                    <a:pt x="61" y="16"/>
                  </a:cubicBezTo>
                  <a:cubicBezTo>
                    <a:pt x="58" y="24"/>
                    <a:pt x="51" y="20"/>
                    <a:pt x="45" y="18"/>
                  </a:cubicBezTo>
                  <a:cubicBezTo>
                    <a:pt x="30" y="14"/>
                    <a:pt x="19" y="17"/>
                    <a:pt x="18" y="36"/>
                  </a:cubicBezTo>
                  <a:cubicBezTo>
                    <a:pt x="17" y="42"/>
                    <a:pt x="15" y="49"/>
                    <a:pt x="7" y="48"/>
                  </a:cubicBezTo>
                  <a:cubicBezTo>
                    <a:pt x="0" y="47"/>
                    <a:pt x="2" y="40"/>
                    <a:pt x="2" y="35"/>
                  </a:cubicBezTo>
                  <a:cubicBezTo>
                    <a:pt x="1" y="14"/>
                    <a:pt x="14" y="0"/>
                    <a:pt x="38" y="0"/>
                  </a:cubicBezTo>
                  <a:close/>
                </a:path>
              </a:pathLst>
            </a:custGeom>
            <a:solidFill>
              <a:srgbClr val="D1C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A5CEA9E-D243-4C24-A155-66CC676D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568" y="4104005"/>
              <a:ext cx="214313" cy="131762"/>
            </a:xfrm>
            <a:custGeom>
              <a:avLst/>
              <a:gdLst>
                <a:gd name="T0" fmla="*/ 1 w 100"/>
                <a:gd name="T1" fmla="*/ 45 h 61"/>
                <a:gd name="T2" fmla="*/ 23 w 100"/>
                <a:gd name="T3" fmla="*/ 22 h 61"/>
                <a:gd name="T4" fmla="*/ 52 w 100"/>
                <a:gd name="T5" fmla="*/ 11 h 61"/>
                <a:gd name="T6" fmla="*/ 94 w 100"/>
                <a:gd name="T7" fmla="*/ 14 h 61"/>
                <a:gd name="T8" fmla="*/ 92 w 100"/>
                <a:gd name="T9" fmla="*/ 35 h 61"/>
                <a:gd name="T10" fmla="*/ 80 w 100"/>
                <a:gd name="T11" fmla="*/ 26 h 61"/>
                <a:gd name="T12" fmla="*/ 59 w 100"/>
                <a:gd name="T13" fmla="*/ 27 h 61"/>
                <a:gd name="T14" fmla="*/ 32 w 100"/>
                <a:gd name="T15" fmla="*/ 39 h 61"/>
                <a:gd name="T16" fmla="*/ 17 w 100"/>
                <a:gd name="T17" fmla="*/ 50 h 61"/>
                <a:gd name="T18" fmla="*/ 8 w 100"/>
                <a:gd name="T19" fmla="*/ 60 h 61"/>
                <a:gd name="T20" fmla="*/ 1 w 100"/>
                <a:gd name="T2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61">
                  <a:moveTo>
                    <a:pt x="1" y="45"/>
                  </a:moveTo>
                  <a:cubicBezTo>
                    <a:pt x="1" y="31"/>
                    <a:pt x="11" y="23"/>
                    <a:pt x="23" y="22"/>
                  </a:cubicBezTo>
                  <a:cubicBezTo>
                    <a:pt x="34" y="21"/>
                    <a:pt x="43" y="17"/>
                    <a:pt x="52" y="11"/>
                  </a:cubicBezTo>
                  <a:cubicBezTo>
                    <a:pt x="67" y="0"/>
                    <a:pt x="86" y="1"/>
                    <a:pt x="94" y="14"/>
                  </a:cubicBezTo>
                  <a:cubicBezTo>
                    <a:pt x="98" y="21"/>
                    <a:pt x="100" y="30"/>
                    <a:pt x="92" y="35"/>
                  </a:cubicBezTo>
                  <a:cubicBezTo>
                    <a:pt x="85" y="39"/>
                    <a:pt x="83" y="31"/>
                    <a:pt x="80" y="26"/>
                  </a:cubicBezTo>
                  <a:cubicBezTo>
                    <a:pt x="73" y="12"/>
                    <a:pt x="64" y="20"/>
                    <a:pt x="59" y="27"/>
                  </a:cubicBezTo>
                  <a:cubicBezTo>
                    <a:pt x="52" y="37"/>
                    <a:pt x="46" y="45"/>
                    <a:pt x="32" y="39"/>
                  </a:cubicBezTo>
                  <a:cubicBezTo>
                    <a:pt x="24" y="35"/>
                    <a:pt x="18" y="40"/>
                    <a:pt x="17" y="50"/>
                  </a:cubicBezTo>
                  <a:cubicBezTo>
                    <a:pt x="16" y="55"/>
                    <a:pt x="15" y="61"/>
                    <a:pt x="8" y="60"/>
                  </a:cubicBezTo>
                  <a:cubicBezTo>
                    <a:pt x="0" y="59"/>
                    <a:pt x="1" y="52"/>
                    <a:pt x="1" y="45"/>
                  </a:cubicBezTo>
                  <a:close/>
                </a:path>
              </a:pathLst>
            </a:custGeom>
            <a:solidFill>
              <a:srgbClr val="A09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CD48231-8C99-4D07-8AFD-99D899869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993" y="4531043"/>
              <a:ext cx="133350" cy="163512"/>
            </a:xfrm>
            <a:custGeom>
              <a:avLst/>
              <a:gdLst>
                <a:gd name="T0" fmla="*/ 1 w 62"/>
                <a:gd name="T1" fmla="*/ 48 h 76"/>
                <a:gd name="T2" fmla="*/ 43 w 62"/>
                <a:gd name="T3" fmla="*/ 2 h 76"/>
                <a:gd name="T4" fmla="*/ 60 w 62"/>
                <a:gd name="T5" fmla="*/ 17 h 76"/>
                <a:gd name="T6" fmla="*/ 43 w 62"/>
                <a:gd name="T7" fmla="*/ 19 h 76"/>
                <a:gd name="T8" fmla="*/ 18 w 62"/>
                <a:gd name="T9" fmla="*/ 55 h 76"/>
                <a:gd name="T10" fmla="*/ 17 w 62"/>
                <a:gd name="T11" fmla="*/ 73 h 76"/>
                <a:gd name="T12" fmla="*/ 1 w 62"/>
                <a:gd name="T13" fmla="*/ 57 h 76"/>
                <a:gd name="T14" fmla="*/ 1 w 62"/>
                <a:gd name="T15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6">
                  <a:moveTo>
                    <a:pt x="1" y="48"/>
                  </a:moveTo>
                  <a:cubicBezTo>
                    <a:pt x="1" y="17"/>
                    <a:pt x="18" y="0"/>
                    <a:pt x="43" y="2"/>
                  </a:cubicBezTo>
                  <a:cubicBezTo>
                    <a:pt x="52" y="3"/>
                    <a:pt x="62" y="7"/>
                    <a:pt x="60" y="17"/>
                  </a:cubicBezTo>
                  <a:cubicBezTo>
                    <a:pt x="58" y="28"/>
                    <a:pt x="49" y="20"/>
                    <a:pt x="43" y="19"/>
                  </a:cubicBezTo>
                  <a:cubicBezTo>
                    <a:pt x="25" y="16"/>
                    <a:pt x="12" y="34"/>
                    <a:pt x="18" y="55"/>
                  </a:cubicBezTo>
                  <a:cubicBezTo>
                    <a:pt x="19" y="61"/>
                    <a:pt x="31" y="70"/>
                    <a:pt x="17" y="73"/>
                  </a:cubicBezTo>
                  <a:cubicBezTo>
                    <a:pt x="6" y="76"/>
                    <a:pt x="4" y="65"/>
                    <a:pt x="1" y="57"/>
                  </a:cubicBezTo>
                  <a:cubicBezTo>
                    <a:pt x="0" y="53"/>
                    <a:pt x="1" y="49"/>
                    <a:pt x="1" y="48"/>
                  </a:cubicBezTo>
                  <a:close/>
                </a:path>
              </a:pathLst>
            </a:custGeom>
            <a:solidFill>
              <a:srgbClr val="A09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4B27B1B-546F-425D-8C80-B79B271E8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718" y="4292918"/>
              <a:ext cx="195263" cy="187325"/>
            </a:xfrm>
            <a:custGeom>
              <a:avLst/>
              <a:gdLst>
                <a:gd name="T0" fmla="*/ 14 w 91"/>
                <a:gd name="T1" fmla="*/ 18 h 87"/>
                <a:gd name="T2" fmla="*/ 1 w 91"/>
                <a:gd name="T3" fmla="*/ 15 h 87"/>
                <a:gd name="T4" fmla="*/ 12 w 91"/>
                <a:gd name="T5" fmla="*/ 2 h 87"/>
                <a:gd name="T6" fmla="*/ 45 w 91"/>
                <a:gd name="T7" fmla="*/ 14 h 87"/>
                <a:gd name="T8" fmla="*/ 71 w 91"/>
                <a:gd name="T9" fmla="*/ 38 h 87"/>
                <a:gd name="T10" fmla="*/ 84 w 91"/>
                <a:gd name="T11" fmla="*/ 77 h 87"/>
                <a:gd name="T12" fmla="*/ 72 w 91"/>
                <a:gd name="T13" fmla="*/ 84 h 87"/>
                <a:gd name="T14" fmla="*/ 69 w 91"/>
                <a:gd name="T15" fmla="*/ 73 h 87"/>
                <a:gd name="T16" fmla="*/ 52 w 91"/>
                <a:gd name="T17" fmla="*/ 49 h 87"/>
                <a:gd name="T18" fmla="*/ 32 w 91"/>
                <a:gd name="T19" fmla="*/ 31 h 87"/>
                <a:gd name="T20" fmla="*/ 14 w 91"/>
                <a:gd name="T21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7">
                  <a:moveTo>
                    <a:pt x="14" y="18"/>
                  </a:moveTo>
                  <a:cubicBezTo>
                    <a:pt x="8" y="21"/>
                    <a:pt x="3" y="21"/>
                    <a:pt x="1" y="15"/>
                  </a:cubicBezTo>
                  <a:cubicBezTo>
                    <a:pt x="0" y="8"/>
                    <a:pt x="6" y="4"/>
                    <a:pt x="12" y="2"/>
                  </a:cubicBezTo>
                  <a:cubicBezTo>
                    <a:pt x="25" y="0"/>
                    <a:pt x="39" y="0"/>
                    <a:pt x="45" y="14"/>
                  </a:cubicBezTo>
                  <a:cubicBezTo>
                    <a:pt x="50" y="27"/>
                    <a:pt x="59" y="32"/>
                    <a:pt x="71" y="38"/>
                  </a:cubicBezTo>
                  <a:cubicBezTo>
                    <a:pt x="86" y="45"/>
                    <a:pt x="91" y="63"/>
                    <a:pt x="84" y="77"/>
                  </a:cubicBezTo>
                  <a:cubicBezTo>
                    <a:pt x="81" y="82"/>
                    <a:pt x="78" y="87"/>
                    <a:pt x="72" y="84"/>
                  </a:cubicBezTo>
                  <a:cubicBezTo>
                    <a:pt x="66" y="82"/>
                    <a:pt x="67" y="77"/>
                    <a:pt x="69" y="73"/>
                  </a:cubicBezTo>
                  <a:cubicBezTo>
                    <a:pt x="75" y="56"/>
                    <a:pt x="65" y="51"/>
                    <a:pt x="52" y="49"/>
                  </a:cubicBezTo>
                  <a:cubicBezTo>
                    <a:pt x="41" y="47"/>
                    <a:pt x="33" y="43"/>
                    <a:pt x="32" y="31"/>
                  </a:cubicBezTo>
                  <a:cubicBezTo>
                    <a:pt x="31" y="19"/>
                    <a:pt x="24" y="16"/>
                    <a:pt x="14" y="18"/>
                  </a:cubicBezTo>
                  <a:close/>
                </a:path>
              </a:pathLst>
            </a:custGeom>
            <a:solidFill>
              <a:srgbClr val="A09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6D71F7D-96E0-4EAF-B095-5019914F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480" y="4599305"/>
              <a:ext cx="128588" cy="158750"/>
            </a:xfrm>
            <a:custGeom>
              <a:avLst/>
              <a:gdLst>
                <a:gd name="T0" fmla="*/ 60 w 60"/>
                <a:gd name="T1" fmla="*/ 46 h 74"/>
                <a:gd name="T2" fmla="*/ 58 w 60"/>
                <a:gd name="T3" fmla="*/ 58 h 74"/>
                <a:gd name="T4" fmla="*/ 40 w 60"/>
                <a:gd name="T5" fmla="*/ 69 h 74"/>
                <a:gd name="T6" fmla="*/ 42 w 60"/>
                <a:gd name="T7" fmla="*/ 53 h 74"/>
                <a:gd name="T8" fmla="*/ 17 w 60"/>
                <a:gd name="T9" fmla="*/ 18 h 74"/>
                <a:gd name="T10" fmla="*/ 1 w 60"/>
                <a:gd name="T11" fmla="*/ 11 h 74"/>
                <a:gd name="T12" fmla="*/ 20 w 60"/>
                <a:gd name="T13" fmla="*/ 1 h 74"/>
                <a:gd name="T14" fmla="*/ 60 w 60"/>
                <a:gd name="T15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74">
                  <a:moveTo>
                    <a:pt x="60" y="46"/>
                  </a:moveTo>
                  <a:cubicBezTo>
                    <a:pt x="60" y="48"/>
                    <a:pt x="59" y="53"/>
                    <a:pt x="58" y="58"/>
                  </a:cubicBezTo>
                  <a:cubicBezTo>
                    <a:pt x="55" y="66"/>
                    <a:pt x="49" y="74"/>
                    <a:pt x="40" y="69"/>
                  </a:cubicBezTo>
                  <a:cubicBezTo>
                    <a:pt x="31" y="65"/>
                    <a:pt x="39" y="59"/>
                    <a:pt x="42" y="53"/>
                  </a:cubicBezTo>
                  <a:cubicBezTo>
                    <a:pt x="49" y="35"/>
                    <a:pt x="38" y="19"/>
                    <a:pt x="17" y="18"/>
                  </a:cubicBezTo>
                  <a:cubicBezTo>
                    <a:pt x="11" y="18"/>
                    <a:pt x="0" y="23"/>
                    <a:pt x="1" y="11"/>
                  </a:cubicBezTo>
                  <a:cubicBezTo>
                    <a:pt x="1" y="1"/>
                    <a:pt x="10" y="0"/>
                    <a:pt x="20" y="1"/>
                  </a:cubicBezTo>
                  <a:cubicBezTo>
                    <a:pt x="47" y="6"/>
                    <a:pt x="60" y="19"/>
                    <a:pt x="60" y="46"/>
                  </a:cubicBezTo>
                  <a:close/>
                </a:path>
              </a:pathLst>
            </a:custGeom>
            <a:solidFill>
              <a:srgbClr val="A19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3629C42-3D11-4E17-97C8-0DD726D4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730" y="4807268"/>
              <a:ext cx="288925" cy="157162"/>
            </a:xfrm>
            <a:custGeom>
              <a:avLst/>
              <a:gdLst>
                <a:gd name="T0" fmla="*/ 46 w 135"/>
                <a:gd name="T1" fmla="*/ 1 h 73"/>
                <a:gd name="T2" fmla="*/ 74 w 135"/>
                <a:gd name="T3" fmla="*/ 9 h 73"/>
                <a:gd name="T4" fmla="*/ 114 w 135"/>
                <a:gd name="T5" fmla="*/ 31 h 73"/>
                <a:gd name="T6" fmla="*/ 131 w 135"/>
                <a:gd name="T7" fmla="*/ 50 h 73"/>
                <a:gd name="T8" fmla="*/ 126 w 135"/>
                <a:gd name="T9" fmla="*/ 71 h 73"/>
                <a:gd name="T10" fmla="*/ 117 w 135"/>
                <a:gd name="T11" fmla="*/ 57 h 73"/>
                <a:gd name="T12" fmla="*/ 97 w 135"/>
                <a:gd name="T13" fmla="*/ 47 h 73"/>
                <a:gd name="T14" fmla="*/ 74 w 135"/>
                <a:gd name="T15" fmla="*/ 36 h 73"/>
                <a:gd name="T16" fmla="*/ 21 w 135"/>
                <a:gd name="T17" fmla="*/ 26 h 73"/>
                <a:gd name="T18" fmla="*/ 6 w 135"/>
                <a:gd name="T19" fmla="*/ 32 h 73"/>
                <a:gd name="T20" fmla="*/ 10 w 135"/>
                <a:gd name="T21" fmla="*/ 13 h 73"/>
                <a:gd name="T22" fmla="*/ 46 w 135"/>
                <a:gd name="T2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73">
                  <a:moveTo>
                    <a:pt x="46" y="1"/>
                  </a:moveTo>
                  <a:cubicBezTo>
                    <a:pt x="57" y="1"/>
                    <a:pt x="66" y="1"/>
                    <a:pt x="74" y="9"/>
                  </a:cubicBezTo>
                  <a:cubicBezTo>
                    <a:pt x="85" y="22"/>
                    <a:pt x="96" y="32"/>
                    <a:pt x="114" y="31"/>
                  </a:cubicBezTo>
                  <a:cubicBezTo>
                    <a:pt x="124" y="30"/>
                    <a:pt x="129" y="41"/>
                    <a:pt x="131" y="50"/>
                  </a:cubicBezTo>
                  <a:cubicBezTo>
                    <a:pt x="133" y="58"/>
                    <a:pt x="135" y="69"/>
                    <a:pt x="126" y="71"/>
                  </a:cubicBezTo>
                  <a:cubicBezTo>
                    <a:pt x="117" y="73"/>
                    <a:pt x="118" y="62"/>
                    <a:pt x="117" y="57"/>
                  </a:cubicBezTo>
                  <a:cubicBezTo>
                    <a:pt x="113" y="46"/>
                    <a:pt x="106" y="43"/>
                    <a:pt x="97" y="47"/>
                  </a:cubicBezTo>
                  <a:cubicBezTo>
                    <a:pt x="85" y="52"/>
                    <a:pt x="79" y="48"/>
                    <a:pt x="74" y="36"/>
                  </a:cubicBezTo>
                  <a:cubicBezTo>
                    <a:pt x="66" y="13"/>
                    <a:pt x="40" y="9"/>
                    <a:pt x="21" y="26"/>
                  </a:cubicBezTo>
                  <a:cubicBezTo>
                    <a:pt x="17" y="29"/>
                    <a:pt x="14" y="41"/>
                    <a:pt x="6" y="32"/>
                  </a:cubicBezTo>
                  <a:cubicBezTo>
                    <a:pt x="0" y="26"/>
                    <a:pt x="5" y="19"/>
                    <a:pt x="10" y="13"/>
                  </a:cubicBezTo>
                  <a:cubicBezTo>
                    <a:pt x="20" y="2"/>
                    <a:pt x="33" y="0"/>
                    <a:pt x="46" y="1"/>
                  </a:cubicBezTo>
                  <a:close/>
                </a:path>
              </a:pathLst>
            </a:custGeom>
            <a:solidFill>
              <a:srgbClr val="A09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34E0531-88AE-49AF-BB82-45979844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443" y="4929505"/>
              <a:ext cx="128588" cy="120650"/>
            </a:xfrm>
            <a:custGeom>
              <a:avLst/>
              <a:gdLst>
                <a:gd name="T0" fmla="*/ 43 w 60"/>
                <a:gd name="T1" fmla="*/ 23 h 56"/>
                <a:gd name="T2" fmla="*/ 17 w 60"/>
                <a:gd name="T3" fmla="*/ 43 h 56"/>
                <a:gd name="T4" fmla="*/ 7 w 60"/>
                <a:gd name="T5" fmla="*/ 54 h 56"/>
                <a:gd name="T6" fmla="*/ 1 w 60"/>
                <a:gd name="T7" fmla="*/ 40 h 56"/>
                <a:gd name="T8" fmla="*/ 47 w 60"/>
                <a:gd name="T9" fmla="*/ 7 h 56"/>
                <a:gd name="T10" fmla="*/ 59 w 60"/>
                <a:gd name="T11" fmla="*/ 17 h 56"/>
                <a:gd name="T12" fmla="*/ 43 w 60"/>
                <a:gd name="T13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6">
                  <a:moveTo>
                    <a:pt x="43" y="23"/>
                  </a:moveTo>
                  <a:cubicBezTo>
                    <a:pt x="27" y="20"/>
                    <a:pt x="20" y="29"/>
                    <a:pt x="17" y="43"/>
                  </a:cubicBezTo>
                  <a:cubicBezTo>
                    <a:pt x="16" y="49"/>
                    <a:pt x="16" y="56"/>
                    <a:pt x="7" y="54"/>
                  </a:cubicBezTo>
                  <a:cubicBezTo>
                    <a:pt x="0" y="53"/>
                    <a:pt x="1" y="46"/>
                    <a:pt x="1" y="40"/>
                  </a:cubicBezTo>
                  <a:cubicBezTo>
                    <a:pt x="1" y="17"/>
                    <a:pt x="25" y="0"/>
                    <a:pt x="47" y="7"/>
                  </a:cubicBezTo>
                  <a:cubicBezTo>
                    <a:pt x="52" y="9"/>
                    <a:pt x="60" y="10"/>
                    <a:pt x="59" y="17"/>
                  </a:cubicBezTo>
                  <a:cubicBezTo>
                    <a:pt x="57" y="26"/>
                    <a:pt x="50" y="25"/>
                    <a:pt x="43" y="23"/>
                  </a:cubicBezTo>
                  <a:close/>
                </a:path>
              </a:pathLst>
            </a:custGeom>
            <a:solidFill>
              <a:srgbClr val="A19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DF89D94-26DB-4083-9F90-707F459F6A82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2DB661A4-3838-4682-97CD-9707496D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4F24CCE7-EEAB-470F-A728-ECC83EAD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FE9A15EC-59C4-4308-9E43-8323A218D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73C88313-40E1-40A9-BAFE-CDB033961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532D0F3F-6E8F-4ED0-B9F9-44287078C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7E0896DB-AEA4-4681-9919-B5789D6B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0D3008-FF6E-49B7-9CE3-468097C0983F}"/>
              </a:ext>
            </a:extLst>
          </p:cNvPr>
          <p:cNvSpPr/>
          <p:nvPr/>
        </p:nvSpPr>
        <p:spPr>
          <a:xfrm rot="10800000">
            <a:off x="0" y="0"/>
            <a:ext cx="9144000" cy="15323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58000">
                <a:srgbClr val="FBFCFE"/>
              </a:gs>
              <a:gs pos="8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90D0431-1B90-450A-8B0E-F3CDD64D0DE7}"/>
              </a:ext>
            </a:extLst>
          </p:cNvPr>
          <p:cNvGrpSpPr/>
          <p:nvPr/>
        </p:nvGrpSpPr>
        <p:grpSpPr>
          <a:xfrm>
            <a:off x="99762" y="40069"/>
            <a:ext cx="8655618" cy="1337383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B05A9E7-3D37-4606-965F-E1BF5B115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9E88E5E-CF23-47F8-8CD0-FFD91F5F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2FA7E925-DA63-4EF4-9EE2-62C51E9E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6ECC93D-DE61-4F18-BBB9-FFA985B9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F57F4E44-5E13-4720-BB4D-2C76A8E6E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F4CA643-0AD8-431E-BC25-A4ED16D8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640" name="Google Shape;2640;p61"/>
          <p:cNvSpPr txBox="1">
            <a:spLocks noGrp="1"/>
          </p:cNvSpPr>
          <p:nvPr>
            <p:ph type="title"/>
          </p:nvPr>
        </p:nvSpPr>
        <p:spPr>
          <a:xfrm>
            <a:off x="207761" y="730797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ANOTHER TIMELINE</a:t>
            </a:r>
            <a:endParaRPr dirty="0"/>
          </a:p>
        </p:txBody>
      </p:sp>
      <p:sp>
        <p:nvSpPr>
          <p:cNvPr id="2641" name="Google Shape;2641;p61"/>
          <p:cNvSpPr txBox="1"/>
          <p:nvPr/>
        </p:nvSpPr>
        <p:spPr>
          <a:xfrm>
            <a:off x="1173675" y="240122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Mercury is the closest planet to the Sun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2" name="Google Shape;2642;p61"/>
          <p:cNvSpPr txBox="1"/>
          <p:nvPr/>
        </p:nvSpPr>
        <p:spPr>
          <a:xfrm>
            <a:off x="1173524" y="3302853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MERCURY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43" name="Google Shape;2643;p61"/>
          <p:cNvSpPr txBox="1"/>
          <p:nvPr/>
        </p:nvSpPr>
        <p:spPr>
          <a:xfrm>
            <a:off x="3022393" y="240121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Venus is the second planet from the Sun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4" name="Google Shape;2644;p61"/>
          <p:cNvSpPr txBox="1"/>
          <p:nvPr/>
        </p:nvSpPr>
        <p:spPr>
          <a:xfrm>
            <a:off x="4871113" y="240121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 is composed of hydrogen and helium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5" name="Google Shape;2645;p61"/>
          <p:cNvSpPr txBox="1"/>
          <p:nvPr/>
        </p:nvSpPr>
        <p:spPr>
          <a:xfrm>
            <a:off x="6719832" y="240121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Mars is actually a cold place. It’s full of iron oxide dust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6" name="Google Shape;2646;p61"/>
          <p:cNvSpPr txBox="1"/>
          <p:nvPr/>
        </p:nvSpPr>
        <p:spPr>
          <a:xfrm>
            <a:off x="3022250" y="3302853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VENUS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47" name="Google Shape;2647;p61"/>
          <p:cNvSpPr txBox="1"/>
          <p:nvPr/>
        </p:nvSpPr>
        <p:spPr>
          <a:xfrm>
            <a:off x="4871124" y="3302853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SATURN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48" name="Google Shape;2648;p61"/>
          <p:cNvSpPr txBox="1"/>
          <p:nvPr/>
        </p:nvSpPr>
        <p:spPr>
          <a:xfrm>
            <a:off x="6719825" y="3302853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MARS</a:t>
            </a:r>
            <a:endParaRPr sz="19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49" name="Google Shape;2649;p61"/>
          <p:cNvSpPr txBox="1"/>
          <p:nvPr/>
        </p:nvSpPr>
        <p:spPr>
          <a:xfrm>
            <a:off x="1728425" y="3952178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Viga"/>
                <a:ea typeface="Viga"/>
                <a:cs typeface="Viga"/>
                <a:sym typeface="Viga"/>
              </a:rPr>
              <a:t>01</a:t>
            </a:r>
            <a:endParaRPr sz="2200">
              <a:solidFill>
                <a:schemeClr val="accen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50" name="Google Shape;2650;p61"/>
          <p:cNvSpPr txBox="1"/>
          <p:nvPr/>
        </p:nvSpPr>
        <p:spPr>
          <a:xfrm>
            <a:off x="3546241" y="3952178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Viga"/>
                <a:ea typeface="Viga"/>
                <a:cs typeface="Viga"/>
                <a:sym typeface="Viga"/>
              </a:rPr>
              <a:t>02</a:t>
            </a:r>
            <a:endParaRPr sz="2200">
              <a:solidFill>
                <a:schemeClr val="accen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51" name="Google Shape;2651;p61"/>
          <p:cNvSpPr txBox="1"/>
          <p:nvPr/>
        </p:nvSpPr>
        <p:spPr>
          <a:xfrm>
            <a:off x="5430562" y="3952178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Viga"/>
                <a:ea typeface="Viga"/>
                <a:cs typeface="Viga"/>
                <a:sym typeface="Viga"/>
              </a:rPr>
              <a:t>03</a:t>
            </a:r>
            <a:endParaRPr sz="2200">
              <a:solidFill>
                <a:schemeClr val="accen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52" name="Google Shape;2652;p61"/>
          <p:cNvSpPr txBox="1"/>
          <p:nvPr/>
        </p:nvSpPr>
        <p:spPr>
          <a:xfrm>
            <a:off x="7242554" y="3952178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Viga"/>
                <a:ea typeface="Viga"/>
                <a:cs typeface="Viga"/>
                <a:sym typeface="Viga"/>
              </a:rPr>
              <a:t>04</a:t>
            </a:r>
            <a:endParaRPr sz="2200">
              <a:solidFill>
                <a:schemeClr val="accen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53" name="Google Shape;2653;p61"/>
          <p:cNvSpPr/>
          <p:nvPr/>
        </p:nvSpPr>
        <p:spPr>
          <a:xfrm>
            <a:off x="62075" y="3611200"/>
            <a:ext cx="8361950" cy="1532300"/>
          </a:xfrm>
          <a:custGeom>
            <a:avLst/>
            <a:gdLst/>
            <a:ahLst/>
            <a:cxnLst/>
            <a:rect l="l" t="t" r="r" b="b"/>
            <a:pathLst>
              <a:path w="334478" h="61292" extrusionOk="0">
                <a:moveTo>
                  <a:pt x="0" y="32817"/>
                </a:moveTo>
                <a:cubicBezTo>
                  <a:pt x="2406" y="30277"/>
                  <a:pt x="5749" y="18312"/>
                  <a:pt x="14438" y="17577"/>
                </a:cubicBezTo>
                <a:cubicBezTo>
                  <a:pt x="23127" y="16842"/>
                  <a:pt x="39837" y="25865"/>
                  <a:pt x="52136" y="28405"/>
                </a:cubicBezTo>
                <a:cubicBezTo>
                  <a:pt x="64435" y="30945"/>
                  <a:pt x="82215" y="36159"/>
                  <a:pt x="88231" y="32817"/>
                </a:cubicBezTo>
                <a:cubicBezTo>
                  <a:pt x="94247" y="29475"/>
                  <a:pt x="91506" y="12631"/>
                  <a:pt x="88231" y="8353"/>
                </a:cubicBezTo>
                <a:cubicBezTo>
                  <a:pt x="84956" y="4075"/>
                  <a:pt x="73593" y="6081"/>
                  <a:pt x="68580" y="7150"/>
                </a:cubicBezTo>
                <a:cubicBezTo>
                  <a:pt x="63567" y="8220"/>
                  <a:pt x="57818" y="8821"/>
                  <a:pt x="58152" y="14770"/>
                </a:cubicBezTo>
                <a:cubicBezTo>
                  <a:pt x="58486" y="20719"/>
                  <a:pt x="62898" y="38632"/>
                  <a:pt x="70585" y="42843"/>
                </a:cubicBezTo>
                <a:cubicBezTo>
                  <a:pt x="78272" y="47054"/>
                  <a:pt x="94514" y="45049"/>
                  <a:pt x="104273" y="40036"/>
                </a:cubicBezTo>
                <a:cubicBezTo>
                  <a:pt x="114032" y="35023"/>
                  <a:pt x="120784" y="18513"/>
                  <a:pt x="129139" y="12764"/>
                </a:cubicBezTo>
                <a:cubicBezTo>
                  <a:pt x="137494" y="7016"/>
                  <a:pt x="148523" y="6013"/>
                  <a:pt x="154405" y="5545"/>
                </a:cubicBezTo>
                <a:cubicBezTo>
                  <a:pt x="160287" y="5077"/>
                  <a:pt x="162493" y="6013"/>
                  <a:pt x="164431" y="9957"/>
                </a:cubicBezTo>
                <a:cubicBezTo>
                  <a:pt x="166369" y="13901"/>
                  <a:pt x="168575" y="24863"/>
                  <a:pt x="166035" y="29208"/>
                </a:cubicBezTo>
                <a:cubicBezTo>
                  <a:pt x="163495" y="33553"/>
                  <a:pt x="154605" y="35758"/>
                  <a:pt x="149191" y="36025"/>
                </a:cubicBezTo>
                <a:cubicBezTo>
                  <a:pt x="143777" y="36292"/>
                  <a:pt x="135689" y="35959"/>
                  <a:pt x="133550" y="30812"/>
                </a:cubicBezTo>
                <a:cubicBezTo>
                  <a:pt x="131411" y="25665"/>
                  <a:pt x="130743" y="9689"/>
                  <a:pt x="136358" y="5144"/>
                </a:cubicBezTo>
                <a:cubicBezTo>
                  <a:pt x="141973" y="599"/>
                  <a:pt x="158416" y="1267"/>
                  <a:pt x="167239" y="3540"/>
                </a:cubicBezTo>
                <a:cubicBezTo>
                  <a:pt x="176062" y="5813"/>
                  <a:pt x="177465" y="13232"/>
                  <a:pt x="189296" y="18780"/>
                </a:cubicBezTo>
                <a:cubicBezTo>
                  <a:pt x="201127" y="24328"/>
                  <a:pt x="229268" y="36962"/>
                  <a:pt x="238225" y="36828"/>
                </a:cubicBezTo>
                <a:cubicBezTo>
                  <a:pt x="247182" y="36694"/>
                  <a:pt x="243172" y="22657"/>
                  <a:pt x="243038" y="17978"/>
                </a:cubicBezTo>
                <a:cubicBezTo>
                  <a:pt x="242904" y="13299"/>
                  <a:pt x="242436" y="10759"/>
                  <a:pt x="237423" y="8754"/>
                </a:cubicBezTo>
                <a:cubicBezTo>
                  <a:pt x="232410" y="6749"/>
                  <a:pt x="217371" y="5478"/>
                  <a:pt x="212959" y="5946"/>
                </a:cubicBezTo>
                <a:cubicBezTo>
                  <a:pt x="208547" y="6414"/>
                  <a:pt x="211087" y="6481"/>
                  <a:pt x="210953" y="11561"/>
                </a:cubicBezTo>
                <a:cubicBezTo>
                  <a:pt x="210819" y="16641"/>
                  <a:pt x="211087" y="31480"/>
                  <a:pt x="212156" y="36426"/>
                </a:cubicBezTo>
                <a:cubicBezTo>
                  <a:pt x="213226" y="41372"/>
                  <a:pt x="214723" y="40170"/>
                  <a:pt x="217370" y="41239"/>
                </a:cubicBezTo>
                <a:cubicBezTo>
                  <a:pt x="220017" y="42309"/>
                  <a:pt x="221755" y="42643"/>
                  <a:pt x="228038" y="42843"/>
                </a:cubicBezTo>
                <a:cubicBezTo>
                  <a:pt x="234321" y="43044"/>
                  <a:pt x="246152" y="47388"/>
                  <a:pt x="255069" y="42442"/>
                </a:cubicBezTo>
                <a:cubicBezTo>
                  <a:pt x="263986" y="37496"/>
                  <a:pt x="274721" y="19515"/>
                  <a:pt x="281539" y="13165"/>
                </a:cubicBezTo>
                <a:cubicBezTo>
                  <a:pt x="288357" y="6815"/>
                  <a:pt x="290562" y="5478"/>
                  <a:pt x="295976" y="4342"/>
                </a:cubicBezTo>
                <a:cubicBezTo>
                  <a:pt x="301390" y="3206"/>
                  <a:pt x="311217" y="1936"/>
                  <a:pt x="314024" y="6348"/>
                </a:cubicBezTo>
                <a:cubicBezTo>
                  <a:pt x="316832" y="10760"/>
                  <a:pt x="316431" y="26267"/>
                  <a:pt x="312821" y="30812"/>
                </a:cubicBezTo>
                <a:cubicBezTo>
                  <a:pt x="309212" y="35357"/>
                  <a:pt x="297715" y="36493"/>
                  <a:pt x="292367" y="33619"/>
                </a:cubicBezTo>
                <a:cubicBezTo>
                  <a:pt x="287020" y="30745"/>
                  <a:pt x="282340" y="18245"/>
                  <a:pt x="280736" y="13566"/>
                </a:cubicBezTo>
                <a:cubicBezTo>
                  <a:pt x="279132" y="8887"/>
                  <a:pt x="277127" y="7751"/>
                  <a:pt x="282742" y="5545"/>
                </a:cubicBezTo>
                <a:cubicBezTo>
                  <a:pt x="288357" y="3339"/>
                  <a:pt x="307072" y="-1272"/>
                  <a:pt x="314425" y="332"/>
                </a:cubicBezTo>
                <a:cubicBezTo>
                  <a:pt x="321778" y="1936"/>
                  <a:pt x="325321" y="6682"/>
                  <a:pt x="326858" y="15171"/>
                </a:cubicBezTo>
                <a:cubicBezTo>
                  <a:pt x="328395" y="23660"/>
                  <a:pt x="322379" y="43578"/>
                  <a:pt x="323649" y="51265"/>
                </a:cubicBezTo>
                <a:cubicBezTo>
                  <a:pt x="324919" y="58952"/>
                  <a:pt x="332673" y="59621"/>
                  <a:pt x="334478" y="6129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6774609-19AA-7FA0-FB94-20B94DEB7676}"/>
              </a:ext>
            </a:extLst>
          </p:cNvPr>
          <p:cNvGrpSpPr/>
          <p:nvPr/>
        </p:nvGrpSpPr>
        <p:grpSpPr>
          <a:xfrm>
            <a:off x="1449388" y="1501776"/>
            <a:ext cx="952500" cy="808037"/>
            <a:chOff x="1449388" y="1501776"/>
            <a:chExt cx="952500" cy="80803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02BBF88-5E46-D458-F63C-4E3768B56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1716088"/>
              <a:ext cx="82550" cy="49213"/>
            </a:xfrm>
            <a:custGeom>
              <a:avLst/>
              <a:gdLst>
                <a:gd name="T0" fmla="*/ 33 w 33"/>
                <a:gd name="T1" fmla="*/ 14 h 20"/>
                <a:gd name="T2" fmla="*/ 8 w 33"/>
                <a:gd name="T3" fmla="*/ 17 h 20"/>
                <a:gd name="T4" fmla="*/ 0 w 33"/>
                <a:gd name="T5" fmla="*/ 10 h 20"/>
                <a:gd name="T6" fmla="*/ 8 w 33"/>
                <a:gd name="T7" fmla="*/ 2 h 20"/>
                <a:gd name="T8" fmla="*/ 33 w 33"/>
                <a:gd name="T9" fmla="*/ 5 h 20"/>
                <a:gd name="T10" fmla="*/ 33 w 33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33" y="14"/>
                  </a:moveTo>
                  <a:cubicBezTo>
                    <a:pt x="25" y="20"/>
                    <a:pt x="16" y="17"/>
                    <a:pt x="8" y="17"/>
                  </a:cubicBezTo>
                  <a:cubicBezTo>
                    <a:pt x="3" y="17"/>
                    <a:pt x="0" y="14"/>
                    <a:pt x="0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6" y="2"/>
                    <a:pt x="25" y="0"/>
                    <a:pt x="33" y="5"/>
                  </a:cubicBezTo>
                  <a:cubicBezTo>
                    <a:pt x="33" y="8"/>
                    <a:pt x="33" y="11"/>
                    <a:pt x="33" y="14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4204B16-7350-9017-F12A-364F2EC66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1600201"/>
              <a:ext cx="576263" cy="349250"/>
            </a:xfrm>
            <a:custGeom>
              <a:avLst/>
              <a:gdLst>
                <a:gd name="T0" fmla="*/ 203 w 233"/>
                <a:gd name="T1" fmla="*/ 94 h 141"/>
                <a:gd name="T2" fmla="*/ 231 w 233"/>
                <a:gd name="T3" fmla="*/ 99 h 141"/>
                <a:gd name="T4" fmla="*/ 221 w 233"/>
                <a:gd name="T5" fmla="*/ 108 h 141"/>
                <a:gd name="T6" fmla="*/ 202 w 233"/>
                <a:gd name="T7" fmla="*/ 96 h 141"/>
                <a:gd name="T8" fmla="*/ 188 w 233"/>
                <a:gd name="T9" fmla="*/ 132 h 141"/>
                <a:gd name="T10" fmla="*/ 151 w 233"/>
                <a:gd name="T11" fmla="*/ 140 h 141"/>
                <a:gd name="T12" fmla="*/ 22 w 233"/>
                <a:gd name="T13" fmla="*/ 140 h 141"/>
                <a:gd name="T14" fmla="*/ 10 w 233"/>
                <a:gd name="T15" fmla="*/ 140 h 141"/>
                <a:gd name="T16" fmla="*/ 0 w 233"/>
                <a:gd name="T17" fmla="*/ 133 h 141"/>
                <a:gd name="T18" fmla="*/ 10 w 233"/>
                <a:gd name="T19" fmla="*/ 124 h 141"/>
                <a:gd name="T20" fmla="*/ 18 w 233"/>
                <a:gd name="T21" fmla="*/ 124 h 141"/>
                <a:gd name="T22" fmla="*/ 42 w 233"/>
                <a:gd name="T23" fmla="*/ 78 h 141"/>
                <a:gd name="T24" fmla="*/ 46 w 233"/>
                <a:gd name="T25" fmla="*/ 69 h 141"/>
                <a:gd name="T26" fmla="*/ 110 w 233"/>
                <a:gd name="T27" fmla="*/ 12 h 141"/>
                <a:gd name="T28" fmla="*/ 124 w 233"/>
                <a:gd name="T29" fmla="*/ 9 h 141"/>
                <a:gd name="T30" fmla="*/ 180 w 233"/>
                <a:gd name="T31" fmla="*/ 15 h 141"/>
                <a:gd name="T32" fmla="*/ 198 w 233"/>
                <a:gd name="T33" fmla="*/ 68 h 141"/>
                <a:gd name="T34" fmla="*/ 203 w 233"/>
                <a:gd name="T35" fmla="*/ 94 h 141"/>
                <a:gd name="T36" fmla="*/ 78 w 233"/>
                <a:gd name="T37" fmla="*/ 123 h 141"/>
                <a:gd name="T38" fmla="*/ 161 w 233"/>
                <a:gd name="T39" fmla="*/ 124 h 141"/>
                <a:gd name="T40" fmla="*/ 186 w 233"/>
                <a:gd name="T41" fmla="*/ 103 h 141"/>
                <a:gd name="T42" fmla="*/ 159 w 233"/>
                <a:gd name="T43" fmla="*/ 82 h 141"/>
                <a:gd name="T44" fmla="*/ 145 w 233"/>
                <a:gd name="T45" fmla="*/ 69 h 141"/>
                <a:gd name="T46" fmla="*/ 119 w 233"/>
                <a:gd name="T47" fmla="*/ 32 h 141"/>
                <a:gd name="T48" fmla="*/ 76 w 233"/>
                <a:gd name="T49" fmla="*/ 38 h 141"/>
                <a:gd name="T50" fmla="*/ 64 w 233"/>
                <a:gd name="T51" fmla="*/ 78 h 141"/>
                <a:gd name="T52" fmla="*/ 51 w 233"/>
                <a:gd name="T53" fmla="*/ 94 h 141"/>
                <a:gd name="T54" fmla="*/ 33 w 233"/>
                <a:gd name="T55" fmla="*/ 107 h 141"/>
                <a:gd name="T56" fmla="*/ 49 w 233"/>
                <a:gd name="T57" fmla="*/ 124 h 141"/>
                <a:gd name="T58" fmla="*/ 78 w 233"/>
                <a:gd name="T59" fmla="*/ 123 h 141"/>
                <a:gd name="T60" fmla="*/ 137 w 233"/>
                <a:gd name="T61" fmla="*/ 22 h 141"/>
                <a:gd name="T62" fmla="*/ 160 w 233"/>
                <a:gd name="T63" fmla="*/ 60 h 141"/>
                <a:gd name="T64" fmla="*/ 178 w 233"/>
                <a:gd name="T65" fmla="*/ 67 h 141"/>
                <a:gd name="T66" fmla="*/ 183 w 233"/>
                <a:gd name="T67" fmla="*/ 55 h 141"/>
                <a:gd name="T68" fmla="*/ 137 w 233"/>
                <a:gd name="T6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1">
                  <a:moveTo>
                    <a:pt x="203" y="94"/>
                  </a:moveTo>
                  <a:cubicBezTo>
                    <a:pt x="210" y="86"/>
                    <a:pt x="228" y="89"/>
                    <a:pt x="231" y="99"/>
                  </a:cubicBezTo>
                  <a:cubicBezTo>
                    <a:pt x="233" y="107"/>
                    <a:pt x="228" y="110"/>
                    <a:pt x="221" y="108"/>
                  </a:cubicBezTo>
                  <a:cubicBezTo>
                    <a:pt x="214" y="107"/>
                    <a:pt x="208" y="103"/>
                    <a:pt x="202" y="96"/>
                  </a:cubicBezTo>
                  <a:cubicBezTo>
                    <a:pt x="203" y="111"/>
                    <a:pt x="198" y="123"/>
                    <a:pt x="188" y="132"/>
                  </a:cubicBezTo>
                  <a:cubicBezTo>
                    <a:pt x="177" y="141"/>
                    <a:pt x="164" y="140"/>
                    <a:pt x="151" y="140"/>
                  </a:cubicBezTo>
                  <a:cubicBezTo>
                    <a:pt x="108" y="140"/>
                    <a:pt x="65" y="140"/>
                    <a:pt x="22" y="140"/>
                  </a:cubicBezTo>
                  <a:cubicBezTo>
                    <a:pt x="18" y="140"/>
                    <a:pt x="14" y="140"/>
                    <a:pt x="10" y="140"/>
                  </a:cubicBezTo>
                  <a:cubicBezTo>
                    <a:pt x="5" y="140"/>
                    <a:pt x="0" y="138"/>
                    <a:pt x="0" y="133"/>
                  </a:cubicBezTo>
                  <a:cubicBezTo>
                    <a:pt x="0" y="127"/>
                    <a:pt x="4" y="124"/>
                    <a:pt x="10" y="124"/>
                  </a:cubicBezTo>
                  <a:cubicBezTo>
                    <a:pt x="12" y="124"/>
                    <a:pt x="15" y="124"/>
                    <a:pt x="18" y="124"/>
                  </a:cubicBezTo>
                  <a:cubicBezTo>
                    <a:pt x="14" y="102"/>
                    <a:pt x="17" y="84"/>
                    <a:pt x="42" y="78"/>
                  </a:cubicBezTo>
                  <a:cubicBezTo>
                    <a:pt x="48" y="77"/>
                    <a:pt x="46" y="72"/>
                    <a:pt x="46" y="69"/>
                  </a:cubicBezTo>
                  <a:cubicBezTo>
                    <a:pt x="49" y="32"/>
                    <a:pt x="74" y="10"/>
                    <a:pt x="110" y="12"/>
                  </a:cubicBezTo>
                  <a:cubicBezTo>
                    <a:pt x="115" y="12"/>
                    <a:pt x="119" y="11"/>
                    <a:pt x="124" y="9"/>
                  </a:cubicBezTo>
                  <a:cubicBezTo>
                    <a:pt x="144" y="0"/>
                    <a:pt x="163" y="2"/>
                    <a:pt x="180" y="15"/>
                  </a:cubicBezTo>
                  <a:cubicBezTo>
                    <a:pt x="197" y="29"/>
                    <a:pt x="202" y="48"/>
                    <a:pt x="198" y="68"/>
                  </a:cubicBezTo>
                  <a:cubicBezTo>
                    <a:pt x="196" y="78"/>
                    <a:pt x="196" y="86"/>
                    <a:pt x="203" y="94"/>
                  </a:cubicBezTo>
                  <a:close/>
                  <a:moveTo>
                    <a:pt x="78" y="123"/>
                  </a:moveTo>
                  <a:cubicBezTo>
                    <a:pt x="105" y="123"/>
                    <a:pt x="133" y="124"/>
                    <a:pt x="161" y="124"/>
                  </a:cubicBezTo>
                  <a:cubicBezTo>
                    <a:pt x="176" y="124"/>
                    <a:pt x="186" y="115"/>
                    <a:pt x="186" y="103"/>
                  </a:cubicBezTo>
                  <a:cubicBezTo>
                    <a:pt x="186" y="90"/>
                    <a:pt x="175" y="81"/>
                    <a:pt x="159" y="82"/>
                  </a:cubicBezTo>
                  <a:cubicBezTo>
                    <a:pt x="148" y="84"/>
                    <a:pt x="145" y="80"/>
                    <a:pt x="145" y="69"/>
                  </a:cubicBezTo>
                  <a:cubicBezTo>
                    <a:pt x="144" y="52"/>
                    <a:pt x="137" y="38"/>
                    <a:pt x="119" y="32"/>
                  </a:cubicBezTo>
                  <a:cubicBezTo>
                    <a:pt x="103" y="25"/>
                    <a:pt x="89" y="27"/>
                    <a:pt x="76" y="38"/>
                  </a:cubicBezTo>
                  <a:cubicBezTo>
                    <a:pt x="65" y="49"/>
                    <a:pt x="60" y="62"/>
                    <a:pt x="64" y="78"/>
                  </a:cubicBezTo>
                  <a:cubicBezTo>
                    <a:pt x="67" y="94"/>
                    <a:pt x="66" y="96"/>
                    <a:pt x="51" y="94"/>
                  </a:cubicBezTo>
                  <a:cubicBezTo>
                    <a:pt x="40" y="93"/>
                    <a:pt x="34" y="98"/>
                    <a:pt x="33" y="107"/>
                  </a:cubicBezTo>
                  <a:cubicBezTo>
                    <a:pt x="32" y="118"/>
                    <a:pt x="39" y="124"/>
                    <a:pt x="49" y="124"/>
                  </a:cubicBezTo>
                  <a:cubicBezTo>
                    <a:pt x="59" y="124"/>
                    <a:pt x="68" y="123"/>
                    <a:pt x="78" y="123"/>
                  </a:cubicBezTo>
                  <a:close/>
                  <a:moveTo>
                    <a:pt x="137" y="22"/>
                  </a:moveTo>
                  <a:cubicBezTo>
                    <a:pt x="149" y="33"/>
                    <a:pt x="157" y="45"/>
                    <a:pt x="160" y="60"/>
                  </a:cubicBezTo>
                  <a:cubicBezTo>
                    <a:pt x="162" y="69"/>
                    <a:pt x="172" y="66"/>
                    <a:pt x="178" y="67"/>
                  </a:cubicBezTo>
                  <a:cubicBezTo>
                    <a:pt x="184" y="67"/>
                    <a:pt x="183" y="60"/>
                    <a:pt x="183" y="55"/>
                  </a:cubicBezTo>
                  <a:cubicBezTo>
                    <a:pt x="183" y="33"/>
                    <a:pt x="162" y="17"/>
                    <a:pt x="137" y="2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85CC61B-53BC-086F-0F02-8BE486E1B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388" y="2039938"/>
              <a:ext cx="577850" cy="269875"/>
            </a:xfrm>
            <a:custGeom>
              <a:avLst/>
              <a:gdLst>
                <a:gd name="T0" fmla="*/ 120 w 234"/>
                <a:gd name="T1" fmla="*/ 106 h 109"/>
                <a:gd name="T2" fmla="*/ 28 w 234"/>
                <a:gd name="T3" fmla="*/ 106 h 109"/>
                <a:gd name="T4" fmla="*/ 6 w 234"/>
                <a:gd name="T5" fmla="*/ 75 h 109"/>
                <a:gd name="T6" fmla="*/ 30 w 234"/>
                <a:gd name="T7" fmla="*/ 52 h 109"/>
                <a:gd name="T8" fmla="*/ 44 w 234"/>
                <a:gd name="T9" fmla="*/ 39 h 109"/>
                <a:gd name="T10" fmla="*/ 98 w 234"/>
                <a:gd name="T11" fmla="*/ 3 h 109"/>
                <a:gd name="T12" fmla="*/ 144 w 234"/>
                <a:gd name="T13" fmla="*/ 52 h 109"/>
                <a:gd name="T14" fmla="*/ 145 w 234"/>
                <a:gd name="T15" fmla="*/ 55 h 109"/>
                <a:gd name="T16" fmla="*/ 147 w 234"/>
                <a:gd name="T17" fmla="*/ 61 h 109"/>
                <a:gd name="T18" fmla="*/ 182 w 234"/>
                <a:gd name="T19" fmla="*/ 89 h 109"/>
                <a:gd name="T20" fmla="*/ 215 w 234"/>
                <a:gd name="T21" fmla="*/ 89 h 109"/>
                <a:gd name="T22" fmla="*/ 234 w 234"/>
                <a:gd name="T23" fmla="*/ 97 h 109"/>
                <a:gd name="T24" fmla="*/ 214 w 234"/>
                <a:gd name="T25" fmla="*/ 105 h 109"/>
                <a:gd name="T26" fmla="*/ 120 w 234"/>
                <a:gd name="T27" fmla="*/ 106 h 109"/>
                <a:gd name="T28" fmla="*/ 57 w 234"/>
                <a:gd name="T29" fmla="*/ 88 h 109"/>
                <a:gd name="T30" fmla="*/ 143 w 234"/>
                <a:gd name="T31" fmla="*/ 88 h 109"/>
                <a:gd name="T32" fmla="*/ 153 w 234"/>
                <a:gd name="T33" fmla="*/ 85 h 109"/>
                <a:gd name="T34" fmla="*/ 142 w 234"/>
                <a:gd name="T35" fmla="*/ 77 h 109"/>
                <a:gd name="T36" fmla="*/ 127 w 234"/>
                <a:gd name="T37" fmla="*/ 60 h 109"/>
                <a:gd name="T38" fmla="*/ 106 w 234"/>
                <a:gd name="T39" fmla="*/ 23 h 109"/>
                <a:gd name="T40" fmla="*/ 61 w 234"/>
                <a:gd name="T41" fmla="*/ 41 h 109"/>
                <a:gd name="T42" fmla="*/ 32 w 234"/>
                <a:gd name="T43" fmla="*/ 69 h 109"/>
                <a:gd name="T44" fmla="*/ 21 w 234"/>
                <a:gd name="T45" fmla="*/ 84 h 109"/>
                <a:gd name="T46" fmla="*/ 34 w 234"/>
                <a:gd name="T47" fmla="*/ 88 h 109"/>
                <a:gd name="T48" fmla="*/ 57 w 234"/>
                <a:gd name="T49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09">
                  <a:moveTo>
                    <a:pt x="120" y="106"/>
                  </a:moveTo>
                  <a:cubicBezTo>
                    <a:pt x="90" y="106"/>
                    <a:pt x="59" y="106"/>
                    <a:pt x="28" y="106"/>
                  </a:cubicBezTo>
                  <a:cubicBezTo>
                    <a:pt x="8" y="106"/>
                    <a:pt x="0" y="94"/>
                    <a:pt x="6" y="75"/>
                  </a:cubicBezTo>
                  <a:cubicBezTo>
                    <a:pt x="10" y="63"/>
                    <a:pt x="18" y="54"/>
                    <a:pt x="30" y="52"/>
                  </a:cubicBezTo>
                  <a:cubicBezTo>
                    <a:pt x="38" y="50"/>
                    <a:pt x="41" y="46"/>
                    <a:pt x="44" y="39"/>
                  </a:cubicBezTo>
                  <a:cubicBezTo>
                    <a:pt x="51" y="15"/>
                    <a:pt x="74" y="0"/>
                    <a:pt x="98" y="3"/>
                  </a:cubicBezTo>
                  <a:cubicBezTo>
                    <a:pt x="124" y="6"/>
                    <a:pt x="143" y="26"/>
                    <a:pt x="144" y="52"/>
                  </a:cubicBezTo>
                  <a:cubicBezTo>
                    <a:pt x="145" y="53"/>
                    <a:pt x="144" y="54"/>
                    <a:pt x="145" y="55"/>
                  </a:cubicBezTo>
                  <a:cubicBezTo>
                    <a:pt x="145" y="58"/>
                    <a:pt x="144" y="62"/>
                    <a:pt x="147" y="61"/>
                  </a:cubicBezTo>
                  <a:cubicBezTo>
                    <a:pt x="167" y="60"/>
                    <a:pt x="163" y="89"/>
                    <a:pt x="182" y="89"/>
                  </a:cubicBezTo>
                  <a:cubicBezTo>
                    <a:pt x="193" y="88"/>
                    <a:pt x="204" y="88"/>
                    <a:pt x="215" y="89"/>
                  </a:cubicBezTo>
                  <a:cubicBezTo>
                    <a:pt x="222" y="89"/>
                    <a:pt x="234" y="85"/>
                    <a:pt x="234" y="97"/>
                  </a:cubicBezTo>
                  <a:cubicBezTo>
                    <a:pt x="234" y="109"/>
                    <a:pt x="222" y="105"/>
                    <a:pt x="214" y="105"/>
                  </a:cubicBezTo>
                  <a:cubicBezTo>
                    <a:pt x="183" y="106"/>
                    <a:pt x="152" y="106"/>
                    <a:pt x="120" y="106"/>
                  </a:cubicBezTo>
                  <a:close/>
                  <a:moveTo>
                    <a:pt x="57" y="88"/>
                  </a:moveTo>
                  <a:cubicBezTo>
                    <a:pt x="86" y="88"/>
                    <a:pt x="114" y="89"/>
                    <a:pt x="143" y="88"/>
                  </a:cubicBezTo>
                  <a:cubicBezTo>
                    <a:pt x="146" y="88"/>
                    <a:pt x="153" y="92"/>
                    <a:pt x="153" y="85"/>
                  </a:cubicBezTo>
                  <a:cubicBezTo>
                    <a:pt x="153" y="80"/>
                    <a:pt x="147" y="76"/>
                    <a:pt x="142" y="77"/>
                  </a:cubicBezTo>
                  <a:cubicBezTo>
                    <a:pt x="122" y="83"/>
                    <a:pt x="126" y="70"/>
                    <a:pt x="127" y="60"/>
                  </a:cubicBezTo>
                  <a:cubicBezTo>
                    <a:pt x="130" y="42"/>
                    <a:pt x="123" y="30"/>
                    <a:pt x="106" y="23"/>
                  </a:cubicBezTo>
                  <a:cubicBezTo>
                    <a:pt x="86" y="16"/>
                    <a:pt x="66" y="22"/>
                    <a:pt x="61" y="41"/>
                  </a:cubicBezTo>
                  <a:cubicBezTo>
                    <a:pt x="57" y="57"/>
                    <a:pt x="55" y="72"/>
                    <a:pt x="32" y="69"/>
                  </a:cubicBezTo>
                  <a:cubicBezTo>
                    <a:pt x="25" y="68"/>
                    <a:pt x="21" y="77"/>
                    <a:pt x="21" y="84"/>
                  </a:cubicBezTo>
                  <a:cubicBezTo>
                    <a:pt x="22" y="92"/>
                    <a:pt x="29" y="88"/>
                    <a:pt x="34" y="88"/>
                  </a:cubicBezTo>
                  <a:cubicBezTo>
                    <a:pt x="41" y="89"/>
                    <a:pt x="49" y="88"/>
                    <a:pt x="57" y="8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BD81675-5E66-EB42-AF9B-96F03D68A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047876"/>
              <a:ext cx="158750" cy="103188"/>
            </a:xfrm>
            <a:custGeom>
              <a:avLst/>
              <a:gdLst>
                <a:gd name="T0" fmla="*/ 63 w 64"/>
                <a:gd name="T1" fmla="*/ 9 h 42"/>
                <a:gd name="T2" fmla="*/ 56 w 64"/>
                <a:gd name="T3" fmla="*/ 18 h 42"/>
                <a:gd name="T4" fmla="*/ 41 w 64"/>
                <a:gd name="T5" fmla="*/ 33 h 42"/>
                <a:gd name="T6" fmla="*/ 32 w 64"/>
                <a:gd name="T7" fmla="*/ 41 h 42"/>
                <a:gd name="T8" fmla="*/ 24 w 64"/>
                <a:gd name="T9" fmla="*/ 33 h 42"/>
                <a:gd name="T10" fmla="*/ 10 w 64"/>
                <a:gd name="T11" fmla="*/ 19 h 42"/>
                <a:gd name="T12" fmla="*/ 2 w 64"/>
                <a:gd name="T13" fmla="*/ 9 h 42"/>
                <a:gd name="T14" fmla="*/ 16 w 64"/>
                <a:gd name="T15" fmla="*/ 3 h 42"/>
                <a:gd name="T16" fmla="*/ 49 w 64"/>
                <a:gd name="T17" fmla="*/ 3 h 42"/>
                <a:gd name="T18" fmla="*/ 63 w 64"/>
                <a:gd name="T1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2">
                  <a:moveTo>
                    <a:pt x="63" y="9"/>
                  </a:moveTo>
                  <a:cubicBezTo>
                    <a:pt x="64" y="15"/>
                    <a:pt x="60" y="18"/>
                    <a:pt x="56" y="18"/>
                  </a:cubicBezTo>
                  <a:cubicBezTo>
                    <a:pt x="48" y="20"/>
                    <a:pt x="42" y="25"/>
                    <a:pt x="41" y="33"/>
                  </a:cubicBezTo>
                  <a:cubicBezTo>
                    <a:pt x="40" y="38"/>
                    <a:pt x="37" y="42"/>
                    <a:pt x="32" y="41"/>
                  </a:cubicBezTo>
                  <a:cubicBezTo>
                    <a:pt x="27" y="41"/>
                    <a:pt x="25" y="38"/>
                    <a:pt x="24" y="33"/>
                  </a:cubicBezTo>
                  <a:cubicBezTo>
                    <a:pt x="23" y="26"/>
                    <a:pt x="18" y="21"/>
                    <a:pt x="10" y="19"/>
                  </a:cubicBezTo>
                  <a:cubicBezTo>
                    <a:pt x="5" y="18"/>
                    <a:pt x="0" y="15"/>
                    <a:pt x="2" y="9"/>
                  </a:cubicBezTo>
                  <a:cubicBezTo>
                    <a:pt x="4" y="2"/>
                    <a:pt x="11" y="0"/>
                    <a:pt x="16" y="3"/>
                  </a:cubicBezTo>
                  <a:cubicBezTo>
                    <a:pt x="28" y="11"/>
                    <a:pt x="37" y="11"/>
                    <a:pt x="49" y="3"/>
                  </a:cubicBezTo>
                  <a:cubicBezTo>
                    <a:pt x="54" y="0"/>
                    <a:pt x="61" y="2"/>
                    <a:pt x="63" y="9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CEFE73-B206-CF14-5E3E-E91125227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1738313"/>
              <a:ext cx="158750" cy="101600"/>
            </a:xfrm>
            <a:custGeom>
              <a:avLst/>
              <a:gdLst>
                <a:gd name="T0" fmla="*/ 11 w 64"/>
                <a:gd name="T1" fmla="*/ 2 h 41"/>
                <a:gd name="T2" fmla="*/ 13 w 64"/>
                <a:gd name="T3" fmla="*/ 2 h 41"/>
                <a:gd name="T4" fmla="*/ 51 w 64"/>
                <a:gd name="T5" fmla="*/ 2 h 41"/>
                <a:gd name="T6" fmla="*/ 63 w 64"/>
                <a:gd name="T7" fmla="*/ 7 h 41"/>
                <a:gd name="T8" fmla="*/ 55 w 64"/>
                <a:gd name="T9" fmla="*/ 17 h 41"/>
                <a:gd name="T10" fmla="*/ 40 w 64"/>
                <a:gd name="T11" fmla="*/ 32 h 41"/>
                <a:gd name="T12" fmla="*/ 31 w 64"/>
                <a:gd name="T13" fmla="*/ 40 h 41"/>
                <a:gd name="T14" fmla="*/ 24 w 64"/>
                <a:gd name="T15" fmla="*/ 32 h 41"/>
                <a:gd name="T16" fmla="*/ 8 w 64"/>
                <a:gd name="T17" fmla="*/ 17 h 41"/>
                <a:gd name="T18" fmla="*/ 1 w 64"/>
                <a:gd name="T19" fmla="*/ 8 h 41"/>
                <a:gd name="T20" fmla="*/ 11 w 64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1">
                  <a:moveTo>
                    <a:pt x="11" y="2"/>
                  </a:moveTo>
                  <a:cubicBezTo>
                    <a:pt x="12" y="2"/>
                    <a:pt x="12" y="2"/>
                    <a:pt x="13" y="2"/>
                  </a:cubicBezTo>
                  <a:cubicBezTo>
                    <a:pt x="25" y="9"/>
                    <a:pt x="38" y="10"/>
                    <a:pt x="51" y="2"/>
                  </a:cubicBezTo>
                  <a:cubicBezTo>
                    <a:pt x="55" y="0"/>
                    <a:pt x="61" y="1"/>
                    <a:pt x="63" y="7"/>
                  </a:cubicBezTo>
                  <a:cubicBezTo>
                    <a:pt x="64" y="14"/>
                    <a:pt x="60" y="16"/>
                    <a:pt x="55" y="17"/>
                  </a:cubicBezTo>
                  <a:cubicBezTo>
                    <a:pt x="46" y="19"/>
                    <a:pt x="42" y="24"/>
                    <a:pt x="40" y="32"/>
                  </a:cubicBezTo>
                  <a:cubicBezTo>
                    <a:pt x="39" y="37"/>
                    <a:pt x="37" y="41"/>
                    <a:pt x="31" y="40"/>
                  </a:cubicBezTo>
                  <a:cubicBezTo>
                    <a:pt x="27" y="40"/>
                    <a:pt x="25" y="37"/>
                    <a:pt x="24" y="32"/>
                  </a:cubicBezTo>
                  <a:cubicBezTo>
                    <a:pt x="22" y="24"/>
                    <a:pt x="17" y="18"/>
                    <a:pt x="8" y="17"/>
                  </a:cubicBezTo>
                  <a:cubicBezTo>
                    <a:pt x="3" y="16"/>
                    <a:pt x="0" y="13"/>
                    <a:pt x="1" y="8"/>
                  </a:cubicBezTo>
                  <a:cubicBezTo>
                    <a:pt x="2" y="2"/>
                    <a:pt x="7" y="2"/>
                    <a:pt x="11" y="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76EC64-7FBD-3D02-C0C7-63D265966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1887538"/>
              <a:ext cx="157163" cy="101600"/>
            </a:xfrm>
            <a:custGeom>
              <a:avLst/>
              <a:gdLst>
                <a:gd name="T0" fmla="*/ 63 w 64"/>
                <a:gd name="T1" fmla="*/ 9 h 41"/>
                <a:gd name="T2" fmla="*/ 56 w 64"/>
                <a:gd name="T3" fmla="*/ 18 h 41"/>
                <a:gd name="T4" fmla="*/ 41 w 64"/>
                <a:gd name="T5" fmla="*/ 34 h 41"/>
                <a:gd name="T6" fmla="*/ 33 w 64"/>
                <a:gd name="T7" fmla="*/ 41 h 41"/>
                <a:gd name="T8" fmla="*/ 25 w 64"/>
                <a:gd name="T9" fmla="*/ 34 h 41"/>
                <a:gd name="T10" fmla="*/ 10 w 64"/>
                <a:gd name="T11" fmla="*/ 19 h 41"/>
                <a:gd name="T12" fmla="*/ 2 w 64"/>
                <a:gd name="T13" fmla="*/ 8 h 41"/>
                <a:gd name="T14" fmla="*/ 15 w 64"/>
                <a:gd name="T15" fmla="*/ 3 h 41"/>
                <a:gd name="T16" fmla="*/ 51 w 64"/>
                <a:gd name="T17" fmla="*/ 3 h 41"/>
                <a:gd name="T18" fmla="*/ 63 w 64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3" y="9"/>
                  </a:moveTo>
                  <a:cubicBezTo>
                    <a:pt x="64" y="16"/>
                    <a:pt x="60" y="18"/>
                    <a:pt x="56" y="18"/>
                  </a:cubicBezTo>
                  <a:cubicBezTo>
                    <a:pt x="47" y="20"/>
                    <a:pt x="42" y="25"/>
                    <a:pt x="41" y="34"/>
                  </a:cubicBezTo>
                  <a:cubicBezTo>
                    <a:pt x="40" y="38"/>
                    <a:pt x="38" y="41"/>
                    <a:pt x="33" y="41"/>
                  </a:cubicBezTo>
                  <a:cubicBezTo>
                    <a:pt x="28" y="41"/>
                    <a:pt x="25" y="38"/>
                    <a:pt x="25" y="34"/>
                  </a:cubicBezTo>
                  <a:cubicBezTo>
                    <a:pt x="23" y="25"/>
                    <a:pt x="19" y="20"/>
                    <a:pt x="10" y="19"/>
                  </a:cubicBezTo>
                  <a:cubicBezTo>
                    <a:pt x="5" y="18"/>
                    <a:pt x="0" y="15"/>
                    <a:pt x="2" y="8"/>
                  </a:cubicBezTo>
                  <a:cubicBezTo>
                    <a:pt x="4" y="2"/>
                    <a:pt x="11" y="0"/>
                    <a:pt x="15" y="3"/>
                  </a:cubicBezTo>
                  <a:cubicBezTo>
                    <a:pt x="28" y="12"/>
                    <a:pt x="39" y="9"/>
                    <a:pt x="51" y="3"/>
                  </a:cubicBezTo>
                  <a:cubicBezTo>
                    <a:pt x="56" y="0"/>
                    <a:pt x="62" y="3"/>
                    <a:pt x="63" y="9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BB9BCA0-CD8B-9553-8367-79AE96AF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1501776"/>
              <a:ext cx="55563" cy="80963"/>
            </a:xfrm>
            <a:custGeom>
              <a:avLst/>
              <a:gdLst>
                <a:gd name="T0" fmla="*/ 19 w 22"/>
                <a:gd name="T1" fmla="*/ 16 h 33"/>
                <a:gd name="T2" fmla="*/ 11 w 22"/>
                <a:gd name="T3" fmla="*/ 32 h 33"/>
                <a:gd name="T4" fmla="*/ 3 w 22"/>
                <a:gd name="T5" fmla="*/ 17 h 33"/>
                <a:gd name="T6" fmla="*/ 12 w 22"/>
                <a:gd name="T7" fmla="*/ 0 h 33"/>
                <a:gd name="T8" fmla="*/ 19 w 2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9" y="16"/>
                  </a:moveTo>
                  <a:cubicBezTo>
                    <a:pt x="19" y="23"/>
                    <a:pt x="22" y="32"/>
                    <a:pt x="11" y="32"/>
                  </a:cubicBezTo>
                  <a:cubicBezTo>
                    <a:pt x="1" y="33"/>
                    <a:pt x="3" y="23"/>
                    <a:pt x="3" y="17"/>
                  </a:cubicBezTo>
                  <a:cubicBezTo>
                    <a:pt x="3" y="10"/>
                    <a:pt x="0" y="0"/>
                    <a:pt x="12" y="0"/>
                  </a:cubicBezTo>
                  <a:cubicBezTo>
                    <a:pt x="22" y="1"/>
                    <a:pt x="18" y="10"/>
                    <a:pt x="19" y="16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90CC0E1-7639-40B9-5AD7-E7A24BD4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350" y="1609726"/>
              <a:ext cx="79375" cy="66675"/>
            </a:xfrm>
            <a:custGeom>
              <a:avLst/>
              <a:gdLst>
                <a:gd name="T0" fmla="*/ 32 w 32"/>
                <a:gd name="T1" fmla="*/ 8 h 27"/>
                <a:gd name="T2" fmla="*/ 6 w 32"/>
                <a:gd name="T3" fmla="*/ 24 h 27"/>
                <a:gd name="T4" fmla="*/ 2 w 32"/>
                <a:gd name="T5" fmla="*/ 14 h 27"/>
                <a:gd name="T6" fmla="*/ 25 w 32"/>
                <a:gd name="T7" fmla="*/ 1 h 27"/>
                <a:gd name="T8" fmla="*/ 32 w 32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32" y="8"/>
                  </a:moveTo>
                  <a:cubicBezTo>
                    <a:pt x="32" y="15"/>
                    <a:pt x="12" y="27"/>
                    <a:pt x="6" y="24"/>
                  </a:cubicBezTo>
                  <a:cubicBezTo>
                    <a:pt x="2" y="22"/>
                    <a:pt x="0" y="18"/>
                    <a:pt x="2" y="14"/>
                  </a:cubicBezTo>
                  <a:cubicBezTo>
                    <a:pt x="7" y="6"/>
                    <a:pt x="16" y="2"/>
                    <a:pt x="25" y="1"/>
                  </a:cubicBezTo>
                  <a:cubicBezTo>
                    <a:pt x="30" y="0"/>
                    <a:pt x="32" y="4"/>
                    <a:pt x="32" y="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B8C0F2C-EAFF-1BFA-0271-7D28590D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1530351"/>
              <a:ext cx="65088" cy="79375"/>
            </a:xfrm>
            <a:custGeom>
              <a:avLst/>
              <a:gdLst>
                <a:gd name="T0" fmla="*/ 8 w 26"/>
                <a:gd name="T1" fmla="*/ 0 h 32"/>
                <a:gd name="T2" fmla="*/ 24 w 26"/>
                <a:gd name="T3" fmla="*/ 25 h 32"/>
                <a:gd name="T4" fmla="*/ 14 w 26"/>
                <a:gd name="T5" fmla="*/ 30 h 32"/>
                <a:gd name="T6" fmla="*/ 0 w 26"/>
                <a:gd name="T7" fmla="*/ 7 h 32"/>
                <a:gd name="T8" fmla="*/ 8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8" y="0"/>
                  </a:moveTo>
                  <a:cubicBezTo>
                    <a:pt x="14" y="0"/>
                    <a:pt x="26" y="19"/>
                    <a:pt x="24" y="25"/>
                  </a:cubicBezTo>
                  <a:cubicBezTo>
                    <a:pt x="22" y="29"/>
                    <a:pt x="18" y="32"/>
                    <a:pt x="14" y="30"/>
                  </a:cubicBezTo>
                  <a:cubicBezTo>
                    <a:pt x="5" y="25"/>
                    <a:pt x="2" y="16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01D5734-73AB-4B22-5374-ADDB3DA8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1525588"/>
              <a:ext cx="61913" cy="79375"/>
            </a:xfrm>
            <a:custGeom>
              <a:avLst/>
              <a:gdLst>
                <a:gd name="T0" fmla="*/ 25 w 25"/>
                <a:gd name="T1" fmla="*/ 8 h 32"/>
                <a:gd name="T2" fmla="*/ 9 w 25"/>
                <a:gd name="T3" fmla="*/ 32 h 32"/>
                <a:gd name="T4" fmla="*/ 1 w 25"/>
                <a:gd name="T5" fmla="*/ 24 h 32"/>
                <a:gd name="T6" fmla="*/ 16 w 25"/>
                <a:gd name="T7" fmla="*/ 2 h 32"/>
                <a:gd name="T8" fmla="*/ 25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8"/>
                  </a:moveTo>
                  <a:cubicBezTo>
                    <a:pt x="25" y="16"/>
                    <a:pt x="14" y="32"/>
                    <a:pt x="9" y="32"/>
                  </a:cubicBezTo>
                  <a:cubicBezTo>
                    <a:pt x="3" y="32"/>
                    <a:pt x="0" y="29"/>
                    <a:pt x="1" y="24"/>
                  </a:cubicBezTo>
                  <a:cubicBezTo>
                    <a:pt x="3" y="15"/>
                    <a:pt x="6" y="6"/>
                    <a:pt x="16" y="2"/>
                  </a:cubicBezTo>
                  <a:cubicBezTo>
                    <a:pt x="21" y="0"/>
                    <a:pt x="24" y="4"/>
                    <a:pt x="25" y="8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FEBCA4-C631-5998-C2C3-69BE246D5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2260601"/>
              <a:ext cx="36513" cy="36513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3"/>
                    <a:pt x="12" y="15"/>
                    <a:pt x="7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1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11C51F4-E073-142C-BE6E-26BF78F2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1679576"/>
              <a:ext cx="287338" cy="227013"/>
            </a:xfrm>
            <a:custGeom>
              <a:avLst/>
              <a:gdLst>
                <a:gd name="T0" fmla="*/ 49 w 116"/>
                <a:gd name="T1" fmla="*/ 0 h 92"/>
                <a:gd name="T2" fmla="*/ 75 w 116"/>
                <a:gd name="T3" fmla="*/ 37 h 92"/>
                <a:gd name="T4" fmla="*/ 89 w 116"/>
                <a:gd name="T5" fmla="*/ 50 h 92"/>
                <a:gd name="T6" fmla="*/ 116 w 116"/>
                <a:gd name="T7" fmla="*/ 71 h 92"/>
                <a:gd name="T8" fmla="*/ 91 w 116"/>
                <a:gd name="T9" fmla="*/ 92 h 92"/>
                <a:gd name="T10" fmla="*/ 8 w 116"/>
                <a:gd name="T11" fmla="*/ 91 h 92"/>
                <a:gd name="T12" fmla="*/ 27 w 116"/>
                <a:gd name="T13" fmla="*/ 54 h 92"/>
                <a:gd name="T14" fmla="*/ 34 w 116"/>
                <a:gd name="T15" fmla="*/ 45 h 92"/>
                <a:gd name="T16" fmla="*/ 49 w 116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2">
                  <a:moveTo>
                    <a:pt x="49" y="0"/>
                  </a:moveTo>
                  <a:cubicBezTo>
                    <a:pt x="67" y="6"/>
                    <a:pt x="74" y="20"/>
                    <a:pt x="75" y="37"/>
                  </a:cubicBezTo>
                  <a:cubicBezTo>
                    <a:pt x="75" y="48"/>
                    <a:pt x="78" y="52"/>
                    <a:pt x="89" y="50"/>
                  </a:cubicBezTo>
                  <a:cubicBezTo>
                    <a:pt x="105" y="49"/>
                    <a:pt x="116" y="58"/>
                    <a:pt x="116" y="71"/>
                  </a:cubicBezTo>
                  <a:cubicBezTo>
                    <a:pt x="116" y="83"/>
                    <a:pt x="106" y="92"/>
                    <a:pt x="91" y="92"/>
                  </a:cubicBezTo>
                  <a:cubicBezTo>
                    <a:pt x="63" y="92"/>
                    <a:pt x="35" y="91"/>
                    <a:pt x="8" y="91"/>
                  </a:cubicBezTo>
                  <a:cubicBezTo>
                    <a:pt x="0" y="69"/>
                    <a:pt x="4" y="61"/>
                    <a:pt x="27" y="54"/>
                  </a:cubicBezTo>
                  <a:cubicBezTo>
                    <a:pt x="33" y="52"/>
                    <a:pt x="34" y="49"/>
                    <a:pt x="34" y="45"/>
                  </a:cubicBezTo>
                  <a:cubicBezTo>
                    <a:pt x="32" y="27"/>
                    <a:pt x="39" y="13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25E3024-B601-365D-6D02-FC00B0E1C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1643063"/>
              <a:ext cx="117475" cy="128588"/>
            </a:xfrm>
            <a:custGeom>
              <a:avLst/>
              <a:gdLst>
                <a:gd name="T0" fmla="*/ 0 w 47"/>
                <a:gd name="T1" fmla="*/ 5 h 52"/>
                <a:gd name="T2" fmla="*/ 46 w 47"/>
                <a:gd name="T3" fmla="*/ 38 h 52"/>
                <a:gd name="T4" fmla="*/ 41 w 47"/>
                <a:gd name="T5" fmla="*/ 50 h 52"/>
                <a:gd name="T6" fmla="*/ 23 w 47"/>
                <a:gd name="T7" fmla="*/ 43 h 52"/>
                <a:gd name="T8" fmla="*/ 0 w 47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0" y="5"/>
                  </a:moveTo>
                  <a:cubicBezTo>
                    <a:pt x="25" y="0"/>
                    <a:pt x="46" y="16"/>
                    <a:pt x="46" y="38"/>
                  </a:cubicBezTo>
                  <a:cubicBezTo>
                    <a:pt x="46" y="43"/>
                    <a:pt x="47" y="50"/>
                    <a:pt x="41" y="50"/>
                  </a:cubicBezTo>
                  <a:cubicBezTo>
                    <a:pt x="35" y="49"/>
                    <a:pt x="25" y="52"/>
                    <a:pt x="23" y="43"/>
                  </a:cubicBezTo>
                  <a:cubicBezTo>
                    <a:pt x="20" y="28"/>
                    <a:pt x="12" y="16"/>
                    <a:pt x="0" y="5"/>
                  </a:cubicBezTo>
                  <a:close/>
                </a:path>
              </a:pathLst>
            </a:custGeom>
            <a:solidFill>
              <a:srgbClr val="F2A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98E18CC-EC1A-42C1-BAB5-2E2C5368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2097088"/>
              <a:ext cx="236538" cy="171450"/>
            </a:xfrm>
            <a:custGeom>
              <a:avLst/>
              <a:gdLst>
                <a:gd name="T0" fmla="*/ 49 w 96"/>
                <a:gd name="T1" fmla="*/ 0 h 69"/>
                <a:gd name="T2" fmla="*/ 70 w 96"/>
                <a:gd name="T3" fmla="*/ 37 h 69"/>
                <a:gd name="T4" fmla="*/ 85 w 96"/>
                <a:gd name="T5" fmla="*/ 54 h 69"/>
                <a:gd name="T6" fmla="*/ 96 w 96"/>
                <a:gd name="T7" fmla="*/ 62 h 69"/>
                <a:gd name="T8" fmla="*/ 86 w 96"/>
                <a:gd name="T9" fmla="*/ 65 h 69"/>
                <a:gd name="T10" fmla="*/ 0 w 96"/>
                <a:gd name="T11" fmla="*/ 65 h 69"/>
                <a:gd name="T12" fmla="*/ 12 w 96"/>
                <a:gd name="T13" fmla="*/ 40 h 69"/>
                <a:gd name="T14" fmla="*/ 44 w 96"/>
                <a:gd name="T15" fmla="*/ 7 h 69"/>
                <a:gd name="T16" fmla="*/ 49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49" y="0"/>
                  </a:moveTo>
                  <a:cubicBezTo>
                    <a:pt x="66" y="7"/>
                    <a:pt x="73" y="19"/>
                    <a:pt x="70" y="37"/>
                  </a:cubicBezTo>
                  <a:cubicBezTo>
                    <a:pt x="69" y="47"/>
                    <a:pt x="65" y="60"/>
                    <a:pt x="85" y="54"/>
                  </a:cubicBezTo>
                  <a:cubicBezTo>
                    <a:pt x="90" y="53"/>
                    <a:pt x="96" y="57"/>
                    <a:pt x="96" y="62"/>
                  </a:cubicBezTo>
                  <a:cubicBezTo>
                    <a:pt x="96" y="69"/>
                    <a:pt x="89" y="65"/>
                    <a:pt x="86" y="65"/>
                  </a:cubicBezTo>
                  <a:cubicBezTo>
                    <a:pt x="57" y="66"/>
                    <a:pt x="29" y="65"/>
                    <a:pt x="0" y="65"/>
                  </a:cubicBezTo>
                  <a:cubicBezTo>
                    <a:pt x="0" y="55"/>
                    <a:pt x="2" y="41"/>
                    <a:pt x="12" y="40"/>
                  </a:cubicBezTo>
                  <a:cubicBezTo>
                    <a:pt x="35" y="38"/>
                    <a:pt x="38" y="22"/>
                    <a:pt x="44" y="7"/>
                  </a:cubicBezTo>
                  <a:cubicBezTo>
                    <a:pt x="45" y="4"/>
                    <a:pt x="47" y="2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BEDD814-EAF7-D724-FDF1-3712C1A57C9F}"/>
              </a:ext>
            </a:extLst>
          </p:cNvPr>
          <p:cNvGrpSpPr/>
          <p:nvPr/>
        </p:nvGrpSpPr>
        <p:grpSpPr>
          <a:xfrm>
            <a:off x="3267076" y="1501776"/>
            <a:ext cx="952500" cy="808037"/>
            <a:chOff x="3267076" y="1501776"/>
            <a:chExt cx="952500" cy="808037"/>
          </a:xfrm>
        </p:grpSpPr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30AE64F0-EEF8-9996-A43A-73500256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6" y="1716088"/>
              <a:ext cx="82550" cy="49213"/>
            </a:xfrm>
            <a:custGeom>
              <a:avLst/>
              <a:gdLst>
                <a:gd name="T0" fmla="*/ 33 w 33"/>
                <a:gd name="T1" fmla="*/ 14 h 20"/>
                <a:gd name="T2" fmla="*/ 8 w 33"/>
                <a:gd name="T3" fmla="*/ 17 h 20"/>
                <a:gd name="T4" fmla="*/ 0 w 33"/>
                <a:gd name="T5" fmla="*/ 10 h 20"/>
                <a:gd name="T6" fmla="*/ 8 w 33"/>
                <a:gd name="T7" fmla="*/ 2 h 20"/>
                <a:gd name="T8" fmla="*/ 33 w 33"/>
                <a:gd name="T9" fmla="*/ 5 h 20"/>
                <a:gd name="T10" fmla="*/ 33 w 33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33" y="14"/>
                  </a:moveTo>
                  <a:cubicBezTo>
                    <a:pt x="25" y="20"/>
                    <a:pt x="16" y="17"/>
                    <a:pt x="8" y="17"/>
                  </a:cubicBezTo>
                  <a:cubicBezTo>
                    <a:pt x="3" y="17"/>
                    <a:pt x="0" y="14"/>
                    <a:pt x="0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6" y="2"/>
                    <a:pt x="25" y="0"/>
                    <a:pt x="33" y="5"/>
                  </a:cubicBezTo>
                  <a:cubicBezTo>
                    <a:pt x="33" y="8"/>
                    <a:pt x="33" y="11"/>
                    <a:pt x="33" y="14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21672AB-82AD-9189-35B9-EA87D7F1E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7913" y="1600201"/>
              <a:ext cx="576263" cy="349250"/>
            </a:xfrm>
            <a:custGeom>
              <a:avLst/>
              <a:gdLst>
                <a:gd name="T0" fmla="*/ 203 w 233"/>
                <a:gd name="T1" fmla="*/ 94 h 141"/>
                <a:gd name="T2" fmla="*/ 231 w 233"/>
                <a:gd name="T3" fmla="*/ 99 h 141"/>
                <a:gd name="T4" fmla="*/ 221 w 233"/>
                <a:gd name="T5" fmla="*/ 108 h 141"/>
                <a:gd name="T6" fmla="*/ 202 w 233"/>
                <a:gd name="T7" fmla="*/ 96 h 141"/>
                <a:gd name="T8" fmla="*/ 188 w 233"/>
                <a:gd name="T9" fmla="*/ 132 h 141"/>
                <a:gd name="T10" fmla="*/ 151 w 233"/>
                <a:gd name="T11" fmla="*/ 140 h 141"/>
                <a:gd name="T12" fmla="*/ 22 w 233"/>
                <a:gd name="T13" fmla="*/ 140 h 141"/>
                <a:gd name="T14" fmla="*/ 10 w 233"/>
                <a:gd name="T15" fmla="*/ 140 h 141"/>
                <a:gd name="T16" fmla="*/ 0 w 233"/>
                <a:gd name="T17" fmla="*/ 133 h 141"/>
                <a:gd name="T18" fmla="*/ 10 w 233"/>
                <a:gd name="T19" fmla="*/ 124 h 141"/>
                <a:gd name="T20" fmla="*/ 18 w 233"/>
                <a:gd name="T21" fmla="*/ 124 h 141"/>
                <a:gd name="T22" fmla="*/ 42 w 233"/>
                <a:gd name="T23" fmla="*/ 78 h 141"/>
                <a:gd name="T24" fmla="*/ 46 w 233"/>
                <a:gd name="T25" fmla="*/ 69 h 141"/>
                <a:gd name="T26" fmla="*/ 110 w 233"/>
                <a:gd name="T27" fmla="*/ 12 h 141"/>
                <a:gd name="T28" fmla="*/ 124 w 233"/>
                <a:gd name="T29" fmla="*/ 9 h 141"/>
                <a:gd name="T30" fmla="*/ 180 w 233"/>
                <a:gd name="T31" fmla="*/ 15 h 141"/>
                <a:gd name="T32" fmla="*/ 198 w 233"/>
                <a:gd name="T33" fmla="*/ 68 h 141"/>
                <a:gd name="T34" fmla="*/ 203 w 233"/>
                <a:gd name="T35" fmla="*/ 94 h 141"/>
                <a:gd name="T36" fmla="*/ 78 w 233"/>
                <a:gd name="T37" fmla="*/ 123 h 141"/>
                <a:gd name="T38" fmla="*/ 161 w 233"/>
                <a:gd name="T39" fmla="*/ 124 h 141"/>
                <a:gd name="T40" fmla="*/ 186 w 233"/>
                <a:gd name="T41" fmla="*/ 103 h 141"/>
                <a:gd name="T42" fmla="*/ 159 w 233"/>
                <a:gd name="T43" fmla="*/ 82 h 141"/>
                <a:gd name="T44" fmla="*/ 145 w 233"/>
                <a:gd name="T45" fmla="*/ 69 h 141"/>
                <a:gd name="T46" fmla="*/ 119 w 233"/>
                <a:gd name="T47" fmla="*/ 32 h 141"/>
                <a:gd name="T48" fmla="*/ 76 w 233"/>
                <a:gd name="T49" fmla="*/ 38 h 141"/>
                <a:gd name="T50" fmla="*/ 64 w 233"/>
                <a:gd name="T51" fmla="*/ 78 h 141"/>
                <a:gd name="T52" fmla="*/ 51 w 233"/>
                <a:gd name="T53" fmla="*/ 94 h 141"/>
                <a:gd name="T54" fmla="*/ 33 w 233"/>
                <a:gd name="T55" fmla="*/ 107 h 141"/>
                <a:gd name="T56" fmla="*/ 49 w 233"/>
                <a:gd name="T57" fmla="*/ 124 h 141"/>
                <a:gd name="T58" fmla="*/ 78 w 233"/>
                <a:gd name="T59" fmla="*/ 123 h 141"/>
                <a:gd name="T60" fmla="*/ 137 w 233"/>
                <a:gd name="T61" fmla="*/ 22 h 141"/>
                <a:gd name="T62" fmla="*/ 160 w 233"/>
                <a:gd name="T63" fmla="*/ 60 h 141"/>
                <a:gd name="T64" fmla="*/ 178 w 233"/>
                <a:gd name="T65" fmla="*/ 67 h 141"/>
                <a:gd name="T66" fmla="*/ 183 w 233"/>
                <a:gd name="T67" fmla="*/ 55 h 141"/>
                <a:gd name="T68" fmla="*/ 137 w 233"/>
                <a:gd name="T6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1">
                  <a:moveTo>
                    <a:pt x="203" y="94"/>
                  </a:moveTo>
                  <a:cubicBezTo>
                    <a:pt x="210" y="86"/>
                    <a:pt x="228" y="89"/>
                    <a:pt x="231" y="99"/>
                  </a:cubicBezTo>
                  <a:cubicBezTo>
                    <a:pt x="233" y="107"/>
                    <a:pt x="228" y="110"/>
                    <a:pt x="221" y="108"/>
                  </a:cubicBezTo>
                  <a:cubicBezTo>
                    <a:pt x="214" y="107"/>
                    <a:pt x="208" y="103"/>
                    <a:pt x="202" y="96"/>
                  </a:cubicBezTo>
                  <a:cubicBezTo>
                    <a:pt x="203" y="111"/>
                    <a:pt x="198" y="123"/>
                    <a:pt x="188" y="132"/>
                  </a:cubicBezTo>
                  <a:cubicBezTo>
                    <a:pt x="177" y="141"/>
                    <a:pt x="164" y="140"/>
                    <a:pt x="151" y="140"/>
                  </a:cubicBezTo>
                  <a:cubicBezTo>
                    <a:pt x="108" y="140"/>
                    <a:pt x="65" y="140"/>
                    <a:pt x="22" y="140"/>
                  </a:cubicBezTo>
                  <a:cubicBezTo>
                    <a:pt x="18" y="140"/>
                    <a:pt x="14" y="140"/>
                    <a:pt x="10" y="140"/>
                  </a:cubicBezTo>
                  <a:cubicBezTo>
                    <a:pt x="5" y="140"/>
                    <a:pt x="0" y="138"/>
                    <a:pt x="0" y="133"/>
                  </a:cubicBezTo>
                  <a:cubicBezTo>
                    <a:pt x="0" y="127"/>
                    <a:pt x="4" y="124"/>
                    <a:pt x="10" y="124"/>
                  </a:cubicBezTo>
                  <a:cubicBezTo>
                    <a:pt x="12" y="124"/>
                    <a:pt x="15" y="124"/>
                    <a:pt x="18" y="124"/>
                  </a:cubicBezTo>
                  <a:cubicBezTo>
                    <a:pt x="14" y="102"/>
                    <a:pt x="17" y="84"/>
                    <a:pt x="42" y="78"/>
                  </a:cubicBezTo>
                  <a:cubicBezTo>
                    <a:pt x="48" y="77"/>
                    <a:pt x="46" y="72"/>
                    <a:pt x="46" y="69"/>
                  </a:cubicBezTo>
                  <a:cubicBezTo>
                    <a:pt x="49" y="32"/>
                    <a:pt x="74" y="10"/>
                    <a:pt x="110" y="12"/>
                  </a:cubicBezTo>
                  <a:cubicBezTo>
                    <a:pt x="115" y="12"/>
                    <a:pt x="119" y="11"/>
                    <a:pt x="124" y="9"/>
                  </a:cubicBezTo>
                  <a:cubicBezTo>
                    <a:pt x="144" y="0"/>
                    <a:pt x="163" y="2"/>
                    <a:pt x="180" y="15"/>
                  </a:cubicBezTo>
                  <a:cubicBezTo>
                    <a:pt x="197" y="29"/>
                    <a:pt x="202" y="48"/>
                    <a:pt x="198" y="68"/>
                  </a:cubicBezTo>
                  <a:cubicBezTo>
                    <a:pt x="196" y="78"/>
                    <a:pt x="196" y="86"/>
                    <a:pt x="203" y="94"/>
                  </a:cubicBezTo>
                  <a:close/>
                  <a:moveTo>
                    <a:pt x="78" y="123"/>
                  </a:moveTo>
                  <a:cubicBezTo>
                    <a:pt x="105" y="123"/>
                    <a:pt x="133" y="124"/>
                    <a:pt x="161" y="124"/>
                  </a:cubicBezTo>
                  <a:cubicBezTo>
                    <a:pt x="176" y="124"/>
                    <a:pt x="186" y="115"/>
                    <a:pt x="186" y="103"/>
                  </a:cubicBezTo>
                  <a:cubicBezTo>
                    <a:pt x="186" y="90"/>
                    <a:pt x="175" y="81"/>
                    <a:pt x="159" y="82"/>
                  </a:cubicBezTo>
                  <a:cubicBezTo>
                    <a:pt x="148" y="84"/>
                    <a:pt x="145" y="80"/>
                    <a:pt x="145" y="69"/>
                  </a:cubicBezTo>
                  <a:cubicBezTo>
                    <a:pt x="144" y="52"/>
                    <a:pt x="137" y="38"/>
                    <a:pt x="119" y="32"/>
                  </a:cubicBezTo>
                  <a:cubicBezTo>
                    <a:pt x="103" y="25"/>
                    <a:pt x="89" y="27"/>
                    <a:pt x="76" y="38"/>
                  </a:cubicBezTo>
                  <a:cubicBezTo>
                    <a:pt x="65" y="49"/>
                    <a:pt x="60" y="62"/>
                    <a:pt x="64" y="78"/>
                  </a:cubicBezTo>
                  <a:cubicBezTo>
                    <a:pt x="67" y="94"/>
                    <a:pt x="66" y="96"/>
                    <a:pt x="51" y="94"/>
                  </a:cubicBezTo>
                  <a:cubicBezTo>
                    <a:pt x="40" y="93"/>
                    <a:pt x="34" y="98"/>
                    <a:pt x="33" y="107"/>
                  </a:cubicBezTo>
                  <a:cubicBezTo>
                    <a:pt x="32" y="118"/>
                    <a:pt x="39" y="124"/>
                    <a:pt x="49" y="124"/>
                  </a:cubicBezTo>
                  <a:cubicBezTo>
                    <a:pt x="59" y="124"/>
                    <a:pt x="68" y="123"/>
                    <a:pt x="78" y="123"/>
                  </a:cubicBezTo>
                  <a:close/>
                  <a:moveTo>
                    <a:pt x="137" y="22"/>
                  </a:moveTo>
                  <a:cubicBezTo>
                    <a:pt x="149" y="33"/>
                    <a:pt x="157" y="45"/>
                    <a:pt x="160" y="60"/>
                  </a:cubicBezTo>
                  <a:cubicBezTo>
                    <a:pt x="162" y="69"/>
                    <a:pt x="172" y="66"/>
                    <a:pt x="178" y="67"/>
                  </a:cubicBezTo>
                  <a:cubicBezTo>
                    <a:pt x="184" y="67"/>
                    <a:pt x="183" y="60"/>
                    <a:pt x="183" y="55"/>
                  </a:cubicBezTo>
                  <a:cubicBezTo>
                    <a:pt x="183" y="33"/>
                    <a:pt x="162" y="17"/>
                    <a:pt x="137" y="2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9E838A0-C046-CC36-01BF-F4F0FB63F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7076" y="2039938"/>
              <a:ext cx="577850" cy="269875"/>
            </a:xfrm>
            <a:custGeom>
              <a:avLst/>
              <a:gdLst>
                <a:gd name="T0" fmla="*/ 120 w 234"/>
                <a:gd name="T1" fmla="*/ 106 h 109"/>
                <a:gd name="T2" fmla="*/ 28 w 234"/>
                <a:gd name="T3" fmla="*/ 106 h 109"/>
                <a:gd name="T4" fmla="*/ 6 w 234"/>
                <a:gd name="T5" fmla="*/ 75 h 109"/>
                <a:gd name="T6" fmla="*/ 30 w 234"/>
                <a:gd name="T7" fmla="*/ 52 h 109"/>
                <a:gd name="T8" fmla="*/ 44 w 234"/>
                <a:gd name="T9" fmla="*/ 39 h 109"/>
                <a:gd name="T10" fmla="*/ 98 w 234"/>
                <a:gd name="T11" fmla="*/ 3 h 109"/>
                <a:gd name="T12" fmla="*/ 144 w 234"/>
                <a:gd name="T13" fmla="*/ 52 h 109"/>
                <a:gd name="T14" fmla="*/ 145 w 234"/>
                <a:gd name="T15" fmla="*/ 55 h 109"/>
                <a:gd name="T16" fmla="*/ 147 w 234"/>
                <a:gd name="T17" fmla="*/ 61 h 109"/>
                <a:gd name="T18" fmla="*/ 182 w 234"/>
                <a:gd name="T19" fmla="*/ 89 h 109"/>
                <a:gd name="T20" fmla="*/ 215 w 234"/>
                <a:gd name="T21" fmla="*/ 89 h 109"/>
                <a:gd name="T22" fmla="*/ 234 w 234"/>
                <a:gd name="T23" fmla="*/ 97 h 109"/>
                <a:gd name="T24" fmla="*/ 214 w 234"/>
                <a:gd name="T25" fmla="*/ 105 h 109"/>
                <a:gd name="T26" fmla="*/ 120 w 234"/>
                <a:gd name="T27" fmla="*/ 106 h 109"/>
                <a:gd name="T28" fmla="*/ 57 w 234"/>
                <a:gd name="T29" fmla="*/ 88 h 109"/>
                <a:gd name="T30" fmla="*/ 143 w 234"/>
                <a:gd name="T31" fmla="*/ 88 h 109"/>
                <a:gd name="T32" fmla="*/ 153 w 234"/>
                <a:gd name="T33" fmla="*/ 85 h 109"/>
                <a:gd name="T34" fmla="*/ 142 w 234"/>
                <a:gd name="T35" fmla="*/ 77 h 109"/>
                <a:gd name="T36" fmla="*/ 127 w 234"/>
                <a:gd name="T37" fmla="*/ 60 h 109"/>
                <a:gd name="T38" fmla="*/ 106 w 234"/>
                <a:gd name="T39" fmla="*/ 23 h 109"/>
                <a:gd name="T40" fmla="*/ 61 w 234"/>
                <a:gd name="T41" fmla="*/ 41 h 109"/>
                <a:gd name="T42" fmla="*/ 32 w 234"/>
                <a:gd name="T43" fmla="*/ 69 h 109"/>
                <a:gd name="T44" fmla="*/ 21 w 234"/>
                <a:gd name="T45" fmla="*/ 84 h 109"/>
                <a:gd name="T46" fmla="*/ 34 w 234"/>
                <a:gd name="T47" fmla="*/ 88 h 109"/>
                <a:gd name="T48" fmla="*/ 57 w 234"/>
                <a:gd name="T49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09">
                  <a:moveTo>
                    <a:pt x="120" y="106"/>
                  </a:moveTo>
                  <a:cubicBezTo>
                    <a:pt x="90" y="106"/>
                    <a:pt x="59" y="106"/>
                    <a:pt x="28" y="106"/>
                  </a:cubicBezTo>
                  <a:cubicBezTo>
                    <a:pt x="8" y="106"/>
                    <a:pt x="0" y="94"/>
                    <a:pt x="6" y="75"/>
                  </a:cubicBezTo>
                  <a:cubicBezTo>
                    <a:pt x="10" y="63"/>
                    <a:pt x="18" y="54"/>
                    <a:pt x="30" y="52"/>
                  </a:cubicBezTo>
                  <a:cubicBezTo>
                    <a:pt x="38" y="50"/>
                    <a:pt x="41" y="46"/>
                    <a:pt x="44" y="39"/>
                  </a:cubicBezTo>
                  <a:cubicBezTo>
                    <a:pt x="51" y="15"/>
                    <a:pt x="74" y="0"/>
                    <a:pt x="98" y="3"/>
                  </a:cubicBezTo>
                  <a:cubicBezTo>
                    <a:pt x="124" y="6"/>
                    <a:pt x="143" y="26"/>
                    <a:pt x="144" y="52"/>
                  </a:cubicBezTo>
                  <a:cubicBezTo>
                    <a:pt x="145" y="53"/>
                    <a:pt x="144" y="54"/>
                    <a:pt x="145" y="55"/>
                  </a:cubicBezTo>
                  <a:cubicBezTo>
                    <a:pt x="145" y="58"/>
                    <a:pt x="144" y="62"/>
                    <a:pt x="147" y="61"/>
                  </a:cubicBezTo>
                  <a:cubicBezTo>
                    <a:pt x="167" y="60"/>
                    <a:pt x="163" y="89"/>
                    <a:pt x="182" y="89"/>
                  </a:cubicBezTo>
                  <a:cubicBezTo>
                    <a:pt x="193" y="88"/>
                    <a:pt x="204" y="88"/>
                    <a:pt x="215" y="89"/>
                  </a:cubicBezTo>
                  <a:cubicBezTo>
                    <a:pt x="222" y="89"/>
                    <a:pt x="234" y="85"/>
                    <a:pt x="234" y="97"/>
                  </a:cubicBezTo>
                  <a:cubicBezTo>
                    <a:pt x="234" y="109"/>
                    <a:pt x="222" y="105"/>
                    <a:pt x="214" y="105"/>
                  </a:cubicBezTo>
                  <a:cubicBezTo>
                    <a:pt x="183" y="106"/>
                    <a:pt x="152" y="106"/>
                    <a:pt x="120" y="106"/>
                  </a:cubicBezTo>
                  <a:close/>
                  <a:moveTo>
                    <a:pt x="57" y="88"/>
                  </a:moveTo>
                  <a:cubicBezTo>
                    <a:pt x="86" y="88"/>
                    <a:pt x="114" y="89"/>
                    <a:pt x="143" y="88"/>
                  </a:cubicBezTo>
                  <a:cubicBezTo>
                    <a:pt x="146" y="88"/>
                    <a:pt x="153" y="92"/>
                    <a:pt x="153" y="85"/>
                  </a:cubicBezTo>
                  <a:cubicBezTo>
                    <a:pt x="153" y="80"/>
                    <a:pt x="147" y="76"/>
                    <a:pt x="142" y="77"/>
                  </a:cubicBezTo>
                  <a:cubicBezTo>
                    <a:pt x="122" y="83"/>
                    <a:pt x="126" y="70"/>
                    <a:pt x="127" y="60"/>
                  </a:cubicBezTo>
                  <a:cubicBezTo>
                    <a:pt x="130" y="42"/>
                    <a:pt x="123" y="30"/>
                    <a:pt x="106" y="23"/>
                  </a:cubicBezTo>
                  <a:cubicBezTo>
                    <a:pt x="86" y="16"/>
                    <a:pt x="66" y="22"/>
                    <a:pt x="61" y="41"/>
                  </a:cubicBezTo>
                  <a:cubicBezTo>
                    <a:pt x="57" y="57"/>
                    <a:pt x="55" y="72"/>
                    <a:pt x="32" y="69"/>
                  </a:cubicBezTo>
                  <a:cubicBezTo>
                    <a:pt x="25" y="68"/>
                    <a:pt x="21" y="77"/>
                    <a:pt x="21" y="84"/>
                  </a:cubicBezTo>
                  <a:cubicBezTo>
                    <a:pt x="22" y="92"/>
                    <a:pt x="29" y="88"/>
                    <a:pt x="34" y="88"/>
                  </a:cubicBezTo>
                  <a:cubicBezTo>
                    <a:pt x="41" y="89"/>
                    <a:pt x="49" y="88"/>
                    <a:pt x="57" y="8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04F55C3-7517-CFDF-6D8C-4C3225126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2047876"/>
              <a:ext cx="158750" cy="103188"/>
            </a:xfrm>
            <a:custGeom>
              <a:avLst/>
              <a:gdLst>
                <a:gd name="T0" fmla="*/ 63 w 64"/>
                <a:gd name="T1" fmla="*/ 9 h 42"/>
                <a:gd name="T2" fmla="*/ 56 w 64"/>
                <a:gd name="T3" fmla="*/ 18 h 42"/>
                <a:gd name="T4" fmla="*/ 41 w 64"/>
                <a:gd name="T5" fmla="*/ 33 h 42"/>
                <a:gd name="T6" fmla="*/ 32 w 64"/>
                <a:gd name="T7" fmla="*/ 41 h 42"/>
                <a:gd name="T8" fmla="*/ 24 w 64"/>
                <a:gd name="T9" fmla="*/ 33 h 42"/>
                <a:gd name="T10" fmla="*/ 10 w 64"/>
                <a:gd name="T11" fmla="*/ 19 h 42"/>
                <a:gd name="T12" fmla="*/ 2 w 64"/>
                <a:gd name="T13" fmla="*/ 9 h 42"/>
                <a:gd name="T14" fmla="*/ 16 w 64"/>
                <a:gd name="T15" fmla="*/ 3 h 42"/>
                <a:gd name="T16" fmla="*/ 49 w 64"/>
                <a:gd name="T17" fmla="*/ 3 h 42"/>
                <a:gd name="T18" fmla="*/ 63 w 64"/>
                <a:gd name="T1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2">
                  <a:moveTo>
                    <a:pt x="63" y="9"/>
                  </a:moveTo>
                  <a:cubicBezTo>
                    <a:pt x="64" y="15"/>
                    <a:pt x="60" y="18"/>
                    <a:pt x="56" y="18"/>
                  </a:cubicBezTo>
                  <a:cubicBezTo>
                    <a:pt x="48" y="20"/>
                    <a:pt x="42" y="25"/>
                    <a:pt x="41" y="33"/>
                  </a:cubicBezTo>
                  <a:cubicBezTo>
                    <a:pt x="40" y="38"/>
                    <a:pt x="37" y="42"/>
                    <a:pt x="32" y="41"/>
                  </a:cubicBezTo>
                  <a:cubicBezTo>
                    <a:pt x="27" y="41"/>
                    <a:pt x="25" y="38"/>
                    <a:pt x="24" y="33"/>
                  </a:cubicBezTo>
                  <a:cubicBezTo>
                    <a:pt x="23" y="26"/>
                    <a:pt x="18" y="21"/>
                    <a:pt x="10" y="19"/>
                  </a:cubicBezTo>
                  <a:cubicBezTo>
                    <a:pt x="5" y="18"/>
                    <a:pt x="0" y="15"/>
                    <a:pt x="2" y="9"/>
                  </a:cubicBezTo>
                  <a:cubicBezTo>
                    <a:pt x="4" y="2"/>
                    <a:pt x="11" y="0"/>
                    <a:pt x="16" y="3"/>
                  </a:cubicBezTo>
                  <a:cubicBezTo>
                    <a:pt x="28" y="11"/>
                    <a:pt x="37" y="11"/>
                    <a:pt x="49" y="3"/>
                  </a:cubicBezTo>
                  <a:cubicBezTo>
                    <a:pt x="54" y="0"/>
                    <a:pt x="61" y="2"/>
                    <a:pt x="63" y="9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F76BD220-D5FD-8C3D-1872-5E9D9C2D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1738313"/>
              <a:ext cx="158750" cy="101600"/>
            </a:xfrm>
            <a:custGeom>
              <a:avLst/>
              <a:gdLst>
                <a:gd name="T0" fmla="*/ 11 w 64"/>
                <a:gd name="T1" fmla="*/ 2 h 41"/>
                <a:gd name="T2" fmla="*/ 13 w 64"/>
                <a:gd name="T3" fmla="*/ 2 h 41"/>
                <a:gd name="T4" fmla="*/ 51 w 64"/>
                <a:gd name="T5" fmla="*/ 2 h 41"/>
                <a:gd name="T6" fmla="*/ 63 w 64"/>
                <a:gd name="T7" fmla="*/ 7 h 41"/>
                <a:gd name="T8" fmla="*/ 55 w 64"/>
                <a:gd name="T9" fmla="*/ 17 h 41"/>
                <a:gd name="T10" fmla="*/ 40 w 64"/>
                <a:gd name="T11" fmla="*/ 32 h 41"/>
                <a:gd name="T12" fmla="*/ 31 w 64"/>
                <a:gd name="T13" fmla="*/ 40 h 41"/>
                <a:gd name="T14" fmla="*/ 24 w 64"/>
                <a:gd name="T15" fmla="*/ 32 h 41"/>
                <a:gd name="T16" fmla="*/ 8 w 64"/>
                <a:gd name="T17" fmla="*/ 17 h 41"/>
                <a:gd name="T18" fmla="*/ 1 w 64"/>
                <a:gd name="T19" fmla="*/ 8 h 41"/>
                <a:gd name="T20" fmla="*/ 11 w 64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1">
                  <a:moveTo>
                    <a:pt x="11" y="2"/>
                  </a:moveTo>
                  <a:cubicBezTo>
                    <a:pt x="12" y="2"/>
                    <a:pt x="12" y="2"/>
                    <a:pt x="13" y="2"/>
                  </a:cubicBezTo>
                  <a:cubicBezTo>
                    <a:pt x="25" y="9"/>
                    <a:pt x="38" y="10"/>
                    <a:pt x="51" y="2"/>
                  </a:cubicBezTo>
                  <a:cubicBezTo>
                    <a:pt x="55" y="0"/>
                    <a:pt x="61" y="1"/>
                    <a:pt x="63" y="7"/>
                  </a:cubicBezTo>
                  <a:cubicBezTo>
                    <a:pt x="64" y="14"/>
                    <a:pt x="60" y="16"/>
                    <a:pt x="55" y="17"/>
                  </a:cubicBezTo>
                  <a:cubicBezTo>
                    <a:pt x="46" y="19"/>
                    <a:pt x="42" y="24"/>
                    <a:pt x="40" y="32"/>
                  </a:cubicBezTo>
                  <a:cubicBezTo>
                    <a:pt x="39" y="37"/>
                    <a:pt x="37" y="41"/>
                    <a:pt x="31" y="40"/>
                  </a:cubicBezTo>
                  <a:cubicBezTo>
                    <a:pt x="27" y="40"/>
                    <a:pt x="25" y="37"/>
                    <a:pt x="24" y="32"/>
                  </a:cubicBezTo>
                  <a:cubicBezTo>
                    <a:pt x="22" y="24"/>
                    <a:pt x="17" y="18"/>
                    <a:pt x="8" y="17"/>
                  </a:cubicBezTo>
                  <a:cubicBezTo>
                    <a:pt x="3" y="16"/>
                    <a:pt x="0" y="13"/>
                    <a:pt x="1" y="8"/>
                  </a:cubicBezTo>
                  <a:cubicBezTo>
                    <a:pt x="2" y="2"/>
                    <a:pt x="7" y="2"/>
                    <a:pt x="11" y="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DABF54E4-4208-D716-3C89-714C767C0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1" y="1887538"/>
              <a:ext cx="157163" cy="101600"/>
            </a:xfrm>
            <a:custGeom>
              <a:avLst/>
              <a:gdLst>
                <a:gd name="T0" fmla="*/ 63 w 64"/>
                <a:gd name="T1" fmla="*/ 9 h 41"/>
                <a:gd name="T2" fmla="*/ 56 w 64"/>
                <a:gd name="T3" fmla="*/ 18 h 41"/>
                <a:gd name="T4" fmla="*/ 41 w 64"/>
                <a:gd name="T5" fmla="*/ 34 h 41"/>
                <a:gd name="T6" fmla="*/ 33 w 64"/>
                <a:gd name="T7" fmla="*/ 41 h 41"/>
                <a:gd name="T8" fmla="*/ 25 w 64"/>
                <a:gd name="T9" fmla="*/ 34 h 41"/>
                <a:gd name="T10" fmla="*/ 10 w 64"/>
                <a:gd name="T11" fmla="*/ 19 h 41"/>
                <a:gd name="T12" fmla="*/ 2 w 64"/>
                <a:gd name="T13" fmla="*/ 8 h 41"/>
                <a:gd name="T14" fmla="*/ 15 w 64"/>
                <a:gd name="T15" fmla="*/ 3 h 41"/>
                <a:gd name="T16" fmla="*/ 51 w 64"/>
                <a:gd name="T17" fmla="*/ 3 h 41"/>
                <a:gd name="T18" fmla="*/ 63 w 64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3" y="9"/>
                  </a:moveTo>
                  <a:cubicBezTo>
                    <a:pt x="64" y="16"/>
                    <a:pt x="60" y="18"/>
                    <a:pt x="56" y="18"/>
                  </a:cubicBezTo>
                  <a:cubicBezTo>
                    <a:pt x="47" y="20"/>
                    <a:pt x="42" y="25"/>
                    <a:pt x="41" y="34"/>
                  </a:cubicBezTo>
                  <a:cubicBezTo>
                    <a:pt x="40" y="38"/>
                    <a:pt x="38" y="41"/>
                    <a:pt x="33" y="41"/>
                  </a:cubicBezTo>
                  <a:cubicBezTo>
                    <a:pt x="28" y="41"/>
                    <a:pt x="25" y="38"/>
                    <a:pt x="25" y="34"/>
                  </a:cubicBezTo>
                  <a:cubicBezTo>
                    <a:pt x="23" y="25"/>
                    <a:pt x="19" y="20"/>
                    <a:pt x="10" y="19"/>
                  </a:cubicBezTo>
                  <a:cubicBezTo>
                    <a:pt x="5" y="18"/>
                    <a:pt x="0" y="15"/>
                    <a:pt x="2" y="8"/>
                  </a:cubicBezTo>
                  <a:cubicBezTo>
                    <a:pt x="4" y="2"/>
                    <a:pt x="11" y="0"/>
                    <a:pt x="15" y="3"/>
                  </a:cubicBezTo>
                  <a:cubicBezTo>
                    <a:pt x="28" y="12"/>
                    <a:pt x="39" y="9"/>
                    <a:pt x="51" y="3"/>
                  </a:cubicBezTo>
                  <a:cubicBezTo>
                    <a:pt x="56" y="0"/>
                    <a:pt x="62" y="3"/>
                    <a:pt x="63" y="9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6B041FFB-7109-2146-1D3F-FB21D6B0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1501776"/>
              <a:ext cx="55563" cy="80963"/>
            </a:xfrm>
            <a:custGeom>
              <a:avLst/>
              <a:gdLst>
                <a:gd name="T0" fmla="*/ 19 w 22"/>
                <a:gd name="T1" fmla="*/ 16 h 33"/>
                <a:gd name="T2" fmla="*/ 11 w 22"/>
                <a:gd name="T3" fmla="*/ 32 h 33"/>
                <a:gd name="T4" fmla="*/ 3 w 22"/>
                <a:gd name="T5" fmla="*/ 17 h 33"/>
                <a:gd name="T6" fmla="*/ 12 w 22"/>
                <a:gd name="T7" fmla="*/ 0 h 33"/>
                <a:gd name="T8" fmla="*/ 19 w 2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9" y="16"/>
                  </a:moveTo>
                  <a:cubicBezTo>
                    <a:pt x="19" y="23"/>
                    <a:pt x="22" y="32"/>
                    <a:pt x="11" y="32"/>
                  </a:cubicBezTo>
                  <a:cubicBezTo>
                    <a:pt x="1" y="33"/>
                    <a:pt x="3" y="23"/>
                    <a:pt x="3" y="17"/>
                  </a:cubicBezTo>
                  <a:cubicBezTo>
                    <a:pt x="3" y="10"/>
                    <a:pt x="0" y="0"/>
                    <a:pt x="12" y="0"/>
                  </a:cubicBezTo>
                  <a:cubicBezTo>
                    <a:pt x="22" y="1"/>
                    <a:pt x="18" y="10"/>
                    <a:pt x="19" y="16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137A3FBE-AAF8-CA93-E2B3-18C307315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1609726"/>
              <a:ext cx="79375" cy="66675"/>
            </a:xfrm>
            <a:custGeom>
              <a:avLst/>
              <a:gdLst>
                <a:gd name="T0" fmla="*/ 32 w 32"/>
                <a:gd name="T1" fmla="*/ 8 h 27"/>
                <a:gd name="T2" fmla="*/ 6 w 32"/>
                <a:gd name="T3" fmla="*/ 24 h 27"/>
                <a:gd name="T4" fmla="*/ 2 w 32"/>
                <a:gd name="T5" fmla="*/ 14 h 27"/>
                <a:gd name="T6" fmla="*/ 25 w 32"/>
                <a:gd name="T7" fmla="*/ 1 h 27"/>
                <a:gd name="T8" fmla="*/ 32 w 32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32" y="8"/>
                  </a:moveTo>
                  <a:cubicBezTo>
                    <a:pt x="32" y="15"/>
                    <a:pt x="12" y="27"/>
                    <a:pt x="6" y="24"/>
                  </a:cubicBezTo>
                  <a:cubicBezTo>
                    <a:pt x="2" y="22"/>
                    <a:pt x="0" y="18"/>
                    <a:pt x="2" y="14"/>
                  </a:cubicBezTo>
                  <a:cubicBezTo>
                    <a:pt x="7" y="6"/>
                    <a:pt x="16" y="2"/>
                    <a:pt x="25" y="1"/>
                  </a:cubicBezTo>
                  <a:cubicBezTo>
                    <a:pt x="30" y="0"/>
                    <a:pt x="32" y="4"/>
                    <a:pt x="32" y="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C73FDD8-8B88-086F-08FB-47FCCDC76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1530351"/>
              <a:ext cx="65088" cy="79375"/>
            </a:xfrm>
            <a:custGeom>
              <a:avLst/>
              <a:gdLst>
                <a:gd name="T0" fmla="*/ 8 w 26"/>
                <a:gd name="T1" fmla="*/ 0 h 32"/>
                <a:gd name="T2" fmla="*/ 24 w 26"/>
                <a:gd name="T3" fmla="*/ 25 h 32"/>
                <a:gd name="T4" fmla="*/ 14 w 26"/>
                <a:gd name="T5" fmla="*/ 30 h 32"/>
                <a:gd name="T6" fmla="*/ 0 w 26"/>
                <a:gd name="T7" fmla="*/ 7 h 32"/>
                <a:gd name="T8" fmla="*/ 8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8" y="0"/>
                  </a:moveTo>
                  <a:cubicBezTo>
                    <a:pt x="14" y="0"/>
                    <a:pt x="26" y="19"/>
                    <a:pt x="24" y="25"/>
                  </a:cubicBezTo>
                  <a:cubicBezTo>
                    <a:pt x="22" y="29"/>
                    <a:pt x="18" y="32"/>
                    <a:pt x="14" y="30"/>
                  </a:cubicBezTo>
                  <a:cubicBezTo>
                    <a:pt x="5" y="25"/>
                    <a:pt x="2" y="16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CB303FED-F533-B884-8A7E-A61B5D0FA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1525588"/>
              <a:ext cx="61913" cy="79375"/>
            </a:xfrm>
            <a:custGeom>
              <a:avLst/>
              <a:gdLst>
                <a:gd name="T0" fmla="*/ 25 w 25"/>
                <a:gd name="T1" fmla="*/ 8 h 32"/>
                <a:gd name="T2" fmla="*/ 9 w 25"/>
                <a:gd name="T3" fmla="*/ 32 h 32"/>
                <a:gd name="T4" fmla="*/ 1 w 25"/>
                <a:gd name="T5" fmla="*/ 24 h 32"/>
                <a:gd name="T6" fmla="*/ 16 w 25"/>
                <a:gd name="T7" fmla="*/ 2 h 32"/>
                <a:gd name="T8" fmla="*/ 25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8"/>
                  </a:moveTo>
                  <a:cubicBezTo>
                    <a:pt x="25" y="16"/>
                    <a:pt x="14" y="32"/>
                    <a:pt x="9" y="32"/>
                  </a:cubicBezTo>
                  <a:cubicBezTo>
                    <a:pt x="3" y="32"/>
                    <a:pt x="0" y="29"/>
                    <a:pt x="1" y="24"/>
                  </a:cubicBezTo>
                  <a:cubicBezTo>
                    <a:pt x="3" y="15"/>
                    <a:pt x="6" y="6"/>
                    <a:pt x="16" y="2"/>
                  </a:cubicBezTo>
                  <a:cubicBezTo>
                    <a:pt x="21" y="0"/>
                    <a:pt x="24" y="4"/>
                    <a:pt x="25" y="8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A14F7DC-F897-24C9-F67B-6E3B98236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2260601"/>
              <a:ext cx="36513" cy="36513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3"/>
                    <a:pt x="12" y="15"/>
                    <a:pt x="7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1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A1EAC2A5-3F18-CCB4-E599-CF8788F1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679576"/>
              <a:ext cx="287338" cy="227013"/>
            </a:xfrm>
            <a:custGeom>
              <a:avLst/>
              <a:gdLst>
                <a:gd name="T0" fmla="*/ 49 w 116"/>
                <a:gd name="T1" fmla="*/ 0 h 92"/>
                <a:gd name="T2" fmla="*/ 75 w 116"/>
                <a:gd name="T3" fmla="*/ 37 h 92"/>
                <a:gd name="T4" fmla="*/ 89 w 116"/>
                <a:gd name="T5" fmla="*/ 50 h 92"/>
                <a:gd name="T6" fmla="*/ 116 w 116"/>
                <a:gd name="T7" fmla="*/ 71 h 92"/>
                <a:gd name="T8" fmla="*/ 91 w 116"/>
                <a:gd name="T9" fmla="*/ 92 h 92"/>
                <a:gd name="T10" fmla="*/ 8 w 116"/>
                <a:gd name="T11" fmla="*/ 91 h 92"/>
                <a:gd name="T12" fmla="*/ 27 w 116"/>
                <a:gd name="T13" fmla="*/ 54 h 92"/>
                <a:gd name="T14" fmla="*/ 34 w 116"/>
                <a:gd name="T15" fmla="*/ 45 h 92"/>
                <a:gd name="T16" fmla="*/ 49 w 116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2">
                  <a:moveTo>
                    <a:pt x="49" y="0"/>
                  </a:moveTo>
                  <a:cubicBezTo>
                    <a:pt x="67" y="6"/>
                    <a:pt x="74" y="20"/>
                    <a:pt x="75" y="37"/>
                  </a:cubicBezTo>
                  <a:cubicBezTo>
                    <a:pt x="75" y="48"/>
                    <a:pt x="78" y="52"/>
                    <a:pt x="89" y="50"/>
                  </a:cubicBezTo>
                  <a:cubicBezTo>
                    <a:pt x="105" y="49"/>
                    <a:pt x="116" y="58"/>
                    <a:pt x="116" y="71"/>
                  </a:cubicBezTo>
                  <a:cubicBezTo>
                    <a:pt x="116" y="83"/>
                    <a:pt x="106" y="92"/>
                    <a:pt x="91" y="92"/>
                  </a:cubicBezTo>
                  <a:cubicBezTo>
                    <a:pt x="63" y="92"/>
                    <a:pt x="35" y="91"/>
                    <a:pt x="8" y="91"/>
                  </a:cubicBezTo>
                  <a:cubicBezTo>
                    <a:pt x="0" y="69"/>
                    <a:pt x="4" y="61"/>
                    <a:pt x="27" y="54"/>
                  </a:cubicBezTo>
                  <a:cubicBezTo>
                    <a:pt x="33" y="52"/>
                    <a:pt x="34" y="49"/>
                    <a:pt x="34" y="45"/>
                  </a:cubicBezTo>
                  <a:cubicBezTo>
                    <a:pt x="32" y="27"/>
                    <a:pt x="39" y="13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5E642675-17D1-C79E-C806-22B364FE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643063"/>
              <a:ext cx="117475" cy="128588"/>
            </a:xfrm>
            <a:custGeom>
              <a:avLst/>
              <a:gdLst>
                <a:gd name="T0" fmla="*/ 0 w 47"/>
                <a:gd name="T1" fmla="*/ 5 h 52"/>
                <a:gd name="T2" fmla="*/ 46 w 47"/>
                <a:gd name="T3" fmla="*/ 38 h 52"/>
                <a:gd name="T4" fmla="*/ 41 w 47"/>
                <a:gd name="T5" fmla="*/ 50 h 52"/>
                <a:gd name="T6" fmla="*/ 23 w 47"/>
                <a:gd name="T7" fmla="*/ 43 h 52"/>
                <a:gd name="T8" fmla="*/ 0 w 47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0" y="5"/>
                  </a:moveTo>
                  <a:cubicBezTo>
                    <a:pt x="25" y="0"/>
                    <a:pt x="46" y="16"/>
                    <a:pt x="46" y="38"/>
                  </a:cubicBezTo>
                  <a:cubicBezTo>
                    <a:pt x="46" y="43"/>
                    <a:pt x="47" y="50"/>
                    <a:pt x="41" y="50"/>
                  </a:cubicBezTo>
                  <a:cubicBezTo>
                    <a:pt x="35" y="49"/>
                    <a:pt x="25" y="52"/>
                    <a:pt x="23" y="43"/>
                  </a:cubicBezTo>
                  <a:cubicBezTo>
                    <a:pt x="20" y="28"/>
                    <a:pt x="12" y="16"/>
                    <a:pt x="0" y="5"/>
                  </a:cubicBezTo>
                  <a:close/>
                </a:path>
              </a:pathLst>
            </a:custGeom>
            <a:solidFill>
              <a:srgbClr val="F2A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E998B98D-9429-E78C-D7BF-40096F07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097088"/>
              <a:ext cx="236538" cy="171450"/>
            </a:xfrm>
            <a:custGeom>
              <a:avLst/>
              <a:gdLst>
                <a:gd name="T0" fmla="*/ 49 w 96"/>
                <a:gd name="T1" fmla="*/ 0 h 69"/>
                <a:gd name="T2" fmla="*/ 70 w 96"/>
                <a:gd name="T3" fmla="*/ 37 h 69"/>
                <a:gd name="T4" fmla="*/ 85 w 96"/>
                <a:gd name="T5" fmla="*/ 54 h 69"/>
                <a:gd name="T6" fmla="*/ 96 w 96"/>
                <a:gd name="T7" fmla="*/ 62 h 69"/>
                <a:gd name="T8" fmla="*/ 86 w 96"/>
                <a:gd name="T9" fmla="*/ 65 h 69"/>
                <a:gd name="T10" fmla="*/ 0 w 96"/>
                <a:gd name="T11" fmla="*/ 65 h 69"/>
                <a:gd name="T12" fmla="*/ 12 w 96"/>
                <a:gd name="T13" fmla="*/ 40 h 69"/>
                <a:gd name="T14" fmla="*/ 44 w 96"/>
                <a:gd name="T15" fmla="*/ 7 h 69"/>
                <a:gd name="T16" fmla="*/ 49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49" y="0"/>
                  </a:moveTo>
                  <a:cubicBezTo>
                    <a:pt x="66" y="7"/>
                    <a:pt x="73" y="19"/>
                    <a:pt x="70" y="37"/>
                  </a:cubicBezTo>
                  <a:cubicBezTo>
                    <a:pt x="69" y="47"/>
                    <a:pt x="65" y="60"/>
                    <a:pt x="85" y="54"/>
                  </a:cubicBezTo>
                  <a:cubicBezTo>
                    <a:pt x="90" y="53"/>
                    <a:pt x="96" y="57"/>
                    <a:pt x="96" y="62"/>
                  </a:cubicBezTo>
                  <a:cubicBezTo>
                    <a:pt x="96" y="69"/>
                    <a:pt x="89" y="65"/>
                    <a:pt x="86" y="65"/>
                  </a:cubicBezTo>
                  <a:cubicBezTo>
                    <a:pt x="57" y="66"/>
                    <a:pt x="29" y="65"/>
                    <a:pt x="0" y="65"/>
                  </a:cubicBezTo>
                  <a:cubicBezTo>
                    <a:pt x="0" y="55"/>
                    <a:pt x="2" y="41"/>
                    <a:pt x="12" y="40"/>
                  </a:cubicBezTo>
                  <a:cubicBezTo>
                    <a:pt x="35" y="38"/>
                    <a:pt x="38" y="22"/>
                    <a:pt x="44" y="7"/>
                  </a:cubicBezTo>
                  <a:cubicBezTo>
                    <a:pt x="45" y="4"/>
                    <a:pt x="47" y="2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24" name="Grupo 2623">
            <a:extLst>
              <a:ext uri="{FF2B5EF4-FFF2-40B4-BE49-F238E27FC236}">
                <a16:creationId xmlns:a16="http://schemas.microsoft.com/office/drawing/2014/main" id="{F2606D57-7224-C04A-1ACE-DF3100396295}"/>
              </a:ext>
            </a:extLst>
          </p:cNvPr>
          <p:cNvGrpSpPr/>
          <p:nvPr/>
        </p:nvGrpSpPr>
        <p:grpSpPr>
          <a:xfrm>
            <a:off x="5148262" y="1525588"/>
            <a:ext cx="952501" cy="809625"/>
            <a:chOff x="5148262" y="1525588"/>
            <a:chExt cx="952501" cy="809625"/>
          </a:xfrm>
        </p:grpSpPr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CAB11F9B-0924-2143-C021-455AAB07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1741488"/>
              <a:ext cx="80963" cy="49213"/>
            </a:xfrm>
            <a:custGeom>
              <a:avLst/>
              <a:gdLst>
                <a:gd name="T0" fmla="*/ 33 w 33"/>
                <a:gd name="T1" fmla="*/ 14 h 20"/>
                <a:gd name="T2" fmla="*/ 8 w 33"/>
                <a:gd name="T3" fmla="*/ 17 h 20"/>
                <a:gd name="T4" fmla="*/ 0 w 33"/>
                <a:gd name="T5" fmla="*/ 10 h 20"/>
                <a:gd name="T6" fmla="*/ 8 w 33"/>
                <a:gd name="T7" fmla="*/ 2 h 20"/>
                <a:gd name="T8" fmla="*/ 33 w 33"/>
                <a:gd name="T9" fmla="*/ 5 h 20"/>
                <a:gd name="T10" fmla="*/ 33 w 33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33" y="14"/>
                  </a:moveTo>
                  <a:cubicBezTo>
                    <a:pt x="25" y="20"/>
                    <a:pt x="16" y="17"/>
                    <a:pt x="8" y="17"/>
                  </a:cubicBezTo>
                  <a:cubicBezTo>
                    <a:pt x="3" y="17"/>
                    <a:pt x="0" y="14"/>
                    <a:pt x="0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6" y="2"/>
                    <a:pt x="25" y="0"/>
                    <a:pt x="33" y="5"/>
                  </a:cubicBezTo>
                  <a:cubicBezTo>
                    <a:pt x="33" y="8"/>
                    <a:pt x="33" y="11"/>
                    <a:pt x="33" y="14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96064FC8-5BD7-DFF4-E1C5-F5DF3CED4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9100" y="1624013"/>
              <a:ext cx="577850" cy="349250"/>
            </a:xfrm>
            <a:custGeom>
              <a:avLst/>
              <a:gdLst>
                <a:gd name="T0" fmla="*/ 203 w 233"/>
                <a:gd name="T1" fmla="*/ 94 h 141"/>
                <a:gd name="T2" fmla="*/ 231 w 233"/>
                <a:gd name="T3" fmla="*/ 99 h 141"/>
                <a:gd name="T4" fmla="*/ 221 w 233"/>
                <a:gd name="T5" fmla="*/ 108 h 141"/>
                <a:gd name="T6" fmla="*/ 202 w 233"/>
                <a:gd name="T7" fmla="*/ 96 h 141"/>
                <a:gd name="T8" fmla="*/ 188 w 233"/>
                <a:gd name="T9" fmla="*/ 132 h 141"/>
                <a:gd name="T10" fmla="*/ 151 w 233"/>
                <a:gd name="T11" fmla="*/ 140 h 141"/>
                <a:gd name="T12" fmla="*/ 22 w 233"/>
                <a:gd name="T13" fmla="*/ 140 h 141"/>
                <a:gd name="T14" fmla="*/ 10 w 233"/>
                <a:gd name="T15" fmla="*/ 140 h 141"/>
                <a:gd name="T16" fmla="*/ 0 w 233"/>
                <a:gd name="T17" fmla="*/ 133 h 141"/>
                <a:gd name="T18" fmla="*/ 10 w 233"/>
                <a:gd name="T19" fmla="*/ 124 h 141"/>
                <a:gd name="T20" fmla="*/ 18 w 233"/>
                <a:gd name="T21" fmla="*/ 124 h 141"/>
                <a:gd name="T22" fmla="*/ 42 w 233"/>
                <a:gd name="T23" fmla="*/ 78 h 141"/>
                <a:gd name="T24" fmla="*/ 46 w 233"/>
                <a:gd name="T25" fmla="*/ 69 h 141"/>
                <a:gd name="T26" fmla="*/ 110 w 233"/>
                <a:gd name="T27" fmla="*/ 12 h 141"/>
                <a:gd name="T28" fmla="*/ 124 w 233"/>
                <a:gd name="T29" fmla="*/ 9 h 141"/>
                <a:gd name="T30" fmla="*/ 180 w 233"/>
                <a:gd name="T31" fmla="*/ 15 h 141"/>
                <a:gd name="T32" fmla="*/ 198 w 233"/>
                <a:gd name="T33" fmla="*/ 68 h 141"/>
                <a:gd name="T34" fmla="*/ 203 w 233"/>
                <a:gd name="T35" fmla="*/ 94 h 141"/>
                <a:gd name="T36" fmla="*/ 78 w 233"/>
                <a:gd name="T37" fmla="*/ 123 h 141"/>
                <a:gd name="T38" fmla="*/ 161 w 233"/>
                <a:gd name="T39" fmla="*/ 124 h 141"/>
                <a:gd name="T40" fmla="*/ 186 w 233"/>
                <a:gd name="T41" fmla="*/ 103 h 141"/>
                <a:gd name="T42" fmla="*/ 159 w 233"/>
                <a:gd name="T43" fmla="*/ 82 h 141"/>
                <a:gd name="T44" fmla="*/ 145 w 233"/>
                <a:gd name="T45" fmla="*/ 69 h 141"/>
                <a:gd name="T46" fmla="*/ 119 w 233"/>
                <a:gd name="T47" fmla="*/ 32 h 141"/>
                <a:gd name="T48" fmla="*/ 76 w 233"/>
                <a:gd name="T49" fmla="*/ 38 h 141"/>
                <a:gd name="T50" fmla="*/ 64 w 233"/>
                <a:gd name="T51" fmla="*/ 78 h 141"/>
                <a:gd name="T52" fmla="*/ 51 w 233"/>
                <a:gd name="T53" fmla="*/ 94 h 141"/>
                <a:gd name="T54" fmla="*/ 33 w 233"/>
                <a:gd name="T55" fmla="*/ 107 h 141"/>
                <a:gd name="T56" fmla="*/ 49 w 233"/>
                <a:gd name="T57" fmla="*/ 124 h 141"/>
                <a:gd name="T58" fmla="*/ 78 w 233"/>
                <a:gd name="T59" fmla="*/ 123 h 141"/>
                <a:gd name="T60" fmla="*/ 137 w 233"/>
                <a:gd name="T61" fmla="*/ 22 h 141"/>
                <a:gd name="T62" fmla="*/ 160 w 233"/>
                <a:gd name="T63" fmla="*/ 60 h 141"/>
                <a:gd name="T64" fmla="*/ 178 w 233"/>
                <a:gd name="T65" fmla="*/ 67 h 141"/>
                <a:gd name="T66" fmla="*/ 183 w 233"/>
                <a:gd name="T67" fmla="*/ 55 h 141"/>
                <a:gd name="T68" fmla="*/ 137 w 233"/>
                <a:gd name="T6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1">
                  <a:moveTo>
                    <a:pt x="203" y="94"/>
                  </a:moveTo>
                  <a:cubicBezTo>
                    <a:pt x="210" y="86"/>
                    <a:pt x="228" y="89"/>
                    <a:pt x="231" y="99"/>
                  </a:cubicBezTo>
                  <a:cubicBezTo>
                    <a:pt x="233" y="107"/>
                    <a:pt x="228" y="110"/>
                    <a:pt x="221" y="108"/>
                  </a:cubicBezTo>
                  <a:cubicBezTo>
                    <a:pt x="214" y="107"/>
                    <a:pt x="208" y="103"/>
                    <a:pt x="202" y="96"/>
                  </a:cubicBezTo>
                  <a:cubicBezTo>
                    <a:pt x="203" y="111"/>
                    <a:pt x="198" y="123"/>
                    <a:pt x="188" y="132"/>
                  </a:cubicBezTo>
                  <a:cubicBezTo>
                    <a:pt x="177" y="141"/>
                    <a:pt x="164" y="140"/>
                    <a:pt x="151" y="140"/>
                  </a:cubicBezTo>
                  <a:cubicBezTo>
                    <a:pt x="108" y="140"/>
                    <a:pt x="65" y="140"/>
                    <a:pt x="22" y="140"/>
                  </a:cubicBezTo>
                  <a:cubicBezTo>
                    <a:pt x="18" y="140"/>
                    <a:pt x="14" y="140"/>
                    <a:pt x="10" y="140"/>
                  </a:cubicBezTo>
                  <a:cubicBezTo>
                    <a:pt x="5" y="140"/>
                    <a:pt x="0" y="138"/>
                    <a:pt x="0" y="133"/>
                  </a:cubicBezTo>
                  <a:cubicBezTo>
                    <a:pt x="0" y="127"/>
                    <a:pt x="4" y="124"/>
                    <a:pt x="10" y="124"/>
                  </a:cubicBezTo>
                  <a:cubicBezTo>
                    <a:pt x="12" y="124"/>
                    <a:pt x="15" y="124"/>
                    <a:pt x="18" y="124"/>
                  </a:cubicBezTo>
                  <a:cubicBezTo>
                    <a:pt x="14" y="102"/>
                    <a:pt x="17" y="84"/>
                    <a:pt x="42" y="78"/>
                  </a:cubicBezTo>
                  <a:cubicBezTo>
                    <a:pt x="48" y="77"/>
                    <a:pt x="46" y="72"/>
                    <a:pt x="46" y="69"/>
                  </a:cubicBezTo>
                  <a:cubicBezTo>
                    <a:pt x="49" y="32"/>
                    <a:pt x="74" y="10"/>
                    <a:pt x="110" y="12"/>
                  </a:cubicBezTo>
                  <a:cubicBezTo>
                    <a:pt x="115" y="12"/>
                    <a:pt x="119" y="11"/>
                    <a:pt x="124" y="9"/>
                  </a:cubicBezTo>
                  <a:cubicBezTo>
                    <a:pt x="144" y="0"/>
                    <a:pt x="163" y="2"/>
                    <a:pt x="180" y="15"/>
                  </a:cubicBezTo>
                  <a:cubicBezTo>
                    <a:pt x="197" y="29"/>
                    <a:pt x="202" y="48"/>
                    <a:pt x="198" y="68"/>
                  </a:cubicBezTo>
                  <a:cubicBezTo>
                    <a:pt x="196" y="78"/>
                    <a:pt x="196" y="86"/>
                    <a:pt x="203" y="94"/>
                  </a:cubicBezTo>
                  <a:close/>
                  <a:moveTo>
                    <a:pt x="78" y="123"/>
                  </a:moveTo>
                  <a:cubicBezTo>
                    <a:pt x="105" y="123"/>
                    <a:pt x="133" y="124"/>
                    <a:pt x="161" y="124"/>
                  </a:cubicBezTo>
                  <a:cubicBezTo>
                    <a:pt x="176" y="124"/>
                    <a:pt x="186" y="115"/>
                    <a:pt x="186" y="103"/>
                  </a:cubicBezTo>
                  <a:cubicBezTo>
                    <a:pt x="186" y="90"/>
                    <a:pt x="175" y="81"/>
                    <a:pt x="159" y="82"/>
                  </a:cubicBezTo>
                  <a:cubicBezTo>
                    <a:pt x="148" y="84"/>
                    <a:pt x="145" y="80"/>
                    <a:pt x="145" y="69"/>
                  </a:cubicBezTo>
                  <a:cubicBezTo>
                    <a:pt x="144" y="52"/>
                    <a:pt x="137" y="38"/>
                    <a:pt x="119" y="32"/>
                  </a:cubicBezTo>
                  <a:cubicBezTo>
                    <a:pt x="103" y="25"/>
                    <a:pt x="89" y="27"/>
                    <a:pt x="76" y="38"/>
                  </a:cubicBezTo>
                  <a:cubicBezTo>
                    <a:pt x="65" y="49"/>
                    <a:pt x="60" y="62"/>
                    <a:pt x="64" y="78"/>
                  </a:cubicBezTo>
                  <a:cubicBezTo>
                    <a:pt x="67" y="94"/>
                    <a:pt x="66" y="96"/>
                    <a:pt x="51" y="94"/>
                  </a:cubicBezTo>
                  <a:cubicBezTo>
                    <a:pt x="40" y="93"/>
                    <a:pt x="34" y="98"/>
                    <a:pt x="33" y="107"/>
                  </a:cubicBezTo>
                  <a:cubicBezTo>
                    <a:pt x="32" y="118"/>
                    <a:pt x="39" y="124"/>
                    <a:pt x="49" y="124"/>
                  </a:cubicBezTo>
                  <a:cubicBezTo>
                    <a:pt x="59" y="124"/>
                    <a:pt x="68" y="123"/>
                    <a:pt x="78" y="123"/>
                  </a:cubicBezTo>
                  <a:close/>
                  <a:moveTo>
                    <a:pt x="137" y="22"/>
                  </a:moveTo>
                  <a:cubicBezTo>
                    <a:pt x="149" y="33"/>
                    <a:pt x="157" y="45"/>
                    <a:pt x="160" y="60"/>
                  </a:cubicBezTo>
                  <a:cubicBezTo>
                    <a:pt x="162" y="69"/>
                    <a:pt x="172" y="66"/>
                    <a:pt x="178" y="67"/>
                  </a:cubicBezTo>
                  <a:cubicBezTo>
                    <a:pt x="184" y="67"/>
                    <a:pt x="183" y="60"/>
                    <a:pt x="183" y="55"/>
                  </a:cubicBezTo>
                  <a:cubicBezTo>
                    <a:pt x="183" y="33"/>
                    <a:pt x="162" y="17"/>
                    <a:pt x="137" y="2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062B50C-F287-32BD-BBE5-5FA4DEE32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8262" y="2065338"/>
              <a:ext cx="579438" cy="269875"/>
            </a:xfrm>
            <a:custGeom>
              <a:avLst/>
              <a:gdLst>
                <a:gd name="T0" fmla="*/ 120 w 234"/>
                <a:gd name="T1" fmla="*/ 106 h 109"/>
                <a:gd name="T2" fmla="*/ 28 w 234"/>
                <a:gd name="T3" fmla="*/ 106 h 109"/>
                <a:gd name="T4" fmla="*/ 6 w 234"/>
                <a:gd name="T5" fmla="*/ 75 h 109"/>
                <a:gd name="T6" fmla="*/ 30 w 234"/>
                <a:gd name="T7" fmla="*/ 52 h 109"/>
                <a:gd name="T8" fmla="*/ 44 w 234"/>
                <a:gd name="T9" fmla="*/ 39 h 109"/>
                <a:gd name="T10" fmla="*/ 98 w 234"/>
                <a:gd name="T11" fmla="*/ 3 h 109"/>
                <a:gd name="T12" fmla="*/ 144 w 234"/>
                <a:gd name="T13" fmla="*/ 52 h 109"/>
                <a:gd name="T14" fmla="*/ 145 w 234"/>
                <a:gd name="T15" fmla="*/ 55 h 109"/>
                <a:gd name="T16" fmla="*/ 147 w 234"/>
                <a:gd name="T17" fmla="*/ 61 h 109"/>
                <a:gd name="T18" fmla="*/ 182 w 234"/>
                <a:gd name="T19" fmla="*/ 89 h 109"/>
                <a:gd name="T20" fmla="*/ 215 w 234"/>
                <a:gd name="T21" fmla="*/ 89 h 109"/>
                <a:gd name="T22" fmla="*/ 234 w 234"/>
                <a:gd name="T23" fmla="*/ 97 h 109"/>
                <a:gd name="T24" fmla="*/ 214 w 234"/>
                <a:gd name="T25" fmla="*/ 105 h 109"/>
                <a:gd name="T26" fmla="*/ 120 w 234"/>
                <a:gd name="T27" fmla="*/ 106 h 109"/>
                <a:gd name="T28" fmla="*/ 57 w 234"/>
                <a:gd name="T29" fmla="*/ 88 h 109"/>
                <a:gd name="T30" fmla="*/ 143 w 234"/>
                <a:gd name="T31" fmla="*/ 88 h 109"/>
                <a:gd name="T32" fmla="*/ 153 w 234"/>
                <a:gd name="T33" fmla="*/ 85 h 109"/>
                <a:gd name="T34" fmla="*/ 142 w 234"/>
                <a:gd name="T35" fmla="*/ 77 h 109"/>
                <a:gd name="T36" fmla="*/ 127 w 234"/>
                <a:gd name="T37" fmla="*/ 60 h 109"/>
                <a:gd name="T38" fmla="*/ 106 w 234"/>
                <a:gd name="T39" fmla="*/ 23 h 109"/>
                <a:gd name="T40" fmla="*/ 61 w 234"/>
                <a:gd name="T41" fmla="*/ 41 h 109"/>
                <a:gd name="T42" fmla="*/ 32 w 234"/>
                <a:gd name="T43" fmla="*/ 69 h 109"/>
                <a:gd name="T44" fmla="*/ 21 w 234"/>
                <a:gd name="T45" fmla="*/ 84 h 109"/>
                <a:gd name="T46" fmla="*/ 34 w 234"/>
                <a:gd name="T47" fmla="*/ 88 h 109"/>
                <a:gd name="T48" fmla="*/ 57 w 234"/>
                <a:gd name="T49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09">
                  <a:moveTo>
                    <a:pt x="120" y="106"/>
                  </a:moveTo>
                  <a:cubicBezTo>
                    <a:pt x="90" y="106"/>
                    <a:pt x="59" y="106"/>
                    <a:pt x="28" y="106"/>
                  </a:cubicBezTo>
                  <a:cubicBezTo>
                    <a:pt x="8" y="106"/>
                    <a:pt x="0" y="94"/>
                    <a:pt x="6" y="75"/>
                  </a:cubicBezTo>
                  <a:cubicBezTo>
                    <a:pt x="10" y="63"/>
                    <a:pt x="18" y="54"/>
                    <a:pt x="30" y="52"/>
                  </a:cubicBezTo>
                  <a:cubicBezTo>
                    <a:pt x="38" y="50"/>
                    <a:pt x="41" y="46"/>
                    <a:pt x="44" y="39"/>
                  </a:cubicBezTo>
                  <a:cubicBezTo>
                    <a:pt x="51" y="15"/>
                    <a:pt x="74" y="0"/>
                    <a:pt x="98" y="3"/>
                  </a:cubicBezTo>
                  <a:cubicBezTo>
                    <a:pt x="124" y="6"/>
                    <a:pt x="143" y="26"/>
                    <a:pt x="144" y="52"/>
                  </a:cubicBezTo>
                  <a:cubicBezTo>
                    <a:pt x="145" y="53"/>
                    <a:pt x="144" y="54"/>
                    <a:pt x="145" y="55"/>
                  </a:cubicBezTo>
                  <a:cubicBezTo>
                    <a:pt x="145" y="58"/>
                    <a:pt x="144" y="62"/>
                    <a:pt x="147" y="61"/>
                  </a:cubicBezTo>
                  <a:cubicBezTo>
                    <a:pt x="167" y="60"/>
                    <a:pt x="163" y="89"/>
                    <a:pt x="182" y="89"/>
                  </a:cubicBezTo>
                  <a:cubicBezTo>
                    <a:pt x="193" y="88"/>
                    <a:pt x="204" y="88"/>
                    <a:pt x="215" y="89"/>
                  </a:cubicBezTo>
                  <a:cubicBezTo>
                    <a:pt x="222" y="89"/>
                    <a:pt x="234" y="85"/>
                    <a:pt x="234" y="97"/>
                  </a:cubicBezTo>
                  <a:cubicBezTo>
                    <a:pt x="234" y="109"/>
                    <a:pt x="222" y="105"/>
                    <a:pt x="214" y="105"/>
                  </a:cubicBezTo>
                  <a:cubicBezTo>
                    <a:pt x="183" y="106"/>
                    <a:pt x="152" y="106"/>
                    <a:pt x="120" y="106"/>
                  </a:cubicBezTo>
                  <a:close/>
                  <a:moveTo>
                    <a:pt x="57" y="88"/>
                  </a:moveTo>
                  <a:cubicBezTo>
                    <a:pt x="86" y="88"/>
                    <a:pt x="114" y="89"/>
                    <a:pt x="143" y="88"/>
                  </a:cubicBezTo>
                  <a:cubicBezTo>
                    <a:pt x="146" y="88"/>
                    <a:pt x="153" y="92"/>
                    <a:pt x="153" y="85"/>
                  </a:cubicBezTo>
                  <a:cubicBezTo>
                    <a:pt x="153" y="80"/>
                    <a:pt x="147" y="76"/>
                    <a:pt x="142" y="77"/>
                  </a:cubicBezTo>
                  <a:cubicBezTo>
                    <a:pt x="122" y="83"/>
                    <a:pt x="126" y="70"/>
                    <a:pt x="127" y="60"/>
                  </a:cubicBezTo>
                  <a:cubicBezTo>
                    <a:pt x="130" y="42"/>
                    <a:pt x="123" y="30"/>
                    <a:pt x="106" y="23"/>
                  </a:cubicBezTo>
                  <a:cubicBezTo>
                    <a:pt x="86" y="16"/>
                    <a:pt x="66" y="22"/>
                    <a:pt x="61" y="41"/>
                  </a:cubicBezTo>
                  <a:cubicBezTo>
                    <a:pt x="57" y="57"/>
                    <a:pt x="55" y="72"/>
                    <a:pt x="32" y="69"/>
                  </a:cubicBezTo>
                  <a:cubicBezTo>
                    <a:pt x="25" y="68"/>
                    <a:pt x="21" y="77"/>
                    <a:pt x="21" y="84"/>
                  </a:cubicBezTo>
                  <a:cubicBezTo>
                    <a:pt x="22" y="92"/>
                    <a:pt x="29" y="88"/>
                    <a:pt x="34" y="88"/>
                  </a:cubicBezTo>
                  <a:cubicBezTo>
                    <a:pt x="41" y="89"/>
                    <a:pt x="49" y="88"/>
                    <a:pt x="57" y="8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433DB82-993C-2F59-34FA-559559D3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2073275"/>
              <a:ext cx="157163" cy="103188"/>
            </a:xfrm>
            <a:custGeom>
              <a:avLst/>
              <a:gdLst>
                <a:gd name="T0" fmla="*/ 63 w 64"/>
                <a:gd name="T1" fmla="*/ 9 h 42"/>
                <a:gd name="T2" fmla="*/ 56 w 64"/>
                <a:gd name="T3" fmla="*/ 18 h 42"/>
                <a:gd name="T4" fmla="*/ 41 w 64"/>
                <a:gd name="T5" fmla="*/ 33 h 42"/>
                <a:gd name="T6" fmla="*/ 32 w 64"/>
                <a:gd name="T7" fmla="*/ 41 h 42"/>
                <a:gd name="T8" fmla="*/ 24 w 64"/>
                <a:gd name="T9" fmla="*/ 33 h 42"/>
                <a:gd name="T10" fmla="*/ 10 w 64"/>
                <a:gd name="T11" fmla="*/ 19 h 42"/>
                <a:gd name="T12" fmla="*/ 2 w 64"/>
                <a:gd name="T13" fmla="*/ 9 h 42"/>
                <a:gd name="T14" fmla="*/ 16 w 64"/>
                <a:gd name="T15" fmla="*/ 3 h 42"/>
                <a:gd name="T16" fmla="*/ 49 w 64"/>
                <a:gd name="T17" fmla="*/ 3 h 42"/>
                <a:gd name="T18" fmla="*/ 63 w 64"/>
                <a:gd name="T1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2">
                  <a:moveTo>
                    <a:pt x="63" y="9"/>
                  </a:moveTo>
                  <a:cubicBezTo>
                    <a:pt x="64" y="15"/>
                    <a:pt x="60" y="18"/>
                    <a:pt x="56" y="18"/>
                  </a:cubicBezTo>
                  <a:cubicBezTo>
                    <a:pt x="48" y="20"/>
                    <a:pt x="42" y="25"/>
                    <a:pt x="41" y="33"/>
                  </a:cubicBezTo>
                  <a:cubicBezTo>
                    <a:pt x="40" y="38"/>
                    <a:pt x="37" y="42"/>
                    <a:pt x="32" y="41"/>
                  </a:cubicBezTo>
                  <a:cubicBezTo>
                    <a:pt x="27" y="41"/>
                    <a:pt x="25" y="38"/>
                    <a:pt x="24" y="33"/>
                  </a:cubicBezTo>
                  <a:cubicBezTo>
                    <a:pt x="23" y="26"/>
                    <a:pt x="18" y="21"/>
                    <a:pt x="10" y="19"/>
                  </a:cubicBezTo>
                  <a:cubicBezTo>
                    <a:pt x="5" y="18"/>
                    <a:pt x="0" y="15"/>
                    <a:pt x="2" y="9"/>
                  </a:cubicBezTo>
                  <a:cubicBezTo>
                    <a:pt x="4" y="2"/>
                    <a:pt x="11" y="0"/>
                    <a:pt x="16" y="3"/>
                  </a:cubicBezTo>
                  <a:cubicBezTo>
                    <a:pt x="28" y="11"/>
                    <a:pt x="37" y="11"/>
                    <a:pt x="49" y="3"/>
                  </a:cubicBezTo>
                  <a:cubicBezTo>
                    <a:pt x="54" y="0"/>
                    <a:pt x="61" y="2"/>
                    <a:pt x="63" y="9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ADA20BD-A005-0F01-A044-3B15D29A7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1763713"/>
              <a:ext cx="158750" cy="101600"/>
            </a:xfrm>
            <a:custGeom>
              <a:avLst/>
              <a:gdLst>
                <a:gd name="T0" fmla="*/ 11 w 64"/>
                <a:gd name="T1" fmla="*/ 2 h 41"/>
                <a:gd name="T2" fmla="*/ 13 w 64"/>
                <a:gd name="T3" fmla="*/ 2 h 41"/>
                <a:gd name="T4" fmla="*/ 51 w 64"/>
                <a:gd name="T5" fmla="*/ 2 h 41"/>
                <a:gd name="T6" fmla="*/ 63 w 64"/>
                <a:gd name="T7" fmla="*/ 7 h 41"/>
                <a:gd name="T8" fmla="*/ 55 w 64"/>
                <a:gd name="T9" fmla="*/ 17 h 41"/>
                <a:gd name="T10" fmla="*/ 40 w 64"/>
                <a:gd name="T11" fmla="*/ 32 h 41"/>
                <a:gd name="T12" fmla="*/ 31 w 64"/>
                <a:gd name="T13" fmla="*/ 40 h 41"/>
                <a:gd name="T14" fmla="*/ 24 w 64"/>
                <a:gd name="T15" fmla="*/ 32 h 41"/>
                <a:gd name="T16" fmla="*/ 8 w 64"/>
                <a:gd name="T17" fmla="*/ 17 h 41"/>
                <a:gd name="T18" fmla="*/ 1 w 64"/>
                <a:gd name="T19" fmla="*/ 8 h 41"/>
                <a:gd name="T20" fmla="*/ 11 w 64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1">
                  <a:moveTo>
                    <a:pt x="11" y="2"/>
                  </a:moveTo>
                  <a:cubicBezTo>
                    <a:pt x="12" y="2"/>
                    <a:pt x="12" y="2"/>
                    <a:pt x="13" y="2"/>
                  </a:cubicBezTo>
                  <a:cubicBezTo>
                    <a:pt x="25" y="9"/>
                    <a:pt x="38" y="10"/>
                    <a:pt x="51" y="2"/>
                  </a:cubicBezTo>
                  <a:cubicBezTo>
                    <a:pt x="55" y="0"/>
                    <a:pt x="61" y="1"/>
                    <a:pt x="63" y="7"/>
                  </a:cubicBezTo>
                  <a:cubicBezTo>
                    <a:pt x="64" y="14"/>
                    <a:pt x="60" y="16"/>
                    <a:pt x="55" y="17"/>
                  </a:cubicBezTo>
                  <a:cubicBezTo>
                    <a:pt x="46" y="19"/>
                    <a:pt x="42" y="24"/>
                    <a:pt x="40" y="32"/>
                  </a:cubicBezTo>
                  <a:cubicBezTo>
                    <a:pt x="39" y="37"/>
                    <a:pt x="37" y="41"/>
                    <a:pt x="31" y="40"/>
                  </a:cubicBezTo>
                  <a:cubicBezTo>
                    <a:pt x="27" y="40"/>
                    <a:pt x="25" y="37"/>
                    <a:pt x="24" y="32"/>
                  </a:cubicBezTo>
                  <a:cubicBezTo>
                    <a:pt x="22" y="24"/>
                    <a:pt x="17" y="18"/>
                    <a:pt x="8" y="17"/>
                  </a:cubicBezTo>
                  <a:cubicBezTo>
                    <a:pt x="3" y="16"/>
                    <a:pt x="0" y="13"/>
                    <a:pt x="1" y="8"/>
                  </a:cubicBezTo>
                  <a:cubicBezTo>
                    <a:pt x="2" y="2"/>
                    <a:pt x="7" y="2"/>
                    <a:pt x="11" y="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150B61D8-2941-A970-EF42-AEF72B39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1911350"/>
              <a:ext cx="158750" cy="101600"/>
            </a:xfrm>
            <a:custGeom>
              <a:avLst/>
              <a:gdLst>
                <a:gd name="T0" fmla="*/ 63 w 64"/>
                <a:gd name="T1" fmla="*/ 9 h 41"/>
                <a:gd name="T2" fmla="*/ 56 w 64"/>
                <a:gd name="T3" fmla="*/ 18 h 41"/>
                <a:gd name="T4" fmla="*/ 41 w 64"/>
                <a:gd name="T5" fmla="*/ 34 h 41"/>
                <a:gd name="T6" fmla="*/ 33 w 64"/>
                <a:gd name="T7" fmla="*/ 41 h 41"/>
                <a:gd name="T8" fmla="*/ 25 w 64"/>
                <a:gd name="T9" fmla="*/ 34 h 41"/>
                <a:gd name="T10" fmla="*/ 10 w 64"/>
                <a:gd name="T11" fmla="*/ 19 h 41"/>
                <a:gd name="T12" fmla="*/ 2 w 64"/>
                <a:gd name="T13" fmla="*/ 8 h 41"/>
                <a:gd name="T14" fmla="*/ 15 w 64"/>
                <a:gd name="T15" fmla="*/ 3 h 41"/>
                <a:gd name="T16" fmla="*/ 51 w 64"/>
                <a:gd name="T17" fmla="*/ 3 h 41"/>
                <a:gd name="T18" fmla="*/ 63 w 64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3" y="9"/>
                  </a:moveTo>
                  <a:cubicBezTo>
                    <a:pt x="64" y="16"/>
                    <a:pt x="60" y="18"/>
                    <a:pt x="56" y="18"/>
                  </a:cubicBezTo>
                  <a:cubicBezTo>
                    <a:pt x="47" y="20"/>
                    <a:pt x="42" y="25"/>
                    <a:pt x="41" y="34"/>
                  </a:cubicBezTo>
                  <a:cubicBezTo>
                    <a:pt x="40" y="38"/>
                    <a:pt x="38" y="41"/>
                    <a:pt x="33" y="41"/>
                  </a:cubicBezTo>
                  <a:cubicBezTo>
                    <a:pt x="28" y="41"/>
                    <a:pt x="25" y="38"/>
                    <a:pt x="25" y="34"/>
                  </a:cubicBezTo>
                  <a:cubicBezTo>
                    <a:pt x="23" y="25"/>
                    <a:pt x="19" y="20"/>
                    <a:pt x="10" y="19"/>
                  </a:cubicBezTo>
                  <a:cubicBezTo>
                    <a:pt x="5" y="18"/>
                    <a:pt x="0" y="15"/>
                    <a:pt x="2" y="8"/>
                  </a:cubicBezTo>
                  <a:cubicBezTo>
                    <a:pt x="4" y="2"/>
                    <a:pt x="11" y="0"/>
                    <a:pt x="15" y="3"/>
                  </a:cubicBezTo>
                  <a:cubicBezTo>
                    <a:pt x="28" y="12"/>
                    <a:pt x="39" y="9"/>
                    <a:pt x="51" y="3"/>
                  </a:cubicBezTo>
                  <a:cubicBezTo>
                    <a:pt x="56" y="0"/>
                    <a:pt x="62" y="3"/>
                    <a:pt x="63" y="9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FB65F70A-8051-A656-0CEC-F183F191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1525588"/>
              <a:ext cx="53975" cy="80963"/>
            </a:xfrm>
            <a:custGeom>
              <a:avLst/>
              <a:gdLst>
                <a:gd name="T0" fmla="*/ 19 w 22"/>
                <a:gd name="T1" fmla="*/ 16 h 33"/>
                <a:gd name="T2" fmla="*/ 11 w 22"/>
                <a:gd name="T3" fmla="*/ 32 h 33"/>
                <a:gd name="T4" fmla="*/ 3 w 22"/>
                <a:gd name="T5" fmla="*/ 17 h 33"/>
                <a:gd name="T6" fmla="*/ 12 w 22"/>
                <a:gd name="T7" fmla="*/ 0 h 33"/>
                <a:gd name="T8" fmla="*/ 19 w 2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9" y="16"/>
                  </a:moveTo>
                  <a:cubicBezTo>
                    <a:pt x="19" y="23"/>
                    <a:pt x="22" y="32"/>
                    <a:pt x="11" y="32"/>
                  </a:cubicBezTo>
                  <a:cubicBezTo>
                    <a:pt x="1" y="33"/>
                    <a:pt x="3" y="23"/>
                    <a:pt x="3" y="17"/>
                  </a:cubicBezTo>
                  <a:cubicBezTo>
                    <a:pt x="3" y="10"/>
                    <a:pt x="0" y="0"/>
                    <a:pt x="12" y="0"/>
                  </a:cubicBezTo>
                  <a:cubicBezTo>
                    <a:pt x="22" y="1"/>
                    <a:pt x="18" y="10"/>
                    <a:pt x="19" y="16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4281C58B-3792-3824-9D6F-9F8D564F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1633538"/>
              <a:ext cx="79375" cy="68263"/>
            </a:xfrm>
            <a:custGeom>
              <a:avLst/>
              <a:gdLst>
                <a:gd name="T0" fmla="*/ 32 w 32"/>
                <a:gd name="T1" fmla="*/ 8 h 27"/>
                <a:gd name="T2" fmla="*/ 6 w 32"/>
                <a:gd name="T3" fmla="*/ 24 h 27"/>
                <a:gd name="T4" fmla="*/ 2 w 32"/>
                <a:gd name="T5" fmla="*/ 14 h 27"/>
                <a:gd name="T6" fmla="*/ 25 w 32"/>
                <a:gd name="T7" fmla="*/ 1 h 27"/>
                <a:gd name="T8" fmla="*/ 32 w 32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32" y="8"/>
                  </a:moveTo>
                  <a:cubicBezTo>
                    <a:pt x="32" y="15"/>
                    <a:pt x="12" y="27"/>
                    <a:pt x="6" y="24"/>
                  </a:cubicBezTo>
                  <a:cubicBezTo>
                    <a:pt x="2" y="22"/>
                    <a:pt x="0" y="18"/>
                    <a:pt x="2" y="14"/>
                  </a:cubicBezTo>
                  <a:cubicBezTo>
                    <a:pt x="7" y="6"/>
                    <a:pt x="16" y="2"/>
                    <a:pt x="25" y="1"/>
                  </a:cubicBezTo>
                  <a:cubicBezTo>
                    <a:pt x="30" y="0"/>
                    <a:pt x="32" y="4"/>
                    <a:pt x="32" y="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75E66EA3-BFB7-DBFC-4EA1-D30453C7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63" y="1555750"/>
              <a:ext cx="65088" cy="77788"/>
            </a:xfrm>
            <a:custGeom>
              <a:avLst/>
              <a:gdLst>
                <a:gd name="T0" fmla="*/ 8 w 26"/>
                <a:gd name="T1" fmla="*/ 0 h 32"/>
                <a:gd name="T2" fmla="*/ 24 w 26"/>
                <a:gd name="T3" fmla="*/ 25 h 32"/>
                <a:gd name="T4" fmla="*/ 14 w 26"/>
                <a:gd name="T5" fmla="*/ 30 h 32"/>
                <a:gd name="T6" fmla="*/ 0 w 26"/>
                <a:gd name="T7" fmla="*/ 7 h 32"/>
                <a:gd name="T8" fmla="*/ 8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8" y="0"/>
                  </a:moveTo>
                  <a:cubicBezTo>
                    <a:pt x="14" y="0"/>
                    <a:pt x="26" y="19"/>
                    <a:pt x="24" y="25"/>
                  </a:cubicBezTo>
                  <a:cubicBezTo>
                    <a:pt x="22" y="29"/>
                    <a:pt x="18" y="32"/>
                    <a:pt x="14" y="30"/>
                  </a:cubicBezTo>
                  <a:cubicBezTo>
                    <a:pt x="5" y="25"/>
                    <a:pt x="2" y="16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B1C2A54C-0482-EEE2-4918-835F5AEA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0" y="1549400"/>
              <a:ext cx="61913" cy="79375"/>
            </a:xfrm>
            <a:custGeom>
              <a:avLst/>
              <a:gdLst>
                <a:gd name="T0" fmla="*/ 25 w 25"/>
                <a:gd name="T1" fmla="*/ 8 h 32"/>
                <a:gd name="T2" fmla="*/ 9 w 25"/>
                <a:gd name="T3" fmla="*/ 32 h 32"/>
                <a:gd name="T4" fmla="*/ 1 w 25"/>
                <a:gd name="T5" fmla="*/ 24 h 32"/>
                <a:gd name="T6" fmla="*/ 16 w 25"/>
                <a:gd name="T7" fmla="*/ 2 h 32"/>
                <a:gd name="T8" fmla="*/ 25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8"/>
                  </a:moveTo>
                  <a:cubicBezTo>
                    <a:pt x="25" y="16"/>
                    <a:pt x="14" y="32"/>
                    <a:pt x="9" y="32"/>
                  </a:cubicBezTo>
                  <a:cubicBezTo>
                    <a:pt x="3" y="32"/>
                    <a:pt x="0" y="29"/>
                    <a:pt x="1" y="24"/>
                  </a:cubicBezTo>
                  <a:cubicBezTo>
                    <a:pt x="3" y="15"/>
                    <a:pt x="6" y="6"/>
                    <a:pt x="16" y="2"/>
                  </a:cubicBezTo>
                  <a:cubicBezTo>
                    <a:pt x="21" y="0"/>
                    <a:pt x="24" y="4"/>
                    <a:pt x="25" y="8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F986374C-1887-CB6A-BCD0-07CDC890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286000"/>
              <a:ext cx="38100" cy="36513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3"/>
                    <a:pt x="12" y="15"/>
                    <a:pt x="7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1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AA44CA46-AE47-84D8-6C2E-BC38DA90A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1703388"/>
              <a:ext cx="287338" cy="228600"/>
            </a:xfrm>
            <a:custGeom>
              <a:avLst/>
              <a:gdLst>
                <a:gd name="T0" fmla="*/ 49 w 116"/>
                <a:gd name="T1" fmla="*/ 0 h 92"/>
                <a:gd name="T2" fmla="*/ 75 w 116"/>
                <a:gd name="T3" fmla="*/ 37 h 92"/>
                <a:gd name="T4" fmla="*/ 89 w 116"/>
                <a:gd name="T5" fmla="*/ 50 h 92"/>
                <a:gd name="T6" fmla="*/ 116 w 116"/>
                <a:gd name="T7" fmla="*/ 71 h 92"/>
                <a:gd name="T8" fmla="*/ 91 w 116"/>
                <a:gd name="T9" fmla="*/ 92 h 92"/>
                <a:gd name="T10" fmla="*/ 8 w 116"/>
                <a:gd name="T11" fmla="*/ 91 h 92"/>
                <a:gd name="T12" fmla="*/ 27 w 116"/>
                <a:gd name="T13" fmla="*/ 54 h 92"/>
                <a:gd name="T14" fmla="*/ 34 w 116"/>
                <a:gd name="T15" fmla="*/ 45 h 92"/>
                <a:gd name="T16" fmla="*/ 49 w 116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2">
                  <a:moveTo>
                    <a:pt x="49" y="0"/>
                  </a:moveTo>
                  <a:cubicBezTo>
                    <a:pt x="67" y="6"/>
                    <a:pt x="74" y="20"/>
                    <a:pt x="75" y="37"/>
                  </a:cubicBezTo>
                  <a:cubicBezTo>
                    <a:pt x="75" y="48"/>
                    <a:pt x="78" y="52"/>
                    <a:pt x="89" y="50"/>
                  </a:cubicBezTo>
                  <a:cubicBezTo>
                    <a:pt x="105" y="49"/>
                    <a:pt x="116" y="58"/>
                    <a:pt x="116" y="71"/>
                  </a:cubicBezTo>
                  <a:cubicBezTo>
                    <a:pt x="116" y="83"/>
                    <a:pt x="106" y="92"/>
                    <a:pt x="91" y="92"/>
                  </a:cubicBezTo>
                  <a:cubicBezTo>
                    <a:pt x="63" y="92"/>
                    <a:pt x="35" y="91"/>
                    <a:pt x="8" y="91"/>
                  </a:cubicBezTo>
                  <a:cubicBezTo>
                    <a:pt x="0" y="69"/>
                    <a:pt x="4" y="61"/>
                    <a:pt x="27" y="54"/>
                  </a:cubicBezTo>
                  <a:cubicBezTo>
                    <a:pt x="33" y="52"/>
                    <a:pt x="34" y="49"/>
                    <a:pt x="34" y="45"/>
                  </a:cubicBezTo>
                  <a:cubicBezTo>
                    <a:pt x="32" y="27"/>
                    <a:pt x="39" y="13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33EBBA-39C9-6A5E-9379-37793721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5" y="1666875"/>
              <a:ext cx="115888" cy="128588"/>
            </a:xfrm>
            <a:custGeom>
              <a:avLst/>
              <a:gdLst>
                <a:gd name="T0" fmla="*/ 0 w 47"/>
                <a:gd name="T1" fmla="*/ 5 h 52"/>
                <a:gd name="T2" fmla="*/ 46 w 47"/>
                <a:gd name="T3" fmla="*/ 38 h 52"/>
                <a:gd name="T4" fmla="*/ 41 w 47"/>
                <a:gd name="T5" fmla="*/ 50 h 52"/>
                <a:gd name="T6" fmla="*/ 23 w 47"/>
                <a:gd name="T7" fmla="*/ 43 h 52"/>
                <a:gd name="T8" fmla="*/ 0 w 47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0" y="5"/>
                  </a:moveTo>
                  <a:cubicBezTo>
                    <a:pt x="25" y="0"/>
                    <a:pt x="46" y="16"/>
                    <a:pt x="46" y="38"/>
                  </a:cubicBezTo>
                  <a:cubicBezTo>
                    <a:pt x="46" y="43"/>
                    <a:pt x="47" y="50"/>
                    <a:pt x="41" y="50"/>
                  </a:cubicBezTo>
                  <a:cubicBezTo>
                    <a:pt x="35" y="49"/>
                    <a:pt x="25" y="52"/>
                    <a:pt x="23" y="43"/>
                  </a:cubicBezTo>
                  <a:cubicBezTo>
                    <a:pt x="20" y="28"/>
                    <a:pt x="12" y="16"/>
                    <a:pt x="0" y="5"/>
                  </a:cubicBezTo>
                  <a:close/>
                </a:path>
              </a:pathLst>
            </a:custGeom>
            <a:solidFill>
              <a:srgbClr val="F2A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2B75E821-B1EA-4B8E-7DAE-7AB91D2AD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122488"/>
              <a:ext cx="238125" cy="169863"/>
            </a:xfrm>
            <a:custGeom>
              <a:avLst/>
              <a:gdLst>
                <a:gd name="T0" fmla="*/ 49 w 96"/>
                <a:gd name="T1" fmla="*/ 0 h 69"/>
                <a:gd name="T2" fmla="*/ 70 w 96"/>
                <a:gd name="T3" fmla="*/ 37 h 69"/>
                <a:gd name="T4" fmla="*/ 85 w 96"/>
                <a:gd name="T5" fmla="*/ 54 h 69"/>
                <a:gd name="T6" fmla="*/ 96 w 96"/>
                <a:gd name="T7" fmla="*/ 62 h 69"/>
                <a:gd name="T8" fmla="*/ 86 w 96"/>
                <a:gd name="T9" fmla="*/ 65 h 69"/>
                <a:gd name="T10" fmla="*/ 0 w 96"/>
                <a:gd name="T11" fmla="*/ 65 h 69"/>
                <a:gd name="T12" fmla="*/ 12 w 96"/>
                <a:gd name="T13" fmla="*/ 40 h 69"/>
                <a:gd name="T14" fmla="*/ 44 w 96"/>
                <a:gd name="T15" fmla="*/ 7 h 69"/>
                <a:gd name="T16" fmla="*/ 49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49" y="0"/>
                  </a:moveTo>
                  <a:cubicBezTo>
                    <a:pt x="66" y="7"/>
                    <a:pt x="73" y="19"/>
                    <a:pt x="70" y="37"/>
                  </a:cubicBezTo>
                  <a:cubicBezTo>
                    <a:pt x="69" y="47"/>
                    <a:pt x="65" y="60"/>
                    <a:pt x="85" y="54"/>
                  </a:cubicBezTo>
                  <a:cubicBezTo>
                    <a:pt x="90" y="53"/>
                    <a:pt x="96" y="57"/>
                    <a:pt x="96" y="62"/>
                  </a:cubicBezTo>
                  <a:cubicBezTo>
                    <a:pt x="96" y="69"/>
                    <a:pt x="89" y="65"/>
                    <a:pt x="86" y="65"/>
                  </a:cubicBezTo>
                  <a:cubicBezTo>
                    <a:pt x="57" y="66"/>
                    <a:pt x="29" y="65"/>
                    <a:pt x="0" y="65"/>
                  </a:cubicBezTo>
                  <a:cubicBezTo>
                    <a:pt x="0" y="55"/>
                    <a:pt x="2" y="41"/>
                    <a:pt x="12" y="40"/>
                  </a:cubicBezTo>
                  <a:cubicBezTo>
                    <a:pt x="35" y="38"/>
                    <a:pt x="38" y="22"/>
                    <a:pt x="44" y="7"/>
                  </a:cubicBezTo>
                  <a:cubicBezTo>
                    <a:pt x="45" y="4"/>
                    <a:pt x="47" y="2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55" name="Grupo 2654">
            <a:extLst>
              <a:ext uri="{FF2B5EF4-FFF2-40B4-BE49-F238E27FC236}">
                <a16:creationId xmlns:a16="http://schemas.microsoft.com/office/drawing/2014/main" id="{241DA65B-CFF4-06DE-66B6-EDC7C2EFFD9B}"/>
              </a:ext>
            </a:extLst>
          </p:cNvPr>
          <p:cNvGrpSpPr/>
          <p:nvPr/>
        </p:nvGrpSpPr>
        <p:grpSpPr>
          <a:xfrm>
            <a:off x="6962776" y="1511301"/>
            <a:ext cx="952499" cy="808037"/>
            <a:chOff x="6962776" y="1511301"/>
            <a:chExt cx="952499" cy="808037"/>
          </a:xfrm>
        </p:grpSpPr>
        <p:sp>
          <p:nvSpPr>
            <p:cNvPr id="2627" name="Freeform 56">
              <a:extLst>
                <a:ext uri="{FF2B5EF4-FFF2-40B4-BE49-F238E27FC236}">
                  <a16:creationId xmlns:a16="http://schemas.microsoft.com/office/drawing/2014/main" id="{5F5BBACB-84B0-535B-BAB4-44F0FB4D3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1725613"/>
              <a:ext cx="80962" cy="49213"/>
            </a:xfrm>
            <a:custGeom>
              <a:avLst/>
              <a:gdLst>
                <a:gd name="T0" fmla="*/ 33 w 33"/>
                <a:gd name="T1" fmla="*/ 14 h 20"/>
                <a:gd name="T2" fmla="*/ 8 w 33"/>
                <a:gd name="T3" fmla="*/ 17 h 20"/>
                <a:gd name="T4" fmla="*/ 0 w 33"/>
                <a:gd name="T5" fmla="*/ 10 h 20"/>
                <a:gd name="T6" fmla="*/ 8 w 33"/>
                <a:gd name="T7" fmla="*/ 2 h 20"/>
                <a:gd name="T8" fmla="*/ 33 w 33"/>
                <a:gd name="T9" fmla="*/ 5 h 20"/>
                <a:gd name="T10" fmla="*/ 33 w 33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33" y="14"/>
                  </a:moveTo>
                  <a:cubicBezTo>
                    <a:pt x="25" y="20"/>
                    <a:pt x="16" y="17"/>
                    <a:pt x="8" y="17"/>
                  </a:cubicBezTo>
                  <a:cubicBezTo>
                    <a:pt x="3" y="17"/>
                    <a:pt x="0" y="14"/>
                    <a:pt x="0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6" y="2"/>
                    <a:pt x="25" y="0"/>
                    <a:pt x="33" y="5"/>
                  </a:cubicBezTo>
                  <a:cubicBezTo>
                    <a:pt x="33" y="8"/>
                    <a:pt x="33" y="11"/>
                    <a:pt x="33" y="14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8" name="Freeform 57">
              <a:extLst>
                <a:ext uri="{FF2B5EF4-FFF2-40B4-BE49-F238E27FC236}">
                  <a16:creationId xmlns:a16="http://schemas.microsoft.com/office/drawing/2014/main" id="{DCDDAEF1-F766-B5B9-8156-7C5E3A65B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3613" y="1609726"/>
              <a:ext cx="577850" cy="349250"/>
            </a:xfrm>
            <a:custGeom>
              <a:avLst/>
              <a:gdLst>
                <a:gd name="T0" fmla="*/ 203 w 233"/>
                <a:gd name="T1" fmla="*/ 94 h 141"/>
                <a:gd name="T2" fmla="*/ 231 w 233"/>
                <a:gd name="T3" fmla="*/ 99 h 141"/>
                <a:gd name="T4" fmla="*/ 221 w 233"/>
                <a:gd name="T5" fmla="*/ 108 h 141"/>
                <a:gd name="T6" fmla="*/ 202 w 233"/>
                <a:gd name="T7" fmla="*/ 96 h 141"/>
                <a:gd name="T8" fmla="*/ 188 w 233"/>
                <a:gd name="T9" fmla="*/ 132 h 141"/>
                <a:gd name="T10" fmla="*/ 151 w 233"/>
                <a:gd name="T11" fmla="*/ 140 h 141"/>
                <a:gd name="T12" fmla="*/ 22 w 233"/>
                <a:gd name="T13" fmla="*/ 140 h 141"/>
                <a:gd name="T14" fmla="*/ 10 w 233"/>
                <a:gd name="T15" fmla="*/ 140 h 141"/>
                <a:gd name="T16" fmla="*/ 0 w 233"/>
                <a:gd name="T17" fmla="*/ 133 h 141"/>
                <a:gd name="T18" fmla="*/ 10 w 233"/>
                <a:gd name="T19" fmla="*/ 124 h 141"/>
                <a:gd name="T20" fmla="*/ 18 w 233"/>
                <a:gd name="T21" fmla="*/ 124 h 141"/>
                <a:gd name="T22" fmla="*/ 42 w 233"/>
                <a:gd name="T23" fmla="*/ 78 h 141"/>
                <a:gd name="T24" fmla="*/ 46 w 233"/>
                <a:gd name="T25" fmla="*/ 69 h 141"/>
                <a:gd name="T26" fmla="*/ 110 w 233"/>
                <a:gd name="T27" fmla="*/ 12 h 141"/>
                <a:gd name="T28" fmla="*/ 124 w 233"/>
                <a:gd name="T29" fmla="*/ 9 h 141"/>
                <a:gd name="T30" fmla="*/ 180 w 233"/>
                <a:gd name="T31" fmla="*/ 15 h 141"/>
                <a:gd name="T32" fmla="*/ 198 w 233"/>
                <a:gd name="T33" fmla="*/ 68 h 141"/>
                <a:gd name="T34" fmla="*/ 203 w 233"/>
                <a:gd name="T35" fmla="*/ 94 h 141"/>
                <a:gd name="T36" fmla="*/ 78 w 233"/>
                <a:gd name="T37" fmla="*/ 123 h 141"/>
                <a:gd name="T38" fmla="*/ 161 w 233"/>
                <a:gd name="T39" fmla="*/ 124 h 141"/>
                <a:gd name="T40" fmla="*/ 186 w 233"/>
                <a:gd name="T41" fmla="*/ 103 h 141"/>
                <a:gd name="T42" fmla="*/ 159 w 233"/>
                <a:gd name="T43" fmla="*/ 82 h 141"/>
                <a:gd name="T44" fmla="*/ 145 w 233"/>
                <a:gd name="T45" fmla="*/ 69 h 141"/>
                <a:gd name="T46" fmla="*/ 119 w 233"/>
                <a:gd name="T47" fmla="*/ 32 h 141"/>
                <a:gd name="T48" fmla="*/ 76 w 233"/>
                <a:gd name="T49" fmla="*/ 38 h 141"/>
                <a:gd name="T50" fmla="*/ 64 w 233"/>
                <a:gd name="T51" fmla="*/ 78 h 141"/>
                <a:gd name="T52" fmla="*/ 51 w 233"/>
                <a:gd name="T53" fmla="*/ 94 h 141"/>
                <a:gd name="T54" fmla="*/ 33 w 233"/>
                <a:gd name="T55" fmla="*/ 107 h 141"/>
                <a:gd name="T56" fmla="*/ 49 w 233"/>
                <a:gd name="T57" fmla="*/ 124 h 141"/>
                <a:gd name="T58" fmla="*/ 78 w 233"/>
                <a:gd name="T59" fmla="*/ 123 h 141"/>
                <a:gd name="T60" fmla="*/ 137 w 233"/>
                <a:gd name="T61" fmla="*/ 22 h 141"/>
                <a:gd name="T62" fmla="*/ 160 w 233"/>
                <a:gd name="T63" fmla="*/ 60 h 141"/>
                <a:gd name="T64" fmla="*/ 178 w 233"/>
                <a:gd name="T65" fmla="*/ 67 h 141"/>
                <a:gd name="T66" fmla="*/ 183 w 233"/>
                <a:gd name="T67" fmla="*/ 55 h 141"/>
                <a:gd name="T68" fmla="*/ 137 w 233"/>
                <a:gd name="T6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1">
                  <a:moveTo>
                    <a:pt x="203" y="94"/>
                  </a:moveTo>
                  <a:cubicBezTo>
                    <a:pt x="210" y="86"/>
                    <a:pt x="228" y="89"/>
                    <a:pt x="231" y="99"/>
                  </a:cubicBezTo>
                  <a:cubicBezTo>
                    <a:pt x="233" y="107"/>
                    <a:pt x="228" y="110"/>
                    <a:pt x="221" y="108"/>
                  </a:cubicBezTo>
                  <a:cubicBezTo>
                    <a:pt x="214" y="107"/>
                    <a:pt x="208" y="103"/>
                    <a:pt x="202" y="96"/>
                  </a:cubicBezTo>
                  <a:cubicBezTo>
                    <a:pt x="203" y="111"/>
                    <a:pt x="198" y="123"/>
                    <a:pt x="188" y="132"/>
                  </a:cubicBezTo>
                  <a:cubicBezTo>
                    <a:pt x="177" y="141"/>
                    <a:pt x="164" y="140"/>
                    <a:pt x="151" y="140"/>
                  </a:cubicBezTo>
                  <a:cubicBezTo>
                    <a:pt x="108" y="140"/>
                    <a:pt x="65" y="140"/>
                    <a:pt x="22" y="140"/>
                  </a:cubicBezTo>
                  <a:cubicBezTo>
                    <a:pt x="18" y="140"/>
                    <a:pt x="14" y="140"/>
                    <a:pt x="10" y="140"/>
                  </a:cubicBezTo>
                  <a:cubicBezTo>
                    <a:pt x="5" y="140"/>
                    <a:pt x="0" y="138"/>
                    <a:pt x="0" y="133"/>
                  </a:cubicBezTo>
                  <a:cubicBezTo>
                    <a:pt x="0" y="127"/>
                    <a:pt x="4" y="124"/>
                    <a:pt x="10" y="124"/>
                  </a:cubicBezTo>
                  <a:cubicBezTo>
                    <a:pt x="12" y="124"/>
                    <a:pt x="15" y="124"/>
                    <a:pt x="18" y="124"/>
                  </a:cubicBezTo>
                  <a:cubicBezTo>
                    <a:pt x="14" y="102"/>
                    <a:pt x="17" y="84"/>
                    <a:pt x="42" y="78"/>
                  </a:cubicBezTo>
                  <a:cubicBezTo>
                    <a:pt x="48" y="77"/>
                    <a:pt x="46" y="72"/>
                    <a:pt x="46" y="69"/>
                  </a:cubicBezTo>
                  <a:cubicBezTo>
                    <a:pt x="49" y="32"/>
                    <a:pt x="74" y="10"/>
                    <a:pt x="110" y="12"/>
                  </a:cubicBezTo>
                  <a:cubicBezTo>
                    <a:pt x="115" y="12"/>
                    <a:pt x="119" y="11"/>
                    <a:pt x="124" y="9"/>
                  </a:cubicBezTo>
                  <a:cubicBezTo>
                    <a:pt x="144" y="0"/>
                    <a:pt x="163" y="2"/>
                    <a:pt x="180" y="15"/>
                  </a:cubicBezTo>
                  <a:cubicBezTo>
                    <a:pt x="197" y="29"/>
                    <a:pt x="202" y="48"/>
                    <a:pt x="198" y="68"/>
                  </a:cubicBezTo>
                  <a:cubicBezTo>
                    <a:pt x="196" y="78"/>
                    <a:pt x="196" y="86"/>
                    <a:pt x="203" y="94"/>
                  </a:cubicBezTo>
                  <a:close/>
                  <a:moveTo>
                    <a:pt x="78" y="123"/>
                  </a:moveTo>
                  <a:cubicBezTo>
                    <a:pt x="105" y="123"/>
                    <a:pt x="133" y="124"/>
                    <a:pt x="161" y="124"/>
                  </a:cubicBezTo>
                  <a:cubicBezTo>
                    <a:pt x="176" y="124"/>
                    <a:pt x="186" y="115"/>
                    <a:pt x="186" y="103"/>
                  </a:cubicBezTo>
                  <a:cubicBezTo>
                    <a:pt x="186" y="90"/>
                    <a:pt x="175" y="81"/>
                    <a:pt x="159" y="82"/>
                  </a:cubicBezTo>
                  <a:cubicBezTo>
                    <a:pt x="148" y="84"/>
                    <a:pt x="145" y="80"/>
                    <a:pt x="145" y="69"/>
                  </a:cubicBezTo>
                  <a:cubicBezTo>
                    <a:pt x="144" y="52"/>
                    <a:pt x="137" y="38"/>
                    <a:pt x="119" y="32"/>
                  </a:cubicBezTo>
                  <a:cubicBezTo>
                    <a:pt x="103" y="25"/>
                    <a:pt x="89" y="27"/>
                    <a:pt x="76" y="38"/>
                  </a:cubicBezTo>
                  <a:cubicBezTo>
                    <a:pt x="65" y="49"/>
                    <a:pt x="60" y="62"/>
                    <a:pt x="64" y="78"/>
                  </a:cubicBezTo>
                  <a:cubicBezTo>
                    <a:pt x="67" y="94"/>
                    <a:pt x="66" y="96"/>
                    <a:pt x="51" y="94"/>
                  </a:cubicBezTo>
                  <a:cubicBezTo>
                    <a:pt x="40" y="93"/>
                    <a:pt x="34" y="98"/>
                    <a:pt x="33" y="107"/>
                  </a:cubicBezTo>
                  <a:cubicBezTo>
                    <a:pt x="32" y="118"/>
                    <a:pt x="39" y="124"/>
                    <a:pt x="49" y="124"/>
                  </a:cubicBezTo>
                  <a:cubicBezTo>
                    <a:pt x="59" y="124"/>
                    <a:pt x="68" y="123"/>
                    <a:pt x="78" y="123"/>
                  </a:cubicBezTo>
                  <a:close/>
                  <a:moveTo>
                    <a:pt x="137" y="22"/>
                  </a:moveTo>
                  <a:cubicBezTo>
                    <a:pt x="149" y="33"/>
                    <a:pt x="157" y="45"/>
                    <a:pt x="160" y="60"/>
                  </a:cubicBezTo>
                  <a:cubicBezTo>
                    <a:pt x="162" y="69"/>
                    <a:pt x="172" y="66"/>
                    <a:pt x="178" y="67"/>
                  </a:cubicBezTo>
                  <a:cubicBezTo>
                    <a:pt x="184" y="67"/>
                    <a:pt x="183" y="60"/>
                    <a:pt x="183" y="55"/>
                  </a:cubicBezTo>
                  <a:cubicBezTo>
                    <a:pt x="183" y="33"/>
                    <a:pt x="162" y="17"/>
                    <a:pt x="137" y="2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9" name="Freeform 58">
              <a:extLst>
                <a:ext uri="{FF2B5EF4-FFF2-40B4-BE49-F238E27FC236}">
                  <a16:creationId xmlns:a16="http://schemas.microsoft.com/office/drawing/2014/main" id="{2632BD95-9563-1BB6-E45E-17AB5E2AE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2776" y="2049463"/>
              <a:ext cx="579437" cy="269875"/>
            </a:xfrm>
            <a:custGeom>
              <a:avLst/>
              <a:gdLst>
                <a:gd name="T0" fmla="*/ 120 w 234"/>
                <a:gd name="T1" fmla="*/ 106 h 109"/>
                <a:gd name="T2" fmla="*/ 28 w 234"/>
                <a:gd name="T3" fmla="*/ 106 h 109"/>
                <a:gd name="T4" fmla="*/ 6 w 234"/>
                <a:gd name="T5" fmla="*/ 75 h 109"/>
                <a:gd name="T6" fmla="*/ 30 w 234"/>
                <a:gd name="T7" fmla="*/ 52 h 109"/>
                <a:gd name="T8" fmla="*/ 44 w 234"/>
                <a:gd name="T9" fmla="*/ 39 h 109"/>
                <a:gd name="T10" fmla="*/ 98 w 234"/>
                <a:gd name="T11" fmla="*/ 3 h 109"/>
                <a:gd name="T12" fmla="*/ 144 w 234"/>
                <a:gd name="T13" fmla="*/ 52 h 109"/>
                <a:gd name="T14" fmla="*/ 145 w 234"/>
                <a:gd name="T15" fmla="*/ 55 h 109"/>
                <a:gd name="T16" fmla="*/ 147 w 234"/>
                <a:gd name="T17" fmla="*/ 61 h 109"/>
                <a:gd name="T18" fmla="*/ 182 w 234"/>
                <a:gd name="T19" fmla="*/ 89 h 109"/>
                <a:gd name="T20" fmla="*/ 215 w 234"/>
                <a:gd name="T21" fmla="*/ 89 h 109"/>
                <a:gd name="T22" fmla="*/ 234 w 234"/>
                <a:gd name="T23" fmla="*/ 97 h 109"/>
                <a:gd name="T24" fmla="*/ 214 w 234"/>
                <a:gd name="T25" fmla="*/ 105 h 109"/>
                <a:gd name="T26" fmla="*/ 120 w 234"/>
                <a:gd name="T27" fmla="*/ 106 h 109"/>
                <a:gd name="T28" fmla="*/ 57 w 234"/>
                <a:gd name="T29" fmla="*/ 88 h 109"/>
                <a:gd name="T30" fmla="*/ 143 w 234"/>
                <a:gd name="T31" fmla="*/ 88 h 109"/>
                <a:gd name="T32" fmla="*/ 153 w 234"/>
                <a:gd name="T33" fmla="*/ 85 h 109"/>
                <a:gd name="T34" fmla="*/ 142 w 234"/>
                <a:gd name="T35" fmla="*/ 77 h 109"/>
                <a:gd name="T36" fmla="*/ 127 w 234"/>
                <a:gd name="T37" fmla="*/ 60 h 109"/>
                <a:gd name="T38" fmla="*/ 106 w 234"/>
                <a:gd name="T39" fmla="*/ 23 h 109"/>
                <a:gd name="T40" fmla="*/ 61 w 234"/>
                <a:gd name="T41" fmla="*/ 41 h 109"/>
                <a:gd name="T42" fmla="*/ 32 w 234"/>
                <a:gd name="T43" fmla="*/ 69 h 109"/>
                <a:gd name="T44" fmla="*/ 21 w 234"/>
                <a:gd name="T45" fmla="*/ 84 h 109"/>
                <a:gd name="T46" fmla="*/ 34 w 234"/>
                <a:gd name="T47" fmla="*/ 88 h 109"/>
                <a:gd name="T48" fmla="*/ 57 w 234"/>
                <a:gd name="T49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09">
                  <a:moveTo>
                    <a:pt x="120" y="106"/>
                  </a:moveTo>
                  <a:cubicBezTo>
                    <a:pt x="90" y="106"/>
                    <a:pt x="59" y="106"/>
                    <a:pt x="28" y="106"/>
                  </a:cubicBezTo>
                  <a:cubicBezTo>
                    <a:pt x="8" y="106"/>
                    <a:pt x="0" y="94"/>
                    <a:pt x="6" y="75"/>
                  </a:cubicBezTo>
                  <a:cubicBezTo>
                    <a:pt x="10" y="63"/>
                    <a:pt x="18" y="54"/>
                    <a:pt x="30" y="52"/>
                  </a:cubicBezTo>
                  <a:cubicBezTo>
                    <a:pt x="38" y="50"/>
                    <a:pt x="41" y="46"/>
                    <a:pt x="44" y="39"/>
                  </a:cubicBezTo>
                  <a:cubicBezTo>
                    <a:pt x="51" y="15"/>
                    <a:pt x="74" y="0"/>
                    <a:pt x="98" y="3"/>
                  </a:cubicBezTo>
                  <a:cubicBezTo>
                    <a:pt x="124" y="6"/>
                    <a:pt x="143" y="26"/>
                    <a:pt x="144" y="52"/>
                  </a:cubicBezTo>
                  <a:cubicBezTo>
                    <a:pt x="145" y="53"/>
                    <a:pt x="144" y="54"/>
                    <a:pt x="145" y="55"/>
                  </a:cubicBezTo>
                  <a:cubicBezTo>
                    <a:pt x="145" y="58"/>
                    <a:pt x="144" y="62"/>
                    <a:pt x="147" y="61"/>
                  </a:cubicBezTo>
                  <a:cubicBezTo>
                    <a:pt x="167" y="60"/>
                    <a:pt x="163" y="89"/>
                    <a:pt x="182" y="89"/>
                  </a:cubicBezTo>
                  <a:cubicBezTo>
                    <a:pt x="193" y="88"/>
                    <a:pt x="204" y="88"/>
                    <a:pt x="215" y="89"/>
                  </a:cubicBezTo>
                  <a:cubicBezTo>
                    <a:pt x="222" y="89"/>
                    <a:pt x="234" y="85"/>
                    <a:pt x="234" y="97"/>
                  </a:cubicBezTo>
                  <a:cubicBezTo>
                    <a:pt x="234" y="109"/>
                    <a:pt x="222" y="105"/>
                    <a:pt x="214" y="105"/>
                  </a:cubicBezTo>
                  <a:cubicBezTo>
                    <a:pt x="183" y="106"/>
                    <a:pt x="152" y="106"/>
                    <a:pt x="120" y="106"/>
                  </a:cubicBezTo>
                  <a:close/>
                  <a:moveTo>
                    <a:pt x="57" y="88"/>
                  </a:moveTo>
                  <a:cubicBezTo>
                    <a:pt x="86" y="88"/>
                    <a:pt x="114" y="89"/>
                    <a:pt x="143" y="88"/>
                  </a:cubicBezTo>
                  <a:cubicBezTo>
                    <a:pt x="146" y="88"/>
                    <a:pt x="153" y="92"/>
                    <a:pt x="153" y="85"/>
                  </a:cubicBezTo>
                  <a:cubicBezTo>
                    <a:pt x="153" y="80"/>
                    <a:pt x="147" y="76"/>
                    <a:pt x="142" y="77"/>
                  </a:cubicBezTo>
                  <a:cubicBezTo>
                    <a:pt x="122" y="83"/>
                    <a:pt x="126" y="70"/>
                    <a:pt x="127" y="60"/>
                  </a:cubicBezTo>
                  <a:cubicBezTo>
                    <a:pt x="130" y="42"/>
                    <a:pt x="123" y="30"/>
                    <a:pt x="106" y="23"/>
                  </a:cubicBezTo>
                  <a:cubicBezTo>
                    <a:pt x="86" y="16"/>
                    <a:pt x="66" y="22"/>
                    <a:pt x="61" y="41"/>
                  </a:cubicBezTo>
                  <a:cubicBezTo>
                    <a:pt x="57" y="57"/>
                    <a:pt x="55" y="72"/>
                    <a:pt x="32" y="69"/>
                  </a:cubicBezTo>
                  <a:cubicBezTo>
                    <a:pt x="25" y="68"/>
                    <a:pt x="21" y="77"/>
                    <a:pt x="21" y="84"/>
                  </a:cubicBezTo>
                  <a:cubicBezTo>
                    <a:pt x="22" y="92"/>
                    <a:pt x="29" y="88"/>
                    <a:pt x="34" y="88"/>
                  </a:cubicBezTo>
                  <a:cubicBezTo>
                    <a:pt x="41" y="89"/>
                    <a:pt x="49" y="88"/>
                    <a:pt x="57" y="8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0" name="Freeform 59">
              <a:extLst>
                <a:ext uri="{FF2B5EF4-FFF2-40B4-BE49-F238E27FC236}">
                  <a16:creationId xmlns:a16="http://schemas.microsoft.com/office/drawing/2014/main" id="{387E5F70-219C-D607-A720-F3169ABD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2057401"/>
              <a:ext cx="157162" cy="103188"/>
            </a:xfrm>
            <a:custGeom>
              <a:avLst/>
              <a:gdLst>
                <a:gd name="T0" fmla="*/ 63 w 64"/>
                <a:gd name="T1" fmla="*/ 9 h 42"/>
                <a:gd name="T2" fmla="*/ 56 w 64"/>
                <a:gd name="T3" fmla="*/ 18 h 42"/>
                <a:gd name="T4" fmla="*/ 41 w 64"/>
                <a:gd name="T5" fmla="*/ 33 h 42"/>
                <a:gd name="T6" fmla="*/ 32 w 64"/>
                <a:gd name="T7" fmla="*/ 41 h 42"/>
                <a:gd name="T8" fmla="*/ 24 w 64"/>
                <a:gd name="T9" fmla="*/ 33 h 42"/>
                <a:gd name="T10" fmla="*/ 10 w 64"/>
                <a:gd name="T11" fmla="*/ 19 h 42"/>
                <a:gd name="T12" fmla="*/ 2 w 64"/>
                <a:gd name="T13" fmla="*/ 9 h 42"/>
                <a:gd name="T14" fmla="*/ 16 w 64"/>
                <a:gd name="T15" fmla="*/ 3 h 42"/>
                <a:gd name="T16" fmla="*/ 49 w 64"/>
                <a:gd name="T17" fmla="*/ 3 h 42"/>
                <a:gd name="T18" fmla="*/ 63 w 64"/>
                <a:gd name="T1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2">
                  <a:moveTo>
                    <a:pt x="63" y="9"/>
                  </a:moveTo>
                  <a:cubicBezTo>
                    <a:pt x="64" y="15"/>
                    <a:pt x="60" y="18"/>
                    <a:pt x="56" y="18"/>
                  </a:cubicBezTo>
                  <a:cubicBezTo>
                    <a:pt x="48" y="20"/>
                    <a:pt x="42" y="25"/>
                    <a:pt x="41" y="33"/>
                  </a:cubicBezTo>
                  <a:cubicBezTo>
                    <a:pt x="40" y="38"/>
                    <a:pt x="37" y="42"/>
                    <a:pt x="32" y="41"/>
                  </a:cubicBezTo>
                  <a:cubicBezTo>
                    <a:pt x="27" y="41"/>
                    <a:pt x="25" y="38"/>
                    <a:pt x="24" y="33"/>
                  </a:cubicBezTo>
                  <a:cubicBezTo>
                    <a:pt x="23" y="26"/>
                    <a:pt x="18" y="21"/>
                    <a:pt x="10" y="19"/>
                  </a:cubicBezTo>
                  <a:cubicBezTo>
                    <a:pt x="5" y="18"/>
                    <a:pt x="0" y="15"/>
                    <a:pt x="2" y="9"/>
                  </a:cubicBezTo>
                  <a:cubicBezTo>
                    <a:pt x="4" y="2"/>
                    <a:pt x="11" y="0"/>
                    <a:pt x="16" y="3"/>
                  </a:cubicBezTo>
                  <a:cubicBezTo>
                    <a:pt x="28" y="11"/>
                    <a:pt x="37" y="11"/>
                    <a:pt x="49" y="3"/>
                  </a:cubicBezTo>
                  <a:cubicBezTo>
                    <a:pt x="54" y="0"/>
                    <a:pt x="61" y="2"/>
                    <a:pt x="63" y="9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1" name="Freeform 60">
              <a:extLst>
                <a:ext uri="{FF2B5EF4-FFF2-40B4-BE49-F238E27FC236}">
                  <a16:creationId xmlns:a16="http://schemas.microsoft.com/office/drawing/2014/main" id="{36F823C1-27D1-6348-CB0F-345ED1FC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1747838"/>
              <a:ext cx="158750" cy="101600"/>
            </a:xfrm>
            <a:custGeom>
              <a:avLst/>
              <a:gdLst>
                <a:gd name="T0" fmla="*/ 11 w 64"/>
                <a:gd name="T1" fmla="*/ 2 h 41"/>
                <a:gd name="T2" fmla="*/ 13 w 64"/>
                <a:gd name="T3" fmla="*/ 2 h 41"/>
                <a:gd name="T4" fmla="*/ 51 w 64"/>
                <a:gd name="T5" fmla="*/ 2 h 41"/>
                <a:gd name="T6" fmla="*/ 63 w 64"/>
                <a:gd name="T7" fmla="*/ 7 h 41"/>
                <a:gd name="T8" fmla="*/ 55 w 64"/>
                <a:gd name="T9" fmla="*/ 17 h 41"/>
                <a:gd name="T10" fmla="*/ 40 w 64"/>
                <a:gd name="T11" fmla="*/ 32 h 41"/>
                <a:gd name="T12" fmla="*/ 31 w 64"/>
                <a:gd name="T13" fmla="*/ 40 h 41"/>
                <a:gd name="T14" fmla="*/ 24 w 64"/>
                <a:gd name="T15" fmla="*/ 32 h 41"/>
                <a:gd name="T16" fmla="*/ 8 w 64"/>
                <a:gd name="T17" fmla="*/ 17 h 41"/>
                <a:gd name="T18" fmla="*/ 1 w 64"/>
                <a:gd name="T19" fmla="*/ 8 h 41"/>
                <a:gd name="T20" fmla="*/ 11 w 64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1">
                  <a:moveTo>
                    <a:pt x="11" y="2"/>
                  </a:moveTo>
                  <a:cubicBezTo>
                    <a:pt x="12" y="2"/>
                    <a:pt x="12" y="2"/>
                    <a:pt x="13" y="2"/>
                  </a:cubicBezTo>
                  <a:cubicBezTo>
                    <a:pt x="25" y="9"/>
                    <a:pt x="38" y="10"/>
                    <a:pt x="51" y="2"/>
                  </a:cubicBezTo>
                  <a:cubicBezTo>
                    <a:pt x="55" y="0"/>
                    <a:pt x="61" y="1"/>
                    <a:pt x="63" y="7"/>
                  </a:cubicBezTo>
                  <a:cubicBezTo>
                    <a:pt x="64" y="14"/>
                    <a:pt x="60" y="16"/>
                    <a:pt x="55" y="17"/>
                  </a:cubicBezTo>
                  <a:cubicBezTo>
                    <a:pt x="46" y="19"/>
                    <a:pt x="42" y="24"/>
                    <a:pt x="40" y="32"/>
                  </a:cubicBezTo>
                  <a:cubicBezTo>
                    <a:pt x="39" y="37"/>
                    <a:pt x="37" y="41"/>
                    <a:pt x="31" y="40"/>
                  </a:cubicBezTo>
                  <a:cubicBezTo>
                    <a:pt x="27" y="40"/>
                    <a:pt x="25" y="37"/>
                    <a:pt x="24" y="32"/>
                  </a:cubicBezTo>
                  <a:cubicBezTo>
                    <a:pt x="22" y="24"/>
                    <a:pt x="17" y="18"/>
                    <a:pt x="8" y="17"/>
                  </a:cubicBezTo>
                  <a:cubicBezTo>
                    <a:pt x="3" y="16"/>
                    <a:pt x="0" y="13"/>
                    <a:pt x="1" y="8"/>
                  </a:cubicBezTo>
                  <a:cubicBezTo>
                    <a:pt x="2" y="2"/>
                    <a:pt x="7" y="2"/>
                    <a:pt x="11" y="2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2" name="Freeform 61">
              <a:extLst>
                <a:ext uri="{FF2B5EF4-FFF2-40B4-BE49-F238E27FC236}">
                  <a16:creationId xmlns:a16="http://schemas.microsoft.com/office/drawing/2014/main" id="{7F8F1CD9-49A3-14F5-CA27-2153FDDB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300" y="1897063"/>
              <a:ext cx="158750" cy="101600"/>
            </a:xfrm>
            <a:custGeom>
              <a:avLst/>
              <a:gdLst>
                <a:gd name="T0" fmla="*/ 63 w 64"/>
                <a:gd name="T1" fmla="*/ 9 h 41"/>
                <a:gd name="T2" fmla="*/ 56 w 64"/>
                <a:gd name="T3" fmla="*/ 18 h 41"/>
                <a:gd name="T4" fmla="*/ 41 w 64"/>
                <a:gd name="T5" fmla="*/ 34 h 41"/>
                <a:gd name="T6" fmla="*/ 33 w 64"/>
                <a:gd name="T7" fmla="*/ 41 h 41"/>
                <a:gd name="T8" fmla="*/ 25 w 64"/>
                <a:gd name="T9" fmla="*/ 34 h 41"/>
                <a:gd name="T10" fmla="*/ 10 w 64"/>
                <a:gd name="T11" fmla="*/ 19 h 41"/>
                <a:gd name="T12" fmla="*/ 2 w 64"/>
                <a:gd name="T13" fmla="*/ 8 h 41"/>
                <a:gd name="T14" fmla="*/ 15 w 64"/>
                <a:gd name="T15" fmla="*/ 3 h 41"/>
                <a:gd name="T16" fmla="*/ 51 w 64"/>
                <a:gd name="T17" fmla="*/ 3 h 41"/>
                <a:gd name="T18" fmla="*/ 63 w 64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3" y="9"/>
                  </a:moveTo>
                  <a:cubicBezTo>
                    <a:pt x="64" y="16"/>
                    <a:pt x="60" y="18"/>
                    <a:pt x="56" y="18"/>
                  </a:cubicBezTo>
                  <a:cubicBezTo>
                    <a:pt x="47" y="20"/>
                    <a:pt x="42" y="25"/>
                    <a:pt x="41" y="34"/>
                  </a:cubicBezTo>
                  <a:cubicBezTo>
                    <a:pt x="40" y="38"/>
                    <a:pt x="38" y="41"/>
                    <a:pt x="33" y="41"/>
                  </a:cubicBezTo>
                  <a:cubicBezTo>
                    <a:pt x="28" y="41"/>
                    <a:pt x="25" y="38"/>
                    <a:pt x="25" y="34"/>
                  </a:cubicBezTo>
                  <a:cubicBezTo>
                    <a:pt x="23" y="25"/>
                    <a:pt x="19" y="20"/>
                    <a:pt x="10" y="19"/>
                  </a:cubicBezTo>
                  <a:cubicBezTo>
                    <a:pt x="5" y="18"/>
                    <a:pt x="0" y="15"/>
                    <a:pt x="2" y="8"/>
                  </a:cubicBezTo>
                  <a:cubicBezTo>
                    <a:pt x="4" y="2"/>
                    <a:pt x="11" y="0"/>
                    <a:pt x="15" y="3"/>
                  </a:cubicBezTo>
                  <a:cubicBezTo>
                    <a:pt x="28" y="12"/>
                    <a:pt x="39" y="9"/>
                    <a:pt x="51" y="3"/>
                  </a:cubicBezTo>
                  <a:cubicBezTo>
                    <a:pt x="56" y="0"/>
                    <a:pt x="62" y="3"/>
                    <a:pt x="63" y="9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3" name="Freeform 62">
              <a:extLst>
                <a:ext uri="{FF2B5EF4-FFF2-40B4-BE49-F238E27FC236}">
                  <a16:creationId xmlns:a16="http://schemas.microsoft.com/office/drawing/2014/main" id="{E253BE2B-3B9A-75A3-6851-47CA1B3E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1511301"/>
              <a:ext cx="53975" cy="80963"/>
            </a:xfrm>
            <a:custGeom>
              <a:avLst/>
              <a:gdLst>
                <a:gd name="T0" fmla="*/ 19 w 22"/>
                <a:gd name="T1" fmla="*/ 16 h 33"/>
                <a:gd name="T2" fmla="*/ 11 w 22"/>
                <a:gd name="T3" fmla="*/ 32 h 33"/>
                <a:gd name="T4" fmla="*/ 3 w 22"/>
                <a:gd name="T5" fmla="*/ 17 h 33"/>
                <a:gd name="T6" fmla="*/ 12 w 22"/>
                <a:gd name="T7" fmla="*/ 0 h 33"/>
                <a:gd name="T8" fmla="*/ 19 w 2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9" y="16"/>
                  </a:moveTo>
                  <a:cubicBezTo>
                    <a:pt x="19" y="23"/>
                    <a:pt x="22" y="32"/>
                    <a:pt x="11" y="32"/>
                  </a:cubicBezTo>
                  <a:cubicBezTo>
                    <a:pt x="1" y="33"/>
                    <a:pt x="3" y="23"/>
                    <a:pt x="3" y="17"/>
                  </a:cubicBezTo>
                  <a:cubicBezTo>
                    <a:pt x="3" y="10"/>
                    <a:pt x="0" y="0"/>
                    <a:pt x="12" y="0"/>
                  </a:cubicBezTo>
                  <a:cubicBezTo>
                    <a:pt x="22" y="1"/>
                    <a:pt x="18" y="10"/>
                    <a:pt x="19" y="16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4" name="Freeform 63">
              <a:extLst>
                <a:ext uri="{FF2B5EF4-FFF2-40B4-BE49-F238E27FC236}">
                  <a16:creationId xmlns:a16="http://schemas.microsoft.com/office/drawing/2014/main" id="{A02B1C3C-8729-181F-FFC9-228E1F76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1619251"/>
              <a:ext cx="79375" cy="66675"/>
            </a:xfrm>
            <a:custGeom>
              <a:avLst/>
              <a:gdLst>
                <a:gd name="T0" fmla="*/ 32 w 32"/>
                <a:gd name="T1" fmla="*/ 8 h 27"/>
                <a:gd name="T2" fmla="*/ 6 w 32"/>
                <a:gd name="T3" fmla="*/ 24 h 27"/>
                <a:gd name="T4" fmla="*/ 2 w 32"/>
                <a:gd name="T5" fmla="*/ 14 h 27"/>
                <a:gd name="T6" fmla="*/ 25 w 32"/>
                <a:gd name="T7" fmla="*/ 1 h 27"/>
                <a:gd name="T8" fmla="*/ 32 w 32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32" y="8"/>
                  </a:moveTo>
                  <a:cubicBezTo>
                    <a:pt x="32" y="15"/>
                    <a:pt x="12" y="27"/>
                    <a:pt x="6" y="24"/>
                  </a:cubicBezTo>
                  <a:cubicBezTo>
                    <a:pt x="2" y="22"/>
                    <a:pt x="0" y="18"/>
                    <a:pt x="2" y="14"/>
                  </a:cubicBezTo>
                  <a:cubicBezTo>
                    <a:pt x="7" y="6"/>
                    <a:pt x="16" y="2"/>
                    <a:pt x="25" y="1"/>
                  </a:cubicBezTo>
                  <a:cubicBezTo>
                    <a:pt x="30" y="0"/>
                    <a:pt x="32" y="4"/>
                    <a:pt x="32" y="8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5" name="Freeform 64">
              <a:extLst>
                <a:ext uri="{FF2B5EF4-FFF2-40B4-BE49-F238E27FC236}">
                  <a16:creationId xmlns:a16="http://schemas.microsoft.com/office/drawing/2014/main" id="{0AA6E1A4-2DFF-BC7E-B7BF-89D81764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1539876"/>
              <a:ext cx="65087" cy="79375"/>
            </a:xfrm>
            <a:custGeom>
              <a:avLst/>
              <a:gdLst>
                <a:gd name="T0" fmla="*/ 8 w 26"/>
                <a:gd name="T1" fmla="*/ 0 h 32"/>
                <a:gd name="T2" fmla="*/ 24 w 26"/>
                <a:gd name="T3" fmla="*/ 25 h 32"/>
                <a:gd name="T4" fmla="*/ 14 w 26"/>
                <a:gd name="T5" fmla="*/ 30 h 32"/>
                <a:gd name="T6" fmla="*/ 0 w 26"/>
                <a:gd name="T7" fmla="*/ 7 h 32"/>
                <a:gd name="T8" fmla="*/ 8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8" y="0"/>
                  </a:moveTo>
                  <a:cubicBezTo>
                    <a:pt x="14" y="0"/>
                    <a:pt x="26" y="19"/>
                    <a:pt x="24" y="25"/>
                  </a:cubicBezTo>
                  <a:cubicBezTo>
                    <a:pt x="22" y="29"/>
                    <a:pt x="18" y="32"/>
                    <a:pt x="14" y="30"/>
                  </a:cubicBezTo>
                  <a:cubicBezTo>
                    <a:pt x="5" y="25"/>
                    <a:pt x="2" y="16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6" name="Freeform 65">
              <a:extLst>
                <a:ext uri="{FF2B5EF4-FFF2-40B4-BE49-F238E27FC236}">
                  <a16:creationId xmlns:a16="http://schemas.microsoft.com/office/drawing/2014/main" id="{AC5FB545-90E5-AE22-62CF-F97A9E90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1535113"/>
              <a:ext cx="61912" cy="79375"/>
            </a:xfrm>
            <a:custGeom>
              <a:avLst/>
              <a:gdLst>
                <a:gd name="T0" fmla="*/ 25 w 25"/>
                <a:gd name="T1" fmla="*/ 8 h 32"/>
                <a:gd name="T2" fmla="*/ 9 w 25"/>
                <a:gd name="T3" fmla="*/ 32 h 32"/>
                <a:gd name="T4" fmla="*/ 1 w 25"/>
                <a:gd name="T5" fmla="*/ 24 h 32"/>
                <a:gd name="T6" fmla="*/ 16 w 25"/>
                <a:gd name="T7" fmla="*/ 2 h 32"/>
                <a:gd name="T8" fmla="*/ 25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8"/>
                  </a:moveTo>
                  <a:cubicBezTo>
                    <a:pt x="25" y="16"/>
                    <a:pt x="14" y="32"/>
                    <a:pt x="9" y="32"/>
                  </a:cubicBezTo>
                  <a:cubicBezTo>
                    <a:pt x="3" y="32"/>
                    <a:pt x="0" y="29"/>
                    <a:pt x="1" y="24"/>
                  </a:cubicBezTo>
                  <a:cubicBezTo>
                    <a:pt x="3" y="15"/>
                    <a:pt x="6" y="6"/>
                    <a:pt x="16" y="2"/>
                  </a:cubicBezTo>
                  <a:cubicBezTo>
                    <a:pt x="21" y="0"/>
                    <a:pt x="24" y="4"/>
                    <a:pt x="25" y="8"/>
                  </a:cubicBezTo>
                  <a:close/>
                </a:path>
              </a:pathLst>
            </a:custGeom>
            <a:solidFill>
              <a:srgbClr val="1E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7" name="Freeform 66">
              <a:extLst>
                <a:ext uri="{FF2B5EF4-FFF2-40B4-BE49-F238E27FC236}">
                  <a16:creationId xmlns:a16="http://schemas.microsoft.com/office/drawing/2014/main" id="{AEB6E26D-65BA-0BA0-D411-342A7EF6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2270126"/>
              <a:ext cx="38100" cy="36513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3"/>
                    <a:pt x="12" y="15"/>
                    <a:pt x="7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1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1D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8" name="Freeform 67">
              <a:extLst>
                <a:ext uri="{FF2B5EF4-FFF2-40B4-BE49-F238E27FC236}">
                  <a16:creationId xmlns:a16="http://schemas.microsoft.com/office/drawing/2014/main" id="{507EC886-01F9-66D9-431A-9A63D7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238" y="1689101"/>
              <a:ext cx="287337" cy="227013"/>
            </a:xfrm>
            <a:custGeom>
              <a:avLst/>
              <a:gdLst>
                <a:gd name="T0" fmla="*/ 49 w 116"/>
                <a:gd name="T1" fmla="*/ 0 h 92"/>
                <a:gd name="T2" fmla="*/ 75 w 116"/>
                <a:gd name="T3" fmla="*/ 37 h 92"/>
                <a:gd name="T4" fmla="*/ 89 w 116"/>
                <a:gd name="T5" fmla="*/ 50 h 92"/>
                <a:gd name="T6" fmla="*/ 116 w 116"/>
                <a:gd name="T7" fmla="*/ 71 h 92"/>
                <a:gd name="T8" fmla="*/ 91 w 116"/>
                <a:gd name="T9" fmla="*/ 92 h 92"/>
                <a:gd name="T10" fmla="*/ 8 w 116"/>
                <a:gd name="T11" fmla="*/ 91 h 92"/>
                <a:gd name="T12" fmla="*/ 27 w 116"/>
                <a:gd name="T13" fmla="*/ 54 h 92"/>
                <a:gd name="T14" fmla="*/ 34 w 116"/>
                <a:gd name="T15" fmla="*/ 45 h 92"/>
                <a:gd name="T16" fmla="*/ 49 w 116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2">
                  <a:moveTo>
                    <a:pt x="49" y="0"/>
                  </a:moveTo>
                  <a:cubicBezTo>
                    <a:pt x="67" y="6"/>
                    <a:pt x="74" y="20"/>
                    <a:pt x="75" y="37"/>
                  </a:cubicBezTo>
                  <a:cubicBezTo>
                    <a:pt x="75" y="48"/>
                    <a:pt x="78" y="52"/>
                    <a:pt x="89" y="50"/>
                  </a:cubicBezTo>
                  <a:cubicBezTo>
                    <a:pt x="105" y="49"/>
                    <a:pt x="116" y="58"/>
                    <a:pt x="116" y="71"/>
                  </a:cubicBezTo>
                  <a:cubicBezTo>
                    <a:pt x="116" y="83"/>
                    <a:pt x="106" y="92"/>
                    <a:pt x="91" y="92"/>
                  </a:cubicBezTo>
                  <a:cubicBezTo>
                    <a:pt x="63" y="92"/>
                    <a:pt x="35" y="91"/>
                    <a:pt x="8" y="91"/>
                  </a:cubicBezTo>
                  <a:cubicBezTo>
                    <a:pt x="0" y="69"/>
                    <a:pt x="4" y="61"/>
                    <a:pt x="27" y="54"/>
                  </a:cubicBezTo>
                  <a:cubicBezTo>
                    <a:pt x="33" y="52"/>
                    <a:pt x="34" y="49"/>
                    <a:pt x="34" y="45"/>
                  </a:cubicBezTo>
                  <a:cubicBezTo>
                    <a:pt x="32" y="27"/>
                    <a:pt x="39" y="13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9" name="Freeform 68">
              <a:extLst>
                <a:ext uri="{FF2B5EF4-FFF2-40B4-BE49-F238E27FC236}">
                  <a16:creationId xmlns:a16="http://schemas.microsoft.com/office/drawing/2014/main" id="{C6562BC0-21C8-88A6-97EF-BB809F40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1652588"/>
              <a:ext cx="115887" cy="128588"/>
            </a:xfrm>
            <a:custGeom>
              <a:avLst/>
              <a:gdLst>
                <a:gd name="T0" fmla="*/ 0 w 47"/>
                <a:gd name="T1" fmla="*/ 5 h 52"/>
                <a:gd name="T2" fmla="*/ 46 w 47"/>
                <a:gd name="T3" fmla="*/ 38 h 52"/>
                <a:gd name="T4" fmla="*/ 41 w 47"/>
                <a:gd name="T5" fmla="*/ 50 h 52"/>
                <a:gd name="T6" fmla="*/ 23 w 47"/>
                <a:gd name="T7" fmla="*/ 43 h 52"/>
                <a:gd name="T8" fmla="*/ 0 w 47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0" y="5"/>
                  </a:moveTo>
                  <a:cubicBezTo>
                    <a:pt x="25" y="0"/>
                    <a:pt x="46" y="16"/>
                    <a:pt x="46" y="38"/>
                  </a:cubicBezTo>
                  <a:cubicBezTo>
                    <a:pt x="46" y="43"/>
                    <a:pt x="47" y="50"/>
                    <a:pt x="41" y="50"/>
                  </a:cubicBezTo>
                  <a:cubicBezTo>
                    <a:pt x="35" y="49"/>
                    <a:pt x="25" y="52"/>
                    <a:pt x="23" y="43"/>
                  </a:cubicBezTo>
                  <a:cubicBezTo>
                    <a:pt x="20" y="28"/>
                    <a:pt x="12" y="16"/>
                    <a:pt x="0" y="5"/>
                  </a:cubicBezTo>
                  <a:close/>
                </a:path>
              </a:pathLst>
            </a:custGeom>
            <a:solidFill>
              <a:srgbClr val="F2A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4" name="Freeform 69">
              <a:extLst>
                <a:ext uri="{FF2B5EF4-FFF2-40B4-BE49-F238E27FC236}">
                  <a16:creationId xmlns:a16="http://schemas.microsoft.com/office/drawing/2014/main" id="{BCCD2B1F-8C80-C70D-CF48-48A47229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2106613"/>
              <a:ext cx="238125" cy="171450"/>
            </a:xfrm>
            <a:custGeom>
              <a:avLst/>
              <a:gdLst>
                <a:gd name="T0" fmla="*/ 49 w 96"/>
                <a:gd name="T1" fmla="*/ 0 h 69"/>
                <a:gd name="T2" fmla="*/ 70 w 96"/>
                <a:gd name="T3" fmla="*/ 37 h 69"/>
                <a:gd name="T4" fmla="*/ 85 w 96"/>
                <a:gd name="T5" fmla="*/ 54 h 69"/>
                <a:gd name="T6" fmla="*/ 96 w 96"/>
                <a:gd name="T7" fmla="*/ 62 h 69"/>
                <a:gd name="T8" fmla="*/ 86 w 96"/>
                <a:gd name="T9" fmla="*/ 65 h 69"/>
                <a:gd name="T10" fmla="*/ 0 w 96"/>
                <a:gd name="T11" fmla="*/ 65 h 69"/>
                <a:gd name="T12" fmla="*/ 12 w 96"/>
                <a:gd name="T13" fmla="*/ 40 h 69"/>
                <a:gd name="T14" fmla="*/ 44 w 96"/>
                <a:gd name="T15" fmla="*/ 7 h 69"/>
                <a:gd name="T16" fmla="*/ 49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49" y="0"/>
                  </a:moveTo>
                  <a:cubicBezTo>
                    <a:pt x="66" y="7"/>
                    <a:pt x="73" y="19"/>
                    <a:pt x="70" y="37"/>
                  </a:cubicBezTo>
                  <a:cubicBezTo>
                    <a:pt x="69" y="47"/>
                    <a:pt x="65" y="60"/>
                    <a:pt x="85" y="54"/>
                  </a:cubicBezTo>
                  <a:cubicBezTo>
                    <a:pt x="90" y="53"/>
                    <a:pt x="96" y="57"/>
                    <a:pt x="96" y="62"/>
                  </a:cubicBezTo>
                  <a:cubicBezTo>
                    <a:pt x="96" y="69"/>
                    <a:pt x="89" y="65"/>
                    <a:pt x="86" y="65"/>
                  </a:cubicBezTo>
                  <a:cubicBezTo>
                    <a:pt x="57" y="66"/>
                    <a:pt x="29" y="65"/>
                    <a:pt x="0" y="65"/>
                  </a:cubicBezTo>
                  <a:cubicBezTo>
                    <a:pt x="0" y="55"/>
                    <a:pt x="2" y="41"/>
                    <a:pt x="12" y="40"/>
                  </a:cubicBezTo>
                  <a:cubicBezTo>
                    <a:pt x="35" y="38"/>
                    <a:pt x="38" y="22"/>
                    <a:pt x="44" y="7"/>
                  </a:cubicBezTo>
                  <a:cubicBezTo>
                    <a:pt x="45" y="4"/>
                    <a:pt x="47" y="2"/>
                    <a:pt x="49" y="0"/>
                  </a:cubicBezTo>
                  <a:close/>
                </a:path>
              </a:pathLst>
            </a:custGeom>
            <a:solidFill>
              <a:srgbClr val="44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62"/>
          <p:cNvSpPr txBox="1">
            <a:spLocks noGrp="1"/>
          </p:cNvSpPr>
          <p:nvPr>
            <p:ph type="subTitle" idx="1"/>
          </p:nvPr>
        </p:nvSpPr>
        <p:spPr>
          <a:xfrm flipH="1">
            <a:off x="4876599" y="28851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tell an interesting anecdote or story</a:t>
            </a:r>
            <a:endParaRPr/>
          </a:p>
        </p:txBody>
      </p:sp>
      <p:sp>
        <p:nvSpPr>
          <p:cNvPr id="2660" name="Google Shape;2660;p62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E06A070-8E28-F518-C4EA-1F1DBC649AF5}"/>
              </a:ext>
            </a:extLst>
          </p:cNvPr>
          <p:cNvGrpSpPr/>
          <p:nvPr/>
        </p:nvGrpSpPr>
        <p:grpSpPr>
          <a:xfrm>
            <a:off x="889000" y="887412"/>
            <a:ext cx="3581401" cy="3589338"/>
            <a:chOff x="889000" y="887412"/>
            <a:chExt cx="3581401" cy="3589338"/>
          </a:xfrm>
        </p:grpSpPr>
        <p:sp>
          <p:nvSpPr>
            <p:cNvPr id="2677" name="Google Shape;2677;p62"/>
            <p:cNvSpPr/>
            <p:nvPr/>
          </p:nvSpPr>
          <p:spPr>
            <a:xfrm flipH="1">
              <a:off x="2855986" y="1450775"/>
              <a:ext cx="238139" cy="189038"/>
            </a:xfrm>
            <a:custGeom>
              <a:avLst/>
              <a:gdLst/>
              <a:ahLst/>
              <a:cxnLst/>
              <a:rect l="l" t="t" r="r" b="b"/>
              <a:pathLst>
                <a:path w="12694" h="10078" extrusionOk="0">
                  <a:moveTo>
                    <a:pt x="12633" y="0"/>
                  </a:moveTo>
                  <a:cubicBezTo>
                    <a:pt x="12435" y="0"/>
                    <a:pt x="11235" y="929"/>
                    <a:pt x="10092" y="1887"/>
                  </a:cubicBezTo>
                  <a:cubicBezTo>
                    <a:pt x="8824" y="2887"/>
                    <a:pt x="7524" y="4789"/>
                    <a:pt x="6423" y="5723"/>
                  </a:cubicBezTo>
                  <a:cubicBezTo>
                    <a:pt x="6189" y="5956"/>
                    <a:pt x="5989" y="6123"/>
                    <a:pt x="5789" y="6223"/>
                  </a:cubicBezTo>
                  <a:cubicBezTo>
                    <a:pt x="5580" y="6145"/>
                    <a:pt x="5391" y="6026"/>
                    <a:pt x="5175" y="6026"/>
                  </a:cubicBezTo>
                  <a:cubicBezTo>
                    <a:pt x="5115" y="6026"/>
                    <a:pt x="5053" y="6035"/>
                    <a:pt x="4988" y="6056"/>
                  </a:cubicBezTo>
                  <a:cubicBezTo>
                    <a:pt x="4755" y="6156"/>
                    <a:pt x="4621" y="6290"/>
                    <a:pt x="4555" y="6390"/>
                  </a:cubicBezTo>
                  <a:cubicBezTo>
                    <a:pt x="4488" y="6490"/>
                    <a:pt x="4388" y="6557"/>
                    <a:pt x="4154" y="6657"/>
                  </a:cubicBezTo>
                  <a:cubicBezTo>
                    <a:pt x="3921" y="6690"/>
                    <a:pt x="3988" y="6824"/>
                    <a:pt x="4288" y="6824"/>
                  </a:cubicBezTo>
                  <a:cubicBezTo>
                    <a:pt x="4455" y="6824"/>
                    <a:pt x="4655" y="6857"/>
                    <a:pt x="4855" y="6890"/>
                  </a:cubicBezTo>
                  <a:cubicBezTo>
                    <a:pt x="4421" y="7191"/>
                    <a:pt x="3854" y="7524"/>
                    <a:pt x="3087" y="8024"/>
                  </a:cubicBezTo>
                  <a:cubicBezTo>
                    <a:pt x="1453" y="9125"/>
                    <a:pt x="252" y="9692"/>
                    <a:pt x="18" y="10026"/>
                  </a:cubicBezTo>
                  <a:cubicBezTo>
                    <a:pt x="1" y="10061"/>
                    <a:pt x="18" y="10077"/>
                    <a:pt x="67" y="10077"/>
                  </a:cubicBezTo>
                  <a:cubicBezTo>
                    <a:pt x="298" y="10077"/>
                    <a:pt x="1243" y="9704"/>
                    <a:pt x="2620" y="9125"/>
                  </a:cubicBezTo>
                  <a:cubicBezTo>
                    <a:pt x="3754" y="8658"/>
                    <a:pt x="5656" y="7891"/>
                    <a:pt x="6990" y="7291"/>
                  </a:cubicBezTo>
                  <a:cubicBezTo>
                    <a:pt x="7279" y="7291"/>
                    <a:pt x="7568" y="7261"/>
                    <a:pt x="7778" y="7261"/>
                  </a:cubicBezTo>
                  <a:cubicBezTo>
                    <a:pt x="7883" y="7261"/>
                    <a:pt x="7968" y="7268"/>
                    <a:pt x="8024" y="7291"/>
                  </a:cubicBezTo>
                  <a:cubicBezTo>
                    <a:pt x="8283" y="7323"/>
                    <a:pt x="8259" y="7826"/>
                    <a:pt x="8410" y="7826"/>
                  </a:cubicBezTo>
                  <a:cubicBezTo>
                    <a:pt x="8414" y="7826"/>
                    <a:pt x="8419" y="7825"/>
                    <a:pt x="8424" y="7824"/>
                  </a:cubicBezTo>
                  <a:cubicBezTo>
                    <a:pt x="8591" y="7791"/>
                    <a:pt x="9425" y="7491"/>
                    <a:pt x="9658" y="7291"/>
                  </a:cubicBezTo>
                  <a:cubicBezTo>
                    <a:pt x="10159" y="6824"/>
                    <a:pt x="10426" y="6023"/>
                    <a:pt x="10192" y="5990"/>
                  </a:cubicBezTo>
                  <a:cubicBezTo>
                    <a:pt x="10091" y="5969"/>
                    <a:pt x="9915" y="5937"/>
                    <a:pt x="9644" y="5937"/>
                  </a:cubicBezTo>
                  <a:cubicBezTo>
                    <a:pt x="9469" y="5937"/>
                    <a:pt x="9253" y="5950"/>
                    <a:pt x="8991" y="5990"/>
                  </a:cubicBezTo>
                  <a:cubicBezTo>
                    <a:pt x="8925" y="5990"/>
                    <a:pt x="8791" y="6023"/>
                    <a:pt x="8691" y="6023"/>
                  </a:cubicBezTo>
                  <a:cubicBezTo>
                    <a:pt x="9425" y="5056"/>
                    <a:pt x="10392" y="3288"/>
                    <a:pt x="11093" y="2387"/>
                  </a:cubicBezTo>
                  <a:cubicBezTo>
                    <a:pt x="11860" y="1320"/>
                    <a:pt x="12694" y="219"/>
                    <a:pt x="12661" y="19"/>
                  </a:cubicBezTo>
                  <a:cubicBezTo>
                    <a:pt x="12658" y="6"/>
                    <a:pt x="12649" y="0"/>
                    <a:pt x="12633" y="0"/>
                  </a:cubicBez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359EC5-1FA5-03A0-A880-9253BD069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0" y="887412"/>
              <a:ext cx="3581401" cy="3589338"/>
            </a:xfrm>
            <a:custGeom>
              <a:avLst/>
              <a:gdLst>
                <a:gd name="T0" fmla="*/ 1 w 2880"/>
                <a:gd name="T1" fmla="*/ 1390 h 2887"/>
                <a:gd name="T2" fmla="*/ 135 w 2880"/>
                <a:gd name="T3" fmla="*/ 747 h 2887"/>
                <a:gd name="T4" fmla="*/ 600 w 2880"/>
                <a:gd name="T5" fmla="*/ 165 h 2887"/>
                <a:gd name="T6" fmla="*/ 843 w 2880"/>
                <a:gd name="T7" fmla="*/ 15 h 2887"/>
                <a:gd name="T8" fmla="*/ 909 w 2880"/>
                <a:gd name="T9" fmla="*/ 18 h 2887"/>
                <a:gd name="T10" fmla="*/ 919 w 2880"/>
                <a:gd name="T11" fmla="*/ 83 h 2887"/>
                <a:gd name="T12" fmla="*/ 823 w 2880"/>
                <a:gd name="T13" fmla="*/ 765 h 2887"/>
                <a:gd name="T14" fmla="*/ 1027 w 2880"/>
                <a:gd name="T15" fmla="*/ 1371 h 2887"/>
                <a:gd name="T16" fmla="*/ 1875 w 2880"/>
                <a:gd name="T17" fmla="*/ 2011 h 2887"/>
                <a:gd name="T18" fmla="*/ 2788 w 2880"/>
                <a:gd name="T19" fmla="*/ 1965 h 2887"/>
                <a:gd name="T20" fmla="*/ 2801 w 2880"/>
                <a:gd name="T21" fmla="*/ 1960 h 2887"/>
                <a:gd name="T22" fmla="*/ 2862 w 2880"/>
                <a:gd name="T23" fmla="*/ 1971 h 2887"/>
                <a:gd name="T24" fmla="*/ 2868 w 2880"/>
                <a:gd name="T25" fmla="*/ 2032 h 2887"/>
                <a:gd name="T26" fmla="*/ 2783 w 2880"/>
                <a:gd name="T27" fmla="*/ 2183 h 2887"/>
                <a:gd name="T28" fmla="*/ 2664 w 2880"/>
                <a:gd name="T29" fmla="*/ 2345 h 2887"/>
                <a:gd name="T30" fmla="*/ 1912 w 2880"/>
                <a:gd name="T31" fmla="*/ 2826 h 2887"/>
                <a:gd name="T32" fmla="*/ 1431 w 2880"/>
                <a:gd name="T33" fmla="*/ 2877 h 2887"/>
                <a:gd name="T34" fmla="*/ 387 w 2880"/>
                <a:gd name="T35" fmla="*/ 2378 h 2887"/>
                <a:gd name="T36" fmla="*/ 20 w 2880"/>
                <a:gd name="T37" fmla="*/ 1613 h 2887"/>
                <a:gd name="T38" fmla="*/ 1 w 2880"/>
                <a:gd name="T39" fmla="*/ 1390 h 2887"/>
                <a:gd name="T40" fmla="*/ 370 w 2880"/>
                <a:gd name="T41" fmla="*/ 570 h 2887"/>
                <a:gd name="T42" fmla="*/ 347 w 2880"/>
                <a:gd name="T43" fmla="*/ 579 h 2887"/>
                <a:gd name="T44" fmla="*/ 317 w 2880"/>
                <a:gd name="T45" fmla="*/ 627 h 2887"/>
                <a:gd name="T46" fmla="*/ 236 w 2880"/>
                <a:gd name="T47" fmla="*/ 777 h 2887"/>
                <a:gd name="T48" fmla="*/ 110 w 2880"/>
                <a:gd name="T49" fmla="*/ 1502 h 2887"/>
                <a:gd name="T50" fmla="*/ 384 w 2880"/>
                <a:gd name="T51" fmla="*/ 2212 h 2887"/>
                <a:gd name="T52" fmla="*/ 947 w 2880"/>
                <a:gd name="T53" fmla="*/ 2659 h 2887"/>
                <a:gd name="T54" fmla="*/ 1720 w 2880"/>
                <a:gd name="T55" fmla="*/ 2761 h 2887"/>
                <a:gd name="T56" fmla="*/ 2235 w 2880"/>
                <a:gd name="T57" fmla="*/ 2575 h 2887"/>
                <a:gd name="T58" fmla="*/ 2316 w 2880"/>
                <a:gd name="T59" fmla="*/ 2521 h 2887"/>
                <a:gd name="T60" fmla="*/ 2197 w 2880"/>
                <a:gd name="T61" fmla="*/ 2573 h 2887"/>
                <a:gd name="T62" fmla="*/ 1500 w 2880"/>
                <a:gd name="T63" fmla="*/ 2669 h 2887"/>
                <a:gd name="T64" fmla="*/ 725 w 2880"/>
                <a:gd name="T65" fmla="*/ 2339 h 2887"/>
                <a:gd name="T66" fmla="*/ 208 w 2880"/>
                <a:gd name="T67" fmla="*/ 1335 h 2887"/>
                <a:gd name="T68" fmla="*/ 301 w 2880"/>
                <a:gd name="T69" fmla="*/ 702 h 2887"/>
                <a:gd name="T70" fmla="*/ 331 w 2880"/>
                <a:gd name="T71" fmla="*/ 628 h 2887"/>
                <a:gd name="T72" fmla="*/ 370 w 2880"/>
                <a:gd name="T73" fmla="*/ 570 h 2887"/>
                <a:gd name="T74" fmla="*/ 372 w 2880"/>
                <a:gd name="T75" fmla="*/ 568 h 2887"/>
                <a:gd name="T76" fmla="*/ 373 w 2880"/>
                <a:gd name="T77" fmla="*/ 571 h 2887"/>
                <a:gd name="T78" fmla="*/ 370 w 2880"/>
                <a:gd name="T79" fmla="*/ 570 h 2887"/>
                <a:gd name="T80" fmla="*/ 763 w 2880"/>
                <a:gd name="T81" fmla="*/ 215 h 2887"/>
                <a:gd name="T82" fmla="*/ 355 w 2880"/>
                <a:gd name="T83" fmla="*/ 1587 h 2887"/>
                <a:gd name="T84" fmla="*/ 1578 w 2880"/>
                <a:gd name="T85" fmla="*/ 2572 h 2887"/>
                <a:gd name="T86" fmla="*/ 2177 w 2880"/>
                <a:gd name="T87" fmla="*/ 2469 h 2887"/>
                <a:gd name="T88" fmla="*/ 2664 w 2880"/>
                <a:gd name="T89" fmla="*/ 2118 h 2887"/>
                <a:gd name="T90" fmla="*/ 1168 w 2880"/>
                <a:gd name="T91" fmla="*/ 1711 h 2887"/>
                <a:gd name="T92" fmla="*/ 763 w 2880"/>
                <a:gd name="T93" fmla="*/ 215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0" h="2887">
                  <a:moveTo>
                    <a:pt x="1" y="1390"/>
                  </a:moveTo>
                  <a:cubicBezTo>
                    <a:pt x="1" y="1153"/>
                    <a:pt x="45" y="945"/>
                    <a:pt x="135" y="747"/>
                  </a:cubicBezTo>
                  <a:cubicBezTo>
                    <a:pt x="241" y="514"/>
                    <a:pt x="396" y="320"/>
                    <a:pt x="600" y="165"/>
                  </a:cubicBezTo>
                  <a:cubicBezTo>
                    <a:pt x="676" y="107"/>
                    <a:pt x="758" y="57"/>
                    <a:pt x="843" y="15"/>
                  </a:cubicBezTo>
                  <a:cubicBezTo>
                    <a:pt x="866" y="3"/>
                    <a:pt x="888" y="0"/>
                    <a:pt x="909" y="18"/>
                  </a:cubicBezTo>
                  <a:cubicBezTo>
                    <a:pt x="928" y="34"/>
                    <a:pt x="931" y="54"/>
                    <a:pt x="919" y="83"/>
                  </a:cubicBezTo>
                  <a:cubicBezTo>
                    <a:pt x="833" y="303"/>
                    <a:pt x="800" y="530"/>
                    <a:pt x="823" y="765"/>
                  </a:cubicBezTo>
                  <a:cubicBezTo>
                    <a:pt x="845" y="982"/>
                    <a:pt x="912" y="1185"/>
                    <a:pt x="1027" y="1371"/>
                  </a:cubicBezTo>
                  <a:cubicBezTo>
                    <a:pt x="1227" y="1693"/>
                    <a:pt x="1510" y="1908"/>
                    <a:pt x="1875" y="2011"/>
                  </a:cubicBezTo>
                  <a:cubicBezTo>
                    <a:pt x="2183" y="2098"/>
                    <a:pt x="2489" y="2080"/>
                    <a:pt x="2788" y="1965"/>
                  </a:cubicBezTo>
                  <a:cubicBezTo>
                    <a:pt x="2792" y="1963"/>
                    <a:pt x="2797" y="1962"/>
                    <a:pt x="2801" y="1960"/>
                  </a:cubicBezTo>
                  <a:cubicBezTo>
                    <a:pt x="2826" y="1951"/>
                    <a:pt x="2846" y="1954"/>
                    <a:pt x="2862" y="1971"/>
                  </a:cubicBezTo>
                  <a:cubicBezTo>
                    <a:pt x="2877" y="1988"/>
                    <a:pt x="2880" y="2009"/>
                    <a:pt x="2868" y="2032"/>
                  </a:cubicBezTo>
                  <a:cubicBezTo>
                    <a:pt x="2843" y="2084"/>
                    <a:pt x="2816" y="2135"/>
                    <a:pt x="2783" y="2183"/>
                  </a:cubicBezTo>
                  <a:cubicBezTo>
                    <a:pt x="2746" y="2239"/>
                    <a:pt x="2708" y="2294"/>
                    <a:pt x="2664" y="2345"/>
                  </a:cubicBezTo>
                  <a:cubicBezTo>
                    <a:pt x="2462" y="2581"/>
                    <a:pt x="2211" y="2742"/>
                    <a:pt x="1912" y="2826"/>
                  </a:cubicBezTo>
                  <a:cubicBezTo>
                    <a:pt x="1755" y="2870"/>
                    <a:pt x="1594" y="2887"/>
                    <a:pt x="1431" y="2877"/>
                  </a:cubicBezTo>
                  <a:cubicBezTo>
                    <a:pt x="1016" y="2852"/>
                    <a:pt x="667" y="2686"/>
                    <a:pt x="387" y="2378"/>
                  </a:cubicBezTo>
                  <a:cubicBezTo>
                    <a:pt x="190" y="2160"/>
                    <a:pt x="69" y="1903"/>
                    <a:pt x="20" y="1613"/>
                  </a:cubicBezTo>
                  <a:cubicBezTo>
                    <a:pt x="7" y="1533"/>
                    <a:pt x="0" y="1452"/>
                    <a:pt x="1" y="1390"/>
                  </a:cubicBezTo>
                  <a:close/>
                  <a:moveTo>
                    <a:pt x="370" y="570"/>
                  </a:moveTo>
                  <a:cubicBezTo>
                    <a:pt x="357" y="559"/>
                    <a:pt x="352" y="571"/>
                    <a:pt x="347" y="579"/>
                  </a:cubicBezTo>
                  <a:cubicBezTo>
                    <a:pt x="337" y="594"/>
                    <a:pt x="327" y="611"/>
                    <a:pt x="317" y="627"/>
                  </a:cubicBezTo>
                  <a:cubicBezTo>
                    <a:pt x="285" y="674"/>
                    <a:pt x="260" y="725"/>
                    <a:pt x="236" y="777"/>
                  </a:cubicBezTo>
                  <a:cubicBezTo>
                    <a:pt x="129" y="1007"/>
                    <a:pt x="86" y="1249"/>
                    <a:pt x="110" y="1502"/>
                  </a:cubicBezTo>
                  <a:cubicBezTo>
                    <a:pt x="135" y="1764"/>
                    <a:pt x="226" y="2001"/>
                    <a:pt x="384" y="2212"/>
                  </a:cubicBezTo>
                  <a:cubicBezTo>
                    <a:pt x="532" y="2410"/>
                    <a:pt x="720" y="2559"/>
                    <a:pt x="947" y="2659"/>
                  </a:cubicBezTo>
                  <a:cubicBezTo>
                    <a:pt x="1195" y="2768"/>
                    <a:pt x="1453" y="2802"/>
                    <a:pt x="1720" y="2761"/>
                  </a:cubicBezTo>
                  <a:cubicBezTo>
                    <a:pt x="1904" y="2734"/>
                    <a:pt x="2076" y="2672"/>
                    <a:pt x="2235" y="2575"/>
                  </a:cubicBezTo>
                  <a:cubicBezTo>
                    <a:pt x="2262" y="2558"/>
                    <a:pt x="2291" y="2542"/>
                    <a:pt x="2316" y="2521"/>
                  </a:cubicBezTo>
                  <a:cubicBezTo>
                    <a:pt x="2276" y="2538"/>
                    <a:pt x="2237" y="2557"/>
                    <a:pt x="2197" y="2573"/>
                  </a:cubicBezTo>
                  <a:cubicBezTo>
                    <a:pt x="1973" y="2662"/>
                    <a:pt x="1740" y="2695"/>
                    <a:pt x="1500" y="2669"/>
                  </a:cubicBezTo>
                  <a:cubicBezTo>
                    <a:pt x="1209" y="2637"/>
                    <a:pt x="948" y="2529"/>
                    <a:pt x="725" y="2339"/>
                  </a:cubicBezTo>
                  <a:cubicBezTo>
                    <a:pt x="414" y="2076"/>
                    <a:pt x="242" y="1740"/>
                    <a:pt x="208" y="1335"/>
                  </a:cubicBezTo>
                  <a:cubicBezTo>
                    <a:pt x="189" y="1117"/>
                    <a:pt x="223" y="906"/>
                    <a:pt x="301" y="702"/>
                  </a:cubicBezTo>
                  <a:cubicBezTo>
                    <a:pt x="311" y="677"/>
                    <a:pt x="321" y="653"/>
                    <a:pt x="331" y="628"/>
                  </a:cubicBezTo>
                  <a:cubicBezTo>
                    <a:pt x="341" y="607"/>
                    <a:pt x="350" y="585"/>
                    <a:pt x="370" y="570"/>
                  </a:cubicBezTo>
                  <a:cubicBezTo>
                    <a:pt x="370" y="570"/>
                    <a:pt x="371" y="569"/>
                    <a:pt x="372" y="568"/>
                  </a:cubicBezTo>
                  <a:cubicBezTo>
                    <a:pt x="372" y="569"/>
                    <a:pt x="373" y="570"/>
                    <a:pt x="373" y="571"/>
                  </a:cubicBezTo>
                  <a:cubicBezTo>
                    <a:pt x="372" y="570"/>
                    <a:pt x="371" y="570"/>
                    <a:pt x="370" y="570"/>
                  </a:cubicBezTo>
                  <a:close/>
                  <a:moveTo>
                    <a:pt x="763" y="215"/>
                  </a:moveTo>
                  <a:cubicBezTo>
                    <a:pt x="417" y="511"/>
                    <a:pt x="205" y="1046"/>
                    <a:pt x="355" y="1587"/>
                  </a:cubicBezTo>
                  <a:cubicBezTo>
                    <a:pt x="509" y="2139"/>
                    <a:pt x="993" y="2538"/>
                    <a:pt x="1578" y="2572"/>
                  </a:cubicBezTo>
                  <a:cubicBezTo>
                    <a:pt x="1785" y="2585"/>
                    <a:pt x="1985" y="2550"/>
                    <a:pt x="2177" y="2469"/>
                  </a:cubicBezTo>
                  <a:cubicBezTo>
                    <a:pt x="2360" y="2392"/>
                    <a:pt x="2628" y="2197"/>
                    <a:pt x="2664" y="2118"/>
                  </a:cubicBezTo>
                  <a:cubicBezTo>
                    <a:pt x="2095" y="2245"/>
                    <a:pt x="1585" y="2128"/>
                    <a:pt x="1168" y="1711"/>
                  </a:cubicBezTo>
                  <a:cubicBezTo>
                    <a:pt x="752" y="1294"/>
                    <a:pt x="635" y="785"/>
                    <a:pt x="763" y="215"/>
                  </a:cubicBez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0F3FE8-2C6B-068E-D7DA-91A82D58B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896938"/>
              <a:ext cx="1400175" cy="1406525"/>
            </a:xfrm>
            <a:custGeom>
              <a:avLst/>
              <a:gdLst>
                <a:gd name="T0" fmla="*/ 562 w 1126"/>
                <a:gd name="T1" fmla="*/ 1131 h 1131"/>
                <a:gd name="T2" fmla="*/ 511 w 1126"/>
                <a:gd name="T3" fmla="*/ 1084 h 1131"/>
                <a:gd name="T4" fmla="*/ 462 w 1126"/>
                <a:gd name="T5" fmla="*/ 888 h 1131"/>
                <a:gd name="T6" fmla="*/ 423 w 1126"/>
                <a:gd name="T7" fmla="*/ 732 h 1131"/>
                <a:gd name="T8" fmla="*/ 401 w 1126"/>
                <a:gd name="T9" fmla="*/ 709 h 1131"/>
                <a:gd name="T10" fmla="*/ 169 w 1126"/>
                <a:gd name="T11" fmla="*/ 649 h 1131"/>
                <a:gd name="T12" fmla="*/ 44 w 1126"/>
                <a:gd name="T13" fmla="*/ 619 h 1131"/>
                <a:gd name="T14" fmla="*/ 0 w 1126"/>
                <a:gd name="T15" fmla="*/ 568 h 1131"/>
                <a:gd name="T16" fmla="*/ 43 w 1126"/>
                <a:gd name="T17" fmla="*/ 518 h 1131"/>
                <a:gd name="T18" fmla="*/ 403 w 1126"/>
                <a:gd name="T19" fmla="*/ 427 h 1131"/>
                <a:gd name="T20" fmla="*/ 422 w 1126"/>
                <a:gd name="T21" fmla="*/ 409 h 1131"/>
                <a:gd name="T22" fmla="*/ 510 w 1126"/>
                <a:gd name="T23" fmla="*/ 56 h 1131"/>
                <a:gd name="T24" fmla="*/ 551 w 1126"/>
                <a:gd name="T25" fmla="*/ 7 h 1131"/>
                <a:gd name="T26" fmla="*/ 613 w 1126"/>
                <a:gd name="T27" fmla="*/ 46 h 1131"/>
                <a:gd name="T28" fmla="*/ 689 w 1126"/>
                <a:gd name="T29" fmla="*/ 349 h 1131"/>
                <a:gd name="T30" fmla="*/ 709 w 1126"/>
                <a:gd name="T31" fmla="*/ 419 h 1131"/>
                <a:gd name="T32" fmla="*/ 778 w 1126"/>
                <a:gd name="T33" fmla="*/ 441 h 1131"/>
                <a:gd name="T34" fmla="*/ 1078 w 1126"/>
                <a:gd name="T35" fmla="*/ 516 h 1131"/>
                <a:gd name="T36" fmla="*/ 1126 w 1126"/>
                <a:gd name="T37" fmla="*/ 568 h 1131"/>
                <a:gd name="T38" fmla="*/ 1079 w 1126"/>
                <a:gd name="T39" fmla="*/ 620 h 1131"/>
                <a:gd name="T40" fmla="*/ 727 w 1126"/>
                <a:gd name="T41" fmla="*/ 707 h 1131"/>
                <a:gd name="T42" fmla="*/ 703 w 1126"/>
                <a:gd name="T43" fmla="*/ 729 h 1131"/>
                <a:gd name="T44" fmla="*/ 614 w 1126"/>
                <a:gd name="T45" fmla="*/ 1088 h 1131"/>
                <a:gd name="T46" fmla="*/ 562 w 1126"/>
                <a:gd name="T47" fmla="*/ 1131 h 1131"/>
                <a:gd name="T48" fmla="*/ 861 w 1126"/>
                <a:gd name="T49" fmla="*/ 569 h 1131"/>
                <a:gd name="T50" fmla="*/ 829 w 1126"/>
                <a:gd name="T51" fmla="*/ 559 h 1131"/>
                <a:gd name="T52" fmla="*/ 661 w 1126"/>
                <a:gd name="T53" fmla="*/ 518 h 1131"/>
                <a:gd name="T54" fmla="*/ 613 w 1126"/>
                <a:gd name="T55" fmla="*/ 470 h 1131"/>
                <a:gd name="T56" fmla="*/ 601 w 1126"/>
                <a:gd name="T57" fmla="*/ 420 h 1131"/>
                <a:gd name="T58" fmla="*/ 563 w 1126"/>
                <a:gd name="T59" fmla="*/ 271 h 1131"/>
                <a:gd name="T60" fmla="*/ 557 w 1126"/>
                <a:gd name="T61" fmla="*/ 291 h 1131"/>
                <a:gd name="T62" fmla="*/ 512 w 1126"/>
                <a:gd name="T63" fmla="*/ 473 h 1131"/>
                <a:gd name="T64" fmla="*/ 472 w 1126"/>
                <a:gd name="T65" fmla="*/ 516 h 1131"/>
                <a:gd name="T66" fmla="*/ 305 w 1126"/>
                <a:gd name="T67" fmla="*/ 556 h 1131"/>
                <a:gd name="T68" fmla="*/ 264 w 1126"/>
                <a:gd name="T69" fmla="*/ 570 h 1131"/>
                <a:gd name="T70" fmla="*/ 464 w 1126"/>
                <a:gd name="T71" fmla="*/ 619 h 1131"/>
                <a:gd name="T72" fmla="*/ 513 w 1126"/>
                <a:gd name="T73" fmla="*/ 670 h 1131"/>
                <a:gd name="T74" fmla="*/ 546 w 1126"/>
                <a:gd name="T75" fmla="*/ 801 h 1131"/>
                <a:gd name="T76" fmla="*/ 563 w 1126"/>
                <a:gd name="T77" fmla="*/ 866 h 1131"/>
                <a:gd name="T78" fmla="*/ 569 w 1126"/>
                <a:gd name="T79" fmla="*/ 842 h 1131"/>
                <a:gd name="T80" fmla="*/ 618 w 1126"/>
                <a:gd name="T81" fmla="*/ 657 h 1131"/>
                <a:gd name="T82" fmla="*/ 647 w 1126"/>
                <a:gd name="T83" fmla="*/ 624 h 1131"/>
                <a:gd name="T84" fmla="*/ 696 w 1126"/>
                <a:gd name="T85" fmla="*/ 610 h 1131"/>
                <a:gd name="T86" fmla="*/ 861 w 1126"/>
                <a:gd name="T87" fmla="*/ 569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6" h="1131">
                  <a:moveTo>
                    <a:pt x="562" y="1131"/>
                  </a:moveTo>
                  <a:cubicBezTo>
                    <a:pt x="535" y="1131"/>
                    <a:pt x="518" y="1115"/>
                    <a:pt x="511" y="1084"/>
                  </a:cubicBezTo>
                  <a:cubicBezTo>
                    <a:pt x="494" y="1019"/>
                    <a:pt x="478" y="954"/>
                    <a:pt x="462" y="888"/>
                  </a:cubicBezTo>
                  <a:cubicBezTo>
                    <a:pt x="449" y="836"/>
                    <a:pt x="436" y="784"/>
                    <a:pt x="423" y="732"/>
                  </a:cubicBezTo>
                  <a:cubicBezTo>
                    <a:pt x="420" y="719"/>
                    <a:pt x="416" y="712"/>
                    <a:pt x="401" y="709"/>
                  </a:cubicBezTo>
                  <a:cubicBezTo>
                    <a:pt x="324" y="690"/>
                    <a:pt x="247" y="669"/>
                    <a:pt x="169" y="649"/>
                  </a:cubicBezTo>
                  <a:cubicBezTo>
                    <a:pt x="128" y="639"/>
                    <a:pt x="86" y="630"/>
                    <a:pt x="44" y="619"/>
                  </a:cubicBezTo>
                  <a:cubicBezTo>
                    <a:pt x="15" y="612"/>
                    <a:pt x="0" y="594"/>
                    <a:pt x="0" y="568"/>
                  </a:cubicBezTo>
                  <a:cubicBezTo>
                    <a:pt x="0" y="542"/>
                    <a:pt x="14" y="525"/>
                    <a:pt x="43" y="518"/>
                  </a:cubicBezTo>
                  <a:cubicBezTo>
                    <a:pt x="163" y="487"/>
                    <a:pt x="283" y="457"/>
                    <a:pt x="403" y="427"/>
                  </a:cubicBezTo>
                  <a:cubicBezTo>
                    <a:pt x="414" y="425"/>
                    <a:pt x="419" y="420"/>
                    <a:pt x="422" y="409"/>
                  </a:cubicBezTo>
                  <a:cubicBezTo>
                    <a:pt x="451" y="291"/>
                    <a:pt x="481" y="174"/>
                    <a:pt x="510" y="56"/>
                  </a:cubicBezTo>
                  <a:cubicBezTo>
                    <a:pt x="516" y="33"/>
                    <a:pt x="525" y="13"/>
                    <a:pt x="551" y="7"/>
                  </a:cubicBezTo>
                  <a:cubicBezTo>
                    <a:pt x="579" y="0"/>
                    <a:pt x="605" y="16"/>
                    <a:pt x="613" y="46"/>
                  </a:cubicBezTo>
                  <a:cubicBezTo>
                    <a:pt x="639" y="147"/>
                    <a:pt x="664" y="248"/>
                    <a:pt x="689" y="349"/>
                  </a:cubicBezTo>
                  <a:cubicBezTo>
                    <a:pt x="695" y="373"/>
                    <a:pt x="695" y="402"/>
                    <a:pt x="709" y="419"/>
                  </a:cubicBezTo>
                  <a:cubicBezTo>
                    <a:pt x="723" y="437"/>
                    <a:pt x="754" y="435"/>
                    <a:pt x="778" y="441"/>
                  </a:cubicBezTo>
                  <a:cubicBezTo>
                    <a:pt x="878" y="466"/>
                    <a:pt x="978" y="491"/>
                    <a:pt x="1078" y="516"/>
                  </a:cubicBezTo>
                  <a:cubicBezTo>
                    <a:pt x="1110" y="524"/>
                    <a:pt x="1126" y="541"/>
                    <a:pt x="1126" y="568"/>
                  </a:cubicBezTo>
                  <a:cubicBezTo>
                    <a:pt x="1126" y="595"/>
                    <a:pt x="1110" y="612"/>
                    <a:pt x="1079" y="620"/>
                  </a:cubicBezTo>
                  <a:cubicBezTo>
                    <a:pt x="962" y="649"/>
                    <a:pt x="844" y="678"/>
                    <a:pt x="727" y="707"/>
                  </a:cubicBezTo>
                  <a:cubicBezTo>
                    <a:pt x="714" y="710"/>
                    <a:pt x="707" y="715"/>
                    <a:pt x="703" y="729"/>
                  </a:cubicBezTo>
                  <a:cubicBezTo>
                    <a:pt x="674" y="849"/>
                    <a:pt x="644" y="968"/>
                    <a:pt x="614" y="1088"/>
                  </a:cubicBezTo>
                  <a:cubicBezTo>
                    <a:pt x="607" y="1116"/>
                    <a:pt x="589" y="1131"/>
                    <a:pt x="562" y="1131"/>
                  </a:cubicBezTo>
                  <a:close/>
                  <a:moveTo>
                    <a:pt x="861" y="569"/>
                  </a:moveTo>
                  <a:cubicBezTo>
                    <a:pt x="847" y="565"/>
                    <a:pt x="838" y="562"/>
                    <a:pt x="829" y="559"/>
                  </a:cubicBezTo>
                  <a:cubicBezTo>
                    <a:pt x="773" y="546"/>
                    <a:pt x="717" y="532"/>
                    <a:pt x="661" y="518"/>
                  </a:cubicBezTo>
                  <a:cubicBezTo>
                    <a:pt x="635" y="512"/>
                    <a:pt x="619" y="497"/>
                    <a:pt x="613" y="470"/>
                  </a:cubicBezTo>
                  <a:cubicBezTo>
                    <a:pt x="610" y="453"/>
                    <a:pt x="605" y="437"/>
                    <a:pt x="601" y="420"/>
                  </a:cubicBezTo>
                  <a:cubicBezTo>
                    <a:pt x="589" y="372"/>
                    <a:pt x="577" y="324"/>
                    <a:pt x="563" y="271"/>
                  </a:cubicBezTo>
                  <a:cubicBezTo>
                    <a:pt x="560" y="281"/>
                    <a:pt x="559" y="286"/>
                    <a:pt x="557" y="291"/>
                  </a:cubicBezTo>
                  <a:cubicBezTo>
                    <a:pt x="542" y="352"/>
                    <a:pt x="527" y="413"/>
                    <a:pt x="512" y="473"/>
                  </a:cubicBezTo>
                  <a:cubicBezTo>
                    <a:pt x="506" y="495"/>
                    <a:pt x="494" y="510"/>
                    <a:pt x="472" y="516"/>
                  </a:cubicBezTo>
                  <a:cubicBezTo>
                    <a:pt x="416" y="529"/>
                    <a:pt x="361" y="545"/>
                    <a:pt x="305" y="556"/>
                  </a:cubicBezTo>
                  <a:cubicBezTo>
                    <a:pt x="292" y="559"/>
                    <a:pt x="278" y="560"/>
                    <a:pt x="264" y="570"/>
                  </a:cubicBezTo>
                  <a:cubicBezTo>
                    <a:pt x="333" y="586"/>
                    <a:pt x="399" y="603"/>
                    <a:pt x="464" y="619"/>
                  </a:cubicBezTo>
                  <a:cubicBezTo>
                    <a:pt x="494" y="627"/>
                    <a:pt x="507" y="645"/>
                    <a:pt x="513" y="670"/>
                  </a:cubicBezTo>
                  <a:cubicBezTo>
                    <a:pt x="525" y="713"/>
                    <a:pt x="535" y="757"/>
                    <a:pt x="546" y="801"/>
                  </a:cubicBezTo>
                  <a:cubicBezTo>
                    <a:pt x="551" y="821"/>
                    <a:pt x="556" y="841"/>
                    <a:pt x="563" y="866"/>
                  </a:cubicBezTo>
                  <a:cubicBezTo>
                    <a:pt x="566" y="854"/>
                    <a:pt x="568" y="848"/>
                    <a:pt x="569" y="842"/>
                  </a:cubicBezTo>
                  <a:cubicBezTo>
                    <a:pt x="586" y="780"/>
                    <a:pt x="598" y="718"/>
                    <a:pt x="618" y="657"/>
                  </a:cubicBezTo>
                  <a:cubicBezTo>
                    <a:pt x="623" y="642"/>
                    <a:pt x="632" y="630"/>
                    <a:pt x="647" y="624"/>
                  </a:cubicBezTo>
                  <a:cubicBezTo>
                    <a:pt x="663" y="618"/>
                    <a:pt x="680" y="614"/>
                    <a:pt x="696" y="610"/>
                  </a:cubicBezTo>
                  <a:cubicBezTo>
                    <a:pt x="749" y="597"/>
                    <a:pt x="802" y="583"/>
                    <a:pt x="861" y="569"/>
                  </a:cubicBez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042B30E-6180-1FBD-2B07-85B4E4A68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9938" y="2047875"/>
              <a:ext cx="1146175" cy="1146175"/>
            </a:xfrm>
            <a:custGeom>
              <a:avLst/>
              <a:gdLst>
                <a:gd name="T0" fmla="*/ 921 w 922"/>
                <a:gd name="T1" fmla="*/ 463 h 923"/>
                <a:gd name="T2" fmla="*/ 881 w 922"/>
                <a:gd name="T3" fmla="*/ 513 h 923"/>
                <a:gd name="T4" fmla="*/ 625 w 922"/>
                <a:gd name="T5" fmla="*/ 598 h 923"/>
                <a:gd name="T6" fmla="*/ 596 w 922"/>
                <a:gd name="T7" fmla="*/ 626 h 923"/>
                <a:gd name="T8" fmla="*/ 513 w 922"/>
                <a:gd name="T9" fmla="*/ 878 h 923"/>
                <a:gd name="T10" fmla="*/ 461 w 922"/>
                <a:gd name="T11" fmla="*/ 923 h 923"/>
                <a:gd name="T12" fmla="*/ 409 w 922"/>
                <a:gd name="T13" fmla="*/ 877 h 923"/>
                <a:gd name="T14" fmla="*/ 335 w 922"/>
                <a:gd name="T15" fmla="*/ 656 h 923"/>
                <a:gd name="T16" fmla="*/ 323 w 922"/>
                <a:gd name="T17" fmla="*/ 619 h 923"/>
                <a:gd name="T18" fmla="*/ 297 w 922"/>
                <a:gd name="T19" fmla="*/ 598 h 923"/>
                <a:gd name="T20" fmla="*/ 82 w 922"/>
                <a:gd name="T21" fmla="*/ 526 h 923"/>
                <a:gd name="T22" fmla="*/ 33 w 922"/>
                <a:gd name="T23" fmla="*/ 510 h 923"/>
                <a:gd name="T24" fmla="*/ 0 w 922"/>
                <a:gd name="T25" fmla="*/ 462 h 923"/>
                <a:gd name="T26" fmla="*/ 35 w 922"/>
                <a:gd name="T27" fmla="*/ 414 h 923"/>
                <a:gd name="T28" fmla="*/ 191 w 922"/>
                <a:gd name="T29" fmla="*/ 362 h 923"/>
                <a:gd name="T30" fmla="*/ 304 w 922"/>
                <a:gd name="T31" fmla="*/ 324 h 923"/>
                <a:gd name="T32" fmla="*/ 323 w 922"/>
                <a:gd name="T33" fmla="*/ 304 h 923"/>
                <a:gd name="T34" fmla="*/ 409 w 922"/>
                <a:gd name="T35" fmla="*/ 47 h 923"/>
                <a:gd name="T36" fmla="*/ 458 w 922"/>
                <a:gd name="T37" fmla="*/ 2 h 923"/>
                <a:gd name="T38" fmla="*/ 511 w 922"/>
                <a:gd name="T39" fmla="*/ 41 h 923"/>
                <a:gd name="T40" fmla="*/ 597 w 922"/>
                <a:gd name="T41" fmla="*/ 299 h 923"/>
                <a:gd name="T42" fmla="*/ 624 w 922"/>
                <a:gd name="T43" fmla="*/ 326 h 923"/>
                <a:gd name="T44" fmla="*/ 883 w 922"/>
                <a:gd name="T45" fmla="*/ 413 h 923"/>
                <a:gd name="T46" fmla="*/ 921 w 922"/>
                <a:gd name="T47" fmla="*/ 463 h 923"/>
                <a:gd name="T48" fmla="*/ 701 w 922"/>
                <a:gd name="T49" fmla="*/ 464 h 923"/>
                <a:gd name="T50" fmla="*/ 701 w 922"/>
                <a:gd name="T51" fmla="*/ 460 h 923"/>
                <a:gd name="T52" fmla="*/ 557 w 922"/>
                <a:gd name="T53" fmla="*/ 413 h 923"/>
                <a:gd name="T54" fmla="*/ 511 w 922"/>
                <a:gd name="T55" fmla="*/ 367 h 923"/>
                <a:gd name="T56" fmla="*/ 461 w 922"/>
                <a:gd name="T57" fmla="*/ 217 h 923"/>
                <a:gd name="T58" fmla="*/ 452 w 922"/>
                <a:gd name="T59" fmla="*/ 243 h 923"/>
                <a:gd name="T60" fmla="*/ 409 w 922"/>
                <a:gd name="T61" fmla="*/ 373 h 923"/>
                <a:gd name="T62" fmla="*/ 381 w 922"/>
                <a:gd name="T63" fmla="*/ 405 h 923"/>
                <a:gd name="T64" fmla="*/ 242 w 922"/>
                <a:gd name="T65" fmla="*/ 453 h 923"/>
                <a:gd name="T66" fmla="*/ 220 w 922"/>
                <a:gd name="T67" fmla="*/ 463 h 923"/>
                <a:gd name="T68" fmla="*/ 367 w 922"/>
                <a:gd name="T69" fmla="*/ 513 h 923"/>
                <a:gd name="T70" fmla="*/ 408 w 922"/>
                <a:gd name="T71" fmla="*/ 551 h 923"/>
                <a:gd name="T72" fmla="*/ 436 w 922"/>
                <a:gd name="T73" fmla="*/ 638 h 923"/>
                <a:gd name="T74" fmla="*/ 462 w 922"/>
                <a:gd name="T75" fmla="*/ 706 h 923"/>
                <a:gd name="T76" fmla="*/ 511 w 922"/>
                <a:gd name="T77" fmla="*/ 556 h 923"/>
                <a:gd name="T78" fmla="*/ 554 w 922"/>
                <a:gd name="T79" fmla="*/ 513 h 923"/>
                <a:gd name="T80" fmla="*/ 701 w 922"/>
                <a:gd name="T81" fmla="*/ 46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2" h="923">
                  <a:moveTo>
                    <a:pt x="921" y="463"/>
                  </a:moveTo>
                  <a:cubicBezTo>
                    <a:pt x="921" y="487"/>
                    <a:pt x="908" y="504"/>
                    <a:pt x="881" y="513"/>
                  </a:cubicBezTo>
                  <a:cubicBezTo>
                    <a:pt x="796" y="541"/>
                    <a:pt x="711" y="570"/>
                    <a:pt x="625" y="598"/>
                  </a:cubicBezTo>
                  <a:cubicBezTo>
                    <a:pt x="609" y="603"/>
                    <a:pt x="601" y="611"/>
                    <a:pt x="596" y="626"/>
                  </a:cubicBezTo>
                  <a:cubicBezTo>
                    <a:pt x="569" y="710"/>
                    <a:pt x="541" y="794"/>
                    <a:pt x="513" y="878"/>
                  </a:cubicBezTo>
                  <a:cubicBezTo>
                    <a:pt x="503" y="909"/>
                    <a:pt x="487" y="922"/>
                    <a:pt x="461" y="923"/>
                  </a:cubicBezTo>
                  <a:cubicBezTo>
                    <a:pt x="435" y="923"/>
                    <a:pt x="419" y="909"/>
                    <a:pt x="409" y="877"/>
                  </a:cubicBezTo>
                  <a:cubicBezTo>
                    <a:pt x="384" y="803"/>
                    <a:pt x="359" y="729"/>
                    <a:pt x="335" y="656"/>
                  </a:cubicBezTo>
                  <a:cubicBezTo>
                    <a:pt x="331" y="644"/>
                    <a:pt x="324" y="633"/>
                    <a:pt x="323" y="619"/>
                  </a:cubicBezTo>
                  <a:cubicBezTo>
                    <a:pt x="323" y="604"/>
                    <a:pt x="308" y="602"/>
                    <a:pt x="297" y="598"/>
                  </a:cubicBezTo>
                  <a:cubicBezTo>
                    <a:pt x="226" y="574"/>
                    <a:pt x="154" y="550"/>
                    <a:pt x="82" y="526"/>
                  </a:cubicBezTo>
                  <a:cubicBezTo>
                    <a:pt x="66" y="521"/>
                    <a:pt x="50" y="514"/>
                    <a:pt x="33" y="510"/>
                  </a:cubicBezTo>
                  <a:cubicBezTo>
                    <a:pt x="13" y="504"/>
                    <a:pt x="0" y="483"/>
                    <a:pt x="0" y="462"/>
                  </a:cubicBezTo>
                  <a:cubicBezTo>
                    <a:pt x="0" y="440"/>
                    <a:pt x="13" y="421"/>
                    <a:pt x="35" y="414"/>
                  </a:cubicBezTo>
                  <a:cubicBezTo>
                    <a:pt x="87" y="396"/>
                    <a:pt x="139" y="379"/>
                    <a:pt x="191" y="362"/>
                  </a:cubicBezTo>
                  <a:cubicBezTo>
                    <a:pt x="228" y="349"/>
                    <a:pt x="266" y="336"/>
                    <a:pt x="304" y="324"/>
                  </a:cubicBezTo>
                  <a:cubicBezTo>
                    <a:pt x="315" y="321"/>
                    <a:pt x="320" y="315"/>
                    <a:pt x="323" y="304"/>
                  </a:cubicBezTo>
                  <a:cubicBezTo>
                    <a:pt x="352" y="218"/>
                    <a:pt x="380" y="132"/>
                    <a:pt x="409" y="47"/>
                  </a:cubicBezTo>
                  <a:cubicBezTo>
                    <a:pt x="419" y="17"/>
                    <a:pt x="434" y="3"/>
                    <a:pt x="458" y="2"/>
                  </a:cubicBezTo>
                  <a:cubicBezTo>
                    <a:pt x="483" y="0"/>
                    <a:pt x="502" y="14"/>
                    <a:pt x="511" y="41"/>
                  </a:cubicBezTo>
                  <a:cubicBezTo>
                    <a:pt x="540" y="127"/>
                    <a:pt x="569" y="213"/>
                    <a:pt x="597" y="299"/>
                  </a:cubicBezTo>
                  <a:cubicBezTo>
                    <a:pt x="601" y="314"/>
                    <a:pt x="609" y="321"/>
                    <a:pt x="624" y="326"/>
                  </a:cubicBezTo>
                  <a:cubicBezTo>
                    <a:pt x="711" y="354"/>
                    <a:pt x="797" y="384"/>
                    <a:pt x="883" y="413"/>
                  </a:cubicBezTo>
                  <a:cubicBezTo>
                    <a:pt x="909" y="421"/>
                    <a:pt x="922" y="439"/>
                    <a:pt x="921" y="463"/>
                  </a:cubicBezTo>
                  <a:close/>
                  <a:moveTo>
                    <a:pt x="701" y="464"/>
                  </a:moveTo>
                  <a:cubicBezTo>
                    <a:pt x="701" y="463"/>
                    <a:pt x="701" y="461"/>
                    <a:pt x="701" y="460"/>
                  </a:cubicBezTo>
                  <a:cubicBezTo>
                    <a:pt x="653" y="444"/>
                    <a:pt x="605" y="428"/>
                    <a:pt x="557" y="413"/>
                  </a:cubicBezTo>
                  <a:cubicBezTo>
                    <a:pt x="534" y="405"/>
                    <a:pt x="519" y="392"/>
                    <a:pt x="511" y="367"/>
                  </a:cubicBezTo>
                  <a:cubicBezTo>
                    <a:pt x="496" y="318"/>
                    <a:pt x="479" y="270"/>
                    <a:pt x="461" y="217"/>
                  </a:cubicBezTo>
                  <a:cubicBezTo>
                    <a:pt x="457" y="229"/>
                    <a:pt x="454" y="236"/>
                    <a:pt x="452" y="243"/>
                  </a:cubicBezTo>
                  <a:cubicBezTo>
                    <a:pt x="438" y="286"/>
                    <a:pt x="423" y="330"/>
                    <a:pt x="409" y="373"/>
                  </a:cubicBezTo>
                  <a:cubicBezTo>
                    <a:pt x="404" y="388"/>
                    <a:pt x="396" y="398"/>
                    <a:pt x="381" y="405"/>
                  </a:cubicBezTo>
                  <a:cubicBezTo>
                    <a:pt x="335" y="424"/>
                    <a:pt x="288" y="437"/>
                    <a:pt x="242" y="453"/>
                  </a:cubicBezTo>
                  <a:cubicBezTo>
                    <a:pt x="234" y="456"/>
                    <a:pt x="225" y="457"/>
                    <a:pt x="220" y="463"/>
                  </a:cubicBezTo>
                  <a:cubicBezTo>
                    <a:pt x="268" y="482"/>
                    <a:pt x="319" y="496"/>
                    <a:pt x="367" y="513"/>
                  </a:cubicBezTo>
                  <a:cubicBezTo>
                    <a:pt x="386" y="520"/>
                    <a:pt x="402" y="531"/>
                    <a:pt x="408" y="551"/>
                  </a:cubicBezTo>
                  <a:cubicBezTo>
                    <a:pt x="418" y="580"/>
                    <a:pt x="427" y="609"/>
                    <a:pt x="436" y="638"/>
                  </a:cubicBezTo>
                  <a:cubicBezTo>
                    <a:pt x="444" y="660"/>
                    <a:pt x="452" y="681"/>
                    <a:pt x="462" y="706"/>
                  </a:cubicBezTo>
                  <a:cubicBezTo>
                    <a:pt x="479" y="654"/>
                    <a:pt x="496" y="605"/>
                    <a:pt x="511" y="556"/>
                  </a:cubicBezTo>
                  <a:cubicBezTo>
                    <a:pt x="518" y="534"/>
                    <a:pt x="532" y="520"/>
                    <a:pt x="554" y="513"/>
                  </a:cubicBezTo>
                  <a:cubicBezTo>
                    <a:pt x="603" y="497"/>
                    <a:pt x="652" y="480"/>
                    <a:pt x="701" y="464"/>
                  </a:cubicBez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5DF4CE-83C7-DB02-445C-6C4F2770A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8" y="1154113"/>
              <a:ext cx="3057525" cy="2946400"/>
            </a:xfrm>
            <a:custGeom>
              <a:avLst/>
              <a:gdLst>
                <a:gd name="T0" fmla="*/ 558 w 2459"/>
                <a:gd name="T1" fmla="*/ 0 h 2370"/>
                <a:gd name="T2" fmla="*/ 963 w 2459"/>
                <a:gd name="T3" fmla="*/ 1496 h 2370"/>
                <a:gd name="T4" fmla="*/ 2459 w 2459"/>
                <a:gd name="T5" fmla="*/ 1903 h 2370"/>
                <a:gd name="T6" fmla="*/ 1972 w 2459"/>
                <a:gd name="T7" fmla="*/ 2254 h 2370"/>
                <a:gd name="T8" fmla="*/ 1373 w 2459"/>
                <a:gd name="T9" fmla="*/ 2357 h 2370"/>
                <a:gd name="T10" fmla="*/ 150 w 2459"/>
                <a:gd name="T11" fmla="*/ 1372 h 2370"/>
                <a:gd name="T12" fmla="*/ 558 w 2459"/>
                <a:gd name="T13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9" h="2370">
                  <a:moveTo>
                    <a:pt x="558" y="0"/>
                  </a:moveTo>
                  <a:cubicBezTo>
                    <a:pt x="430" y="570"/>
                    <a:pt x="547" y="1079"/>
                    <a:pt x="963" y="1496"/>
                  </a:cubicBezTo>
                  <a:cubicBezTo>
                    <a:pt x="1380" y="1913"/>
                    <a:pt x="1890" y="2030"/>
                    <a:pt x="2459" y="1903"/>
                  </a:cubicBezTo>
                  <a:cubicBezTo>
                    <a:pt x="2423" y="1982"/>
                    <a:pt x="2155" y="2177"/>
                    <a:pt x="1972" y="2254"/>
                  </a:cubicBezTo>
                  <a:cubicBezTo>
                    <a:pt x="1780" y="2335"/>
                    <a:pt x="1580" y="2370"/>
                    <a:pt x="1373" y="2357"/>
                  </a:cubicBezTo>
                  <a:cubicBezTo>
                    <a:pt x="788" y="2323"/>
                    <a:pt x="304" y="1924"/>
                    <a:pt x="150" y="1372"/>
                  </a:cubicBezTo>
                  <a:cubicBezTo>
                    <a:pt x="0" y="831"/>
                    <a:pt x="212" y="296"/>
                    <a:pt x="558" y="0"/>
                  </a:cubicBezTo>
                  <a:close/>
                </a:path>
              </a:pathLst>
            </a:custGeom>
            <a:solidFill>
              <a:srgbClr val="FFD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BF77C9E-2A6F-DC41-162D-162DC53FD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1666875"/>
              <a:ext cx="2771775" cy="2703513"/>
            </a:xfrm>
            <a:custGeom>
              <a:avLst/>
              <a:gdLst>
                <a:gd name="T0" fmla="*/ 245 w 2230"/>
                <a:gd name="T1" fmla="*/ 1 h 2175"/>
                <a:gd name="T2" fmla="*/ 215 w 2230"/>
                <a:gd name="T3" fmla="*/ 75 h 2175"/>
                <a:gd name="T4" fmla="*/ 122 w 2230"/>
                <a:gd name="T5" fmla="*/ 708 h 2175"/>
                <a:gd name="T6" fmla="*/ 639 w 2230"/>
                <a:gd name="T7" fmla="*/ 1712 h 2175"/>
                <a:gd name="T8" fmla="*/ 1414 w 2230"/>
                <a:gd name="T9" fmla="*/ 2042 h 2175"/>
                <a:gd name="T10" fmla="*/ 2111 w 2230"/>
                <a:gd name="T11" fmla="*/ 1946 h 2175"/>
                <a:gd name="T12" fmla="*/ 2230 w 2230"/>
                <a:gd name="T13" fmla="*/ 1894 h 2175"/>
                <a:gd name="T14" fmla="*/ 2149 w 2230"/>
                <a:gd name="T15" fmla="*/ 1948 h 2175"/>
                <a:gd name="T16" fmla="*/ 1634 w 2230"/>
                <a:gd name="T17" fmla="*/ 2134 h 2175"/>
                <a:gd name="T18" fmla="*/ 861 w 2230"/>
                <a:gd name="T19" fmla="*/ 2032 h 2175"/>
                <a:gd name="T20" fmla="*/ 298 w 2230"/>
                <a:gd name="T21" fmla="*/ 1585 h 2175"/>
                <a:gd name="T22" fmla="*/ 24 w 2230"/>
                <a:gd name="T23" fmla="*/ 875 h 2175"/>
                <a:gd name="T24" fmla="*/ 150 w 2230"/>
                <a:gd name="T25" fmla="*/ 150 h 2175"/>
                <a:gd name="T26" fmla="*/ 231 w 2230"/>
                <a:gd name="T27" fmla="*/ 0 h 2175"/>
                <a:gd name="T28" fmla="*/ 245 w 2230"/>
                <a:gd name="T29" fmla="*/ 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0" h="2175">
                  <a:moveTo>
                    <a:pt x="245" y="1"/>
                  </a:moveTo>
                  <a:cubicBezTo>
                    <a:pt x="235" y="26"/>
                    <a:pt x="225" y="50"/>
                    <a:pt x="215" y="75"/>
                  </a:cubicBezTo>
                  <a:cubicBezTo>
                    <a:pt x="137" y="279"/>
                    <a:pt x="103" y="490"/>
                    <a:pt x="122" y="708"/>
                  </a:cubicBezTo>
                  <a:cubicBezTo>
                    <a:pt x="156" y="1113"/>
                    <a:pt x="328" y="1449"/>
                    <a:pt x="639" y="1712"/>
                  </a:cubicBezTo>
                  <a:cubicBezTo>
                    <a:pt x="862" y="1902"/>
                    <a:pt x="1123" y="2010"/>
                    <a:pt x="1414" y="2042"/>
                  </a:cubicBezTo>
                  <a:cubicBezTo>
                    <a:pt x="1654" y="2068"/>
                    <a:pt x="1887" y="2035"/>
                    <a:pt x="2111" y="1946"/>
                  </a:cubicBezTo>
                  <a:cubicBezTo>
                    <a:pt x="2151" y="1930"/>
                    <a:pt x="2190" y="1911"/>
                    <a:pt x="2230" y="1894"/>
                  </a:cubicBezTo>
                  <a:cubicBezTo>
                    <a:pt x="2205" y="1915"/>
                    <a:pt x="2176" y="1931"/>
                    <a:pt x="2149" y="1948"/>
                  </a:cubicBezTo>
                  <a:cubicBezTo>
                    <a:pt x="1990" y="2045"/>
                    <a:pt x="1818" y="2107"/>
                    <a:pt x="1634" y="2134"/>
                  </a:cubicBezTo>
                  <a:cubicBezTo>
                    <a:pt x="1367" y="2175"/>
                    <a:pt x="1109" y="2141"/>
                    <a:pt x="861" y="2032"/>
                  </a:cubicBezTo>
                  <a:cubicBezTo>
                    <a:pt x="634" y="1932"/>
                    <a:pt x="446" y="1783"/>
                    <a:pt x="298" y="1585"/>
                  </a:cubicBezTo>
                  <a:cubicBezTo>
                    <a:pt x="140" y="1374"/>
                    <a:pt x="49" y="1137"/>
                    <a:pt x="24" y="875"/>
                  </a:cubicBezTo>
                  <a:cubicBezTo>
                    <a:pt x="0" y="622"/>
                    <a:pt x="43" y="380"/>
                    <a:pt x="150" y="150"/>
                  </a:cubicBezTo>
                  <a:cubicBezTo>
                    <a:pt x="174" y="98"/>
                    <a:pt x="199" y="47"/>
                    <a:pt x="231" y="0"/>
                  </a:cubicBezTo>
                  <a:cubicBezTo>
                    <a:pt x="236" y="0"/>
                    <a:pt x="240" y="1"/>
                    <a:pt x="245" y="1"/>
                  </a:cubicBezTo>
                  <a:close/>
                </a:path>
              </a:pathLst>
            </a:custGeom>
            <a:solidFill>
              <a:srgbClr val="FFD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DDB7F47-5142-6932-4D32-B067D379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1582738"/>
              <a:ext cx="65088" cy="85725"/>
            </a:xfrm>
            <a:custGeom>
              <a:avLst/>
              <a:gdLst>
                <a:gd name="T0" fmla="*/ 14 w 53"/>
                <a:gd name="T1" fmla="*/ 69 h 69"/>
                <a:gd name="T2" fmla="*/ 0 w 53"/>
                <a:gd name="T3" fmla="*/ 68 h 69"/>
                <a:gd name="T4" fmla="*/ 30 w 53"/>
                <a:gd name="T5" fmla="*/ 20 h 69"/>
                <a:gd name="T6" fmla="*/ 53 w 53"/>
                <a:gd name="T7" fmla="*/ 11 h 69"/>
                <a:gd name="T8" fmla="*/ 53 w 53"/>
                <a:gd name="T9" fmla="*/ 11 h 69"/>
                <a:gd name="T10" fmla="*/ 14 w 53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9">
                  <a:moveTo>
                    <a:pt x="14" y="69"/>
                  </a:moveTo>
                  <a:cubicBezTo>
                    <a:pt x="9" y="69"/>
                    <a:pt x="5" y="68"/>
                    <a:pt x="0" y="68"/>
                  </a:cubicBezTo>
                  <a:cubicBezTo>
                    <a:pt x="10" y="52"/>
                    <a:pt x="20" y="35"/>
                    <a:pt x="30" y="20"/>
                  </a:cubicBezTo>
                  <a:cubicBezTo>
                    <a:pt x="35" y="12"/>
                    <a:pt x="40" y="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33" y="26"/>
                    <a:pt x="24" y="48"/>
                    <a:pt x="14" y="6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3296"/>
            </a:gs>
            <a:gs pos="10000">
              <a:schemeClr val="accent1">
                <a:lumMod val="5000"/>
                <a:lumOff val="95000"/>
              </a:schemeClr>
            </a:gs>
            <a:gs pos="94000">
              <a:schemeClr val="accent2">
                <a:lumMod val="20000"/>
                <a:lumOff val="80000"/>
              </a:schemeClr>
            </a:gs>
            <a:gs pos="32000">
              <a:srgbClr val="FBFCFE"/>
            </a:gs>
            <a:gs pos="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63"/>
          <p:cNvSpPr txBox="1">
            <a:spLocks noGrp="1"/>
          </p:cNvSpPr>
          <p:nvPr>
            <p:ph type="ctrTitle" idx="6"/>
          </p:nvPr>
        </p:nvSpPr>
        <p:spPr>
          <a:xfrm>
            <a:off x="1434388" y="350537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SATURN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683" name="Google Shape;2683;p63"/>
          <p:cNvSpPr txBox="1">
            <a:spLocks noGrp="1"/>
          </p:cNvSpPr>
          <p:nvPr>
            <p:ph type="subTitle" idx="1"/>
          </p:nvPr>
        </p:nvSpPr>
        <p:spPr>
          <a:xfrm>
            <a:off x="1422088" y="22736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2684" name="Google Shape;2684;p63"/>
          <p:cNvSpPr txBox="1">
            <a:spLocks noGrp="1"/>
          </p:cNvSpPr>
          <p:nvPr>
            <p:ph type="ctrTitle" idx="4"/>
          </p:nvPr>
        </p:nvSpPr>
        <p:spPr>
          <a:xfrm>
            <a:off x="5770300" y="18238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VENUS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85" name="Google Shape;2685;p63"/>
          <p:cNvSpPr txBox="1">
            <a:spLocks noGrp="1"/>
          </p:cNvSpPr>
          <p:nvPr>
            <p:ph type="ctrTitle"/>
          </p:nvPr>
        </p:nvSpPr>
        <p:spPr>
          <a:xfrm>
            <a:off x="1434388" y="18272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MERCURY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86" name="Google Shape;2686;p63"/>
          <p:cNvSpPr txBox="1">
            <a:spLocks noGrp="1"/>
          </p:cNvSpPr>
          <p:nvPr>
            <p:ph type="ctrTitle" idx="2"/>
          </p:nvPr>
        </p:nvSpPr>
        <p:spPr>
          <a:xfrm>
            <a:off x="3602350" y="1823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MARS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87" name="Google Shape;2687;p63"/>
          <p:cNvSpPr txBox="1">
            <a:spLocks noGrp="1"/>
          </p:cNvSpPr>
          <p:nvPr>
            <p:ph type="subTitle" idx="3"/>
          </p:nvPr>
        </p:nvSpPr>
        <p:spPr>
          <a:xfrm>
            <a:off x="3581649" y="22737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2688" name="Google Shape;2688;p63"/>
          <p:cNvSpPr txBox="1">
            <a:spLocks noGrp="1"/>
          </p:cNvSpPr>
          <p:nvPr>
            <p:ph type="subTitle" idx="5"/>
          </p:nvPr>
        </p:nvSpPr>
        <p:spPr>
          <a:xfrm>
            <a:off x="5770300" y="22737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689" name="Google Shape;2689;p63"/>
          <p:cNvSpPr txBox="1">
            <a:spLocks noGrp="1"/>
          </p:cNvSpPr>
          <p:nvPr>
            <p:ph type="subTitle" idx="7"/>
          </p:nvPr>
        </p:nvSpPr>
        <p:spPr>
          <a:xfrm>
            <a:off x="1434388" y="40280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rings</a:t>
            </a:r>
            <a:endParaRPr/>
          </a:p>
        </p:txBody>
      </p:sp>
      <p:sp>
        <p:nvSpPr>
          <p:cNvPr id="2690" name="Google Shape;2690;p63"/>
          <p:cNvSpPr txBox="1">
            <a:spLocks noGrp="1"/>
          </p:cNvSpPr>
          <p:nvPr>
            <p:ph type="ctrTitle" idx="8"/>
          </p:nvPr>
        </p:nvSpPr>
        <p:spPr>
          <a:xfrm>
            <a:off x="3602350" y="3501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NEPTUNE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91" name="Google Shape;2691;p63"/>
          <p:cNvSpPr txBox="1">
            <a:spLocks noGrp="1"/>
          </p:cNvSpPr>
          <p:nvPr>
            <p:ph type="subTitle" idx="9"/>
          </p:nvPr>
        </p:nvSpPr>
        <p:spPr>
          <a:xfrm>
            <a:off x="3540262" y="40280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fourth-largest planet</a:t>
            </a:r>
            <a:endParaRPr/>
          </a:p>
        </p:txBody>
      </p:sp>
      <p:sp>
        <p:nvSpPr>
          <p:cNvPr id="2692" name="Google Shape;2692;p63"/>
          <p:cNvSpPr txBox="1">
            <a:spLocks noGrp="1"/>
          </p:cNvSpPr>
          <p:nvPr>
            <p:ph type="ctrTitle" idx="13"/>
          </p:nvPr>
        </p:nvSpPr>
        <p:spPr>
          <a:xfrm>
            <a:off x="5770300" y="35020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</a:rPr>
              <a:t>JUPITER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93" name="Google Shape;2693;p63"/>
          <p:cNvSpPr txBox="1">
            <a:spLocks noGrp="1"/>
          </p:cNvSpPr>
          <p:nvPr>
            <p:ph type="subTitle" idx="14"/>
          </p:nvPr>
        </p:nvSpPr>
        <p:spPr>
          <a:xfrm>
            <a:off x="5728913" y="40280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</a:t>
            </a:r>
            <a:endParaRPr/>
          </a:p>
        </p:txBody>
      </p:sp>
      <p:sp>
        <p:nvSpPr>
          <p:cNvPr id="2694" name="Google Shape;2694;p63"/>
          <p:cNvSpPr txBox="1">
            <a:spLocks noGrp="1"/>
          </p:cNvSpPr>
          <p:nvPr>
            <p:ph type="title" idx="15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REVIEWING CONCEPTS IS A GOOD IDEA</a:t>
            </a:r>
            <a:endParaRPr sz="3000"/>
          </a:p>
        </p:txBody>
      </p:sp>
      <p:grpSp>
        <p:nvGrpSpPr>
          <p:cNvPr id="2695" name="Google Shape;2695;p63"/>
          <p:cNvGrpSpPr/>
          <p:nvPr/>
        </p:nvGrpSpPr>
        <p:grpSpPr>
          <a:xfrm>
            <a:off x="2084663" y="1359394"/>
            <a:ext cx="605949" cy="572623"/>
            <a:chOff x="1190625" y="381650"/>
            <a:chExt cx="5219200" cy="4932150"/>
          </a:xfrm>
        </p:grpSpPr>
        <p:sp>
          <p:nvSpPr>
            <p:cNvPr id="2696" name="Google Shape;2696;p63"/>
            <p:cNvSpPr/>
            <p:nvPr/>
          </p:nvSpPr>
          <p:spPr>
            <a:xfrm>
              <a:off x="3309275" y="381650"/>
              <a:ext cx="3100550" cy="2681375"/>
            </a:xfrm>
            <a:custGeom>
              <a:avLst/>
              <a:gdLst/>
              <a:ahLst/>
              <a:cxnLst/>
              <a:rect l="l" t="t" r="r" b="b"/>
              <a:pathLst>
                <a:path w="124022" h="107255" extrusionOk="0">
                  <a:moveTo>
                    <a:pt x="45831" y="0"/>
                  </a:moveTo>
                  <a:cubicBezTo>
                    <a:pt x="22965" y="0"/>
                    <a:pt x="3817" y="17028"/>
                    <a:pt x="816" y="39274"/>
                  </a:cubicBezTo>
                  <a:lnTo>
                    <a:pt x="0" y="39274"/>
                  </a:lnTo>
                  <a:lnTo>
                    <a:pt x="0" y="51572"/>
                  </a:lnTo>
                  <a:lnTo>
                    <a:pt x="4339" y="51572"/>
                  </a:lnTo>
                  <a:lnTo>
                    <a:pt x="39275" y="101089"/>
                  </a:lnTo>
                  <a:lnTo>
                    <a:pt x="39275" y="107254"/>
                  </a:lnTo>
                  <a:lnTo>
                    <a:pt x="98219" y="107254"/>
                  </a:lnTo>
                  <a:cubicBezTo>
                    <a:pt x="112506" y="107254"/>
                    <a:pt x="124021" y="95707"/>
                    <a:pt x="124021" y="81452"/>
                  </a:cubicBezTo>
                  <a:cubicBezTo>
                    <a:pt x="124021" y="67230"/>
                    <a:pt x="112441" y="55650"/>
                    <a:pt x="98219" y="55650"/>
                  </a:cubicBezTo>
                  <a:lnTo>
                    <a:pt x="91271" y="55650"/>
                  </a:lnTo>
                  <a:lnTo>
                    <a:pt x="91271" y="45440"/>
                  </a:lnTo>
                  <a:cubicBezTo>
                    <a:pt x="91271" y="20290"/>
                    <a:pt x="70949" y="0"/>
                    <a:pt x="45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3"/>
            <p:cNvSpPr/>
            <p:nvPr/>
          </p:nvSpPr>
          <p:spPr>
            <a:xfrm>
              <a:off x="4383275" y="381650"/>
              <a:ext cx="2026550" cy="2681375"/>
            </a:xfrm>
            <a:custGeom>
              <a:avLst/>
              <a:gdLst/>
              <a:ahLst/>
              <a:cxnLst/>
              <a:rect l="l" t="t" r="r" b="b"/>
              <a:pathLst>
                <a:path w="81062" h="107255" extrusionOk="0">
                  <a:moveTo>
                    <a:pt x="2987" y="0"/>
                  </a:moveTo>
                  <a:cubicBezTo>
                    <a:pt x="1998" y="0"/>
                    <a:pt x="1002" y="33"/>
                    <a:pt x="1" y="98"/>
                  </a:cubicBezTo>
                  <a:lnTo>
                    <a:pt x="1" y="107254"/>
                  </a:lnTo>
                  <a:lnTo>
                    <a:pt x="55259" y="107254"/>
                  </a:lnTo>
                  <a:cubicBezTo>
                    <a:pt x="69546" y="107254"/>
                    <a:pt x="81061" y="95707"/>
                    <a:pt x="81061" y="81452"/>
                  </a:cubicBezTo>
                  <a:cubicBezTo>
                    <a:pt x="81061" y="67230"/>
                    <a:pt x="69481" y="55650"/>
                    <a:pt x="55259" y="55650"/>
                  </a:cubicBezTo>
                  <a:lnTo>
                    <a:pt x="48311" y="55650"/>
                  </a:lnTo>
                  <a:lnTo>
                    <a:pt x="48311" y="45440"/>
                  </a:lnTo>
                  <a:cubicBezTo>
                    <a:pt x="48311" y="20066"/>
                    <a:pt x="27684" y="0"/>
                    <a:pt x="2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3"/>
            <p:cNvSpPr/>
            <p:nvPr/>
          </p:nvSpPr>
          <p:spPr>
            <a:xfrm>
              <a:off x="1190625" y="1363350"/>
              <a:ext cx="4073425" cy="2681525"/>
            </a:xfrm>
            <a:custGeom>
              <a:avLst/>
              <a:gdLst/>
              <a:ahLst/>
              <a:cxnLst/>
              <a:rect l="l" t="t" r="r" b="b"/>
              <a:pathLst>
                <a:path w="162937" h="107261" extrusionOk="0">
                  <a:moveTo>
                    <a:pt x="84553" y="1"/>
                  </a:moveTo>
                  <a:cubicBezTo>
                    <a:pt x="82656" y="1"/>
                    <a:pt x="80656" y="141"/>
                    <a:pt x="78549" y="430"/>
                  </a:cubicBezTo>
                  <a:cubicBezTo>
                    <a:pt x="58422" y="3203"/>
                    <a:pt x="42438" y="19187"/>
                    <a:pt x="39698" y="39313"/>
                  </a:cubicBezTo>
                  <a:lnTo>
                    <a:pt x="33990" y="39313"/>
                  </a:lnTo>
                  <a:cubicBezTo>
                    <a:pt x="15201" y="39313"/>
                    <a:pt x="0" y="54547"/>
                    <a:pt x="0" y="73303"/>
                  </a:cubicBezTo>
                  <a:cubicBezTo>
                    <a:pt x="0" y="92027"/>
                    <a:pt x="15233" y="107261"/>
                    <a:pt x="33990" y="107261"/>
                  </a:cubicBezTo>
                  <a:lnTo>
                    <a:pt x="137134" y="107261"/>
                  </a:lnTo>
                  <a:cubicBezTo>
                    <a:pt x="151389" y="107261"/>
                    <a:pt x="162936" y="95713"/>
                    <a:pt x="162936" y="81491"/>
                  </a:cubicBezTo>
                  <a:cubicBezTo>
                    <a:pt x="162936" y="67269"/>
                    <a:pt x="153835" y="66845"/>
                    <a:pt x="139646" y="66845"/>
                  </a:cubicBezTo>
                  <a:lnTo>
                    <a:pt x="121803" y="65311"/>
                  </a:lnTo>
                  <a:lnTo>
                    <a:pt x="115116" y="45511"/>
                  </a:lnTo>
                  <a:cubicBezTo>
                    <a:pt x="115116" y="20103"/>
                    <a:pt x="107253" y="1"/>
                    <a:pt x="84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3154325" y="1363325"/>
              <a:ext cx="2109725" cy="2681550"/>
            </a:xfrm>
            <a:custGeom>
              <a:avLst/>
              <a:gdLst/>
              <a:ahLst/>
              <a:cxnLst/>
              <a:rect l="l" t="t" r="r" b="b"/>
              <a:pathLst>
                <a:path w="84389" h="107262" extrusionOk="0">
                  <a:moveTo>
                    <a:pt x="6276" y="1"/>
                  </a:moveTo>
                  <a:cubicBezTo>
                    <a:pt x="4209" y="1"/>
                    <a:pt x="2114" y="141"/>
                    <a:pt x="1" y="431"/>
                  </a:cubicBezTo>
                  <a:lnTo>
                    <a:pt x="1" y="107262"/>
                  </a:lnTo>
                  <a:lnTo>
                    <a:pt x="58586" y="107262"/>
                  </a:lnTo>
                  <a:cubicBezTo>
                    <a:pt x="72841" y="107262"/>
                    <a:pt x="84388" y="95714"/>
                    <a:pt x="84388" y="81492"/>
                  </a:cubicBezTo>
                  <a:cubicBezTo>
                    <a:pt x="84388" y="67270"/>
                    <a:pt x="72808" y="55690"/>
                    <a:pt x="58586" y="55690"/>
                  </a:cubicBezTo>
                  <a:lnTo>
                    <a:pt x="51638" y="55690"/>
                  </a:lnTo>
                  <a:lnTo>
                    <a:pt x="51638" y="45447"/>
                  </a:lnTo>
                  <a:cubicBezTo>
                    <a:pt x="51638" y="20044"/>
                    <a:pt x="30948" y="1"/>
                    <a:pt x="6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3"/>
            <p:cNvSpPr/>
            <p:nvPr/>
          </p:nvSpPr>
          <p:spPr>
            <a:xfrm>
              <a:off x="1927825" y="4352300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3"/>
            <p:cNvSpPr/>
            <p:nvPr/>
          </p:nvSpPr>
          <p:spPr>
            <a:xfrm>
              <a:off x="2541075" y="4352300"/>
              <a:ext cx="307475" cy="306650"/>
            </a:xfrm>
            <a:custGeom>
              <a:avLst/>
              <a:gdLst/>
              <a:ahLst/>
              <a:cxnLst/>
              <a:rect l="l" t="t" r="r" b="b"/>
              <a:pathLst>
                <a:path w="12299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98" y="12265"/>
                  </a:lnTo>
                  <a:lnTo>
                    <a:pt x="12298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3"/>
            <p:cNvSpPr/>
            <p:nvPr/>
          </p:nvSpPr>
          <p:spPr>
            <a:xfrm>
              <a:off x="3155150" y="4352300"/>
              <a:ext cx="307450" cy="306650"/>
            </a:xfrm>
            <a:custGeom>
              <a:avLst/>
              <a:gdLst/>
              <a:ahLst/>
              <a:cxnLst/>
              <a:rect l="l" t="t" r="r" b="b"/>
              <a:pathLst>
                <a:path w="12298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98" y="12265"/>
                  </a:lnTo>
                  <a:lnTo>
                    <a:pt x="12298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3"/>
            <p:cNvSpPr/>
            <p:nvPr/>
          </p:nvSpPr>
          <p:spPr>
            <a:xfrm>
              <a:off x="1620375" y="5007125"/>
              <a:ext cx="307475" cy="306675"/>
            </a:xfrm>
            <a:custGeom>
              <a:avLst/>
              <a:gdLst/>
              <a:ahLst/>
              <a:cxnLst/>
              <a:rect l="l" t="t" r="r" b="b"/>
              <a:pathLst>
                <a:path w="12299" h="12267" extrusionOk="0">
                  <a:moveTo>
                    <a:pt x="1" y="1"/>
                  </a:moveTo>
                  <a:lnTo>
                    <a:pt x="1" y="12266"/>
                  </a:lnTo>
                  <a:lnTo>
                    <a:pt x="12298" y="12266"/>
                  </a:lnTo>
                  <a:lnTo>
                    <a:pt x="12298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3"/>
            <p:cNvSpPr/>
            <p:nvPr/>
          </p:nvSpPr>
          <p:spPr>
            <a:xfrm>
              <a:off x="2234450" y="5007125"/>
              <a:ext cx="306650" cy="306675"/>
            </a:xfrm>
            <a:custGeom>
              <a:avLst/>
              <a:gdLst/>
              <a:ahLst/>
              <a:cxnLst/>
              <a:rect l="l" t="t" r="r" b="b"/>
              <a:pathLst>
                <a:path w="12266" h="12267" extrusionOk="0">
                  <a:moveTo>
                    <a:pt x="0" y="1"/>
                  </a:moveTo>
                  <a:lnTo>
                    <a:pt x="0" y="12266"/>
                  </a:lnTo>
                  <a:lnTo>
                    <a:pt x="12265" y="12266"/>
                  </a:lnTo>
                  <a:lnTo>
                    <a:pt x="12265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3"/>
            <p:cNvSpPr/>
            <p:nvPr/>
          </p:nvSpPr>
          <p:spPr>
            <a:xfrm>
              <a:off x="2848525" y="5007125"/>
              <a:ext cx="306650" cy="306675"/>
            </a:xfrm>
            <a:custGeom>
              <a:avLst/>
              <a:gdLst/>
              <a:ahLst/>
              <a:cxnLst/>
              <a:rect l="l" t="t" r="r" b="b"/>
              <a:pathLst>
                <a:path w="12266" h="12267" extrusionOk="0">
                  <a:moveTo>
                    <a:pt x="0" y="1"/>
                  </a:moveTo>
                  <a:lnTo>
                    <a:pt x="0" y="12266"/>
                  </a:lnTo>
                  <a:lnTo>
                    <a:pt x="12265" y="12266"/>
                  </a:lnTo>
                  <a:lnTo>
                    <a:pt x="12265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3"/>
            <p:cNvSpPr/>
            <p:nvPr/>
          </p:nvSpPr>
          <p:spPr>
            <a:xfrm>
              <a:off x="3769225" y="4352300"/>
              <a:ext cx="307450" cy="306650"/>
            </a:xfrm>
            <a:custGeom>
              <a:avLst/>
              <a:gdLst/>
              <a:ahLst/>
              <a:cxnLst/>
              <a:rect l="l" t="t" r="r" b="b"/>
              <a:pathLst>
                <a:path w="12298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98" y="12265"/>
                  </a:lnTo>
                  <a:lnTo>
                    <a:pt x="12298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3"/>
            <p:cNvSpPr/>
            <p:nvPr/>
          </p:nvSpPr>
          <p:spPr>
            <a:xfrm>
              <a:off x="4383275" y="4352300"/>
              <a:ext cx="307475" cy="306650"/>
            </a:xfrm>
            <a:custGeom>
              <a:avLst/>
              <a:gdLst/>
              <a:ahLst/>
              <a:cxnLst/>
              <a:rect l="l" t="t" r="r" b="b"/>
              <a:pathLst>
                <a:path w="12299" h="12266" extrusionOk="0">
                  <a:moveTo>
                    <a:pt x="1" y="0"/>
                  </a:moveTo>
                  <a:lnTo>
                    <a:pt x="1" y="12265"/>
                  </a:lnTo>
                  <a:lnTo>
                    <a:pt x="12298" y="12265"/>
                  </a:lnTo>
                  <a:lnTo>
                    <a:pt x="12298" y="0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3"/>
            <p:cNvSpPr/>
            <p:nvPr/>
          </p:nvSpPr>
          <p:spPr>
            <a:xfrm>
              <a:off x="3462575" y="5007125"/>
              <a:ext cx="306650" cy="306675"/>
            </a:xfrm>
            <a:custGeom>
              <a:avLst/>
              <a:gdLst/>
              <a:ahLst/>
              <a:cxnLst/>
              <a:rect l="l" t="t" r="r" b="b"/>
              <a:pathLst>
                <a:path w="12266" h="12267" extrusionOk="0">
                  <a:moveTo>
                    <a:pt x="1" y="1"/>
                  </a:moveTo>
                  <a:lnTo>
                    <a:pt x="1" y="12266"/>
                  </a:lnTo>
                  <a:lnTo>
                    <a:pt x="12266" y="12266"/>
                  </a:lnTo>
                  <a:lnTo>
                    <a:pt x="12266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3"/>
            <p:cNvSpPr/>
            <p:nvPr/>
          </p:nvSpPr>
          <p:spPr>
            <a:xfrm>
              <a:off x="4076650" y="5007125"/>
              <a:ext cx="306650" cy="306675"/>
            </a:xfrm>
            <a:custGeom>
              <a:avLst/>
              <a:gdLst/>
              <a:ahLst/>
              <a:cxnLst/>
              <a:rect l="l" t="t" r="r" b="b"/>
              <a:pathLst>
                <a:path w="12266" h="12267" extrusionOk="0">
                  <a:moveTo>
                    <a:pt x="1" y="1"/>
                  </a:moveTo>
                  <a:lnTo>
                    <a:pt x="1" y="12266"/>
                  </a:lnTo>
                  <a:lnTo>
                    <a:pt x="12266" y="12266"/>
                  </a:lnTo>
                  <a:lnTo>
                    <a:pt x="12266" y="1"/>
                  </a:lnTo>
                  <a:close/>
                </a:path>
              </a:pathLst>
            </a:custGeom>
            <a:solidFill>
              <a:srgbClr val="F6FAFF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0" name="Google Shape;2710;p63"/>
          <p:cNvGrpSpPr/>
          <p:nvPr/>
        </p:nvGrpSpPr>
        <p:grpSpPr>
          <a:xfrm>
            <a:off x="4223938" y="1439002"/>
            <a:ext cx="621921" cy="459208"/>
            <a:chOff x="920675" y="821200"/>
            <a:chExt cx="5489150" cy="4053025"/>
          </a:xfrm>
        </p:grpSpPr>
        <p:sp>
          <p:nvSpPr>
            <p:cNvPr id="2711" name="Google Shape;2711;p63"/>
            <p:cNvSpPr/>
            <p:nvPr/>
          </p:nvSpPr>
          <p:spPr>
            <a:xfrm>
              <a:off x="3876850" y="821200"/>
              <a:ext cx="2532975" cy="2016750"/>
            </a:xfrm>
            <a:custGeom>
              <a:avLst/>
              <a:gdLst/>
              <a:ahLst/>
              <a:cxnLst/>
              <a:rect l="l" t="t" r="r" b="b"/>
              <a:pathLst>
                <a:path w="101319" h="80670" extrusionOk="0">
                  <a:moveTo>
                    <a:pt x="43287" y="0"/>
                  </a:moveTo>
                  <a:cubicBezTo>
                    <a:pt x="26292" y="0"/>
                    <a:pt x="12266" y="12331"/>
                    <a:pt x="9395" y="28314"/>
                  </a:cubicBezTo>
                  <a:cubicBezTo>
                    <a:pt x="8841" y="28314"/>
                    <a:pt x="8312" y="28312"/>
                    <a:pt x="7798" y="28312"/>
                  </a:cubicBezTo>
                  <a:cubicBezTo>
                    <a:pt x="5229" y="28312"/>
                    <a:pt x="3045" y="28379"/>
                    <a:pt x="1" y="29195"/>
                  </a:cubicBezTo>
                  <a:cubicBezTo>
                    <a:pt x="1077" y="33305"/>
                    <a:pt x="2023" y="36861"/>
                    <a:pt x="3132" y="41003"/>
                  </a:cubicBezTo>
                  <a:cubicBezTo>
                    <a:pt x="4274" y="40677"/>
                    <a:pt x="5481" y="40547"/>
                    <a:pt x="6721" y="40547"/>
                  </a:cubicBezTo>
                  <a:lnTo>
                    <a:pt x="10994" y="70394"/>
                  </a:lnTo>
                  <a:cubicBezTo>
                    <a:pt x="47854" y="74145"/>
                    <a:pt x="39699" y="73330"/>
                    <a:pt x="51638" y="74537"/>
                  </a:cubicBezTo>
                  <a:lnTo>
                    <a:pt x="51638" y="80669"/>
                  </a:lnTo>
                  <a:lnTo>
                    <a:pt x="81061" y="80669"/>
                  </a:lnTo>
                  <a:cubicBezTo>
                    <a:pt x="92413" y="80669"/>
                    <a:pt x="101318" y="71405"/>
                    <a:pt x="101318" y="60380"/>
                  </a:cubicBezTo>
                  <a:cubicBezTo>
                    <a:pt x="101318" y="49191"/>
                    <a:pt x="92217" y="40123"/>
                    <a:pt x="81061" y="40123"/>
                  </a:cubicBezTo>
                  <a:lnTo>
                    <a:pt x="77734" y="40123"/>
                  </a:lnTo>
                  <a:lnTo>
                    <a:pt x="77734" y="34414"/>
                  </a:lnTo>
                  <a:cubicBezTo>
                    <a:pt x="77734" y="15397"/>
                    <a:pt x="62337" y="0"/>
                    <a:pt x="43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3"/>
            <p:cNvSpPr/>
            <p:nvPr/>
          </p:nvSpPr>
          <p:spPr>
            <a:xfrm>
              <a:off x="920675" y="1225525"/>
              <a:ext cx="3381075" cy="2568175"/>
            </a:xfrm>
            <a:custGeom>
              <a:avLst/>
              <a:gdLst/>
              <a:ahLst/>
              <a:cxnLst/>
              <a:rect l="l" t="t" r="r" b="b"/>
              <a:pathLst>
                <a:path w="135243" h="102727" extrusionOk="0">
                  <a:moveTo>
                    <a:pt x="91515" y="0"/>
                  </a:moveTo>
                  <a:cubicBezTo>
                    <a:pt x="71287" y="0"/>
                    <a:pt x="51784" y="15259"/>
                    <a:pt x="48637" y="37520"/>
                  </a:cubicBezTo>
                  <a:lnTo>
                    <a:pt x="43418" y="37520"/>
                  </a:lnTo>
                  <a:cubicBezTo>
                    <a:pt x="34708" y="37520"/>
                    <a:pt x="26521" y="40912"/>
                    <a:pt x="20356" y="47077"/>
                  </a:cubicBezTo>
                  <a:cubicBezTo>
                    <a:pt x="1" y="67432"/>
                    <a:pt x="14288" y="102727"/>
                    <a:pt x="43418" y="102727"/>
                  </a:cubicBezTo>
                  <a:lnTo>
                    <a:pt x="67296" y="102727"/>
                  </a:lnTo>
                  <a:cubicBezTo>
                    <a:pt x="108005" y="89255"/>
                    <a:pt x="105265" y="90168"/>
                    <a:pt x="111691" y="88048"/>
                  </a:cubicBezTo>
                  <a:lnTo>
                    <a:pt x="129143" y="47077"/>
                  </a:lnTo>
                  <a:lnTo>
                    <a:pt x="135243" y="47077"/>
                  </a:lnTo>
                  <a:lnTo>
                    <a:pt x="135243" y="43652"/>
                  </a:lnTo>
                  <a:cubicBezTo>
                    <a:pt x="135243" y="22188"/>
                    <a:pt x="119781" y="4410"/>
                    <a:pt x="99394" y="790"/>
                  </a:cubicBezTo>
                  <a:cubicBezTo>
                    <a:pt x="96778" y="257"/>
                    <a:pt x="94140" y="0"/>
                    <a:pt x="91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3"/>
            <p:cNvSpPr/>
            <p:nvPr/>
          </p:nvSpPr>
          <p:spPr>
            <a:xfrm>
              <a:off x="3310100" y="1233025"/>
              <a:ext cx="991650" cy="2362500"/>
            </a:xfrm>
            <a:custGeom>
              <a:avLst/>
              <a:gdLst/>
              <a:ahLst/>
              <a:cxnLst/>
              <a:rect l="l" t="t" r="r" b="b"/>
              <a:pathLst>
                <a:path w="39666" h="94500" extrusionOk="0">
                  <a:moveTo>
                    <a:pt x="261" y="0"/>
                  </a:moveTo>
                  <a:cubicBezTo>
                    <a:pt x="0" y="1827"/>
                    <a:pt x="131" y="14386"/>
                    <a:pt x="131" y="94500"/>
                  </a:cubicBezTo>
                  <a:lnTo>
                    <a:pt x="131" y="94500"/>
                  </a:lnTo>
                  <a:lnTo>
                    <a:pt x="20551" y="87748"/>
                  </a:lnTo>
                  <a:lnTo>
                    <a:pt x="38002" y="46777"/>
                  </a:lnTo>
                  <a:lnTo>
                    <a:pt x="39666" y="46777"/>
                  </a:lnTo>
                  <a:lnTo>
                    <a:pt x="39666" y="43352"/>
                  </a:lnTo>
                  <a:cubicBezTo>
                    <a:pt x="39666" y="20094"/>
                    <a:pt x="21562" y="1827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3"/>
            <p:cNvSpPr/>
            <p:nvPr/>
          </p:nvSpPr>
          <p:spPr>
            <a:xfrm>
              <a:off x="2331500" y="2209175"/>
              <a:ext cx="4053025" cy="2665050"/>
            </a:xfrm>
            <a:custGeom>
              <a:avLst/>
              <a:gdLst/>
              <a:ahLst/>
              <a:cxnLst/>
              <a:rect l="l" t="t" r="r" b="b"/>
              <a:pathLst>
                <a:path w="162121" h="106602" extrusionOk="0">
                  <a:moveTo>
                    <a:pt x="81064" y="0"/>
                  </a:moveTo>
                  <a:cubicBezTo>
                    <a:pt x="81063" y="0"/>
                    <a:pt x="81062" y="0"/>
                    <a:pt x="81061" y="0"/>
                  </a:cubicBezTo>
                  <a:cubicBezTo>
                    <a:pt x="59662" y="1533"/>
                    <a:pt x="42373" y="17974"/>
                    <a:pt x="39503" y="38981"/>
                  </a:cubicBezTo>
                  <a:lnTo>
                    <a:pt x="33794" y="38981"/>
                  </a:lnTo>
                  <a:cubicBezTo>
                    <a:pt x="15103" y="38981"/>
                    <a:pt x="0" y="54117"/>
                    <a:pt x="0" y="72808"/>
                  </a:cubicBezTo>
                  <a:cubicBezTo>
                    <a:pt x="0" y="91434"/>
                    <a:pt x="15168" y="106602"/>
                    <a:pt x="33794" y="106602"/>
                  </a:cubicBezTo>
                  <a:lnTo>
                    <a:pt x="136449" y="106602"/>
                  </a:lnTo>
                  <a:cubicBezTo>
                    <a:pt x="150639" y="106602"/>
                    <a:pt x="162121" y="95120"/>
                    <a:pt x="162121" y="80930"/>
                  </a:cubicBezTo>
                  <a:cubicBezTo>
                    <a:pt x="162121" y="66806"/>
                    <a:pt x="150606" y="55291"/>
                    <a:pt x="136449" y="55291"/>
                  </a:cubicBezTo>
                  <a:lnTo>
                    <a:pt x="129534" y="55291"/>
                  </a:lnTo>
                  <a:lnTo>
                    <a:pt x="129534" y="45113"/>
                  </a:lnTo>
                  <a:cubicBezTo>
                    <a:pt x="129534" y="39680"/>
                    <a:pt x="127522" y="38882"/>
                    <a:pt x="124531" y="38882"/>
                  </a:cubicBezTo>
                  <a:cubicBezTo>
                    <a:pt x="123287" y="38882"/>
                    <a:pt x="121874" y="39020"/>
                    <a:pt x="120367" y="39020"/>
                  </a:cubicBezTo>
                  <a:cubicBezTo>
                    <a:pt x="117424" y="39020"/>
                    <a:pt x="114119" y="38495"/>
                    <a:pt x="111006" y="35393"/>
                  </a:cubicBezTo>
                  <a:cubicBezTo>
                    <a:pt x="104381" y="28768"/>
                    <a:pt x="109026" y="28023"/>
                    <a:pt x="105829" y="28023"/>
                  </a:cubicBezTo>
                  <a:cubicBezTo>
                    <a:pt x="104901" y="28023"/>
                    <a:pt x="103314" y="28086"/>
                    <a:pt x="100600" y="28086"/>
                  </a:cubicBezTo>
                  <a:cubicBezTo>
                    <a:pt x="99492" y="28086"/>
                    <a:pt x="82177" y="0"/>
                    <a:pt x="8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3"/>
            <p:cNvSpPr/>
            <p:nvPr/>
          </p:nvSpPr>
          <p:spPr>
            <a:xfrm>
              <a:off x="4358000" y="2206350"/>
              <a:ext cx="2026525" cy="2667875"/>
            </a:xfrm>
            <a:custGeom>
              <a:avLst/>
              <a:gdLst/>
              <a:ahLst/>
              <a:cxnLst/>
              <a:rect l="l" t="t" r="r" b="b"/>
              <a:pathLst>
                <a:path w="81061" h="106715" extrusionOk="0">
                  <a:moveTo>
                    <a:pt x="3267" y="0"/>
                  </a:moveTo>
                  <a:cubicBezTo>
                    <a:pt x="2188" y="0"/>
                    <a:pt x="1099" y="38"/>
                    <a:pt x="1" y="113"/>
                  </a:cubicBezTo>
                  <a:lnTo>
                    <a:pt x="1" y="106715"/>
                  </a:lnTo>
                  <a:lnTo>
                    <a:pt x="55389" y="106715"/>
                  </a:lnTo>
                  <a:cubicBezTo>
                    <a:pt x="69579" y="106715"/>
                    <a:pt x="81061" y="95233"/>
                    <a:pt x="81061" y="81043"/>
                  </a:cubicBezTo>
                  <a:cubicBezTo>
                    <a:pt x="81061" y="66919"/>
                    <a:pt x="69546" y="55404"/>
                    <a:pt x="55389" y="55404"/>
                  </a:cubicBezTo>
                  <a:lnTo>
                    <a:pt x="48474" y="55404"/>
                  </a:lnTo>
                  <a:lnTo>
                    <a:pt x="48474" y="45226"/>
                  </a:lnTo>
                  <a:cubicBezTo>
                    <a:pt x="48474" y="20662"/>
                    <a:pt x="28692" y="0"/>
                    <a:pt x="3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6" name="Google Shape;2716;p63"/>
          <p:cNvGrpSpPr/>
          <p:nvPr/>
        </p:nvGrpSpPr>
        <p:grpSpPr>
          <a:xfrm>
            <a:off x="6535308" y="1438954"/>
            <a:ext cx="459290" cy="459290"/>
            <a:chOff x="1190625" y="238125"/>
            <a:chExt cx="5219200" cy="5219200"/>
          </a:xfrm>
        </p:grpSpPr>
        <p:sp>
          <p:nvSpPr>
            <p:cNvPr id="2717" name="Google Shape;2717;p63"/>
            <p:cNvSpPr/>
            <p:nvPr/>
          </p:nvSpPr>
          <p:spPr>
            <a:xfrm>
              <a:off x="1190625" y="454225"/>
              <a:ext cx="5003075" cy="5003100"/>
            </a:xfrm>
            <a:custGeom>
              <a:avLst/>
              <a:gdLst/>
              <a:ahLst/>
              <a:cxnLst/>
              <a:rect l="l" t="t" r="r" b="b"/>
              <a:pathLst>
                <a:path w="200123" h="200124" extrusionOk="0">
                  <a:moveTo>
                    <a:pt x="65109" y="0"/>
                  </a:moveTo>
                  <a:cubicBezTo>
                    <a:pt x="44004" y="14320"/>
                    <a:pt x="42960" y="14908"/>
                    <a:pt x="38981" y="18039"/>
                  </a:cubicBezTo>
                  <a:cubicBezTo>
                    <a:pt x="14973" y="36893"/>
                    <a:pt x="0" y="65795"/>
                    <a:pt x="0" y="98219"/>
                  </a:cubicBezTo>
                  <a:cubicBezTo>
                    <a:pt x="0" y="154553"/>
                    <a:pt x="45603" y="200123"/>
                    <a:pt x="101904" y="200123"/>
                  </a:cubicBezTo>
                  <a:cubicBezTo>
                    <a:pt x="134329" y="200123"/>
                    <a:pt x="163230" y="185118"/>
                    <a:pt x="182084" y="161142"/>
                  </a:cubicBezTo>
                  <a:cubicBezTo>
                    <a:pt x="185085" y="157358"/>
                    <a:pt x="185183" y="157032"/>
                    <a:pt x="200123" y="135014"/>
                  </a:cubicBezTo>
                  <a:lnTo>
                    <a:pt x="200123" y="135014"/>
                  </a:lnTo>
                  <a:lnTo>
                    <a:pt x="178365" y="146366"/>
                  </a:lnTo>
                  <a:cubicBezTo>
                    <a:pt x="162407" y="154682"/>
                    <a:pt x="143792" y="159444"/>
                    <a:pt x="125412" y="159444"/>
                  </a:cubicBezTo>
                  <a:cubicBezTo>
                    <a:pt x="102916" y="159444"/>
                    <a:pt x="80774" y="152310"/>
                    <a:pt x="64294" y="135829"/>
                  </a:cubicBezTo>
                  <a:cubicBezTo>
                    <a:pt x="32652" y="104221"/>
                    <a:pt x="36665" y="54541"/>
                    <a:pt x="53758" y="21758"/>
                  </a:cubicBezTo>
                  <a:lnTo>
                    <a:pt x="65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3"/>
            <p:cNvSpPr/>
            <p:nvPr/>
          </p:nvSpPr>
          <p:spPr>
            <a:xfrm>
              <a:off x="1385525" y="454225"/>
              <a:ext cx="4808175" cy="4571825"/>
            </a:xfrm>
            <a:custGeom>
              <a:avLst/>
              <a:gdLst/>
              <a:ahLst/>
              <a:cxnLst/>
              <a:rect l="l" t="t" r="r" b="b"/>
              <a:pathLst>
                <a:path w="192327" h="182873" extrusionOk="0">
                  <a:moveTo>
                    <a:pt x="57313" y="0"/>
                  </a:moveTo>
                  <a:cubicBezTo>
                    <a:pt x="36208" y="14320"/>
                    <a:pt x="35164" y="14908"/>
                    <a:pt x="31185" y="18039"/>
                  </a:cubicBezTo>
                  <a:cubicBezTo>
                    <a:pt x="0" y="57607"/>
                    <a:pt x="2120" y="115768"/>
                    <a:pt x="39340" y="152987"/>
                  </a:cubicBezTo>
                  <a:cubicBezTo>
                    <a:pt x="59343" y="173009"/>
                    <a:pt x="85396" y="182872"/>
                    <a:pt x="111361" y="182872"/>
                  </a:cubicBezTo>
                  <a:cubicBezTo>
                    <a:pt x="133706" y="182872"/>
                    <a:pt x="155986" y="175567"/>
                    <a:pt x="174288" y="161142"/>
                  </a:cubicBezTo>
                  <a:cubicBezTo>
                    <a:pt x="177289" y="157358"/>
                    <a:pt x="177387" y="157032"/>
                    <a:pt x="192327" y="135014"/>
                  </a:cubicBezTo>
                  <a:lnTo>
                    <a:pt x="192327" y="135014"/>
                  </a:lnTo>
                  <a:lnTo>
                    <a:pt x="170569" y="146366"/>
                  </a:lnTo>
                  <a:cubicBezTo>
                    <a:pt x="154611" y="154682"/>
                    <a:pt x="135996" y="159444"/>
                    <a:pt x="117616" y="159444"/>
                  </a:cubicBezTo>
                  <a:cubicBezTo>
                    <a:pt x="95120" y="159444"/>
                    <a:pt x="72978" y="152310"/>
                    <a:pt x="56498" y="135829"/>
                  </a:cubicBezTo>
                  <a:cubicBezTo>
                    <a:pt x="24856" y="104221"/>
                    <a:pt x="28869" y="54541"/>
                    <a:pt x="45962" y="21758"/>
                  </a:cubicBezTo>
                  <a:lnTo>
                    <a:pt x="57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3"/>
            <p:cNvSpPr/>
            <p:nvPr/>
          </p:nvSpPr>
          <p:spPr>
            <a:xfrm>
              <a:off x="3472375" y="238125"/>
              <a:ext cx="1699525" cy="1699500"/>
            </a:xfrm>
            <a:custGeom>
              <a:avLst/>
              <a:gdLst/>
              <a:ahLst/>
              <a:cxnLst/>
              <a:rect l="l" t="t" r="r" b="b"/>
              <a:pathLst>
                <a:path w="67981" h="67980" extrusionOk="0">
                  <a:moveTo>
                    <a:pt x="33990" y="0"/>
                  </a:moveTo>
                  <a:lnTo>
                    <a:pt x="19833" y="19833"/>
                  </a:lnTo>
                  <a:lnTo>
                    <a:pt x="0" y="33990"/>
                  </a:lnTo>
                  <a:lnTo>
                    <a:pt x="19833" y="48147"/>
                  </a:lnTo>
                  <a:lnTo>
                    <a:pt x="33990" y="67980"/>
                  </a:lnTo>
                  <a:lnTo>
                    <a:pt x="48147" y="48147"/>
                  </a:lnTo>
                  <a:lnTo>
                    <a:pt x="67980" y="33990"/>
                  </a:lnTo>
                  <a:lnTo>
                    <a:pt x="48147" y="19833"/>
                  </a:lnTo>
                  <a:lnTo>
                    <a:pt x="3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3"/>
            <p:cNvSpPr/>
            <p:nvPr/>
          </p:nvSpPr>
          <p:spPr>
            <a:xfrm>
              <a:off x="4322125" y="238125"/>
              <a:ext cx="849775" cy="1699500"/>
            </a:xfrm>
            <a:custGeom>
              <a:avLst/>
              <a:gdLst/>
              <a:ahLst/>
              <a:cxnLst/>
              <a:rect l="l" t="t" r="r" b="b"/>
              <a:pathLst>
                <a:path w="33991" h="67980" extrusionOk="0">
                  <a:moveTo>
                    <a:pt x="0" y="0"/>
                  </a:moveTo>
                  <a:lnTo>
                    <a:pt x="0" y="67980"/>
                  </a:lnTo>
                  <a:lnTo>
                    <a:pt x="14157" y="48147"/>
                  </a:lnTo>
                  <a:lnTo>
                    <a:pt x="33990" y="33990"/>
                  </a:lnTo>
                  <a:lnTo>
                    <a:pt x="14157" y="1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3"/>
            <p:cNvSpPr/>
            <p:nvPr/>
          </p:nvSpPr>
          <p:spPr>
            <a:xfrm>
              <a:off x="4710300" y="1393675"/>
              <a:ext cx="1699525" cy="1699525"/>
            </a:xfrm>
            <a:custGeom>
              <a:avLst/>
              <a:gdLst/>
              <a:ahLst/>
              <a:cxnLst/>
              <a:rect l="l" t="t" r="r" b="b"/>
              <a:pathLst>
                <a:path w="67981" h="67981" extrusionOk="0">
                  <a:moveTo>
                    <a:pt x="33990" y="0"/>
                  </a:moveTo>
                  <a:lnTo>
                    <a:pt x="19833" y="19833"/>
                  </a:lnTo>
                  <a:lnTo>
                    <a:pt x="0" y="33990"/>
                  </a:lnTo>
                  <a:lnTo>
                    <a:pt x="19833" y="48147"/>
                  </a:lnTo>
                  <a:lnTo>
                    <a:pt x="33990" y="67980"/>
                  </a:lnTo>
                  <a:lnTo>
                    <a:pt x="48147" y="48147"/>
                  </a:lnTo>
                  <a:lnTo>
                    <a:pt x="67980" y="33990"/>
                  </a:lnTo>
                  <a:lnTo>
                    <a:pt x="48147" y="19833"/>
                  </a:lnTo>
                  <a:lnTo>
                    <a:pt x="3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3"/>
            <p:cNvSpPr/>
            <p:nvPr/>
          </p:nvSpPr>
          <p:spPr>
            <a:xfrm>
              <a:off x="5560050" y="1393675"/>
              <a:ext cx="849775" cy="1699525"/>
            </a:xfrm>
            <a:custGeom>
              <a:avLst/>
              <a:gdLst/>
              <a:ahLst/>
              <a:cxnLst/>
              <a:rect l="l" t="t" r="r" b="b"/>
              <a:pathLst>
                <a:path w="33991" h="67981" extrusionOk="0">
                  <a:moveTo>
                    <a:pt x="0" y="0"/>
                  </a:moveTo>
                  <a:lnTo>
                    <a:pt x="0" y="67980"/>
                  </a:lnTo>
                  <a:lnTo>
                    <a:pt x="14157" y="48147"/>
                  </a:lnTo>
                  <a:lnTo>
                    <a:pt x="33990" y="33990"/>
                  </a:lnTo>
                  <a:lnTo>
                    <a:pt x="14157" y="1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3"/>
            <p:cNvSpPr/>
            <p:nvPr/>
          </p:nvSpPr>
          <p:spPr>
            <a:xfrm>
              <a:off x="2882775" y="1900100"/>
              <a:ext cx="1699525" cy="1699525"/>
            </a:xfrm>
            <a:custGeom>
              <a:avLst/>
              <a:gdLst/>
              <a:ahLst/>
              <a:cxnLst/>
              <a:rect l="l" t="t" r="r" b="b"/>
              <a:pathLst>
                <a:path w="67981" h="67981" extrusionOk="0">
                  <a:moveTo>
                    <a:pt x="33990" y="0"/>
                  </a:moveTo>
                  <a:lnTo>
                    <a:pt x="19833" y="19833"/>
                  </a:lnTo>
                  <a:lnTo>
                    <a:pt x="0" y="33990"/>
                  </a:lnTo>
                  <a:lnTo>
                    <a:pt x="19833" y="48147"/>
                  </a:lnTo>
                  <a:lnTo>
                    <a:pt x="33990" y="67980"/>
                  </a:lnTo>
                  <a:lnTo>
                    <a:pt x="48147" y="48147"/>
                  </a:lnTo>
                  <a:lnTo>
                    <a:pt x="67980" y="33990"/>
                  </a:lnTo>
                  <a:lnTo>
                    <a:pt x="48147" y="19833"/>
                  </a:lnTo>
                  <a:lnTo>
                    <a:pt x="3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3"/>
            <p:cNvSpPr/>
            <p:nvPr/>
          </p:nvSpPr>
          <p:spPr>
            <a:xfrm>
              <a:off x="3732525" y="1900100"/>
              <a:ext cx="849775" cy="1699525"/>
            </a:xfrm>
            <a:custGeom>
              <a:avLst/>
              <a:gdLst/>
              <a:ahLst/>
              <a:cxnLst/>
              <a:rect l="l" t="t" r="r" b="b"/>
              <a:pathLst>
                <a:path w="33991" h="67981" extrusionOk="0">
                  <a:moveTo>
                    <a:pt x="0" y="0"/>
                  </a:moveTo>
                  <a:lnTo>
                    <a:pt x="0" y="67980"/>
                  </a:lnTo>
                  <a:lnTo>
                    <a:pt x="14157" y="48147"/>
                  </a:lnTo>
                  <a:lnTo>
                    <a:pt x="33990" y="33990"/>
                  </a:lnTo>
                  <a:lnTo>
                    <a:pt x="14157" y="1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63"/>
          <p:cNvGrpSpPr/>
          <p:nvPr/>
        </p:nvGrpSpPr>
        <p:grpSpPr>
          <a:xfrm>
            <a:off x="4228353" y="3089946"/>
            <a:ext cx="654488" cy="489643"/>
            <a:chOff x="1190625" y="895375"/>
            <a:chExt cx="5219200" cy="3904650"/>
          </a:xfrm>
        </p:grpSpPr>
        <p:sp>
          <p:nvSpPr>
            <p:cNvPr id="2726" name="Google Shape;2726;p63"/>
            <p:cNvSpPr/>
            <p:nvPr/>
          </p:nvSpPr>
          <p:spPr>
            <a:xfrm>
              <a:off x="1418575" y="895375"/>
              <a:ext cx="4118650" cy="3054900"/>
            </a:xfrm>
            <a:custGeom>
              <a:avLst/>
              <a:gdLst/>
              <a:ahLst/>
              <a:cxnLst/>
              <a:rect l="l" t="t" r="r" b="b"/>
              <a:pathLst>
                <a:path w="164746" h="122196" extrusionOk="0">
                  <a:moveTo>
                    <a:pt x="114199" y="1"/>
                  </a:moveTo>
                  <a:cubicBezTo>
                    <a:pt x="54224" y="1"/>
                    <a:pt x="0" y="54329"/>
                    <a:pt x="12835" y="122196"/>
                  </a:cubicBezTo>
                  <a:lnTo>
                    <a:pt x="24905" y="119912"/>
                  </a:lnTo>
                  <a:cubicBezTo>
                    <a:pt x="14434" y="64393"/>
                    <a:pt x="54784" y="17779"/>
                    <a:pt x="112358" y="17747"/>
                  </a:cubicBezTo>
                  <a:cubicBezTo>
                    <a:pt x="117117" y="17747"/>
                    <a:pt x="122732" y="14132"/>
                    <a:pt x="127579" y="14132"/>
                  </a:cubicBezTo>
                  <a:cubicBezTo>
                    <a:pt x="128081" y="14132"/>
                    <a:pt x="128575" y="14171"/>
                    <a:pt x="129060" y="14256"/>
                  </a:cubicBezTo>
                  <a:cubicBezTo>
                    <a:pt x="138715" y="15953"/>
                    <a:pt x="149349" y="19052"/>
                    <a:pt x="158418" y="24303"/>
                  </a:cubicBezTo>
                  <a:cubicBezTo>
                    <a:pt x="158447" y="24315"/>
                    <a:pt x="158448" y="24364"/>
                    <a:pt x="158471" y="24364"/>
                  </a:cubicBezTo>
                  <a:cubicBezTo>
                    <a:pt x="158573" y="24364"/>
                    <a:pt x="159123" y="23387"/>
                    <a:pt x="164746" y="13767"/>
                  </a:cubicBezTo>
                  <a:cubicBezTo>
                    <a:pt x="148349" y="4288"/>
                    <a:pt x="131047" y="1"/>
                    <a:pt x="11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3"/>
            <p:cNvSpPr/>
            <p:nvPr/>
          </p:nvSpPr>
          <p:spPr>
            <a:xfrm>
              <a:off x="2619375" y="901625"/>
              <a:ext cx="2917850" cy="867200"/>
            </a:xfrm>
            <a:custGeom>
              <a:avLst/>
              <a:gdLst/>
              <a:ahLst/>
              <a:cxnLst/>
              <a:rect l="l" t="t" r="r" b="b"/>
              <a:pathLst>
                <a:path w="116714" h="34688" extrusionOk="0">
                  <a:moveTo>
                    <a:pt x="65648" y="0"/>
                  </a:moveTo>
                  <a:cubicBezTo>
                    <a:pt x="42053" y="0"/>
                    <a:pt x="18765" y="8124"/>
                    <a:pt x="0" y="23792"/>
                  </a:cubicBezTo>
                  <a:lnTo>
                    <a:pt x="9297" y="34687"/>
                  </a:lnTo>
                  <a:cubicBezTo>
                    <a:pt x="24334" y="23760"/>
                    <a:pt x="43384" y="17529"/>
                    <a:pt x="64326" y="17497"/>
                  </a:cubicBezTo>
                  <a:cubicBezTo>
                    <a:pt x="69085" y="17497"/>
                    <a:pt x="74700" y="13882"/>
                    <a:pt x="79547" y="13882"/>
                  </a:cubicBezTo>
                  <a:cubicBezTo>
                    <a:pt x="80049" y="13882"/>
                    <a:pt x="80543" y="13921"/>
                    <a:pt x="81028" y="14006"/>
                  </a:cubicBezTo>
                  <a:cubicBezTo>
                    <a:pt x="91173" y="15768"/>
                    <a:pt x="101317" y="18867"/>
                    <a:pt x="110386" y="24053"/>
                  </a:cubicBezTo>
                  <a:cubicBezTo>
                    <a:pt x="110415" y="24065"/>
                    <a:pt x="110416" y="24114"/>
                    <a:pt x="110439" y="24114"/>
                  </a:cubicBezTo>
                  <a:cubicBezTo>
                    <a:pt x="110541" y="24114"/>
                    <a:pt x="111091" y="23137"/>
                    <a:pt x="116714" y="13517"/>
                  </a:cubicBezTo>
                  <a:cubicBezTo>
                    <a:pt x="100656" y="4428"/>
                    <a:pt x="83069" y="0"/>
                    <a:pt x="65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3"/>
            <p:cNvSpPr/>
            <p:nvPr/>
          </p:nvSpPr>
          <p:spPr>
            <a:xfrm>
              <a:off x="1970225" y="1206300"/>
              <a:ext cx="2833875" cy="2050800"/>
            </a:xfrm>
            <a:custGeom>
              <a:avLst/>
              <a:gdLst/>
              <a:ahLst/>
              <a:cxnLst/>
              <a:rect l="l" t="t" r="r" b="b"/>
              <a:pathLst>
                <a:path w="113355" h="82032" extrusionOk="0">
                  <a:moveTo>
                    <a:pt x="89680" y="0"/>
                  </a:moveTo>
                  <a:cubicBezTo>
                    <a:pt x="47267" y="0"/>
                    <a:pt x="9065" y="32574"/>
                    <a:pt x="1" y="79716"/>
                  </a:cubicBezTo>
                  <a:lnTo>
                    <a:pt x="12037" y="82032"/>
                  </a:lnTo>
                  <a:cubicBezTo>
                    <a:pt x="25575" y="45856"/>
                    <a:pt x="50627" y="16401"/>
                    <a:pt x="89379" y="16401"/>
                  </a:cubicBezTo>
                  <a:cubicBezTo>
                    <a:pt x="94627" y="16401"/>
                    <a:pt x="100048" y="14582"/>
                    <a:pt x="105244" y="14582"/>
                  </a:cubicBezTo>
                  <a:cubicBezTo>
                    <a:pt x="106831" y="14582"/>
                    <a:pt x="108396" y="14751"/>
                    <a:pt x="109930" y="15194"/>
                  </a:cubicBezTo>
                  <a:lnTo>
                    <a:pt x="113355" y="3418"/>
                  </a:lnTo>
                  <a:cubicBezTo>
                    <a:pt x="105424" y="1102"/>
                    <a:pt x="97481" y="0"/>
                    <a:pt x="89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3"/>
            <p:cNvSpPr/>
            <p:nvPr/>
          </p:nvSpPr>
          <p:spPr>
            <a:xfrm>
              <a:off x="2816725" y="1207600"/>
              <a:ext cx="1987375" cy="824625"/>
            </a:xfrm>
            <a:custGeom>
              <a:avLst/>
              <a:gdLst/>
              <a:ahLst/>
              <a:cxnLst/>
              <a:rect l="l" t="t" r="r" b="b"/>
              <a:pathLst>
                <a:path w="79495" h="32985" extrusionOk="0">
                  <a:moveTo>
                    <a:pt x="55948" y="0"/>
                  </a:moveTo>
                  <a:cubicBezTo>
                    <a:pt x="36221" y="0"/>
                    <a:pt x="16451" y="6940"/>
                    <a:pt x="0" y="20785"/>
                  </a:cubicBezTo>
                  <a:lnTo>
                    <a:pt x="10373" y="32985"/>
                  </a:lnTo>
                  <a:cubicBezTo>
                    <a:pt x="22834" y="22481"/>
                    <a:pt x="37904" y="16349"/>
                    <a:pt x="55519" y="16349"/>
                  </a:cubicBezTo>
                  <a:cubicBezTo>
                    <a:pt x="60767" y="16349"/>
                    <a:pt x="66188" y="14530"/>
                    <a:pt x="71384" y="14530"/>
                  </a:cubicBezTo>
                  <a:cubicBezTo>
                    <a:pt x="72971" y="14530"/>
                    <a:pt x="74536" y="14699"/>
                    <a:pt x="76070" y="15142"/>
                  </a:cubicBezTo>
                  <a:lnTo>
                    <a:pt x="79495" y="3366"/>
                  </a:lnTo>
                  <a:cubicBezTo>
                    <a:pt x="71798" y="1121"/>
                    <a:pt x="63876" y="0"/>
                    <a:pt x="55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3"/>
            <p:cNvSpPr/>
            <p:nvPr/>
          </p:nvSpPr>
          <p:spPr>
            <a:xfrm>
              <a:off x="2340475" y="1509175"/>
              <a:ext cx="2361700" cy="1579125"/>
            </a:xfrm>
            <a:custGeom>
              <a:avLst/>
              <a:gdLst/>
              <a:ahLst/>
              <a:cxnLst/>
              <a:rect l="l" t="t" r="r" b="b"/>
              <a:pathLst>
                <a:path w="94468" h="63165" extrusionOk="0">
                  <a:moveTo>
                    <a:pt x="74871" y="1"/>
                  </a:moveTo>
                  <a:cubicBezTo>
                    <a:pt x="39481" y="1"/>
                    <a:pt x="7586" y="24758"/>
                    <a:pt x="0" y="60620"/>
                  </a:cubicBezTo>
                  <a:lnTo>
                    <a:pt x="12004" y="63164"/>
                  </a:lnTo>
                  <a:cubicBezTo>
                    <a:pt x="23813" y="35209"/>
                    <a:pt x="42732" y="15996"/>
                    <a:pt x="73199" y="15996"/>
                  </a:cubicBezTo>
                  <a:cubicBezTo>
                    <a:pt x="77717" y="15996"/>
                    <a:pt x="83251" y="14071"/>
                    <a:pt x="88011" y="14071"/>
                  </a:cubicBezTo>
                  <a:cubicBezTo>
                    <a:pt x="89162" y="14071"/>
                    <a:pt x="90268" y="14184"/>
                    <a:pt x="91303" y="14463"/>
                  </a:cubicBezTo>
                  <a:lnTo>
                    <a:pt x="94467" y="2557"/>
                  </a:lnTo>
                  <a:cubicBezTo>
                    <a:pt x="87903" y="825"/>
                    <a:pt x="81329" y="1"/>
                    <a:pt x="7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3"/>
            <p:cNvSpPr/>
            <p:nvPr/>
          </p:nvSpPr>
          <p:spPr>
            <a:xfrm>
              <a:off x="3000200" y="1509975"/>
              <a:ext cx="1701975" cy="717150"/>
            </a:xfrm>
            <a:custGeom>
              <a:avLst/>
              <a:gdLst/>
              <a:ahLst/>
              <a:cxnLst/>
              <a:rect l="l" t="t" r="r" b="b"/>
              <a:pathLst>
                <a:path w="68079" h="28686" extrusionOk="0">
                  <a:moveTo>
                    <a:pt x="48558" y="1"/>
                  </a:moveTo>
                  <a:cubicBezTo>
                    <a:pt x="30871" y="1"/>
                    <a:pt x="13647" y="6112"/>
                    <a:pt x="0" y="17302"/>
                  </a:cubicBezTo>
                  <a:lnTo>
                    <a:pt x="9689" y="28686"/>
                  </a:lnTo>
                  <a:cubicBezTo>
                    <a:pt x="19670" y="20596"/>
                    <a:pt x="31870" y="15964"/>
                    <a:pt x="46810" y="15964"/>
                  </a:cubicBezTo>
                  <a:cubicBezTo>
                    <a:pt x="51302" y="15964"/>
                    <a:pt x="56852" y="14039"/>
                    <a:pt x="61619" y="14039"/>
                  </a:cubicBezTo>
                  <a:cubicBezTo>
                    <a:pt x="62772" y="14039"/>
                    <a:pt x="63879" y="14152"/>
                    <a:pt x="64914" y="14431"/>
                  </a:cubicBezTo>
                  <a:lnTo>
                    <a:pt x="68078" y="2525"/>
                  </a:lnTo>
                  <a:cubicBezTo>
                    <a:pt x="61612" y="825"/>
                    <a:pt x="55054" y="1"/>
                    <a:pt x="48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3"/>
            <p:cNvSpPr/>
            <p:nvPr/>
          </p:nvSpPr>
          <p:spPr>
            <a:xfrm>
              <a:off x="2659325" y="1810775"/>
              <a:ext cx="1607375" cy="1628175"/>
            </a:xfrm>
            <a:custGeom>
              <a:avLst/>
              <a:gdLst/>
              <a:ahLst/>
              <a:cxnLst/>
              <a:rect l="l" t="t" r="r" b="b"/>
              <a:pathLst>
                <a:path w="64295" h="65127" extrusionOk="0">
                  <a:moveTo>
                    <a:pt x="61714" y="0"/>
                  </a:moveTo>
                  <a:cubicBezTo>
                    <a:pt x="27565" y="0"/>
                    <a:pt x="1210" y="26350"/>
                    <a:pt x="33" y="52699"/>
                  </a:cubicBezTo>
                  <a:lnTo>
                    <a:pt x="0" y="65127"/>
                  </a:lnTo>
                  <a:lnTo>
                    <a:pt x="12298" y="65127"/>
                  </a:lnTo>
                  <a:lnTo>
                    <a:pt x="12298" y="53123"/>
                  </a:lnTo>
                  <a:cubicBezTo>
                    <a:pt x="12690" y="45294"/>
                    <a:pt x="19311" y="39096"/>
                    <a:pt x="26455" y="32964"/>
                  </a:cubicBezTo>
                  <a:cubicBezTo>
                    <a:pt x="41766" y="19822"/>
                    <a:pt x="47714" y="12316"/>
                    <a:pt x="62173" y="12316"/>
                  </a:cubicBezTo>
                  <a:cubicBezTo>
                    <a:pt x="62715" y="12316"/>
                    <a:pt x="63270" y="12327"/>
                    <a:pt x="63837" y="12348"/>
                  </a:cubicBezTo>
                  <a:lnTo>
                    <a:pt x="64294" y="50"/>
                  </a:lnTo>
                  <a:cubicBezTo>
                    <a:pt x="63429" y="17"/>
                    <a:pt x="62569" y="0"/>
                    <a:pt x="61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3"/>
            <p:cNvSpPr/>
            <p:nvPr/>
          </p:nvSpPr>
          <p:spPr>
            <a:xfrm>
              <a:off x="3189400" y="1811500"/>
              <a:ext cx="1077300" cy="690450"/>
            </a:xfrm>
            <a:custGeom>
              <a:avLst/>
              <a:gdLst/>
              <a:ahLst/>
              <a:cxnLst/>
              <a:rect l="l" t="t" r="r" b="b"/>
              <a:pathLst>
                <a:path w="43092" h="27618" extrusionOk="0">
                  <a:moveTo>
                    <a:pt x="40424" y="1"/>
                  </a:moveTo>
                  <a:cubicBezTo>
                    <a:pt x="25089" y="1"/>
                    <a:pt x="11072" y="5296"/>
                    <a:pt x="0" y="14178"/>
                  </a:cubicBezTo>
                  <a:lnTo>
                    <a:pt x="11450" y="27618"/>
                  </a:lnTo>
                  <a:cubicBezTo>
                    <a:pt x="21861" y="18461"/>
                    <a:pt x="27961" y="12289"/>
                    <a:pt x="41024" y="12289"/>
                  </a:cubicBezTo>
                  <a:cubicBezTo>
                    <a:pt x="41549" y="12289"/>
                    <a:pt x="42086" y="12299"/>
                    <a:pt x="42634" y="12319"/>
                  </a:cubicBezTo>
                  <a:lnTo>
                    <a:pt x="43091" y="54"/>
                  </a:lnTo>
                  <a:cubicBezTo>
                    <a:pt x="42198" y="18"/>
                    <a:pt x="41309" y="1"/>
                    <a:pt x="404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3"/>
            <p:cNvSpPr/>
            <p:nvPr/>
          </p:nvSpPr>
          <p:spPr>
            <a:xfrm>
              <a:off x="2909675" y="2118100"/>
              <a:ext cx="1317875" cy="1627500"/>
            </a:xfrm>
            <a:custGeom>
              <a:avLst/>
              <a:gdLst/>
              <a:ahLst/>
              <a:cxnLst/>
              <a:rect l="l" t="t" r="r" b="b"/>
              <a:pathLst>
                <a:path w="52715" h="65100" extrusionOk="0">
                  <a:moveTo>
                    <a:pt x="50363" y="1"/>
                  </a:moveTo>
                  <a:cubicBezTo>
                    <a:pt x="24572" y="1"/>
                    <a:pt x="1872" y="19688"/>
                    <a:pt x="99" y="47550"/>
                  </a:cubicBezTo>
                  <a:cubicBezTo>
                    <a:pt x="1" y="49213"/>
                    <a:pt x="1" y="61185"/>
                    <a:pt x="1" y="65099"/>
                  </a:cubicBezTo>
                  <a:lnTo>
                    <a:pt x="9395" y="65099"/>
                  </a:lnTo>
                  <a:cubicBezTo>
                    <a:pt x="9428" y="62685"/>
                    <a:pt x="12266" y="60663"/>
                    <a:pt x="12266" y="58901"/>
                  </a:cubicBezTo>
                  <a:cubicBezTo>
                    <a:pt x="12266" y="48071"/>
                    <a:pt x="12298" y="48854"/>
                    <a:pt x="12364" y="48202"/>
                  </a:cubicBezTo>
                  <a:cubicBezTo>
                    <a:pt x="13535" y="27781"/>
                    <a:pt x="30562" y="12277"/>
                    <a:pt x="50323" y="12277"/>
                  </a:cubicBezTo>
                  <a:cubicBezTo>
                    <a:pt x="50922" y="12277"/>
                    <a:pt x="51523" y="12291"/>
                    <a:pt x="52127" y="12320"/>
                  </a:cubicBezTo>
                  <a:lnTo>
                    <a:pt x="52714" y="55"/>
                  </a:lnTo>
                  <a:cubicBezTo>
                    <a:pt x="51928" y="19"/>
                    <a:pt x="51144" y="1"/>
                    <a:pt x="50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3"/>
            <p:cNvSpPr/>
            <p:nvPr/>
          </p:nvSpPr>
          <p:spPr>
            <a:xfrm>
              <a:off x="3383475" y="2118075"/>
              <a:ext cx="844075" cy="509475"/>
            </a:xfrm>
            <a:custGeom>
              <a:avLst/>
              <a:gdLst/>
              <a:ahLst/>
              <a:cxnLst/>
              <a:rect l="l" t="t" r="r" b="b"/>
              <a:pathLst>
                <a:path w="33763" h="20379" extrusionOk="0">
                  <a:moveTo>
                    <a:pt x="31397" y="1"/>
                  </a:moveTo>
                  <a:cubicBezTo>
                    <a:pt x="20301" y="1"/>
                    <a:pt x="9198" y="3644"/>
                    <a:pt x="1" y="10984"/>
                  </a:cubicBezTo>
                  <a:lnTo>
                    <a:pt x="7993" y="20378"/>
                  </a:lnTo>
                  <a:cubicBezTo>
                    <a:pt x="14511" y="15268"/>
                    <a:pt x="22808" y="12282"/>
                    <a:pt x="31459" y="12282"/>
                  </a:cubicBezTo>
                  <a:cubicBezTo>
                    <a:pt x="32029" y="12282"/>
                    <a:pt x="32602" y="12295"/>
                    <a:pt x="33175" y="12321"/>
                  </a:cubicBezTo>
                  <a:lnTo>
                    <a:pt x="33762" y="56"/>
                  </a:lnTo>
                  <a:cubicBezTo>
                    <a:pt x="32974" y="19"/>
                    <a:pt x="32186" y="1"/>
                    <a:pt x="31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3"/>
            <p:cNvSpPr/>
            <p:nvPr/>
          </p:nvSpPr>
          <p:spPr>
            <a:xfrm>
              <a:off x="1190625" y="2855300"/>
              <a:ext cx="2845275" cy="1944725"/>
            </a:xfrm>
            <a:custGeom>
              <a:avLst/>
              <a:gdLst/>
              <a:ahLst/>
              <a:cxnLst/>
              <a:rect l="l" t="t" r="r" b="b"/>
              <a:pathLst>
                <a:path w="113811" h="77789" extrusionOk="0">
                  <a:moveTo>
                    <a:pt x="51557" y="1"/>
                  </a:moveTo>
                  <a:cubicBezTo>
                    <a:pt x="51208" y="1"/>
                    <a:pt x="50854" y="8"/>
                    <a:pt x="50496" y="23"/>
                  </a:cubicBezTo>
                  <a:cubicBezTo>
                    <a:pt x="33827" y="153"/>
                    <a:pt x="20290" y="13886"/>
                    <a:pt x="20290" y="30718"/>
                  </a:cubicBezTo>
                  <a:lnTo>
                    <a:pt x="20290" y="32871"/>
                  </a:lnTo>
                  <a:cubicBezTo>
                    <a:pt x="9101" y="33882"/>
                    <a:pt x="0" y="43375"/>
                    <a:pt x="0" y="55281"/>
                  </a:cubicBezTo>
                  <a:cubicBezTo>
                    <a:pt x="0" y="67709"/>
                    <a:pt x="10047" y="77789"/>
                    <a:pt x="22377" y="77789"/>
                  </a:cubicBezTo>
                  <a:lnTo>
                    <a:pt x="91433" y="77789"/>
                  </a:lnTo>
                  <a:cubicBezTo>
                    <a:pt x="103699" y="77789"/>
                    <a:pt x="113811" y="67774"/>
                    <a:pt x="113811" y="55248"/>
                  </a:cubicBezTo>
                  <a:cubicBezTo>
                    <a:pt x="113811" y="42853"/>
                    <a:pt x="107450" y="41548"/>
                    <a:pt x="95120" y="41548"/>
                  </a:cubicBezTo>
                  <a:lnTo>
                    <a:pt x="78059" y="52606"/>
                  </a:lnTo>
                  <a:lnTo>
                    <a:pt x="72383" y="30033"/>
                  </a:lnTo>
                  <a:cubicBezTo>
                    <a:pt x="72383" y="12390"/>
                    <a:pt x="65947" y="1"/>
                    <a:pt x="5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3"/>
            <p:cNvSpPr/>
            <p:nvPr/>
          </p:nvSpPr>
          <p:spPr>
            <a:xfrm>
              <a:off x="2453000" y="2855325"/>
              <a:ext cx="1582900" cy="1944700"/>
            </a:xfrm>
            <a:custGeom>
              <a:avLst/>
              <a:gdLst/>
              <a:ahLst/>
              <a:cxnLst/>
              <a:rect l="l" t="t" r="r" b="b"/>
              <a:pathLst>
                <a:path w="63316" h="77788" extrusionOk="0">
                  <a:moveTo>
                    <a:pt x="1026" y="1"/>
                  </a:moveTo>
                  <a:cubicBezTo>
                    <a:pt x="684" y="1"/>
                    <a:pt x="342" y="8"/>
                    <a:pt x="1" y="22"/>
                  </a:cubicBezTo>
                  <a:lnTo>
                    <a:pt x="33" y="77788"/>
                  </a:lnTo>
                  <a:lnTo>
                    <a:pt x="40938" y="77788"/>
                  </a:lnTo>
                  <a:cubicBezTo>
                    <a:pt x="53204" y="77788"/>
                    <a:pt x="63316" y="67773"/>
                    <a:pt x="63316" y="55247"/>
                  </a:cubicBezTo>
                  <a:cubicBezTo>
                    <a:pt x="63316" y="42852"/>
                    <a:pt x="53269" y="32739"/>
                    <a:pt x="40938" y="32739"/>
                  </a:cubicBezTo>
                  <a:lnTo>
                    <a:pt x="30565" y="32739"/>
                  </a:lnTo>
                  <a:lnTo>
                    <a:pt x="30565" y="30684"/>
                  </a:lnTo>
                  <a:cubicBezTo>
                    <a:pt x="30565" y="13021"/>
                    <a:pt x="15825" y="1"/>
                    <a:pt x="10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3"/>
            <p:cNvSpPr/>
            <p:nvPr/>
          </p:nvSpPr>
          <p:spPr>
            <a:xfrm>
              <a:off x="4055450" y="1053525"/>
              <a:ext cx="2354375" cy="1617250"/>
            </a:xfrm>
            <a:custGeom>
              <a:avLst/>
              <a:gdLst/>
              <a:ahLst/>
              <a:cxnLst/>
              <a:rect l="l" t="t" r="r" b="b"/>
              <a:pathLst>
                <a:path w="94175" h="64690" extrusionOk="0">
                  <a:moveTo>
                    <a:pt x="42353" y="1"/>
                  </a:moveTo>
                  <a:cubicBezTo>
                    <a:pt x="29155" y="1"/>
                    <a:pt x="16376" y="10096"/>
                    <a:pt x="16376" y="26426"/>
                  </a:cubicBezTo>
                  <a:cubicBezTo>
                    <a:pt x="7144" y="27796"/>
                    <a:pt x="1" y="35755"/>
                    <a:pt x="1" y="45443"/>
                  </a:cubicBezTo>
                  <a:cubicBezTo>
                    <a:pt x="33" y="56077"/>
                    <a:pt x="8645" y="64689"/>
                    <a:pt x="19246" y="64689"/>
                  </a:cubicBezTo>
                  <a:lnTo>
                    <a:pt x="74928" y="64689"/>
                  </a:lnTo>
                  <a:cubicBezTo>
                    <a:pt x="85562" y="64689"/>
                    <a:pt x="94174" y="56077"/>
                    <a:pt x="94174" y="45443"/>
                  </a:cubicBezTo>
                  <a:cubicBezTo>
                    <a:pt x="94174" y="34809"/>
                    <a:pt x="85530" y="26198"/>
                    <a:pt x="74928" y="26198"/>
                  </a:cubicBezTo>
                  <a:lnTo>
                    <a:pt x="67980" y="26198"/>
                  </a:lnTo>
                  <a:cubicBezTo>
                    <a:pt x="67980" y="18662"/>
                    <a:pt x="65208" y="12334"/>
                    <a:pt x="60413" y="7539"/>
                  </a:cubicBezTo>
                  <a:cubicBezTo>
                    <a:pt x="55230" y="2367"/>
                    <a:pt x="48742" y="1"/>
                    <a:pt x="4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3"/>
            <p:cNvSpPr/>
            <p:nvPr/>
          </p:nvSpPr>
          <p:spPr>
            <a:xfrm>
              <a:off x="5135975" y="1054425"/>
              <a:ext cx="1273850" cy="1616350"/>
            </a:xfrm>
            <a:custGeom>
              <a:avLst/>
              <a:gdLst/>
              <a:ahLst/>
              <a:cxnLst/>
              <a:rect l="l" t="t" r="r" b="b"/>
              <a:pathLst>
                <a:path w="50954" h="64654" extrusionOk="0">
                  <a:moveTo>
                    <a:pt x="1" y="0"/>
                  </a:moveTo>
                  <a:lnTo>
                    <a:pt x="1" y="64653"/>
                  </a:lnTo>
                  <a:lnTo>
                    <a:pt x="31707" y="64653"/>
                  </a:lnTo>
                  <a:cubicBezTo>
                    <a:pt x="42341" y="64653"/>
                    <a:pt x="50953" y="56041"/>
                    <a:pt x="50953" y="45407"/>
                  </a:cubicBezTo>
                  <a:cubicBezTo>
                    <a:pt x="50953" y="34773"/>
                    <a:pt x="42309" y="26162"/>
                    <a:pt x="31707" y="26162"/>
                  </a:cubicBezTo>
                  <a:lnTo>
                    <a:pt x="24759" y="26162"/>
                  </a:lnTo>
                  <a:cubicBezTo>
                    <a:pt x="24759" y="11156"/>
                    <a:pt x="13212" y="49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0" name="Google Shape;2740;p63"/>
          <p:cNvGrpSpPr/>
          <p:nvPr/>
        </p:nvGrpSpPr>
        <p:grpSpPr>
          <a:xfrm>
            <a:off x="2080749" y="3044835"/>
            <a:ext cx="613776" cy="519504"/>
            <a:chOff x="919875" y="524350"/>
            <a:chExt cx="5489950" cy="4646725"/>
          </a:xfrm>
        </p:grpSpPr>
        <p:sp>
          <p:nvSpPr>
            <p:cNvPr id="2741" name="Google Shape;2741;p63"/>
            <p:cNvSpPr/>
            <p:nvPr/>
          </p:nvSpPr>
          <p:spPr>
            <a:xfrm>
              <a:off x="2951275" y="524350"/>
              <a:ext cx="3458550" cy="2899925"/>
            </a:xfrm>
            <a:custGeom>
              <a:avLst/>
              <a:gdLst/>
              <a:ahLst/>
              <a:cxnLst/>
              <a:rect l="l" t="t" r="r" b="b"/>
              <a:pathLst>
                <a:path w="138342" h="115997" extrusionOk="0">
                  <a:moveTo>
                    <a:pt x="53758" y="1"/>
                  </a:moveTo>
                  <a:lnTo>
                    <a:pt x="53758" y="33501"/>
                  </a:lnTo>
                  <a:cubicBezTo>
                    <a:pt x="52127" y="33730"/>
                    <a:pt x="50496" y="34056"/>
                    <a:pt x="48897" y="34447"/>
                  </a:cubicBezTo>
                  <a:lnTo>
                    <a:pt x="35132" y="3556"/>
                  </a:lnTo>
                  <a:lnTo>
                    <a:pt x="23943" y="8547"/>
                  </a:lnTo>
                  <a:cubicBezTo>
                    <a:pt x="33660" y="30369"/>
                    <a:pt x="35256" y="33952"/>
                    <a:pt x="35257" y="33952"/>
                  </a:cubicBezTo>
                  <a:cubicBezTo>
                    <a:pt x="35257" y="33952"/>
                    <a:pt x="34876" y="33095"/>
                    <a:pt x="34877" y="33095"/>
                  </a:cubicBezTo>
                  <a:lnTo>
                    <a:pt x="34877" y="33095"/>
                  </a:lnTo>
                  <a:cubicBezTo>
                    <a:pt x="34877" y="33095"/>
                    <a:pt x="35376" y="34215"/>
                    <a:pt x="37513" y="39014"/>
                  </a:cubicBezTo>
                  <a:cubicBezTo>
                    <a:pt x="36078" y="39829"/>
                    <a:pt x="34708" y="40710"/>
                    <a:pt x="33370" y="41656"/>
                  </a:cubicBezTo>
                  <a:lnTo>
                    <a:pt x="8677" y="16963"/>
                  </a:lnTo>
                  <a:lnTo>
                    <a:pt x="0" y="25607"/>
                  </a:lnTo>
                  <a:lnTo>
                    <a:pt x="27662" y="53269"/>
                  </a:lnTo>
                  <a:lnTo>
                    <a:pt x="35262" y="95805"/>
                  </a:lnTo>
                  <a:cubicBezTo>
                    <a:pt x="91662" y="97567"/>
                    <a:pt x="87128" y="97240"/>
                    <a:pt x="86769" y="97730"/>
                  </a:cubicBezTo>
                  <a:lnTo>
                    <a:pt x="96718" y="104873"/>
                  </a:lnTo>
                  <a:cubicBezTo>
                    <a:pt x="97305" y="104058"/>
                    <a:pt x="97860" y="103242"/>
                    <a:pt x="98382" y="102394"/>
                  </a:cubicBezTo>
                  <a:lnTo>
                    <a:pt x="128979" y="115997"/>
                  </a:lnTo>
                  <a:lnTo>
                    <a:pt x="133970" y="104808"/>
                  </a:lnTo>
                  <a:lnTo>
                    <a:pt x="103405" y="91206"/>
                  </a:lnTo>
                  <a:cubicBezTo>
                    <a:pt x="104058" y="89053"/>
                    <a:pt x="104514" y="86835"/>
                    <a:pt x="104841" y="84551"/>
                  </a:cubicBezTo>
                  <a:lnTo>
                    <a:pt x="138341" y="84551"/>
                  </a:lnTo>
                  <a:lnTo>
                    <a:pt x="138341" y="72319"/>
                  </a:lnTo>
                  <a:lnTo>
                    <a:pt x="104841" y="72319"/>
                  </a:lnTo>
                  <a:cubicBezTo>
                    <a:pt x="104547" y="70101"/>
                    <a:pt x="104090" y="67948"/>
                    <a:pt x="103470" y="65860"/>
                  </a:cubicBezTo>
                  <a:cubicBezTo>
                    <a:pt x="112050" y="62533"/>
                    <a:pt x="123010" y="58358"/>
                    <a:pt x="134557" y="53921"/>
                  </a:cubicBezTo>
                  <a:lnTo>
                    <a:pt x="130154" y="42472"/>
                  </a:lnTo>
                  <a:cubicBezTo>
                    <a:pt x="94859" y="56009"/>
                    <a:pt x="101937" y="53301"/>
                    <a:pt x="98480" y="54639"/>
                  </a:cubicBezTo>
                  <a:cubicBezTo>
                    <a:pt x="97501" y="53040"/>
                    <a:pt x="96457" y="51540"/>
                    <a:pt x="95283" y="50105"/>
                  </a:cubicBezTo>
                  <a:lnTo>
                    <a:pt x="119813" y="25607"/>
                  </a:lnTo>
                  <a:lnTo>
                    <a:pt x="111136" y="16963"/>
                  </a:lnTo>
                  <a:lnTo>
                    <a:pt x="86410" y="41656"/>
                  </a:lnTo>
                  <a:cubicBezTo>
                    <a:pt x="85106" y="40710"/>
                    <a:pt x="83735" y="39829"/>
                    <a:pt x="82300" y="39014"/>
                  </a:cubicBezTo>
                  <a:cubicBezTo>
                    <a:pt x="84839" y="33304"/>
                    <a:pt x="85388" y="32068"/>
                    <a:pt x="85389" y="32068"/>
                  </a:cubicBezTo>
                  <a:lnTo>
                    <a:pt x="85389" y="32068"/>
                  </a:lnTo>
                  <a:cubicBezTo>
                    <a:pt x="85389" y="32068"/>
                    <a:pt x="85070" y="32788"/>
                    <a:pt x="85072" y="32788"/>
                  </a:cubicBezTo>
                  <a:cubicBezTo>
                    <a:pt x="85075" y="32788"/>
                    <a:pt x="86562" y="29459"/>
                    <a:pt x="95903" y="8482"/>
                  </a:cubicBezTo>
                  <a:lnTo>
                    <a:pt x="84681" y="3524"/>
                  </a:lnTo>
                  <a:cubicBezTo>
                    <a:pt x="82039" y="9460"/>
                    <a:pt x="73656" y="28282"/>
                    <a:pt x="70916" y="34447"/>
                  </a:cubicBezTo>
                  <a:cubicBezTo>
                    <a:pt x="69318" y="34023"/>
                    <a:pt x="67687" y="33730"/>
                    <a:pt x="66023" y="33501"/>
                  </a:cubicBezTo>
                  <a:lnTo>
                    <a:pt x="660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3"/>
            <p:cNvSpPr/>
            <p:nvPr/>
          </p:nvSpPr>
          <p:spPr>
            <a:xfrm>
              <a:off x="4448525" y="524350"/>
              <a:ext cx="1961300" cy="2899925"/>
            </a:xfrm>
            <a:custGeom>
              <a:avLst/>
              <a:gdLst/>
              <a:ahLst/>
              <a:cxnLst/>
              <a:rect l="l" t="t" r="r" b="b"/>
              <a:pathLst>
                <a:path w="78452" h="115997" extrusionOk="0">
                  <a:moveTo>
                    <a:pt x="0" y="1"/>
                  </a:moveTo>
                  <a:lnTo>
                    <a:pt x="0" y="96588"/>
                  </a:lnTo>
                  <a:cubicBezTo>
                    <a:pt x="30043" y="97501"/>
                    <a:pt x="27205" y="97273"/>
                    <a:pt x="26879" y="97730"/>
                  </a:cubicBezTo>
                  <a:lnTo>
                    <a:pt x="36828" y="104873"/>
                  </a:lnTo>
                  <a:cubicBezTo>
                    <a:pt x="37415" y="104058"/>
                    <a:pt x="37970" y="103242"/>
                    <a:pt x="38492" y="102394"/>
                  </a:cubicBezTo>
                  <a:lnTo>
                    <a:pt x="69089" y="115997"/>
                  </a:lnTo>
                  <a:lnTo>
                    <a:pt x="74080" y="104808"/>
                  </a:lnTo>
                  <a:lnTo>
                    <a:pt x="43515" y="91206"/>
                  </a:lnTo>
                  <a:cubicBezTo>
                    <a:pt x="44168" y="89053"/>
                    <a:pt x="44624" y="86835"/>
                    <a:pt x="44951" y="84551"/>
                  </a:cubicBezTo>
                  <a:lnTo>
                    <a:pt x="78451" y="84551"/>
                  </a:lnTo>
                  <a:lnTo>
                    <a:pt x="78451" y="72319"/>
                  </a:lnTo>
                  <a:lnTo>
                    <a:pt x="44951" y="72319"/>
                  </a:lnTo>
                  <a:cubicBezTo>
                    <a:pt x="44657" y="70101"/>
                    <a:pt x="44200" y="67948"/>
                    <a:pt x="43580" y="65860"/>
                  </a:cubicBezTo>
                  <a:lnTo>
                    <a:pt x="74667" y="53921"/>
                  </a:lnTo>
                  <a:lnTo>
                    <a:pt x="70264" y="42472"/>
                  </a:lnTo>
                  <a:lnTo>
                    <a:pt x="38590" y="54639"/>
                  </a:lnTo>
                  <a:cubicBezTo>
                    <a:pt x="37611" y="53040"/>
                    <a:pt x="36567" y="51540"/>
                    <a:pt x="35393" y="50105"/>
                  </a:cubicBezTo>
                  <a:lnTo>
                    <a:pt x="59923" y="25607"/>
                  </a:lnTo>
                  <a:lnTo>
                    <a:pt x="51246" y="16963"/>
                  </a:lnTo>
                  <a:lnTo>
                    <a:pt x="26520" y="41656"/>
                  </a:lnTo>
                  <a:cubicBezTo>
                    <a:pt x="25216" y="40710"/>
                    <a:pt x="23845" y="39829"/>
                    <a:pt x="22410" y="39014"/>
                  </a:cubicBezTo>
                  <a:lnTo>
                    <a:pt x="36013" y="8482"/>
                  </a:lnTo>
                  <a:lnTo>
                    <a:pt x="24791" y="3524"/>
                  </a:lnTo>
                  <a:lnTo>
                    <a:pt x="11026" y="34447"/>
                  </a:lnTo>
                  <a:cubicBezTo>
                    <a:pt x="9428" y="34023"/>
                    <a:pt x="7797" y="33730"/>
                    <a:pt x="6133" y="33501"/>
                  </a:cubicBezTo>
                  <a:lnTo>
                    <a:pt x="6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3"/>
            <p:cNvSpPr/>
            <p:nvPr/>
          </p:nvSpPr>
          <p:spPr>
            <a:xfrm>
              <a:off x="919875" y="1515175"/>
              <a:ext cx="3390850" cy="2572925"/>
            </a:xfrm>
            <a:custGeom>
              <a:avLst/>
              <a:gdLst/>
              <a:ahLst/>
              <a:cxnLst/>
              <a:rect l="l" t="t" r="r" b="b"/>
              <a:pathLst>
                <a:path w="135634" h="102917" extrusionOk="0">
                  <a:moveTo>
                    <a:pt x="91988" y="1"/>
                  </a:moveTo>
                  <a:cubicBezTo>
                    <a:pt x="70263" y="1"/>
                    <a:pt x="51801" y="16082"/>
                    <a:pt x="48767" y="37514"/>
                  </a:cubicBezTo>
                  <a:lnTo>
                    <a:pt x="43548" y="37514"/>
                  </a:lnTo>
                  <a:cubicBezTo>
                    <a:pt x="34806" y="37514"/>
                    <a:pt x="26585" y="40906"/>
                    <a:pt x="20420" y="47071"/>
                  </a:cubicBezTo>
                  <a:cubicBezTo>
                    <a:pt x="0" y="67491"/>
                    <a:pt x="14320" y="102916"/>
                    <a:pt x="43548" y="102916"/>
                  </a:cubicBezTo>
                  <a:lnTo>
                    <a:pt x="67491" y="102916"/>
                  </a:lnTo>
                  <a:cubicBezTo>
                    <a:pt x="101057" y="93522"/>
                    <a:pt x="95870" y="94957"/>
                    <a:pt x="103862" y="92739"/>
                  </a:cubicBezTo>
                  <a:lnTo>
                    <a:pt x="129501" y="47104"/>
                  </a:lnTo>
                  <a:lnTo>
                    <a:pt x="135634" y="47104"/>
                  </a:lnTo>
                  <a:lnTo>
                    <a:pt x="135634" y="43646"/>
                  </a:lnTo>
                  <a:cubicBezTo>
                    <a:pt x="135634" y="19442"/>
                    <a:pt x="116062" y="1"/>
                    <a:pt x="91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3"/>
            <p:cNvSpPr/>
            <p:nvPr/>
          </p:nvSpPr>
          <p:spPr>
            <a:xfrm>
              <a:off x="3322325" y="1520075"/>
              <a:ext cx="988400" cy="2400025"/>
            </a:xfrm>
            <a:custGeom>
              <a:avLst/>
              <a:gdLst/>
              <a:ahLst/>
              <a:cxnLst/>
              <a:rect l="l" t="t" r="r" b="b"/>
              <a:pathLst>
                <a:path w="39536" h="96001" extrusionOk="0">
                  <a:moveTo>
                    <a:pt x="294" y="0"/>
                  </a:moveTo>
                  <a:cubicBezTo>
                    <a:pt x="0" y="2055"/>
                    <a:pt x="131" y="15397"/>
                    <a:pt x="131" y="96001"/>
                  </a:cubicBezTo>
                  <a:lnTo>
                    <a:pt x="12559" y="92543"/>
                  </a:lnTo>
                  <a:lnTo>
                    <a:pt x="38198" y="46908"/>
                  </a:lnTo>
                  <a:lnTo>
                    <a:pt x="39536" y="46908"/>
                  </a:lnTo>
                  <a:lnTo>
                    <a:pt x="39536" y="43450"/>
                  </a:lnTo>
                  <a:cubicBezTo>
                    <a:pt x="39536" y="20779"/>
                    <a:pt x="22312" y="2219"/>
                    <a:pt x="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3"/>
            <p:cNvSpPr/>
            <p:nvPr/>
          </p:nvSpPr>
          <p:spPr>
            <a:xfrm>
              <a:off x="2334750" y="2495025"/>
              <a:ext cx="4064475" cy="2676050"/>
            </a:xfrm>
            <a:custGeom>
              <a:avLst/>
              <a:gdLst/>
              <a:ahLst/>
              <a:cxnLst/>
              <a:rect l="l" t="t" r="r" b="b"/>
              <a:pathLst>
                <a:path w="162579" h="107042" extrusionOk="0">
                  <a:moveTo>
                    <a:pt x="84494" y="0"/>
                  </a:moveTo>
                  <a:cubicBezTo>
                    <a:pt x="83480" y="0"/>
                    <a:pt x="82412" y="38"/>
                    <a:pt x="81289" y="114"/>
                  </a:cubicBezTo>
                  <a:cubicBezTo>
                    <a:pt x="59858" y="1679"/>
                    <a:pt x="42472" y="18185"/>
                    <a:pt x="39634" y="39225"/>
                  </a:cubicBezTo>
                  <a:lnTo>
                    <a:pt x="33893" y="39225"/>
                  </a:lnTo>
                  <a:cubicBezTo>
                    <a:pt x="15136" y="39225"/>
                    <a:pt x="1" y="54426"/>
                    <a:pt x="1" y="73150"/>
                  </a:cubicBezTo>
                  <a:cubicBezTo>
                    <a:pt x="1" y="91841"/>
                    <a:pt x="15202" y="107042"/>
                    <a:pt x="33893" y="107042"/>
                  </a:cubicBezTo>
                  <a:lnTo>
                    <a:pt x="136841" y="107042"/>
                  </a:lnTo>
                  <a:cubicBezTo>
                    <a:pt x="151096" y="107042"/>
                    <a:pt x="162578" y="95527"/>
                    <a:pt x="162578" y="81304"/>
                  </a:cubicBezTo>
                  <a:cubicBezTo>
                    <a:pt x="162578" y="67115"/>
                    <a:pt x="151063" y="55567"/>
                    <a:pt x="136841" y="55567"/>
                  </a:cubicBezTo>
                  <a:lnTo>
                    <a:pt x="129926" y="55567"/>
                  </a:lnTo>
                  <a:lnTo>
                    <a:pt x="102068" y="48424"/>
                  </a:lnTo>
                  <a:cubicBezTo>
                    <a:pt x="102068" y="23669"/>
                    <a:pt x="110065" y="0"/>
                    <a:pt x="84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3"/>
            <p:cNvSpPr/>
            <p:nvPr/>
          </p:nvSpPr>
          <p:spPr>
            <a:xfrm>
              <a:off x="4448525" y="2495400"/>
              <a:ext cx="1950700" cy="2675675"/>
            </a:xfrm>
            <a:custGeom>
              <a:avLst/>
              <a:gdLst/>
              <a:ahLst/>
              <a:cxnLst/>
              <a:rect l="l" t="t" r="r" b="b"/>
              <a:pathLst>
                <a:path w="78028" h="107027" extrusionOk="0">
                  <a:moveTo>
                    <a:pt x="0" y="1"/>
                  </a:moveTo>
                  <a:lnTo>
                    <a:pt x="0" y="107027"/>
                  </a:lnTo>
                  <a:lnTo>
                    <a:pt x="52290" y="107027"/>
                  </a:lnTo>
                  <a:cubicBezTo>
                    <a:pt x="66545" y="107027"/>
                    <a:pt x="78027" y="95512"/>
                    <a:pt x="78027" y="81289"/>
                  </a:cubicBezTo>
                  <a:cubicBezTo>
                    <a:pt x="78027" y="67100"/>
                    <a:pt x="66512" y="55552"/>
                    <a:pt x="52290" y="55552"/>
                  </a:cubicBezTo>
                  <a:lnTo>
                    <a:pt x="45375" y="55552"/>
                  </a:lnTo>
                  <a:lnTo>
                    <a:pt x="45375" y="45342"/>
                  </a:lnTo>
                  <a:cubicBezTo>
                    <a:pt x="45375" y="20258"/>
                    <a:pt x="2505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7" name="Google Shape;2747;p63"/>
          <p:cNvGrpSpPr/>
          <p:nvPr/>
        </p:nvGrpSpPr>
        <p:grpSpPr>
          <a:xfrm>
            <a:off x="6458060" y="3088380"/>
            <a:ext cx="613778" cy="492747"/>
            <a:chOff x="1190625" y="752700"/>
            <a:chExt cx="5219200" cy="4190025"/>
          </a:xfrm>
        </p:grpSpPr>
        <p:sp>
          <p:nvSpPr>
            <p:cNvPr id="2748" name="Google Shape;2748;p63"/>
            <p:cNvSpPr/>
            <p:nvPr/>
          </p:nvSpPr>
          <p:spPr>
            <a:xfrm>
              <a:off x="1233025" y="752700"/>
              <a:ext cx="4577400" cy="2772700"/>
            </a:xfrm>
            <a:custGeom>
              <a:avLst/>
              <a:gdLst/>
              <a:ahLst/>
              <a:cxnLst/>
              <a:rect l="l" t="t" r="r" b="b"/>
              <a:pathLst>
                <a:path w="183096" h="110908" extrusionOk="0">
                  <a:moveTo>
                    <a:pt x="96588" y="0"/>
                  </a:moveTo>
                  <a:lnTo>
                    <a:pt x="96588" y="30728"/>
                  </a:lnTo>
                  <a:cubicBezTo>
                    <a:pt x="86475" y="31511"/>
                    <a:pt x="76885" y="34153"/>
                    <a:pt x="68143" y="38296"/>
                  </a:cubicBezTo>
                  <a:lnTo>
                    <a:pt x="52453" y="11384"/>
                  </a:lnTo>
                  <a:lnTo>
                    <a:pt x="41917" y="17582"/>
                  </a:lnTo>
                  <a:lnTo>
                    <a:pt x="57542" y="44396"/>
                  </a:lnTo>
                  <a:cubicBezTo>
                    <a:pt x="47984" y="50920"/>
                    <a:pt x="39862" y="59434"/>
                    <a:pt x="33860" y="69383"/>
                  </a:cubicBezTo>
                  <a:lnTo>
                    <a:pt x="5546" y="54867"/>
                  </a:lnTo>
                  <a:lnTo>
                    <a:pt x="0" y="65762"/>
                  </a:lnTo>
                  <a:lnTo>
                    <a:pt x="28347" y="80278"/>
                  </a:lnTo>
                  <a:cubicBezTo>
                    <a:pt x="24433" y="89737"/>
                    <a:pt x="22280" y="100078"/>
                    <a:pt x="22280" y="110908"/>
                  </a:cubicBezTo>
                  <a:lnTo>
                    <a:pt x="183096" y="110908"/>
                  </a:lnTo>
                  <a:cubicBezTo>
                    <a:pt x="183096" y="68632"/>
                    <a:pt x="150313" y="33860"/>
                    <a:pt x="108820" y="30728"/>
                  </a:cubicBezTo>
                  <a:lnTo>
                    <a:pt x="108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3"/>
            <p:cNvSpPr/>
            <p:nvPr/>
          </p:nvSpPr>
          <p:spPr>
            <a:xfrm>
              <a:off x="3800200" y="752700"/>
              <a:ext cx="2567200" cy="2772700"/>
            </a:xfrm>
            <a:custGeom>
              <a:avLst/>
              <a:gdLst/>
              <a:ahLst/>
              <a:cxnLst/>
              <a:rect l="l" t="t" r="r" b="b"/>
              <a:pathLst>
                <a:path w="102688" h="110908" extrusionOk="0">
                  <a:moveTo>
                    <a:pt x="1" y="0"/>
                  </a:moveTo>
                  <a:lnTo>
                    <a:pt x="1" y="30500"/>
                  </a:lnTo>
                  <a:lnTo>
                    <a:pt x="1" y="54867"/>
                  </a:lnTo>
                  <a:lnTo>
                    <a:pt x="1" y="110908"/>
                  </a:lnTo>
                  <a:lnTo>
                    <a:pt x="80409" y="110908"/>
                  </a:lnTo>
                  <a:cubicBezTo>
                    <a:pt x="80409" y="100013"/>
                    <a:pt x="78223" y="89607"/>
                    <a:pt x="74276" y="80115"/>
                  </a:cubicBezTo>
                  <a:lnTo>
                    <a:pt x="102688" y="65762"/>
                  </a:lnTo>
                  <a:lnTo>
                    <a:pt x="97143" y="54867"/>
                  </a:lnTo>
                  <a:lnTo>
                    <a:pt x="68731" y="69219"/>
                  </a:lnTo>
                  <a:cubicBezTo>
                    <a:pt x="62663" y="59238"/>
                    <a:pt x="54476" y="50659"/>
                    <a:pt x="44788" y="44167"/>
                  </a:cubicBezTo>
                  <a:lnTo>
                    <a:pt x="60902" y="17582"/>
                  </a:lnTo>
                  <a:lnTo>
                    <a:pt x="50366" y="11384"/>
                  </a:lnTo>
                  <a:lnTo>
                    <a:pt x="34154" y="38133"/>
                  </a:lnTo>
                  <a:cubicBezTo>
                    <a:pt x="25509" y="34055"/>
                    <a:pt x="16082" y="31478"/>
                    <a:pt x="6133" y="30728"/>
                  </a:cubicBezTo>
                  <a:lnTo>
                    <a:pt x="6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3"/>
            <p:cNvSpPr/>
            <p:nvPr/>
          </p:nvSpPr>
          <p:spPr>
            <a:xfrm>
              <a:off x="1190625" y="3372875"/>
              <a:ext cx="5219200" cy="305850"/>
            </a:xfrm>
            <a:custGeom>
              <a:avLst/>
              <a:gdLst/>
              <a:ahLst/>
              <a:cxnLst/>
              <a:rect l="l" t="t" r="r" b="b"/>
              <a:pathLst>
                <a:path w="208768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08767" y="1223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3"/>
            <p:cNvSpPr/>
            <p:nvPr/>
          </p:nvSpPr>
          <p:spPr>
            <a:xfrm>
              <a:off x="1843000" y="4004900"/>
              <a:ext cx="3914425" cy="305825"/>
            </a:xfrm>
            <a:custGeom>
              <a:avLst/>
              <a:gdLst/>
              <a:ahLst/>
              <a:cxnLst/>
              <a:rect l="l" t="t" r="r" b="b"/>
              <a:pathLst>
                <a:path w="156577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56576" y="12233"/>
                  </a:lnTo>
                  <a:lnTo>
                    <a:pt x="1565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3"/>
            <p:cNvSpPr/>
            <p:nvPr/>
          </p:nvSpPr>
          <p:spPr>
            <a:xfrm>
              <a:off x="3147800" y="4636900"/>
              <a:ext cx="1304825" cy="305825"/>
            </a:xfrm>
            <a:custGeom>
              <a:avLst/>
              <a:gdLst/>
              <a:ahLst/>
              <a:cxnLst/>
              <a:rect l="l" t="t" r="r" b="b"/>
              <a:pathLst>
                <a:path w="52193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52192" y="12233"/>
                  </a:lnTo>
                  <a:lnTo>
                    <a:pt x="52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3"/>
            <p:cNvSpPr/>
            <p:nvPr/>
          </p:nvSpPr>
          <p:spPr>
            <a:xfrm>
              <a:off x="3800200" y="4636900"/>
              <a:ext cx="652425" cy="305825"/>
            </a:xfrm>
            <a:custGeom>
              <a:avLst/>
              <a:gdLst/>
              <a:ahLst/>
              <a:cxnLst/>
              <a:rect l="l" t="t" r="r" b="b"/>
              <a:pathLst>
                <a:path w="26097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26096" y="12233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3"/>
            <p:cNvSpPr/>
            <p:nvPr/>
          </p:nvSpPr>
          <p:spPr>
            <a:xfrm>
              <a:off x="3800200" y="4004900"/>
              <a:ext cx="1957225" cy="305825"/>
            </a:xfrm>
            <a:custGeom>
              <a:avLst/>
              <a:gdLst/>
              <a:ahLst/>
              <a:cxnLst/>
              <a:rect l="l" t="t" r="r" b="b"/>
              <a:pathLst>
                <a:path w="78289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78288" y="12233"/>
                  </a:lnTo>
                  <a:lnTo>
                    <a:pt x="78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3"/>
            <p:cNvSpPr/>
            <p:nvPr/>
          </p:nvSpPr>
          <p:spPr>
            <a:xfrm>
              <a:off x="3800200" y="3372875"/>
              <a:ext cx="2609625" cy="305850"/>
            </a:xfrm>
            <a:custGeom>
              <a:avLst/>
              <a:gdLst/>
              <a:ahLst/>
              <a:cxnLst/>
              <a:rect l="l" t="t" r="r" b="b"/>
              <a:pathLst>
                <a:path w="104385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04384" y="12233"/>
                  </a:lnTo>
                  <a:lnTo>
                    <a:pt x="104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rgbClr val="FBFCFE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15F5C417-7719-4130-8131-E7601F7B41F4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C456746-2DB6-4CC0-9F6E-A80D5527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7EDA6F5-B741-43CE-BAAE-041A09620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F3F630-844C-46C4-A327-2E62BEDB4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639EEA9-619C-41F0-94DE-E2D20417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4077932-6080-4A29-81D4-5B1306A1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D7EF7-DEC1-4CF5-96CA-7B292D934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766" name="Google Shape;2766;p65"/>
          <p:cNvSpPr txBox="1">
            <a:spLocks noGrp="1"/>
          </p:cNvSpPr>
          <p:nvPr>
            <p:ph type="title"/>
          </p:nvPr>
        </p:nvSpPr>
        <p:spPr>
          <a:xfrm>
            <a:off x="1884550" y="34440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CLARK</a:t>
            </a:r>
            <a:endParaRPr/>
          </a:p>
        </p:txBody>
      </p:sp>
      <p:sp>
        <p:nvSpPr>
          <p:cNvPr id="2767" name="Google Shape;2767;p65"/>
          <p:cNvSpPr txBox="1">
            <a:spLocks noGrp="1"/>
          </p:cNvSpPr>
          <p:nvPr>
            <p:ph type="subTitle" idx="1"/>
          </p:nvPr>
        </p:nvSpPr>
        <p:spPr>
          <a:xfrm>
            <a:off x="1884551" y="35319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2768" name="Google Shape;2768;p65"/>
          <p:cNvSpPr txBox="1">
            <a:spLocks noGrp="1"/>
          </p:cNvSpPr>
          <p:nvPr>
            <p:ph type="title" idx="2"/>
          </p:nvPr>
        </p:nvSpPr>
        <p:spPr>
          <a:xfrm>
            <a:off x="4679450" y="34440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SMITH</a:t>
            </a:r>
            <a:endParaRPr/>
          </a:p>
        </p:txBody>
      </p:sp>
      <p:sp>
        <p:nvSpPr>
          <p:cNvPr id="2769" name="Google Shape;2769;p65"/>
          <p:cNvSpPr txBox="1">
            <a:spLocks noGrp="1"/>
          </p:cNvSpPr>
          <p:nvPr>
            <p:ph type="subTitle" idx="3"/>
          </p:nvPr>
        </p:nvSpPr>
        <p:spPr>
          <a:xfrm>
            <a:off x="4679439" y="35319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2770" name="Google Shape;2770;p65"/>
          <p:cNvSpPr txBox="1">
            <a:spLocks noGrp="1"/>
          </p:cNvSpPr>
          <p:nvPr>
            <p:ph type="title" idx="4"/>
          </p:nvPr>
        </p:nvSpPr>
        <p:spPr>
          <a:xfrm>
            <a:off x="1248232" y="456662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F09FC95-2C39-4FAF-A718-12510A5A9757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0CADF5-6B72-4537-A01A-B8BA81BAB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301E3AE-5C83-423D-9C8C-D746D14B82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0575C76-DE7F-4FC7-A65A-3EAD2281E7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1CF4557-8C12-430E-8090-AA7E8633DE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FC54809-24A4-41EF-9AB4-A2BA04528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D733AF8-F66F-4DD2-90ED-A2014B4495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4F725016-3A0A-495E-9ADF-BA0DBC953D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5D1BA13B-15F9-4A53-BA7F-6E240B6FDF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899B78D-34C7-4402-9495-B22DA0ED97E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8D063C0-378F-4C39-AA88-77BC6B78F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475ACE26-03B0-4C37-ADD5-FF7A073F52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4156AF95-7966-47E7-A4FC-7330D0E743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B1F71058-BE51-485B-8352-8F66A88DAA0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922561C-31C2-419C-A572-C986D9A4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169C93CD-E368-4320-B9DC-D0616A67FA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03776A0A-D14D-4EDB-809E-77E0FF47BF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6BC00E78-2BAB-4460-BC35-C5BB30A4EA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0770664A-F290-4504-8210-57D70FC3D0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19D76D77-664E-477B-BD27-0CF55CCBAA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7815FCC-8363-42E4-A6C4-A1B329DDD0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6C1C4D3A-0E7F-4598-B3E4-A435ADB630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FE844EF8-A374-47FB-A0F1-F2806F5078FC}"/>
              </a:ext>
            </a:extLst>
          </p:cNvPr>
          <p:cNvGrpSpPr/>
          <p:nvPr/>
        </p:nvGrpSpPr>
        <p:grpSpPr>
          <a:xfrm flipH="1">
            <a:off x="91631" y="96425"/>
            <a:ext cx="1882584" cy="1969030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E99CD94B-19A2-45A3-A18B-EE82AAA304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435DE87A-25EB-48E7-A189-84BF5B73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9EA5CFD-DAD7-4C0F-957A-56BCEE618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273B4705-D7FA-4AD5-828F-A0658E4873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E63101D8-26D3-49FA-A55D-7F7AA5FAC2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93B09C16-30D5-49D6-93F6-2F11B57092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F88017F0-DEC5-4374-BB12-349CC0AC95E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E28A2512-FA56-4258-B9B6-3F66F632BD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0E9CBFD5-B4B7-4A18-91A7-1379CC761B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468E7088-4124-402F-8074-7479EC7E58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3E7978ED-DB4C-49CF-97D0-A44708A8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1FAC161-54D9-4EA9-BEAF-787C842575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EFC236AB-9395-451C-9430-F9C03D3311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711FFCEE-0314-4FFB-8EA8-A31EBDB042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AD3B0BFB-63CF-4C37-8C68-8070B3117A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11A4787C-75F3-44E9-885A-056D021BED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F028988E-007D-42C0-9D5F-31FE29CBD2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FDC206D-9B2E-4927-A8CC-7ABB93A43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CBCACED2-42EA-419E-A20B-F3361AC48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FF44286F-5301-4A61-99DF-AECE93459F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A1635BA9-E8B3-4162-9714-A8230B6ED7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55" name="Grupo 2754">
            <a:extLst>
              <a:ext uri="{FF2B5EF4-FFF2-40B4-BE49-F238E27FC236}">
                <a16:creationId xmlns:a16="http://schemas.microsoft.com/office/drawing/2014/main" id="{2C1801B1-660A-BBBD-D3B3-135E3662F44F}"/>
              </a:ext>
            </a:extLst>
          </p:cNvPr>
          <p:cNvGrpSpPr/>
          <p:nvPr/>
        </p:nvGrpSpPr>
        <p:grpSpPr>
          <a:xfrm>
            <a:off x="2216150" y="1595438"/>
            <a:ext cx="1985963" cy="1812925"/>
            <a:chOff x="2216150" y="1595438"/>
            <a:chExt cx="1985963" cy="18129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F56A9CF-4293-517E-8B74-B8AD7708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89213"/>
              <a:ext cx="1985963" cy="819150"/>
            </a:xfrm>
            <a:custGeom>
              <a:avLst/>
              <a:gdLst>
                <a:gd name="T0" fmla="*/ 908 w 1225"/>
                <a:gd name="T1" fmla="*/ 166 h 505"/>
                <a:gd name="T2" fmla="*/ 1066 w 1225"/>
                <a:gd name="T3" fmla="*/ 277 h 505"/>
                <a:gd name="T4" fmla="*/ 1217 w 1225"/>
                <a:gd name="T5" fmla="*/ 348 h 505"/>
                <a:gd name="T6" fmla="*/ 1220 w 1225"/>
                <a:gd name="T7" fmla="*/ 362 h 505"/>
                <a:gd name="T8" fmla="*/ 1206 w 1225"/>
                <a:gd name="T9" fmla="*/ 366 h 505"/>
                <a:gd name="T10" fmla="*/ 1175 w 1225"/>
                <a:gd name="T11" fmla="*/ 359 h 505"/>
                <a:gd name="T12" fmla="*/ 984 w 1225"/>
                <a:gd name="T13" fmla="*/ 409 h 505"/>
                <a:gd name="T14" fmla="*/ 816 w 1225"/>
                <a:gd name="T15" fmla="*/ 457 h 505"/>
                <a:gd name="T16" fmla="*/ 784 w 1225"/>
                <a:gd name="T17" fmla="*/ 451 h 505"/>
                <a:gd name="T18" fmla="*/ 631 w 1225"/>
                <a:gd name="T19" fmla="*/ 439 h 505"/>
                <a:gd name="T20" fmla="*/ 607 w 1225"/>
                <a:gd name="T21" fmla="*/ 440 h 505"/>
                <a:gd name="T22" fmla="*/ 515 w 1225"/>
                <a:gd name="T23" fmla="*/ 461 h 505"/>
                <a:gd name="T24" fmla="*/ 317 w 1225"/>
                <a:gd name="T25" fmla="*/ 467 h 505"/>
                <a:gd name="T26" fmla="*/ 215 w 1225"/>
                <a:gd name="T27" fmla="*/ 428 h 505"/>
                <a:gd name="T28" fmla="*/ 73 w 1225"/>
                <a:gd name="T29" fmla="*/ 400 h 505"/>
                <a:gd name="T30" fmla="*/ 28 w 1225"/>
                <a:gd name="T31" fmla="*/ 398 h 505"/>
                <a:gd name="T32" fmla="*/ 1 w 1225"/>
                <a:gd name="T33" fmla="*/ 378 h 505"/>
                <a:gd name="T34" fmla="*/ 26 w 1225"/>
                <a:gd name="T35" fmla="*/ 365 h 505"/>
                <a:gd name="T36" fmla="*/ 257 w 1225"/>
                <a:gd name="T37" fmla="*/ 306 h 505"/>
                <a:gd name="T38" fmla="*/ 363 w 1225"/>
                <a:gd name="T39" fmla="*/ 191 h 505"/>
                <a:gd name="T40" fmla="*/ 492 w 1225"/>
                <a:gd name="T41" fmla="*/ 150 h 505"/>
                <a:gd name="T42" fmla="*/ 517 w 1225"/>
                <a:gd name="T43" fmla="*/ 182 h 505"/>
                <a:gd name="T44" fmla="*/ 618 w 1225"/>
                <a:gd name="T45" fmla="*/ 211 h 505"/>
                <a:gd name="T46" fmla="*/ 652 w 1225"/>
                <a:gd name="T47" fmla="*/ 156 h 505"/>
                <a:gd name="T48" fmla="*/ 625 w 1225"/>
                <a:gd name="T49" fmla="*/ 109 h 505"/>
                <a:gd name="T50" fmla="*/ 606 w 1225"/>
                <a:gd name="T51" fmla="*/ 107 h 505"/>
                <a:gd name="T52" fmla="*/ 604 w 1225"/>
                <a:gd name="T53" fmla="*/ 125 h 505"/>
                <a:gd name="T54" fmla="*/ 603 w 1225"/>
                <a:gd name="T55" fmla="*/ 185 h 505"/>
                <a:gd name="T56" fmla="*/ 552 w 1225"/>
                <a:gd name="T57" fmla="*/ 199 h 505"/>
                <a:gd name="T58" fmla="*/ 508 w 1225"/>
                <a:gd name="T59" fmla="*/ 141 h 505"/>
                <a:gd name="T60" fmla="*/ 508 w 1225"/>
                <a:gd name="T61" fmla="*/ 112 h 505"/>
                <a:gd name="T62" fmla="*/ 509 w 1225"/>
                <a:gd name="T63" fmla="*/ 107 h 505"/>
                <a:gd name="T64" fmla="*/ 731 w 1225"/>
                <a:gd name="T65" fmla="*/ 65 h 505"/>
                <a:gd name="T66" fmla="*/ 781 w 1225"/>
                <a:gd name="T67" fmla="*/ 126 h 505"/>
                <a:gd name="T68" fmla="*/ 833 w 1225"/>
                <a:gd name="T69" fmla="*/ 139 h 505"/>
                <a:gd name="T70" fmla="*/ 882 w 1225"/>
                <a:gd name="T71" fmla="*/ 156 h 505"/>
                <a:gd name="T72" fmla="*/ 908 w 1225"/>
                <a:gd name="T73" fmla="*/ 16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5" h="505">
                  <a:moveTo>
                    <a:pt x="908" y="166"/>
                  </a:moveTo>
                  <a:cubicBezTo>
                    <a:pt x="922" y="219"/>
                    <a:pt x="1000" y="278"/>
                    <a:pt x="1066" y="277"/>
                  </a:cubicBezTo>
                  <a:cubicBezTo>
                    <a:pt x="1130" y="276"/>
                    <a:pt x="1169" y="319"/>
                    <a:pt x="1217" y="348"/>
                  </a:cubicBezTo>
                  <a:cubicBezTo>
                    <a:pt x="1221" y="351"/>
                    <a:pt x="1225" y="357"/>
                    <a:pt x="1220" y="362"/>
                  </a:cubicBezTo>
                  <a:cubicBezTo>
                    <a:pt x="1217" y="365"/>
                    <a:pt x="1211" y="367"/>
                    <a:pt x="1206" y="366"/>
                  </a:cubicBezTo>
                  <a:cubicBezTo>
                    <a:pt x="1196" y="365"/>
                    <a:pt x="1185" y="363"/>
                    <a:pt x="1175" y="359"/>
                  </a:cubicBezTo>
                  <a:cubicBezTo>
                    <a:pt x="1100" y="333"/>
                    <a:pt x="1042" y="373"/>
                    <a:pt x="984" y="409"/>
                  </a:cubicBezTo>
                  <a:cubicBezTo>
                    <a:pt x="932" y="441"/>
                    <a:pt x="878" y="462"/>
                    <a:pt x="816" y="457"/>
                  </a:cubicBezTo>
                  <a:cubicBezTo>
                    <a:pt x="805" y="456"/>
                    <a:pt x="793" y="456"/>
                    <a:pt x="784" y="451"/>
                  </a:cubicBezTo>
                  <a:cubicBezTo>
                    <a:pt x="735" y="419"/>
                    <a:pt x="684" y="422"/>
                    <a:pt x="631" y="439"/>
                  </a:cubicBezTo>
                  <a:cubicBezTo>
                    <a:pt x="624" y="441"/>
                    <a:pt x="613" y="443"/>
                    <a:pt x="607" y="440"/>
                  </a:cubicBezTo>
                  <a:cubicBezTo>
                    <a:pt x="568" y="415"/>
                    <a:pt x="543" y="442"/>
                    <a:pt x="515" y="461"/>
                  </a:cubicBezTo>
                  <a:cubicBezTo>
                    <a:pt x="450" y="505"/>
                    <a:pt x="383" y="488"/>
                    <a:pt x="317" y="467"/>
                  </a:cubicBezTo>
                  <a:cubicBezTo>
                    <a:pt x="282" y="455"/>
                    <a:pt x="249" y="441"/>
                    <a:pt x="215" y="428"/>
                  </a:cubicBezTo>
                  <a:cubicBezTo>
                    <a:pt x="169" y="410"/>
                    <a:pt x="123" y="397"/>
                    <a:pt x="73" y="400"/>
                  </a:cubicBezTo>
                  <a:cubicBezTo>
                    <a:pt x="58" y="400"/>
                    <a:pt x="43" y="400"/>
                    <a:pt x="28" y="398"/>
                  </a:cubicBezTo>
                  <a:cubicBezTo>
                    <a:pt x="17" y="396"/>
                    <a:pt x="1" y="392"/>
                    <a:pt x="1" y="378"/>
                  </a:cubicBezTo>
                  <a:cubicBezTo>
                    <a:pt x="0" y="362"/>
                    <a:pt x="17" y="368"/>
                    <a:pt x="26" y="365"/>
                  </a:cubicBezTo>
                  <a:cubicBezTo>
                    <a:pt x="100" y="333"/>
                    <a:pt x="179" y="321"/>
                    <a:pt x="257" y="306"/>
                  </a:cubicBezTo>
                  <a:cubicBezTo>
                    <a:pt x="309" y="283"/>
                    <a:pt x="331" y="233"/>
                    <a:pt x="363" y="191"/>
                  </a:cubicBezTo>
                  <a:cubicBezTo>
                    <a:pt x="400" y="141"/>
                    <a:pt x="438" y="130"/>
                    <a:pt x="492" y="150"/>
                  </a:cubicBezTo>
                  <a:cubicBezTo>
                    <a:pt x="505" y="157"/>
                    <a:pt x="509" y="171"/>
                    <a:pt x="517" y="182"/>
                  </a:cubicBezTo>
                  <a:cubicBezTo>
                    <a:pt x="541" y="215"/>
                    <a:pt x="585" y="227"/>
                    <a:pt x="618" y="211"/>
                  </a:cubicBezTo>
                  <a:cubicBezTo>
                    <a:pt x="641" y="200"/>
                    <a:pt x="652" y="181"/>
                    <a:pt x="652" y="156"/>
                  </a:cubicBezTo>
                  <a:cubicBezTo>
                    <a:pt x="653" y="135"/>
                    <a:pt x="643" y="119"/>
                    <a:pt x="625" y="109"/>
                  </a:cubicBezTo>
                  <a:cubicBezTo>
                    <a:pt x="619" y="105"/>
                    <a:pt x="612" y="104"/>
                    <a:pt x="606" y="107"/>
                  </a:cubicBezTo>
                  <a:cubicBezTo>
                    <a:pt x="598" y="112"/>
                    <a:pt x="600" y="120"/>
                    <a:pt x="604" y="125"/>
                  </a:cubicBezTo>
                  <a:cubicBezTo>
                    <a:pt x="622" y="145"/>
                    <a:pt x="625" y="165"/>
                    <a:pt x="603" y="185"/>
                  </a:cubicBezTo>
                  <a:cubicBezTo>
                    <a:pt x="588" y="199"/>
                    <a:pt x="573" y="208"/>
                    <a:pt x="552" y="199"/>
                  </a:cubicBezTo>
                  <a:cubicBezTo>
                    <a:pt x="527" y="187"/>
                    <a:pt x="509" y="170"/>
                    <a:pt x="508" y="141"/>
                  </a:cubicBezTo>
                  <a:cubicBezTo>
                    <a:pt x="507" y="131"/>
                    <a:pt x="506" y="122"/>
                    <a:pt x="508" y="112"/>
                  </a:cubicBezTo>
                  <a:cubicBezTo>
                    <a:pt x="508" y="110"/>
                    <a:pt x="508" y="108"/>
                    <a:pt x="509" y="107"/>
                  </a:cubicBezTo>
                  <a:cubicBezTo>
                    <a:pt x="553" y="19"/>
                    <a:pt x="660" y="0"/>
                    <a:pt x="731" y="65"/>
                  </a:cubicBezTo>
                  <a:cubicBezTo>
                    <a:pt x="750" y="82"/>
                    <a:pt x="772" y="98"/>
                    <a:pt x="781" y="126"/>
                  </a:cubicBezTo>
                  <a:cubicBezTo>
                    <a:pt x="790" y="155"/>
                    <a:pt x="815" y="136"/>
                    <a:pt x="833" y="139"/>
                  </a:cubicBezTo>
                  <a:cubicBezTo>
                    <a:pt x="851" y="141"/>
                    <a:pt x="866" y="150"/>
                    <a:pt x="882" y="156"/>
                  </a:cubicBezTo>
                  <a:cubicBezTo>
                    <a:pt x="890" y="162"/>
                    <a:pt x="902" y="157"/>
                    <a:pt x="908" y="166"/>
                  </a:cubicBezTo>
                  <a:close/>
                </a:path>
              </a:pathLst>
            </a:custGeom>
            <a:solidFill>
              <a:srgbClr val="DE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12D8DBF-2243-66D9-F92A-C9DF27F6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1595438"/>
              <a:ext cx="1219200" cy="1262063"/>
            </a:xfrm>
            <a:custGeom>
              <a:avLst/>
              <a:gdLst>
                <a:gd name="T0" fmla="*/ 54 w 752"/>
                <a:gd name="T1" fmla="*/ 704 h 778"/>
                <a:gd name="T2" fmla="*/ 21 w 752"/>
                <a:gd name="T3" fmla="*/ 407 h 778"/>
                <a:gd name="T4" fmla="*/ 197 w 752"/>
                <a:gd name="T5" fmla="*/ 119 h 778"/>
                <a:gd name="T6" fmla="*/ 601 w 752"/>
                <a:gd name="T7" fmla="*/ 22 h 778"/>
                <a:gd name="T8" fmla="*/ 734 w 752"/>
                <a:gd name="T9" fmla="*/ 71 h 778"/>
                <a:gd name="T10" fmla="*/ 749 w 752"/>
                <a:gd name="T11" fmla="*/ 91 h 778"/>
                <a:gd name="T12" fmla="*/ 728 w 752"/>
                <a:gd name="T13" fmla="*/ 99 h 778"/>
                <a:gd name="T14" fmla="*/ 576 w 752"/>
                <a:gd name="T15" fmla="*/ 110 h 778"/>
                <a:gd name="T16" fmla="*/ 565 w 752"/>
                <a:gd name="T17" fmla="*/ 93 h 778"/>
                <a:gd name="T18" fmla="*/ 627 w 752"/>
                <a:gd name="T19" fmla="*/ 71 h 778"/>
                <a:gd name="T20" fmla="*/ 585 w 752"/>
                <a:gd name="T21" fmla="*/ 46 h 778"/>
                <a:gd name="T22" fmla="*/ 401 w 752"/>
                <a:gd name="T23" fmla="*/ 52 h 778"/>
                <a:gd name="T24" fmla="*/ 298 w 752"/>
                <a:gd name="T25" fmla="*/ 88 h 778"/>
                <a:gd name="T26" fmla="*/ 287 w 752"/>
                <a:gd name="T27" fmla="*/ 93 h 778"/>
                <a:gd name="T28" fmla="*/ 181 w 752"/>
                <a:gd name="T29" fmla="*/ 170 h 778"/>
                <a:gd name="T30" fmla="*/ 154 w 752"/>
                <a:gd name="T31" fmla="*/ 199 h 778"/>
                <a:gd name="T32" fmla="*/ 53 w 752"/>
                <a:gd name="T33" fmla="*/ 391 h 778"/>
                <a:gd name="T34" fmla="*/ 41 w 752"/>
                <a:gd name="T35" fmla="*/ 507 h 778"/>
                <a:gd name="T36" fmla="*/ 100 w 752"/>
                <a:gd name="T37" fmla="*/ 726 h 778"/>
                <a:gd name="T38" fmla="*/ 110 w 752"/>
                <a:gd name="T39" fmla="*/ 768 h 778"/>
                <a:gd name="T40" fmla="*/ 104 w 752"/>
                <a:gd name="T41" fmla="*/ 778 h 778"/>
                <a:gd name="T42" fmla="*/ 54 w 752"/>
                <a:gd name="T43" fmla="*/ 70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78">
                  <a:moveTo>
                    <a:pt x="54" y="704"/>
                  </a:moveTo>
                  <a:cubicBezTo>
                    <a:pt x="14" y="608"/>
                    <a:pt x="0" y="509"/>
                    <a:pt x="21" y="407"/>
                  </a:cubicBezTo>
                  <a:cubicBezTo>
                    <a:pt x="45" y="291"/>
                    <a:pt x="103" y="194"/>
                    <a:pt x="197" y="119"/>
                  </a:cubicBezTo>
                  <a:cubicBezTo>
                    <a:pt x="316" y="23"/>
                    <a:pt x="454" y="0"/>
                    <a:pt x="601" y="22"/>
                  </a:cubicBezTo>
                  <a:cubicBezTo>
                    <a:pt x="648" y="28"/>
                    <a:pt x="693" y="46"/>
                    <a:pt x="734" y="71"/>
                  </a:cubicBezTo>
                  <a:cubicBezTo>
                    <a:pt x="741" y="75"/>
                    <a:pt x="752" y="80"/>
                    <a:pt x="749" y="91"/>
                  </a:cubicBezTo>
                  <a:cubicBezTo>
                    <a:pt x="746" y="100"/>
                    <a:pt x="735" y="102"/>
                    <a:pt x="728" y="99"/>
                  </a:cubicBezTo>
                  <a:cubicBezTo>
                    <a:pt x="676" y="83"/>
                    <a:pt x="627" y="108"/>
                    <a:pt x="576" y="110"/>
                  </a:cubicBezTo>
                  <a:cubicBezTo>
                    <a:pt x="562" y="112"/>
                    <a:pt x="564" y="102"/>
                    <a:pt x="565" y="93"/>
                  </a:cubicBezTo>
                  <a:cubicBezTo>
                    <a:pt x="581" y="76"/>
                    <a:pt x="608" y="88"/>
                    <a:pt x="627" y="71"/>
                  </a:cubicBezTo>
                  <a:cubicBezTo>
                    <a:pt x="620" y="52"/>
                    <a:pt x="601" y="50"/>
                    <a:pt x="585" y="46"/>
                  </a:cubicBezTo>
                  <a:cubicBezTo>
                    <a:pt x="523" y="32"/>
                    <a:pt x="461" y="35"/>
                    <a:pt x="401" y="52"/>
                  </a:cubicBezTo>
                  <a:cubicBezTo>
                    <a:pt x="366" y="62"/>
                    <a:pt x="329" y="68"/>
                    <a:pt x="298" y="88"/>
                  </a:cubicBezTo>
                  <a:cubicBezTo>
                    <a:pt x="295" y="90"/>
                    <a:pt x="291" y="91"/>
                    <a:pt x="287" y="93"/>
                  </a:cubicBezTo>
                  <a:cubicBezTo>
                    <a:pt x="245" y="108"/>
                    <a:pt x="214" y="140"/>
                    <a:pt x="181" y="170"/>
                  </a:cubicBezTo>
                  <a:cubicBezTo>
                    <a:pt x="171" y="179"/>
                    <a:pt x="161" y="187"/>
                    <a:pt x="154" y="199"/>
                  </a:cubicBezTo>
                  <a:cubicBezTo>
                    <a:pt x="109" y="257"/>
                    <a:pt x="74" y="319"/>
                    <a:pt x="53" y="391"/>
                  </a:cubicBezTo>
                  <a:cubicBezTo>
                    <a:pt x="41" y="430"/>
                    <a:pt x="40" y="468"/>
                    <a:pt x="41" y="507"/>
                  </a:cubicBezTo>
                  <a:cubicBezTo>
                    <a:pt x="44" y="584"/>
                    <a:pt x="48" y="661"/>
                    <a:pt x="100" y="726"/>
                  </a:cubicBezTo>
                  <a:cubicBezTo>
                    <a:pt x="109" y="737"/>
                    <a:pt x="114" y="752"/>
                    <a:pt x="110" y="768"/>
                  </a:cubicBezTo>
                  <a:cubicBezTo>
                    <a:pt x="109" y="772"/>
                    <a:pt x="107" y="775"/>
                    <a:pt x="104" y="778"/>
                  </a:cubicBezTo>
                  <a:cubicBezTo>
                    <a:pt x="76" y="761"/>
                    <a:pt x="67" y="731"/>
                    <a:pt x="54" y="704"/>
                  </a:cubicBezTo>
                  <a:close/>
                </a:path>
              </a:pathLst>
            </a:custGeom>
            <a:solidFill>
              <a:srgbClr val="EFD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B5EFB2-9683-71A4-B4AE-AB2CBA1A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2601913"/>
              <a:ext cx="666750" cy="487363"/>
            </a:xfrm>
            <a:custGeom>
              <a:avLst/>
              <a:gdLst>
                <a:gd name="T0" fmla="*/ 387 w 411"/>
                <a:gd name="T1" fmla="*/ 148 h 300"/>
                <a:gd name="T2" fmla="*/ 239 w 411"/>
                <a:gd name="T3" fmla="*/ 226 h 300"/>
                <a:gd name="T4" fmla="*/ 151 w 411"/>
                <a:gd name="T5" fmla="*/ 298 h 300"/>
                <a:gd name="T6" fmla="*/ 3 w 411"/>
                <a:gd name="T7" fmla="*/ 165 h 300"/>
                <a:gd name="T8" fmla="*/ 1 w 411"/>
                <a:gd name="T9" fmla="*/ 159 h 300"/>
                <a:gd name="T10" fmla="*/ 4 w 411"/>
                <a:gd name="T11" fmla="*/ 156 h 300"/>
                <a:gd name="T12" fmla="*/ 5 w 411"/>
                <a:gd name="T13" fmla="*/ 155 h 300"/>
                <a:gd name="T14" fmla="*/ 44 w 411"/>
                <a:gd name="T15" fmla="*/ 178 h 300"/>
                <a:gd name="T16" fmla="*/ 131 w 411"/>
                <a:gd name="T17" fmla="*/ 258 h 300"/>
                <a:gd name="T18" fmla="*/ 173 w 411"/>
                <a:gd name="T19" fmla="*/ 256 h 300"/>
                <a:gd name="T20" fmla="*/ 222 w 411"/>
                <a:gd name="T21" fmla="*/ 203 h 300"/>
                <a:gd name="T22" fmla="*/ 356 w 411"/>
                <a:gd name="T23" fmla="*/ 110 h 300"/>
                <a:gd name="T24" fmla="*/ 294 w 411"/>
                <a:gd name="T25" fmla="*/ 4 h 300"/>
                <a:gd name="T26" fmla="*/ 298 w 411"/>
                <a:gd name="T27" fmla="*/ 0 h 300"/>
                <a:gd name="T28" fmla="*/ 403 w 411"/>
                <a:gd name="T29" fmla="*/ 99 h 300"/>
                <a:gd name="T30" fmla="*/ 403 w 411"/>
                <a:gd name="T31" fmla="*/ 99 h 300"/>
                <a:gd name="T32" fmla="*/ 387 w 411"/>
                <a:gd name="T33" fmla="*/ 14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300">
                  <a:moveTo>
                    <a:pt x="387" y="148"/>
                  </a:moveTo>
                  <a:cubicBezTo>
                    <a:pt x="312" y="124"/>
                    <a:pt x="274" y="168"/>
                    <a:pt x="239" y="226"/>
                  </a:cubicBezTo>
                  <a:cubicBezTo>
                    <a:pt x="218" y="260"/>
                    <a:pt x="201" y="300"/>
                    <a:pt x="151" y="298"/>
                  </a:cubicBezTo>
                  <a:cubicBezTo>
                    <a:pt x="86" y="271"/>
                    <a:pt x="43" y="219"/>
                    <a:pt x="3" y="165"/>
                  </a:cubicBezTo>
                  <a:cubicBezTo>
                    <a:pt x="1" y="163"/>
                    <a:pt x="0" y="161"/>
                    <a:pt x="1" y="159"/>
                  </a:cubicBezTo>
                  <a:cubicBezTo>
                    <a:pt x="2" y="157"/>
                    <a:pt x="3" y="156"/>
                    <a:pt x="4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24" y="152"/>
                    <a:pt x="33" y="168"/>
                    <a:pt x="44" y="178"/>
                  </a:cubicBezTo>
                  <a:cubicBezTo>
                    <a:pt x="73" y="205"/>
                    <a:pt x="100" y="234"/>
                    <a:pt x="131" y="258"/>
                  </a:cubicBezTo>
                  <a:cubicBezTo>
                    <a:pt x="147" y="270"/>
                    <a:pt x="158" y="269"/>
                    <a:pt x="173" y="256"/>
                  </a:cubicBezTo>
                  <a:cubicBezTo>
                    <a:pt x="192" y="240"/>
                    <a:pt x="209" y="223"/>
                    <a:pt x="222" y="203"/>
                  </a:cubicBezTo>
                  <a:cubicBezTo>
                    <a:pt x="253" y="154"/>
                    <a:pt x="285" y="107"/>
                    <a:pt x="356" y="110"/>
                  </a:cubicBezTo>
                  <a:cubicBezTo>
                    <a:pt x="317" y="83"/>
                    <a:pt x="275" y="61"/>
                    <a:pt x="294" y="4"/>
                  </a:cubicBezTo>
                  <a:cubicBezTo>
                    <a:pt x="295" y="3"/>
                    <a:pt x="297" y="1"/>
                    <a:pt x="298" y="0"/>
                  </a:cubicBezTo>
                  <a:cubicBezTo>
                    <a:pt x="334" y="32"/>
                    <a:pt x="357" y="78"/>
                    <a:pt x="403" y="99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10" y="120"/>
                    <a:pt x="411" y="138"/>
                    <a:pt x="387" y="148"/>
                  </a:cubicBezTo>
                  <a:close/>
                </a:path>
              </a:pathLst>
            </a:custGeom>
            <a:solidFill>
              <a:srgbClr val="F4D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8B8FEA-EB9B-2CC9-0EC0-3EA6E9DA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0" y="1735138"/>
              <a:ext cx="436563" cy="874713"/>
            </a:xfrm>
            <a:custGeom>
              <a:avLst/>
              <a:gdLst>
                <a:gd name="T0" fmla="*/ 261 w 270"/>
                <a:gd name="T1" fmla="*/ 7 h 539"/>
                <a:gd name="T2" fmla="*/ 270 w 270"/>
                <a:gd name="T3" fmla="*/ 24 h 539"/>
                <a:gd name="T4" fmla="*/ 81 w 270"/>
                <a:gd name="T5" fmla="*/ 191 h 539"/>
                <a:gd name="T6" fmla="*/ 81 w 270"/>
                <a:gd name="T7" fmla="*/ 513 h 539"/>
                <a:gd name="T8" fmla="*/ 91 w 270"/>
                <a:gd name="T9" fmla="*/ 535 h 539"/>
                <a:gd name="T10" fmla="*/ 89 w 270"/>
                <a:gd name="T11" fmla="*/ 537 h 539"/>
                <a:gd name="T12" fmla="*/ 60 w 270"/>
                <a:gd name="T13" fmla="*/ 519 h 539"/>
                <a:gd name="T14" fmla="*/ 39 w 270"/>
                <a:gd name="T15" fmla="*/ 208 h 539"/>
                <a:gd name="T16" fmla="*/ 235 w 270"/>
                <a:gd name="T17" fmla="*/ 9 h 539"/>
                <a:gd name="T18" fmla="*/ 261 w 270"/>
                <a:gd name="T19" fmla="*/ 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539">
                  <a:moveTo>
                    <a:pt x="261" y="7"/>
                  </a:moveTo>
                  <a:cubicBezTo>
                    <a:pt x="261" y="14"/>
                    <a:pt x="263" y="20"/>
                    <a:pt x="270" y="24"/>
                  </a:cubicBezTo>
                  <a:cubicBezTo>
                    <a:pt x="186" y="56"/>
                    <a:pt x="123" y="113"/>
                    <a:pt x="81" y="191"/>
                  </a:cubicBezTo>
                  <a:cubicBezTo>
                    <a:pt x="22" y="297"/>
                    <a:pt x="30" y="406"/>
                    <a:pt x="81" y="513"/>
                  </a:cubicBezTo>
                  <a:cubicBezTo>
                    <a:pt x="85" y="521"/>
                    <a:pt x="88" y="528"/>
                    <a:pt x="91" y="535"/>
                  </a:cubicBezTo>
                  <a:cubicBezTo>
                    <a:pt x="91" y="535"/>
                    <a:pt x="89" y="537"/>
                    <a:pt x="89" y="537"/>
                  </a:cubicBezTo>
                  <a:cubicBezTo>
                    <a:pt x="75" y="539"/>
                    <a:pt x="67" y="529"/>
                    <a:pt x="60" y="519"/>
                  </a:cubicBezTo>
                  <a:cubicBezTo>
                    <a:pt x="0" y="418"/>
                    <a:pt x="3" y="316"/>
                    <a:pt x="39" y="208"/>
                  </a:cubicBezTo>
                  <a:cubicBezTo>
                    <a:pt x="73" y="107"/>
                    <a:pt x="151" y="56"/>
                    <a:pt x="235" y="9"/>
                  </a:cubicBezTo>
                  <a:cubicBezTo>
                    <a:pt x="244" y="4"/>
                    <a:pt x="252" y="0"/>
                    <a:pt x="261" y="7"/>
                  </a:cubicBezTo>
                  <a:close/>
                </a:path>
              </a:pathLst>
            </a:custGeom>
            <a:solidFill>
              <a:srgbClr val="F6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948C1CC-4CB1-9451-809A-B89DDC35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113" y="2646363"/>
              <a:ext cx="231775" cy="212725"/>
            </a:xfrm>
            <a:custGeom>
              <a:avLst/>
              <a:gdLst>
                <a:gd name="T0" fmla="*/ 51 w 143"/>
                <a:gd name="T1" fmla="*/ 72 h 131"/>
                <a:gd name="T2" fmla="*/ 143 w 143"/>
                <a:gd name="T3" fmla="*/ 0 h 131"/>
                <a:gd name="T4" fmla="*/ 100 w 143"/>
                <a:gd name="T5" fmla="*/ 96 h 131"/>
                <a:gd name="T6" fmla="*/ 80 w 143"/>
                <a:gd name="T7" fmla="*/ 79 h 131"/>
                <a:gd name="T8" fmla="*/ 50 w 143"/>
                <a:gd name="T9" fmla="*/ 112 h 131"/>
                <a:gd name="T10" fmla="*/ 50 w 143"/>
                <a:gd name="T11" fmla="*/ 131 h 131"/>
                <a:gd name="T12" fmla="*/ 0 w 143"/>
                <a:gd name="T13" fmla="*/ 104 h 131"/>
                <a:gd name="T14" fmla="*/ 51 w 143"/>
                <a:gd name="T15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31">
                  <a:moveTo>
                    <a:pt x="51" y="72"/>
                  </a:moveTo>
                  <a:cubicBezTo>
                    <a:pt x="83" y="55"/>
                    <a:pt x="98" y="15"/>
                    <a:pt x="143" y="0"/>
                  </a:cubicBezTo>
                  <a:cubicBezTo>
                    <a:pt x="129" y="37"/>
                    <a:pt x="129" y="72"/>
                    <a:pt x="100" y="96"/>
                  </a:cubicBezTo>
                  <a:cubicBezTo>
                    <a:pt x="91" y="92"/>
                    <a:pt x="96" y="69"/>
                    <a:pt x="80" y="79"/>
                  </a:cubicBezTo>
                  <a:cubicBezTo>
                    <a:pt x="68" y="87"/>
                    <a:pt x="47" y="90"/>
                    <a:pt x="50" y="112"/>
                  </a:cubicBezTo>
                  <a:cubicBezTo>
                    <a:pt x="51" y="119"/>
                    <a:pt x="55" y="125"/>
                    <a:pt x="50" y="131"/>
                  </a:cubicBezTo>
                  <a:cubicBezTo>
                    <a:pt x="33" y="122"/>
                    <a:pt x="11" y="124"/>
                    <a:pt x="0" y="104"/>
                  </a:cubicBezTo>
                  <a:cubicBezTo>
                    <a:pt x="11" y="83"/>
                    <a:pt x="37" y="87"/>
                    <a:pt x="51" y="72"/>
                  </a:cubicBezTo>
                  <a:close/>
                </a:path>
              </a:pathLst>
            </a:custGeom>
            <a:solidFill>
              <a:srgbClr val="EF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2A103AE-FC17-A4F5-48C9-23E7AE2F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2740025"/>
              <a:ext cx="147638" cy="139700"/>
            </a:xfrm>
            <a:custGeom>
              <a:avLst/>
              <a:gdLst>
                <a:gd name="T0" fmla="*/ 26 w 91"/>
                <a:gd name="T1" fmla="*/ 73 h 86"/>
                <a:gd name="T2" fmla="*/ 9 w 91"/>
                <a:gd name="T3" fmla="*/ 40 h 86"/>
                <a:gd name="T4" fmla="*/ 63 w 91"/>
                <a:gd name="T5" fmla="*/ 4 h 86"/>
                <a:gd name="T6" fmla="*/ 76 w 91"/>
                <a:gd name="T7" fmla="*/ 38 h 86"/>
                <a:gd name="T8" fmla="*/ 61 w 91"/>
                <a:gd name="T9" fmla="*/ 63 h 86"/>
                <a:gd name="T10" fmla="*/ 51 w 91"/>
                <a:gd name="T11" fmla="*/ 73 h 86"/>
                <a:gd name="T12" fmla="*/ 26 w 91"/>
                <a:gd name="T13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6">
                  <a:moveTo>
                    <a:pt x="26" y="73"/>
                  </a:moveTo>
                  <a:cubicBezTo>
                    <a:pt x="26" y="58"/>
                    <a:pt x="0" y="50"/>
                    <a:pt x="9" y="40"/>
                  </a:cubicBezTo>
                  <a:cubicBezTo>
                    <a:pt x="23" y="24"/>
                    <a:pt x="44" y="7"/>
                    <a:pt x="63" y="4"/>
                  </a:cubicBezTo>
                  <a:cubicBezTo>
                    <a:pt x="91" y="0"/>
                    <a:pt x="76" y="25"/>
                    <a:pt x="76" y="38"/>
                  </a:cubicBezTo>
                  <a:cubicBezTo>
                    <a:pt x="71" y="46"/>
                    <a:pt x="66" y="55"/>
                    <a:pt x="61" y="63"/>
                  </a:cubicBezTo>
                  <a:cubicBezTo>
                    <a:pt x="58" y="66"/>
                    <a:pt x="55" y="70"/>
                    <a:pt x="51" y="73"/>
                  </a:cubicBezTo>
                  <a:cubicBezTo>
                    <a:pt x="43" y="74"/>
                    <a:pt x="34" y="86"/>
                    <a:pt x="26" y="73"/>
                  </a:cubicBezTo>
                  <a:close/>
                </a:path>
              </a:pathLst>
            </a:custGeom>
            <a:solidFill>
              <a:srgbClr val="F6D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19CA1C9-4F22-72FC-B6B3-A6773EEC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2727325"/>
              <a:ext cx="288925" cy="250825"/>
            </a:xfrm>
            <a:custGeom>
              <a:avLst/>
              <a:gdLst>
                <a:gd name="T0" fmla="*/ 0 w 179"/>
                <a:gd name="T1" fmla="*/ 71 h 154"/>
                <a:gd name="T2" fmla="*/ 16 w 179"/>
                <a:gd name="T3" fmla="*/ 22 h 154"/>
                <a:gd name="T4" fmla="*/ 24 w 179"/>
                <a:gd name="T5" fmla="*/ 60 h 154"/>
                <a:gd name="T6" fmla="*/ 68 w 179"/>
                <a:gd name="T7" fmla="*/ 108 h 154"/>
                <a:gd name="T8" fmla="*/ 108 w 179"/>
                <a:gd name="T9" fmla="*/ 88 h 154"/>
                <a:gd name="T10" fmla="*/ 105 w 179"/>
                <a:gd name="T11" fmla="*/ 49 h 154"/>
                <a:gd name="T12" fmla="*/ 95 w 179"/>
                <a:gd name="T13" fmla="*/ 15 h 154"/>
                <a:gd name="T14" fmla="*/ 135 w 179"/>
                <a:gd name="T15" fmla="*/ 12 h 154"/>
                <a:gd name="T16" fmla="*/ 165 w 179"/>
                <a:gd name="T17" fmla="*/ 99 h 154"/>
                <a:gd name="T18" fmla="*/ 67 w 179"/>
                <a:gd name="T19" fmla="*/ 140 h 154"/>
                <a:gd name="T20" fmla="*/ 0 w 179"/>
                <a:gd name="T21" fmla="*/ 7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54">
                  <a:moveTo>
                    <a:pt x="0" y="71"/>
                  </a:moveTo>
                  <a:cubicBezTo>
                    <a:pt x="10" y="56"/>
                    <a:pt x="19" y="41"/>
                    <a:pt x="16" y="22"/>
                  </a:cubicBezTo>
                  <a:cubicBezTo>
                    <a:pt x="29" y="32"/>
                    <a:pt x="23" y="47"/>
                    <a:pt x="24" y="60"/>
                  </a:cubicBezTo>
                  <a:cubicBezTo>
                    <a:pt x="27" y="87"/>
                    <a:pt x="47" y="99"/>
                    <a:pt x="68" y="108"/>
                  </a:cubicBezTo>
                  <a:cubicBezTo>
                    <a:pt x="88" y="117"/>
                    <a:pt x="96" y="98"/>
                    <a:pt x="108" y="88"/>
                  </a:cubicBezTo>
                  <a:cubicBezTo>
                    <a:pt x="127" y="73"/>
                    <a:pt x="118" y="61"/>
                    <a:pt x="105" y="49"/>
                  </a:cubicBezTo>
                  <a:cubicBezTo>
                    <a:pt x="95" y="40"/>
                    <a:pt x="83" y="29"/>
                    <a:pt x="95" y="15"/>
                  </a:cubicBezTo>
                  <a:cubicBezTo>
                    <a:pt x="107" y="0"/>
                    <a:pt x="121" y="5"/>
                    <a:pt x="135" y="12"/>
                  </a:cubicBezTo>
                  <a:cubicBezTo>
                    <a:pt x="167" y="28"/>
                    <a:pt x="179" y="64"/>
                    <a:pt x="165" y="99"/>
                  </a:cubicBezTo>
                  <a:cubicBezTo>
                    <a:pt x="149" y="136"/>
                    <a:pt x="107" y="154"/>
                    <a:pt x="67" y="140"/>
                  </a:cubicBezTo>
                  <a:cubicBezTo>
                    <a:pt x="33" y="129"/>
                    <a:pt x="9" y="107"/>
                    <a:pt x="0" y="71"/>
                  </a:cubicBezTo>
                  <a:close/>
                </a:path>
              </a:pathLst>
            </a:custGeom>
            <a:solidFill>
              <a:srgbClr val="CC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D37C5BF-3C9B-ED07-6137-AAE4309B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3027363"/>
              <a:ext cx="257175" cy="242888"/>
            </a:xfrm>
            <a:custGeom>
              <a:avLst/>
              <a:gdLst>
                <a:gd name="T0" fmla="*/ 154 w 159"/>
                <a:gd name="T1" fmla="*/ 107 h 149"/>
                <a:gd name="T2" fmla="*/ 154 w 159"/>
                <a:gd name="T3" fmla="*/ 124 h 149"/>
                <a:gd name="T4" fmla="*/ 140 w 159"/>
                <a:gd name="T5" fmla="*/ 148 h 149"/>
                <a:gd name="T6" fmla="*/ 130 w 159"/>
                <a:gd name="T7" fmla="*/ 125 h 149"/>
                <a:gd name="T8" fmla="*/ 108 w 159"/>
                <a:gd name="T9" fmla="*/ 57 h 149"/>
                <a:gd name="T10" fmla="*/ 74 w 159"/>
                <a:gd name="T11" fmla="*/ 45 h 149"/>
                <a:gd name="T12" fmla="*/ 61 w 159"/>
                <a:gd name="T13" fmla="*/ 83 h 149"/>
                <a:gd name="T14" fmla="*/ 58 w 159"/>
                <a:gd name="T15" fmla="*/ 127 h 149"/>
                <a:gd name="T16" fmla="*/ 18 w 159"/>
                <a:gd name="T17" fmla="*/ 100 h 149"/>
                <a:gd name="T18" fmla="*/ 17 w 159"/>
                <a:gd name="T19" fmla="*/ 36 h 149"/>
                <a:gd name="T20" fmla="*/ 83 w 159"/>
                <a:gd name="T21" fmla="*/ 10 h 149"/>
                <a:gd name="T22" fmla="*/ 154 w 159"/>
                <a:gd name="T23" fmla="*/ 10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49">
                  <a:moveTo>
                    <a:pt x="154" y="107"/>
                  </a:moveTo>
                  <a:cubicBezTo>
                    <a:pt x="154" y="113"/>
                    <a:pt x="154" y="118"/>
                    <a:pt x="154" y="124"/>
                  </a:cubicBezTo>
                  <a:cubicBezTo>
                    <a:pt x="153" y="134"/>
                    <a:pt x="156" y="149"/>
                    <a:pt x="140" y="148"/>
                  </a:cubicBezTo>
                  <a:cubicBezTo>
                    <a:pt x="129" y="147"/>
                    <a:pt x="129" y="134"/>
                    <a:pt x="130" y="125"/>
                  </a:cubicBezTo>
                  <a:cubicBezTo>
                    <a:pt x="132" y="98"/>
                    <a:pt x="121" y="77"/>
                    <a:pt x="108" y="57"/>
                  </a:cubicBezTo>
                  <a:cubicBezTo>
                    <a:pt x="100" y="45"/>
                    <a:pt x="89" y="35"/>
                    <a:pt x="74" y="45"/>
                  </a:cubicBezTo>
                  <a:cubicBezTo>
                    <a:pt x="60" y="54"/>
                    <a:pt x="53" y="65"/>
                    <a:pt x="61" y="83"/>
                  </a:cubicBezTo>
                  <a:cubicBezTo>
                    <a:pt x="69" y="98"/>
                    <a:pt x="84" y="117"/>
                    <a:pt x="58" y="127"/>
                  </a:cubicBezTo>
                  <a:cubicBezTo>
                    <a:pt x="38" y="135"/>
                    <a:pt x="27" y="114"/>
                    <a:pt x="18" y="100"/>
                  </a:cubicBezTo>
                  <a:cubicBezTo>
                    <a:pt x="5" y="80"/>
                    <a:pt x="0" y="58"/>
                    <a:pt x="17" y="36"/>
                  </a:cubicBezTo>
                  <a:cubicBezTo>
                    <a:pt x="33" y="14"/>
                    <a:pt x="54" y="0"/>
                    <a:pt x="83" y="10"/>
                  </a:cubicBezTo>
                  <a:cubicBezTo>
                    <a:pt x="137" y="28"/>
                    <a:pt x="159" y="56"/>
                    <a:pt x="154" y="107"/>
                  </a:cubicBezTo>
                  <a:close/>
                </a:path>
              </a:pathLst>
            </a:custGeom>
            <a:solidFill>
              <a:srgbClr val="CD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4F7259B-DF6C-C3EB-3311-D461435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1633538"/>
              <a:ext cx="1003300" cy="1433513"/>
            </a:xfrm>
            <a:custGeom>
              <a:avLst/>
              <a:gdLst>
                <a:gd name="T0" fmla="*/ 538 w 619"/>
                <a:gd name="T1" fmla="*/ 69 h 883"/>
                <a:gd name="T2" fmla="*/ 373 w 619"/>
                <a:gd name="T3" fmla="*/ 185 h 883"/>
                <a:gd name="T4" fmla="*/ 304 w 619"/>
                <a:gd name="T5" fmla="*/ 354 h 883"/>
                <a:gd name="T6" fmla="*/ 351 w 619"/>
                <a:gd name="T7" fmla="*/ 585 h 883"/>
                <a:gd name="T8" fmla="*/ 366 w 619"/>
                <a:gd name="T9" fmla="*/ 599 h 883"/>
                <a:gd name="T10" fmla="*/ 422 w 619"/>
                <a:gd name="T11" fmla="*/ 683 h 883"/>
                <a:gd name="T12" fmla="*/ 439 w 619"/>
                <a:gd name="T13" fmla="*/ 710 h 883"/>
                <a:gd name="T14" fmla="*/ 411 w 619"/>
                <a:gd name="T15" fmla="*/ 723 h 883"/>
                <a:gd name="T16" fmla="*/ 322 w 619"/>
                <a:gd name="T17" fmla="*/ 773 h 883"/>
                <a:gd name="T18" fmla="*/ 243 w 619"/>
                <a:gd name="T19" fmla="*/ 868 h 883"/>
                <a:gd name="T20" fmla="*/ 203 w 619"/>
                <a:gd name="T21" fmla="*/ 870 h 883"/>
                <a:gd name="T22" fmla="*/ 75 w 619"/>
                <a:gd name="T23" fmla="*/ 752 h 883"/>
                <a:gd name="T24" fmla="*/ 35 w 619"/>
                <a:gd name="T25" fmla="*/ 666 h 883"/>
                <a:gd name="T26" fmla="*/ 2 w 619"/>
                <a:gd name="T27" fmla="*/ 454 h 883"/>
                <a:gd name="T28" fmla="*/ 123 w 619"/>
                <a:gd name="T29" fmla="*/ 167 h 883"/>
                <a:gd name="T30" fmla="*/ 223 w 619"/>
                <a:gd name="T31" fmla="*/ 159 h 883"/>
                <a:gd name="T32" fmla="*/ 148 w 619"/>
                <a:gd name="T33" fmla="*/ 142 h 883"/>
                <a:gd name="T34" fmla="*/ 253 w 619"/>
                <a:gd name="T35" fmla="*/ 61 h 883"/>
                <a:gd name="T36" fmla="*/ 257 w 619"/>
                <a:gd name="T37" fmla="*/ 88 h 883"/>
                <a:gd name="T38" fmla="*/ 269 w 619"/>
                <a:gd name="T39" fmla="*/ 106 h 883"/>
                <a:gd name="T40" fmla="*/ 286 w 619"/>
                <a:gd name="T41" fmla="*/ 98 h 883"/>
                <a:gd name="T42" fmla="*/ 281 w 619"/>
                <a:gd name="T43" fmla="*/ 74 h 883"/>
                <a:gd name="T44" fmla="*/ 262 w 619"/>
                <a:gd name="T45" fmla="*/ 61 h 883"/>
                <a:gd name="T46" fmla="*/ 451 w 619"/>
                <a:gd name="T47" fmla="*/ 5 h 883"/>
                <a:gd name="T48" fmla="*/ 594 w 619"/>
                <a:gd name="T49" fmla="*/ 23 h 883"/>
                <a:gd name="T50" fmla="*/ 618 w 619"/>
                <a:gd name="T51" fmla="*/ 47 h 883"/>
                <a:gd name="T52" fmla="*/ 587 w 619"/>
                <a:gd name="T53" fmla="*/ 67 h 883"/>
                <a:gd name="T54" fmla="*/ 538 w 619"/>
                <a:gd name="T55" fmla="*/ 69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9" h="883">
                  <a:moveTo>
                    <a:pt x="538" y="69"/>
                  </a:moveTo>
                  <a:cubicBezTo>
                    <a:pt x="477" y="99"/>
                    <a:pt x="416" y="133"/>
                    <a:pt x="373" y="185"/>
                  </a:cubicBezTo>
                  <a:cubicBezTo>
                    <a:pt x="335" y="231"/>
                    <a:pt x="312" y="291"/>
                    <a:pt x="304" y="354"/>
                  </a:cubicBezTo>
                  <a:cubicBezTo>
                    <a:pt x="293" y="436"/>
                    <a:pt x="305" y="515"/>
                    <a:pt x="351" y="585"/>
                  </a:cubicBezTo>
                  <a:cubicBezTo>
                    <a:pt x="355" y="591"/>
                    <a:pt x="361" y="594"/>
                    <a:pt x="366" y="599"/>
                  </a:cubicBezTo>
                  <a:cubicBezTo>
                    <a:pt x="370" y="637"/>
                    <a:pt x="369" y="677"/>
                    <a:pt x="422" y="683"/>
                  </a:cubicBezTo>
                  <a:cubicBezTo>
                    <a:pt x="434" y="685"/>
                    <a:pt x="443" y="695"/>
                    <a:pt x="439" y="710"/>
                  </a:cubicBezTo>
                  <a:cubicBezTo>
                    <a:pt x="436" y="726"/>
                    <a:pt x="426" y="726"/>
                    <a:pt x="411" y="723"/>
                  </a:cubicBezTo>
                  <a:cubicBezTo>
                    <a:pt x="367" y="712"/>
                    <a:pt x="343" y="744"/>
                    <a:pt x="322" y="773"/>
                  </a:cubicBezTo>
                  <a:cubicBezTo>
                    <a:pt x="297" y="806"/>
                    <a:pt x="275" y="840"/>
                    <a:pt x="243" y="868"/>
                  </a:cubicBezTo>
                  <a:cubicBezTo>
                    <a:pt x="226" y="883"/>
                    <a:pt x="219" y="882"/>
                    <a:pt x="203" y="870"/>
                  </a:cubicBezTo>
                  <a:cubicBezTo>
                    <a:pt x="156" y="835"/>
                    <a:pt x="120" y="789"/>
                    <a:pt x="75" y="752"/>
                  </a:cubicBezTo>
                  <a:cubicBezTo>
                    <a:pt x="81" y="715"/>
                    <a:pt x="49" y="695"/>
                    <a:pt x="35" y="666"/>
                  </a:cubicBezTo>
                  <a:cubicBezTo>
                    <a:pt x="2" y="599"/>
                    <a:pt x="0" y="526"/>
                    <a:pt x="2" y="454"/>
                  </a:cubicBezTo>
                  <a:cubicBezTo>
                    <a:pt x="4" y="343"/>
                    <a:pt x="48" y="248"/>
                    <a:pt x="123" y="167"/>
                  </a:cubicBezTo>
                  <a:cubicBezTo>
                    <a:pt x="149" y="181"/>
                    <a:pt x="150" y="181"/>
                    <a:pt x="223" y="159"/>
                  </a:cubicBezTo>
                  <a:cubicBezTo>
                    <a:pt x="195" y="167"/>
                    <a:pt x="170" y="160"/>
                    <a:pt x="148" y="142"/>
                  </a:cubicBezTo>
                  <a:cubicBezTo>
                    <a:pt x="174" y="103"/>
                    <a:pt x="211" y="79"/>
                    <a:pt x="253" y="61"/>
                  </a:cubicBezTo>
                  <a:cubicBezTo>
                    <a:pt x="259" y="70"/>
                    <a:pt x="256" y="79"/>
                    <a:pt x="257" y="88"/>
                  </a:cubicBezTo>
                  <a:cubicBezTo>
                    <a:pt x="258" y="96"/>
                    <a:pt x="260" y="104"/>
                    <a:pt x="269" y="106"/>
                  </a:cubicBezTo>
                  <a:cubicBezTo>
                    <a:pt x="277" y="108"/>
                    <a:pt x="282" y="105"/>
                    <a:pt x="286" y="98"/>
                  </a:cubicBezTo>
                  <a:cubicBezTo>
                    <a:pt x="292" y="89"/>
                    <a:pt x="289" y="81"/>
                    <a:pt x="281" y="74"/>
                  </a:cubicBezTo>
                  <a:cubicBezTo>
                    <a:pt x="275" y="69"/>
                    <a:pt x="266" y="68"/>
                    <a:pt x="262" y="61"/>
                  </a:cubicBezTo>
                  <a:cubicBezTo>
                    <a:pt x="318" y="21"/>
                    <a:pt x="385" y="10"/>
                    <a:pt x="451" y="5"/>
                  </a:cubicBezTo>
                  <a:cubicBezTo>
                    <a:pt x="499" y="1"/>
                    <a:pt x="549" y="0"/>
                    <a:pt x="594" y="23"/>
                  </a:cubicBezTo>
                  <a:cubicBezTo>
                    <a:pt x="604" y="29"/>
                    <a:pt x="619" y="32"/>
                    <a:pt x="618" y="47"/>
                  </a:cubicBezTo>
                  <a:cubicBezTo>
                    <a:pt x="617" y="66"/>
                    <a:pt x="598" y="64"/>
                    <a:pt x="587" y="67"/>
                  </a:cubicBezTo>
                  <a:cubicBezTo>
                    <a:pt x="571" y="71"/>
                    <a:pt x="554" y="69"/>
                    <a:pt x="538" y="69"/>
                  </a:cubicBezTo>
                  <a:close/>
                </a:path>
              </a:pathLst>
            </a:custGeom>
            <a:solidFill>
              <a:srgbClr val="FC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7ECE7-64C2-734F-3869-4A3C8BE1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1858963"/>
              <a:ext cx="196850" cy="115888"/>
            </a:xfrm>
            <a:custGeom>
              <a:avLst/>
              <a:gdLst>
                <a:gd name="T0" fmla="*/ 25 w 121"/>
                <a:gd name="T1" fmla="*/ 3 h 71"/>
                <a:gd name="T2" fmla="*/ 104 w 121"/>
                <a:gd name="T3" fmla="*/ 5 h 71"/>
                <a:gd name="T4" fmla="*/ 121 w 121"/>
                <a:gd name="T5" fmla="*/ 23 h 71"/>
                <a:gd name="T6" fmla="*/ 103 w 121"/>
                <a:gd name="T7" fmla="*/ 35 h 71"/>
                <a:gd name="T8" fmla="*/ 70 w 121"/>
                <a:gd name="T9" fmla="*/ 42 h 71"/>
                <a:gd name="T10" fmla="*/ 0 w 121"/>
                <a:gd name="T11" fmla="*/ 28 h 71"/>
                <a:gd name="T12" fmla="*/ 25 w 121"/>
                <a:gd name="T13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71">
                  <a:moveTo>
                    <a:pt x="25" y="3"/>
                  </a:moveTo>
                  <a:cubicBezTo>
                    <a:pt x="51" y="0"/>
                    <a:pt x="76" y="27"/>
                    <a:pt x="104" y="5"/>
                  </a:cubicBezTo>
                  <a:cubicBezTo>
                    <a:pt x="110" y="1"/>
                    <a:pt x="121" y="12"/>
                    <a:pt x="121" y="23"/>
                  </a:cubicBezTo>
                  <a:cubicBezTo>
                    <a:pt x="121" y="34"/>
                    <a:pt x="112" y="37"/>
                    <a:pt x="103" y="35"/>
                  </a:cubicBezTo>
                  <a:cubicBezTo>
                    <a:pt x="91" y="33"/>
                    <a:pt x="82" y="33"/>
                    <a:pt x="70" y="42"/>
                  </a:cubicBezTo>
                  <a:cubicBezTo>
                    <a:pt x="35" y="71"/>
                    <a:pt x="23" y="68"/>
                    <a:pt x="0" y="28"/>
                  </a:cubicBezTo>
                  <a:cubicBezTo>
                    <a:pt x="0" y="12"/>
                    <a:pt x="14" y="9"/>
                    <a:pt x="25" y="3"/>
                  </a:cubicBezTo>
                  <a:close/>
                </a:path>
              </a:pathLst>
            </a:custGeom>
            <a:solidFill>
              <a:srgbClr val="F7C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279FF00-B3E1-4CD2-0061-ADDDFA9DD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1727200"/>
              <a:ext cx="98425" cy="115888"/>
            </a:xfrm>
            <a:custGeom>
              <a:avLst/>
              <a:gdLst>
                <a:gd name="T0" fmla="*/ 18 w 61"/>
                <a:gd name="T1" fmla="*/ 4 h 72"/>
                <a:gd name="T2" fmla="*/ 57 w 61"/>
                <a:gd name="T3" fmla="*/ 22 h 72"/>
                <a:gd name="T4" fmla="*/ 47 w 61"/>
                <a:gd name="T5" fmla="*/ 54 h 72"/>
                <a:gd name="T6" fmla="*/ 19 w 61"/>
                <a:gd name="T7" fmla="*/ 64 h 72"/>
                <a:gd name="T8" fmla="*/ 2 w 61"/>
                <a:gd name="T9" fmla="*/ 35 h 72"/>
                <a:gd name="T10" fmla="*/ 9 w 61"/>
                <a:gd name="T11" fmla="*/ 4 h 72"/>
                <a:gd name="T12" fmla="*/ 18 w 61"/>
                <a:gd name="T13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2">
                  <a:moveTo>
                    <a:pt x="18" y="4"/>
                  </a:moveTo>
                  <a:cubicBezTo>
                    <a:pt x="33" y="5"/>
                    <a:pt x="52" y="0"/>
                    <a:pt x="57" y="22"/>
                  </a:cubicBezTo>
                  <a:cubicBezTo>
                    <a:pt x="60" y="34"/>
                    <a:pt x="61" y="47"/>
                    <a:pt x="47" y="54"/>
                  </a:cubicBezTo>
                  <a:cubicBezTo>
                    <a:pt x="38" y="59"/>
                    <a:pt x="32" y="72"/>
                    <a:pt x="19" y="64"/>
                  </a:cubicBezTo>
                  <a:cubicBezTo>
                    <a:pt x="8" y="58"/>
                    <a:pt x="0" y="48"/>
                    <a:pt x="2" y="35"/>
                  </a:cubicBezTo>
                  <a:cubicBezTo>
                    <a:pt x="3" y="24"/>
                    <a:pt x="7" y="14"/>
                    <a:pt x="9" y="4"/>
                  </a:cubicBezTo>
                  <a:cubicBezTo>
                    <a:pt x="12" y="4"/>
                    <a:pt x="15" y="4"/>
                    <a:pt x="18" y="4"/>
                  </a:cubicBezTo>
                  <a:close/>
                </a:path>
              </a:pathLst>
            </a:custGeom>
            <a:solidFill>
              <a:srgbClr val="F4C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2" name="Freeform 16">
              <a:extLst>
                <a:ext uri="{FF2B5EF4-FFF2-40B4-BE49-F238E27FC236}">
                  <a16:creationId xmlns:a16="http://schemas.microsoft.com/office/drawing/2014/main" id="{A2370AB6-1E95-BD72-4343-9F3BA798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0" y="2643188"/>
              <a:ext cx="257175" cy="252413"/>
            </a:xfrm>
            <a:custGeom>
              <a:avLst/>
              <a:gdLst>
                <a:gd name="T0" fmla="*/ 156 w 158"/>
                <a:gd name="T1" fmla="*/ 76 h 156"/>
                <a:gd name="T2" fmla="*/ 84 w 158"/>
                <a:gd name="T3" fmla="*/ 155 h 156"/>
                <a:gd name="T4" fmla="*/ 2 w 158"/>
                <a:gd name="T5" fmla="*/ 81 h 156"/>
                <a:gd name="T6" fmla="*/ 89 w 158"/>
                <a:gd name="T7" fmla="*/ 1 h 156"/>
                <a:gd name="T8" fmla="*/ 156 w 158"/>
                <a:gd name="T9" fmla="*/ 7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6">
                  <a:moveTo>
                    <a:pt x="156" y="76"/>
                  </a:moveTo>
                  <a:cubicBezTo>
                    <a:pt x="158" y="116"/>
                    <a:pt x="123" y="155"/>
                    <a:pt x="84" y="155"/>
                  </a:cubicBezTo>
                  <a:cubicBezTo>
                    <a:pt x="44" y="156"/>
                    <a:pt x="5" y="120"/>
                    <a:pt x="2" y="81"/>
                  </a:cubicBezTo>
                  <a:cubicBezTo>
                    <a:pt x="0" y="35"/>
                    <a:pt x="34" y="3"/>
                    <a:pt x="89" y="1"/>
                  </a:cubicBezTo>
                  <a:cubicBezTo>
                    <a:pt x="121" y="0"/>
                    <a:pt x="155" y="39"/>
                    <a:pt x="156" y="76"/>
                  </a:cubicBezTo>
                  <a:close/>
                </a:path>
              </a:pathLst>
            </a:custGeom>
            <a:solidFill>
              <a:srgbClr val="F7B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3" name="Freeform 17">
              <a:extLst>
                <a:ext uri="{FF2B5EF4-FFF2-40B4-BE49-F238E27FC236}">
                  <a16:creationId xmlns:a16="http://schemas.microsoft.com/office/drawing/2014/main" id="{09A6DD8F-784D-94A4-5EE6-EB0353676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2471738"/>
              <a:ext cx="122238" cy="120650"/>
            </a:xfrm>
            <a:custGeom>
              <a:avLst/>
              <a:gdLst>
                <a:gd name="T0" fmla="*/ 1 w 75"/>
                <a:gd name="T1" fmla="*/ 48 h 75"/>
                <a:gd name="T2" fmla="*/ 37 w 75"/>
                <a:gd name="T3" fmla="*/ 2 h 75"/>
                <a:gd name="T4" fmla="*/ 75 w 75"/>
                <a:gd name="T5" fmla="*/ 42 h 75"/>
                <a:gd name="T6" fmla="*/ 36 w 75"/>
                <a:gd name="T7" fmla="*/ 74 h 75"/>
                <a:gd name="T8" fmla="*/ 1 w 75"/>
                <a:gd name="T9" fmla="*/ 4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" y="48"/>
                  </a:moveTo>
                  <a:cubicBezTo>
                    <a:pt x="4" y="16"/>
                    <a:pt x="14" y="0"/>
                    <a:pt x="37" y="2"/>
                  </a:cubicBezTo>
                  <a:cubicBezTo>
                    <a:pt x="58" y="4"/>
                    <a:pt x="74" y="19"/>
                    <a:pt x="75" y="42"/>
                  </a:cubicBezTo>
                  <a:cubicBezTo>
                    <a:pt x="75" y="65"/>
                    <a:pt x="58" y="75"/>
                    <a:pt x="36" y="74"/>
                  </a:cubicBezTo>
                  <a:cubicBezTo>
                    <a:pt x="15" y="72"/>
                    <a:pt x="0" y="63"/>
                    <a:pt x="1" y="48"/>
                  </a:cubicBezTo>
                  <a:close/>
                </a:path>
              </a:pathLst>
            </a:custGeom>
            <a:solidFill>
              <a:srgbClr val="F4C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4" name="Freeform 18">
              <a:extLst>
                <a:ext uri="{FF2B5EF4-FFF2-40B4-BE49-F238E27FC236}">
                  <a16:creationId xmlns:a16="http://schemas.microsoft.com/office/drawing/2014/main" id="{37E01C54-C0C6-AF47-735B-420A374E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2395538"/>
              <a:ext cx="106363" cy="103188"/>
            </a:xfrm>
            <a:custGeom>
              <a:avLst/>
              <a:gdLst>
                <a:gd name="T0" fmla="*/ 35 w 66"/>
                <a:gd name="T1" fmla="*/ 0 h 64"/>
                <a:gd name="T2" fmla="*/ 66 w 66"/>
                <a:gd name="T3" fmla="*/ 35 h 64"/>
                <a:gd name="T4" fmla="*/ 40 w 66"/>
                <a:gd name="T5" fmla="*/ 64 h 64"/>
                <a:gd name="T6" fmla="*/ 1 w 66"/>
                <a:gd name="T7" fmla="*/ 34 h 64"/>
                <a:gd name="T8" fmla="*/ 35 w 6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35" y="0"/>
                  </a:moveTo>
                  <a:cubicBezTo>
                    <a:pt x="55" y="3"/>
                    <a:pt x="65" y="15"/>
                    <a:pt x="66" y="35"/>
                  </a:cubicBezTo>
                  <a:cubicBezTo>
                    <a:pt x="66" y="52"/>
                    <a:pt x="59" y="64"/>
                    <a:pt x="40" y="64"/>
                  </a:cubicBezTo>
                  <a:cubicBezTo>
                    <a:pt x="20" y="63"/>
                    <a:pt x="1" y="61"/>
                    <a:pt x="1" y="34"/>
                  </a:cubicBezTo>
                  <a:cubicBezTo>
                    <a:pt x="0" y="11"/>
                    <a:pt x="18" y="6"/>
                    <a:pt x="35" y="0"/>
                  </a:cubicBezTo>
                  <a:close/>
                </a:path>
              </a:pathLst>
            </a:custGeom>
            <a:solidFill>
              <a:srgbClr val="F8C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80" name="Grupo 2779">
            <a:extLst>
              <a:ext uri="{FF2B5EF4-FFF2-40B4-BE49-F238E27FC236}">
                <a16:creationId xmlns:a16="http://schemas.microsoft.com/office/drawing/2014/main" id="{22E29AD9-86D4-21E2-82A5-1BB9FE89A4C3}"/>
              </a:ext>
            </a:extLst>
          </p:cNvPr>
          <p:cNvGrpSpPr/>
          <p:nvPr/>
        </p:nvGrpSpPr>
        <p:grpSpPr>
          <a:xfrm>
            <a:off x="5013325" y="1452562"/>
            <a:ext cx="1914525" cy="1914526"/>
            <a:chOff x="5013325" y="1452562"/>
            <a:chExt cx="1914525" cy="1914526"/>
          </a:xfrm>
        </p:grpSpPr>
        <p:sp>
          <p:nvSpPr>
            <p:cNvPr id="2758" name="Freeform 22">
              <a:extLst>
                <a:ext uri="{FF2B5EF4-FFF2-40B4-BE49-F238E27FC236}">
                  <a16:creationId xmlns:a16="http://schemas.microsoft.com/office/drawing/2014/main" id="{AB19BB07-74FD-0798-AF00-11B758F8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1452562"/>
              <a:ext cx="1001712" cy="582613"/>
            </a:xfrm>
            <a:custGeom>
              <a:avLst/>
              <a:gdLst>
                <a:gd name="T0" fmla="*/ 553 w 1071"/>
                <a:gd name="T1" fmla="*/ 0 h 623"/>
                <a:gd name="T2" fmla="*/ 634 w 1071"/>
                <a:gd name="T3" fmla="*/ 23 h 623"/>
                <a:gd name="T4" fmla="*/ 781 w 1071"/>
                <a:gd name="T5" fmla="*/ 188 h 623"/>
                <a:gd name="T6" fmla="*/ 812 w 1071"/>
                <a:gd name="T7" fmla="*/ 207 h 623"/>
                <a:gd name="T8" fmla="*/ 1065 w 1071"/>
                <a:gd name="T9" fmla="*/ 403 h 623"/>
                <a:gd name="T10" fmla="*/ 1054 w 1071"/>
                <a:gd name="T11" fmla="*/ 524 h 623"/>
                <a:gd name="T12" fmla="*/ 847 w 1071"/>
                <a:gd name="T13" fmla="*/ 622 h 623"/>
                <a:gd name="T14" fmla="*/ 264 w 1071"/>
                <a:gd name="T15" fmla="*/ 622 h 623"/>
                <a:gd name="T16" fmla="*/ 35 w 1071"/>
                <a:gd name="T17" fmla="*/ 493 h 623"/>
                <a:gd name="T18" fmla="*/ 11 w 1071"/>
                <a:gd name="T19" fmla="*/ 331 h 623"/>
                <a:gd name="T20" fmla="*/ 12 w 1071"/>
                <a:gd name="T21" fmla="*/ 319 h 623"/>
                <a:gd name="T22" fmla="*/ 27 w 1071"/>
                <a:gd name="T23" fmla="*/ 289 h 623"/>
                <a:gd name="T24" fmla="*/ 234 w 1071"/>
                <a:gd name="T25" fmla="*/ 200 h 623"/>
                <a:gd name="T26" fmla="*/ 260 w 1071"/>
                <a:gd name="T27" fmla="*/ 182 h 623"/>
                <a:gd name="T28" fmla="*/ 410 w 1071"/>
                <a:gd name="T29" fmla="*/ 17 h 623"/>
                <a:gd name="T30" fmla="*/ 493 w 1071"/>
                <a:gd name="T31" fmla="*/ 0 h 623"/>
                <a:gd name="T32" fmla="*/ 553 w 1071"/>
                <a:gd name="T3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1" h="623">
                  <a:moveTo>
                    <a:pt x="553" y="0"/>
                  </a:moveTo>
                  <a:cubicBezTo>
                    <a:pt x="580" y="7"/>
                    <a:pt x="608" y="11"/>
                    <a:pt x="634" y="23"/>
                  </a:cubicBezTo>
                  <a:cubicBezTo>
                    <a:pt x="706" y="58"/>
                    <a:pt x="757" y="111"/>
                    <a:pt x="781" y="188"/>
                  </a:cubicBezTo>
                  <a:cubicBezTo>
                    <a:pt x="787" y="206"/>
                    <a:pt x="795" y="209"/>
                    <a:pt x="812" y="207"/>
                  </a:cubicBezTo>
                  <a:cubicBezTo>
                    <a:pt x="930" y="192"/>
                    <a:pt x="1048" y="285"/>
                    <a:pt x="1065" y="403"/>
                  </a:cubicBezTo>
                  <a:cubicBezTo>
                    <a:pt x="1071" y="444"/>
                    <a:pt x="1069" y="484"/>
                    <a:pt x="1054" y="524"/>
                  </a:cubicBezTo>
                  <a:cubicBezTo>
                    <a:pt x="1005" y="597"/>
                    <a:pt x="930" y="621"/>
                    <a:pt x="847" y="622"/>
                  </a:cubicBezTo>
                  <a:cubicBezTo>
                    <a:pt x="653" y="623"/>
                    <a:pt x="458" y="623"/>
                    <a:pt x="264" y="622"/>
                  </a:cubicBezTo>
                  <a:cubicBezTo>
                    <a:pt x="165" y="621"/>
                    <a:pt x="86" y="581"/>
                    <a:pt x="35" y="493"/>
                  </a:cubicBezTo>
                  <a:cubicBezTo>
                    <a:pt x="6" y="442"/>
                    <a:pt x="0" y="388"/>
                    <a:pt x="11" y="331"/>
                  </a:cubicBezTo>
                  <a:cubicBezTo>
                    <a:pt x="11" y="327"/>
                    <a:pt x="11" y="323"/>
                    <a:pt x="12" y="319"/>
                  </a:cubicBezTo>
                  <a:cubicBezTo>
                    <a:pt x="12" y="307"/>
                    <a:pt x="19" y="298"/>
                    <a:pt x="27" y="289"/>
                  </a:cubicBezTo>
                  <a:cubicBezTo>
                    <a:pt x="81" y="226"/>
                    <a:pt x="149" y="193"/>
                    <a:pt x="234" y="200"/>
                  </a:cubicBezTo>
                  <a:cubicBezTo>
                    <a:pt x="249" y="201"/>
                    <a:pt x="255" y="195"/>
                    <a:pt x="260" y="182"/>
                  </a:cubicBezTo>
                  <a:cubicBezTo>
                    <a:pt x="287" y="106"/>
                    <a:pt x="338" y="52"/>
                    <a:pt x="410" y="17"/>
                  </a:cubicBezTo>
                  <a:cubicBezTo>
                    <a:pt x="437" y="5"/>
                    <a:pt x="465" y="4"/>
                    <a:pt x="493" y="0"/>
                  </a:cubicBezTo>
                  <a:cubicBezTo>
                    <a:pt x="513" y="0"/>
                    <a:pt x="533" y="0"/>
                    <a:pt x="553" y="0"/>
                  </a:cubicBezTo>
                  <a:close/>
                </a:path>
              </a:pathLst>
            </a:custGeom>
            <a:solidFill>
              <a:srgbClr val="E7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9" name="Freeform 23">
              <a:extLst>
                <a:ext uri="{FF2B5EF4-FFF2-40B4-BE49-F238E27FC236}">
                  <a16:creationId xmlns:a16="http://schemas.microsoft.com/office/drawing/2014/main" id="{D9FAD8F8-27CF-4A03-83F9-713F0C64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2671763"/>
              <a:ext cx="998537" cy="638175"/>
            </a:xfrm>
            <a:custGeom>
              <a:avLst/>
              <a:gdLst>
                <a:gd name="T0" fmla="*/ 16 w 1068"/>
                <a:gd name="T1" fmla="*/ 374 h 682"/>
                <a:gd name="T2" fmla="*/ 219 w 1068"/>
                <a:gd name="T3" fmla="*/ 266 h 682"/>
                <a:gd name="T4" fmla="*/ 225 w 1068"/>
                <a:gd name="T5" fmla="*/ 267 h 682"/>
                <a:gd name="T6" fmla="*/ 267 w 1068"/>
                <a:gd name="T7" fmla="*/ 239 h 682"/>
                <a:gd name="T8" fmla="*/ 716 w 1068"/>
                <a:gd name="T9" fmla="*/ 142 h 682"/>
                <a:gd name="T10" fmla="*/ 781 w 1068"/>
                <a:gd name="T11" fmla="*/ 252 h 682"/>
                <a:gd name="T12" fmla="*/ 803 w 1068"/>
                <a:gd name="T13" fmla="*/ 267 h 682"/>
                <a:gd name="T14" fmla="*/ 1036 w 1068"/>
                <a:gd name="T15" fmla="*/ 386 h 682"/>
                <a:gd name="T16" fmla="*/ 1068 w 1068"/>
                <a:gd name="T17" fmla="*/ 475 h 682"/>
                <a:gd name="T18" fmla="*/ 1068 w 1068"/>
                <a:gd name="T19" fmla="*/ 531 h 682"/>
                <a:gd name="T20" fmla="*/ 1058 w 1068"/>
                <a:gd name="T21" fmla="*/ 583 h 682"/>
                <a:gd name="T22" fmla="*/ 848 w 1068"/>
                <a:gd name="T23" fmla="*/ 682 h 682"/>
                <a:gd name="T24" fmla="*/ 251 w 1068"/>
                <a:gd name="T25" fmla="*/ 682 h 682"/>
                <a:gd name="T26" fmla="*/ 9 w 1068"/>
                <a:gd name="T27" fmla="*/ 488 h 682"/>
                <a:gd name="T28" fmla="*/ 16 w 1068"/>
                <a:gd name="T29" fmla="*/ 374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8" h="682">
                  <a:moveTo>
                    <a:pt x="16" y="374"/>
                  </a:moveTo>
                  <a:cubicBezTo>
                    <a:pt x="64" y="301"/>
                    <a:pt x="132" y="266"/>
                    <a:pt x="219" y="266"/>
                  </a:cubicBezTo>
                  <a:cubicBezTo>
                    <a:pt x="221" y="266"/>
                    <a:pt x="223" y="266"/>
                    <a:pt x="225" y="267"/>
                  </a:cubicBezTo>
                  <a:cubicBezTo>
                    <a:pt x="256" y="268"/>
                    <a:pt x="256" y="268"/>
                    <a:pt x="267" y="239"/>
                  </a:cubicBezTo>
                  <a:cubicBezTo>
                    <a:pt x="331" y="53"/>
                    <a:pt x="582" y="0"/>
                    <a:pt x="716" y="142"/>
                  </a:cubicBezTo>
                  <a:cubicBezTo>
                    <a:pt x="746" y="174"/>
                    <a:pt x="769" y="210"/>
                    <a:pt x="781" y="252"/>
                  </a:cubicBezTo>
                  <a:cubicBezTo>
                    <a:pt x="784" y="265"/>
                    <a:pt x="790" y="268"/>
                    <a:pt x="803" y="267"/>
                  </a:cubicBezTo>
                  <a:cubicBezTo>
                    <a:pt x="905" y="259"/>
                    <a:pt x="982" y="299"/>
                    <a:pt x="1036" y="386"/>
                  </a:cubicBezTo>
                  <a:cubicBezTo>
                    <a:pt x="1053" y="413"/>
                    <a:pt x="1059" y="445"/>
                    <a:pt x="1068" y="475"/>
                  </a:cubicBezTo>
                  <a:cubicBezTo>
                    <a:pt x="1068" y="494"/>
                    <a:pt x="1068" y="512"/>
                    <a:pt x="1068" y="531"/>
                  </a:cubicBezTo>
                  <a:cubicBezTo>
                    <a:pt x="1062" y="548"/>
                    <a:pt x="1068" y="567"/>
                    <a:pt x="1058" y="583"/>
                  </a:cubicBezTo>
                  <a:cubicBezTo>
                    <a:pt x="1006" y="653"/>
                    <a:pt x="934" y="682"/>
                    <a:pt x="848" y="682"/>
                  </a:cubicBezTo>
                  <a:cubicBezTo>
                    <a:pt x="649" y="682"/>
                    <a:pt x="450" y="682"/>
                    <a:pt x="251" y="682"/>
                  </a:cubicBezTo>
                  <a:cubicBezTo>
                    <a:pt x="133" y="681"/>
                    <a:pt x="35" y="603"/>
                    <a:pt x="9" y="488"/>
                  </a:cubicBezTo>
                  <a:cubicBezTo>
                    <a:pt x="1" y="450"/>
                    <a:pt x="0" y="411"/>
                    <a:pt x="16" y="374"/>
                  </a:cubicBezTo>
                  <a:close/>
                </a:path>
              </a:pathLst>
            </a:custGeom>
            <a:solidFill>
              <a:srgbClr val="E7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0" name="Freeform 24">
              <a:extLst>
                <a:ext uri="{FF2B5EF4-FFF2-40B4-BE49-F238E27FC236}">
                  <a16:creationId xmlns:a16="http://schemas.microsoft.com/office/drawing/2014/main" id="{2D3BEE97-3D1A-80F6-384F-9B00AFEA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1746250"/>
              <a:ext cx="1006475" cy="346075"/>
            </a:xfrm>
            <a:custGeom>
              <a:avLst/>
              <a:gdLst>
                <a:gd name="T0" fmla="*/ 0 w 1077"/>
                <a:gd name="T1" fmla="*/ 93 h 370"/>
                <a:gd name="T2" fmla="*/ 32 w 1077"/>
                <a:gd name="T3" fmla="*/ 11 h 370"/>
                <a:gd name="T4" fmla="*/ 40 w 1077"/>
                <a:gd name="T5" fmla="*/ 0 h 370"/>
                <a:gd name="T6" fmla="*/ 36 w 1077"/>
                <a:gd name="T7" fmla="*/ 75 h 370"/>
                <a:gd name="T8" fmla="*/ 183 w 1077"/>
                <a:gd name="T9" fmla="*/ 282 h 370"/>
                <a:gd name="T10" fmla="*/ 298 w 1077"/>
                <a:gd name="T11" fmla="*/ 301 h 370"/>
                <a:gd name="T12" fmla="*/ 867 w 1077"/>
                <a:gd name="T13" fmla="*/ 301 h 370"/>
                <a:gd name="T14" fmla="*/ 996 w 1077"/>
                <a:gd name="T15" fmla="*/ 273 h 370"/>
                <a:gd name="T16" fmla="*/ 1048 w 1077"/>
                <a:gd name="T17" fmla="*/ 236 h 370"/>
                <a:gd name="T18" fmla="*/ 1077 w 1077"/>
                <a:gd name="T19" fmla="*/ 210 h 370"/>
                <a:gd name="T20" fmla="*/ 888 w 1077"/>
                <a:gd name="T21" fmla="*/ 366 h 370"/>
                <a:gd name="T22" fmla="*/ 804 w 1077"/>
                <a:gd name="T23" fmla="*/ 369 h 370"/>
                <a:gd name="T24" fmla="*/ 244 w 1077"/>
                <a:gd name="T25" fmla="*/ 369 h 370"/>
                <a:gd name="T26" fmla="*/ 19 w 1077"/>
                <a:gd name="T27" fmla="*/ 223 h 370"/>
                <a:gd name="T28" fmla="*/ 0 w 1077"/>
                <a:gd name="T29" fmla="*/ 161 h 370"/>
                <a:gd name="T30" fmla="*/ 0 w 1077"/>
                <a:gd name="T31" fmla="*/ 9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7" h="370">
                  <a:moveTo>
                    <a:pt x="0" y="93"/>
                  </a:moveTo>
                  <a:cubicBezTo>
                    <a:pt x="10" y="66"/>
                    <a:pt x="15" y="36"/>
                    <a:pt x="32" y="11"/>
                  </a:cubicBezTo>
                  <a:cubicBezTo>
                    <a:pt x="34" y="7"/>
                    <a:pt x="37" y="4"/>
                    <a:pt x="40" y="0"/>
                  </a:cubicBezTo>
                  <a:cubicBezTo>
                    <a:pt x="39" y="25"/>
                    <a:pt x="36" y="50"/>
                    <a:pt x="36" y="75"/>
                  </a:cubicBezTo>
                  <a:cubicBezTo>
                    <a:pt x="37" y="159"/>
                    <a:pt x="103" y="253"/>
                    <a:pt x="183" y="282"/>
                  </a:cubicBezTo>
                  <a:cubicBezTo>
                    <a:pt x="220" y="295"/>
                    <a:pt x="258" y="301"/>
                    <a:pt x="298" y="301"/>
                  </a:cubicBezTo>
                  <a:cubicBezTo>
                    <a:pt x="487" y="301"/>
                    <a:pt x="677" y="302"/>
                    <a:pt x="867" y="301"/>
                  </a:cubicBezTo>
                  <a:cubicBezTo>
                    <a:pt x="912" y="301"/>
                    <a:pt x="956" y="296"/>
                    <a:pt x="996" y="273"/>
                  </a:cubicBezTo>
                  <a:cubicBezTo>
                    <a:pt x="1015" y="263"/>
                    <a:pt x="1033" y="251"/>
                    <a:pt x="1048" y="236"/>
                  </a:cubicBezTo>
                  <a:cubicBezTo>
                    <a:pt x="1057" y="227"/>
                    <a:pt x="1064" y="215"/>
                    <a:pt x="1077" y="210"/>
                  </a:cubicBezTo>
                  <a:cubicBezTo>
                    <a:pt x="1055" y="287"/>
                    <a:pt x="968" y="358"/>
                    <a:pt x="888" y="366"/>
                  </a:cubicBezTo>
                  <a:cubicBezTo>
                    <a:pt x="860" y="369"/>
                    <a:pt x="832" y="369"/>
                    <a:pt x="804" y="369"/>
                  </a:cubicBezTo>
                  <a:cubicBezTo>
                    <a:pt x="618" y="369"/>
                    <a:pt x="431" y="370"/>
                    <a:pt x="244" y="369"/>
                  </a:cubicBezTo>
                  <a:cubicBezTo>
                    <a:pt x="140" y="368"/>
                    <a:pt x="64" y="318"/>
                    <a:pt x="19" y="223"/>
                  </a:cubicBezTo>
                  <a:cubicBezTo>
                    <a:pt x="10" y="203"/>
                    <a:pt x="8" y="182"/>
                    <a:pt x="0" y="161"/>
                  </a:cubicBezTo>
                  <a:cubicBezTo>
                    <a:pt x="0" y="139"/>
                    <a:pt x="0" y="116"/>
                    <a:pt x="0" y="93"/>
                  </a:cubicBezTo>
                  <a:close/>
                </a:path>
              </a:pathLst>
            </a:custGeom>
            <a:solidFill>
              <a:srgbClr val="CE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1" name="Freeform 25">
              <a:extLst>
                <a:ext uri="{FF2B5EF4-FFF2-40B4-BE49-F238E27FC236}">
                  <a16:creationId xmlns:a16="http://schemas.microsoft.com/office/drawing/2014/main" id="{603FD19E-9974-BF13-BBEE-A9E0658C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3022600"/>
              <a:ext cx="1052512" cy="344488"/>
            </a:xfrm>
            <a:custGeom>
              <a:avLst/>
              <a:gdLst>
                <a:gd name="T0" fmla="*/ 78 w 1124"/>
                <a:gd name="T1" fmla="*/ 0 h 369"/>
                <a:gd name="T2" fmla="*/ 74 w 1124"/>
                <a:gd name="T3" fmla="*/ 67 h 369"/>
                <a:gd name="T4" fmla="*/ 274 w 1124"/>
                <a:gd name="T5" fmla="*/ 297 h 369"/>
                <a:gd name="T6" fmla="*/ 324 w 1124"/>
                <a:gd name="T7" fmla="*/ 301 h 369"/>
                <a:gd name="T8" fmla="*/ 920 w 1124"/>
                <a:gd name="T9" fmla="*/ 300 h 369"/>
                <a:gd name="T10" fmla="*/ 1111 w 1124"/>
                <a:gd name="T11" fmla="*/ 210 h 369"/>
                <a:gd name="T12" fmla="*/ 1117 w 1124"/>
                <a:gd name="T13" fmla="*/ 205 h 369"/>
                <a:gd name="T14" fmla="*/ 1116 w 1124"/>
                <a:gd name="T15" fmla="*/ 225 h 369"/>
                <a:gd name="T16" fmla="*/ 972 w 1124"/>
                <a:gd name="T17" fmla="*/ 361 h 369"/>
                <a:gd name="T18" fmla="*/ 926 w 1124"/>
                <a:gd name="T19" fmla="*/ 369 h 369"/>
                <a:gd name="T20" fmla="*/ 242 w 1124"/>
                <a:gd name="T21" fmla="*/ 369 h 369"/>
                <a:gd name="T22" fmla="*/ 165 w 1124"/>
                <a:gd name="T23" fmla="*/ 342 h 369"/>
                <a:gd name="T24" fmla="*/ 74 w 1124"/>
                <a:gd name="T25" fmla="*/ 4 h 369"/>
                <a:gd name="T26" fmla="*/ 78 w 1124"/>
                <a:gd name="T2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4" h="369">
                  <a:moveTo>
                    <a:pt x="78" y="0"/>
                  </a:moveTo>
                  <a:cubicBezTo>
                    <a:pt x="77" y="22"/>
                    <a:pt x="74" y="45"/>
                    <a:pt x="74" y="67"/>
                  </a:cubicBezTo>
                  <a:cubicBezTo>
                    <a:pt x="71" y="179"/>
                    <a:pt x="165" y="283"/>
                    <a:pt x="274" y="297"/>
                  </a:cubicBezTo>
                  <a:cubicBezTo>
                    <a:pt x="291" y="300"/>
                    <a:pt x="307" y="301"/>
                    <a:pt x="324" y="301"/>
                  </a:cubicBezTo>
                  <a:cubicBezTo>
                    <a:pt x="523" y="301"/>
                    <a:pt x="722" y="301"/>
                    <a:pt x="920" y="300"/>
                  </a:cubicBezTo>
                  <a:cubicBezTo>
                    <a:pt x="997" y="300"/>
                    <a:pt x="1062" y="272"/>
                    <a:pt x="1111" y="210"/>
                  </a:cubicBezTo>
                  <a:cubicBezTo>
                    <a:pt x="1112" y="208"/>
                    <a:pt x="1115" y="206"/>
                    <a:pt x="1117" y="205"/>
                  </a:cubicBezTo>
                  <a:cubicBezTo>
                    <a:pt x="1124" y="212"/>
                    <a:pt x="1119" y="219"/>
                    <a:pt x="1116" y="225"/>
                  </a:cubicBezTo>
                  <a:cubicBezTo>
                    <a:pt x="1088" y="291"/>
                    <a:pt x="1039" y="336"/>
                    <a:pt x="972" y="361"/>
                  </a:cubicBezTo>
                  <a:cubicBezTo>
                    <a:pt x="957" y="367"/>
                    <a:pt x="941" y="364"/>
                    <a:pt x="926" y="369"/>
                  </a:cubicBezTo>
                  <a:cubicBezTo>
                    <a:pt x="698" y="369"/>
                    <a:pt x="470" y="369"/>
                    <a:pt x="242" y="369"/>
                  </a:cubicBezTo>
                  <a:cubicBezTo>
                    <a:pt x="216" y="360"/>
                    <a:pt x="189" y="355"/>
                    <a:pt x="165" y="342"/>
                  </a:cubicBezTo>
                  <a:cubicBezTo>
                    <a:pt x="43" y="277"/>
                    <a:pt x="0" y="121"/>
                    <a:pt x="74" y="4"/>
                  </a:cubicBezTo>
                  <a:cubicBezTo>
                    <a:pt x="75" y="2"/>
                    <a:pt x="76" y="1"/>
                    <a:pt x="78" y="0"/>
                  </a:cubicBezTo>
                  <a:close/>
                </a:path>
              </a:pathLst>
            </a:custGeom>
            <a:solidFill>
              <a:srgbClr val="CE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2" name="Freeform 26">
              <a:extLst>
                <a:ext uri="{FF2B5EF4-FFF2-40B4-BE49-F238E27FC236}">
                  <a16:creationId xmlns:a16="http://schemas.microsoft.com/office/drawing/2014/main" id="{949355E0-6342-6228-1806-B9A802CB3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2282825"/>
              <a:ext cx="509587" cy="509588"/>
            </a:xfrm>
            <a:custGeom>
              <a:avLst/>
              <a:gdLst>
                <a:gd name="T0" fmla="*/ 273 w 545"/>
                <a:gd name="T1" fmla="*/ 545 h 545"/>
                <a:gd name="T2" fmla="*/ 0 w 545"/>
                <a:gd name="T3" fmla="*/ 273 h 545"/>
                <a:gd name="T4" fmla="*/ 269 w 545"/>
                <a:gd name="T5" fmla="*/ 0 h 545"/>
                <a:gd name="T6" fmla="*/ 545 w 545"/>
                <a:gd name="T7" fmla="*/ 269 h 545"/>
                <a:gd name="T8" fmla="*/ 273 w 545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545">
                  <a:moveTo>
                    <a:pt x="273" y="545"/>
                  </a:moveTo>
                  <a:cubicBezTo>
                    <a:pt x="122" y="545"/>
                    <a:pt x="1" y="424"/>
                    <a:pt x="0" y="273"/>
                  </a:cubicBezTo>
                  <a:cubicBezTo>
                    <a:pt x="0" y="124"/>
                    <a:pt x="121" y="1"/>
                    <a:pt x="269" y="0"/>
                  </a:cubicBezTo>
                  <a:cubicBezTo>
                    <a:pt x="421" y="0"/>
                    <a:pt x="544" y="120"/>
                    <a:pt x="545" y="269"/>
                  </a:cubicBezTo>
                  <a:cubicBezTo>
                    <a:pt x="545" y="422"/>
                    <a:pt x="425" y="544"/>
                    <a:pt x="273" y="545"/>
                  </a:cubicBezTo>
                  <a:close/>
                </a:path>
              </a:pathLst>
            </a:custGeom>
            <a:solidFill>
              <a:srgbClr val="FED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3" name="Freeform 27">
              <a:extLst>
                <a:ext uri="{FF2B5EF4-FFF2-40B4-BE49-F238E27FC236}">
                  <a16:creationId xmlns:a16="http://schemas.microsoft.com/office/drawing/2014/main" id="{82B40B0E-50E1-7AA8-55A9-E0452114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1803400"/>
              <a:ext cx="496887" cy="360363"/>
            </a:xfrm>
            <a:custGeom>
              <a:avLst/>
              <a:gdLst>
                <a:gd name="T0" fmla="*/ 28 w 531"/>
                <a:gd name="T1" fmla="*/ 168 h 385"/>
                <a:gd name="T2" fmla="*/ 100 w 531"/>
                <a:gd name="T3" fmla="*/ 138 h 385"/>
                <a:gd name="T4" fmla="*/ 116 w 531"/>
                <a:gd name="T5" fmla="*/ 121 h 385"/>
                <a:gd name="T6" fmla="*/ 249 w 531"/>
                <a:gd name="T7" fmla="*/ 0 h 385"/>
                <a:gd name="T8" fmla="*/ 383 w 531"/>
                <a:gd name="T9" fmla="*/ 119 h 385"/>
                <a:gd name="T10" fmla="*/ 408 w 531"/>
                <a:gd name="T11" fmla="*/ 139 h 385"/>
                <a:gd name="T12" fmla="*/ 513 w 531"/>
                <a:gd name="T13" fmla="*/ 224 h 385"/>
                <a:gd name="T14" fmla="*/ 492 w 531"/>
                <a:gd name="T15" fmla="*/ 357 h 385"/>
                <a:gd name="T16" fmla="*/ 417 w 531"/>
                <a:gd name="T17" fmla="*/ 383 h 385"/>
                <a:gd name="T18" fmla="*/ 153 w 531"/>
                <a:gd name="T19" fmla="*/ 382 h 385"/>
                <a:gd name="T20" fmla="*/ 10 w 531"/>
                <a:gd name="T21" fmla="*/ 278 h 385"/>
                <a:gd name="T22" fmla="*/ 28 w 531"/>
                <a:gd name="T23" fmla="*/ 1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" h="385">
                  <a:moveTo>
                    <a:pt x="28" y="168"/>
                  </a:moveTo>
                  <a:cubicBezTo>
                    <a:pt x="48" y="150"/>
                    <a:pt x="73" y="141"/>
                    <a:pt x="100" y="138"/>
                  </a:cubicBezTo>
                  <a:cubicBezTo>
                    <a:pt x="111" y="137"/>
                    <a:pt x="115" y="132"/>
                    <a:pt x="116" y="121"/>
                  </a:cubicBezTo>
                  <a:cubicBezTo>
                    <a:pt x="122" y="54"/>
                    <a:pt x="180" y="1"/>
                    <a:pt x="249" y="0"/>
                  </a:cubicBezTo>
                  <a:cubicBezTo>
                    <a:pt x="318" y="0"/>
                    <a:pt x="378" y="52"/>
                    <a:pt x="383" y="119"/>
                  </a:cubicBezTo>
                  <a:cubicBezTo>
                    <a:pt x="385" y="138"/>
                    <a:pt x="397" y="137"/>
                    <a:pt x="408" y="139"/>
                  </a:cubicBezTo>
                  <a:cubicBezTo>
                    <a:pt x="459" y="148"/>
                    <a:pt x="495" y="177"/>
                    <a:pt x="513" y="224"/>
                  </a:cubicBezTo>
                  <a:cubicBezTo>
                    <a:pt x="531" y="271"/>
                    <a:pt x="525" y="316"/>
                    <a:pt x="492" y="357"/>
                  </a:cubicBezTo>
                  <a:cubicBezTo>
                    <a:pt x="472" y="378"/>
                    <a:pt x="444" y="382"/>
                    <a:pt x="417" y="383"/>
                  </a:cubicBezTo>
                  <a:cubicBezTo>
                    <a:pt x="329" y="384"/>
                    <a:pt x="241" y="385"/>
                    <a:pt x="153" y="382"/>
                  </a:cubicBezTo>
                  <a:cubicBezTo>
                    <a:pt x="80" y="380"/>
                    <a:pt x="27" y="340"/>
                    <a:pt x="10" y="278"/>
                  </a:cubicBezTo>
                  <a:cubicBezTo>
                    <a:pt x="0" y="239"/>
                    <a:pt x="2" y="202"/>
                    <a:pt x="28" y="168"/>
                  </a:cubicBezTo>
                  <a:close/>
                </a:path>
              </a:pathLst>
            </a:custGeom>
            <a:solidFill>
              <a:srgbClr val="E7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4" name="Freeform 28">
              <a:extLst>
                <a:ext uri="{FF2B5EF4-FFF2-40B4-BE49-F238E27FC236}">
                  <a16:creationId xmlns:a16="http://schemas.microsoft.com/office/drawing/2014/main" id="{5D22FDB8-09D1-BA89-2883-27E3FB3A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5" y="2840038"/>
              <a:ext cx="512762" cy="373063"/>
            </a:xfrm>
            <a:custGeom>
              <a:avLst/>
              <a:gdLst>
                <a:gd name="T0" fmla="*/ 48 w 547"/>
                <a:gd name="T1" fmla="*/ 182 h 398"/>
                <a:gd name="T2" fmla="*/ 113 w 547"/>
                <a:gd name="T3" fmla="*/ 155 h 398"/>
                <a:gd name="T4" fmla="*/ 131 w 547"/>
                <a:gd name="T5" fmla="*/ 138 h 398"/>
                <a:gd name="T6" fmla="*/ 233 w 547"/>
                <a:gd name="T7" fmla="*/ 22 h 398"/>
                <a:gd name="T8" fmla="*/ 400 w 547"/>
                <a:gd name="T9" fmla="*/ 137 h 398"/>
                <a:gd name="T10" fmla="*/ 415 w 547"/>
                <a:gd name="T11" fmla="*/ 155 h 398"/>
                <a:gd name="T12" fmla="*/ 527 w 547"/>
                <a:gd name="T13" fmla="*/ 236 h 398"/>
                <a:gd name="T14" fmla="*/ 507 w 547"/>
                <a:gd name="T15" fmla="*/ 375 h 398"/>
                <a:gd name="T16" fmla="*/ 437 w 547"/>
                <a:gd name="T17" fmla="*/ 398 h 398"/>
                <a:gd name="T18" fmla="*/ 159 w 547"/>
                <a:gd name="T19" fmla="*/ 398 h 398"/>
                <a:gd name="T20" fmla="*/ 26 w 547"/>
                <a:gd name="T21" fmla="*/ 217 h 398"/>
                <a:gd name="T22" fmla="*/ 48 w 547"/>
                <a:gd name="T23" fmla="*/ 18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398">
                  <a:moveTo>
                    <a:pt x="48" y="182"/>
                  </a:moveTo>
                  <a:cubicBezTo>
                    <a:pt x="67" y="166"/>
                    <a:pt x="89" y="157"/>
                    <a:pt x="113" y="155"/>
                  </a:cubicBezTo>
                  <a:cubicBezTo>
                    <a:pt x="126" y="155"/>
                    <a:pt x="130" y="150"/>
                    <a:pt x="131" y="138"/>
                  </a:cubicBezTo>
                  <a:cubicBezTo>
                    <a:pt x="139" y="77"/>
                    <a:pt x="174" y="39"/>
                    <a:pt x="233" y="22"/>
                  </a:cubicBezTo>
                  <a:cubicBezTo>
                    <a:pt x="309" y="0"/>
                    <a:pt x="394" y="59"/>
                    <a:pt x="400" y="137"/>
                  </a:cubicBezTo>
                  <a:cubicBezTo>
                    <a:pt x="401" y="148"/>
                    <a:pt x="402" y="154"/>
                    <a:pt x="415" y="155"/>
                  </a:cubicBezTo>
                  <a:cubicBezTo>
                    <a:pt x="468" y="160"/>
                    <a:pt x="506" y="188"/>
                    <a:pt x="527" y="236"/>
                  </a:cubicBezTo>
                  <a:cubicBezTo>
                    <a:pt x="547" y="285"/>
                    <a:pt x="541" y="332"/>
                    <a:pt x="507" y="375"/>
                  </a:cubicBezTo>
                  <a:cubicBezTo>
                    <a:pt x="487" y="392"/>
                    <a:pt x="463" y="398"/>
                    <a:pt x="437" y="398"/>
                  </a:cubicBezTo>
                  <a:cubicBezTo>
                    <a:pt x="344" y="398"/>
                    <a:pt x="252" y="398"/>
                    <a:pt x="159" y="398"/>
                  </a:cubicBezTo>
                  <a:cubicBezTo>
                    <a:pt x="67" y="397"/>
                    <a:pt x="0" y="306"/>
                    <a:pt x="26" y="217"/>
                  </a:cubicBezTo>
                  <a:cubicBezTo>
                    <a:pt x="30" y="203"/>
                    <a:pt x="38" y="192"/>
                    <a:pt x="48" y="182"/>
                  </a:cubicBezTo>
                  <a:close/>
                </a:path>
              </a:pathLst>
            </a:custGeom>
            <a:solidFill>
              <a:srgbClr val="E7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5" name="Freeform 29">
              <a:extLst>
                <a:ext uri="{FF2B5EF4-FFF2-40B4-BE49-F238E27FC236}">
                  <a16:creationId xmlns:a16="http://schemas.microsoft.com/office/drawing/2014/main" id="{714E8E77-D42D-97EB-8ADE-4E771F12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3011488"/>
              <a:ext cx="490537" cy="228600"/>
            </a:xfrm>
            <a:custGeom>
              <a:avLst/>
              <a:gdLst>
                <a:gd name="T0" fmla="*/ 66 w 525"/>
                <a:gd name="T1" fmla="*/ 0 h 246"/>
                <a:gd name="T2" fmla="*/ 110 w 525"/>
                <a:gd name="T3" fmla="*/ 190 h 246"/>
                <a:gd name="T4" fmla="*/ 175 w 525"/>
                <a:gd name="T5" fmla="*/ 209 h 246"/>
                <a:gd name="T6" fmla="*/ 416 w 525"/>
                <a:gd name="T7" fmla="*/ 209 h 246"/>
                <a:gd name="T8" fmla="*/ 525 w 525"/>
                <a:gd name="T9" fmla="*/ 193 h 246"/>
                <a:gd name="T10" fmla="*/ 425 w 525"/>
                <a:gd name="T11" fmla="*/ 244 h 246"/>
                <a:gd name="T12" fmla="*/ 143 w 525"/>
                <a:gd name="T13" fmla="*/ 245 h 246"/>
                <a:gd name="T14" fmla="*/ 15 w 525"/>
                <a:gd name="T15" fmla="*/ 144 h 246"/>
                <a:gd name="T16" fmla="*/ 66 w 525"/>
                <a:gd name="T1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246">
                  <a:moveTo>
                    <a:pt x="66" y="0"/>
                  </a:moveTo>
                  <a:cubicBezTo>
                    <a:pt x="28" y="73"/>
                    <a:pt x="45" y="149"/>
                    <a:pt x="110" y="190"/>
                  </a:cubicBezTo>
                  <a:cubicBezTo>
                    <a:pt x="130" y="202"/>
                    <a:pt x="151" y="209"/>
                    <a:pt x="175" y="209"/>
                  </a:cubicBezTo>
                  <a:cubicBezTo>
                    <a:pt x="255" y="209"/>
                    <a:pt x="336" y="208"/>
                    <a:pt x="416" y="209"/>
                  </a:cubicBezTo>
                  <a:cubicBezTo>
                    <a:pt x="454" y="209"/>
                    <a:pt x="491" y="210"/>
                    <a:pt x="525" y="193"/>
                  </a:cubicBezTo>
                  <a:cubicBezTo>
                    <a:pt x="500" y="226"/>
                    <a:pt x="466" y="244"/>
                    <a:pt x="425" y="244"/>
                  </a:cubicBezTo>
                  <a:cubicBezTo>
                    <a:pt x="331" y="246"/>
                    <a:pt x="237" y="245"/>
                    <a:pt x="143" y="245"/>
                  </a:cubicBezTo>
                  <a:cubicBezTo>
                    <a:pt x="84" y="244"/>
                    <a:pt x="32" y="202"/>
                    <a:pt x="15" y="144"/>
                  </a:cubicBezTo>
                  <a:cubicBezTo>
                    <a:pt x="0" y="90"/>
                    <a:pt x="21" y="29"/>
                    <a:pt x="66" y="0"/>
                  </a:cubicBezTo>
                  <a:close/>
                </a:path>
              </a:pathLst>
            </a:custGeom>
            <a:solidFill>
              <a:srgbClr val="CF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1" name="Freeform 30">
              <a:extLst>
                <a:ext uri="{FF2B5EF4-FFF2-40B4-BE49-F238E27FC236}">
                  <a16:creationId xmlns:a16="http://schemas.microsoft.com/office/drawing/2014/main" id="{F364E785-C913-5986-F61B-2A98FDA28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1960563"/>
              <a:ext cx="490537" cy="227013"/>
            </a:xfrm>
            <a:custGeom>
              <a:avLst/>
              <a:gdLst>
                <a:gd name="T0" fmla="*/ 61 w 525"/>
                <a:gd name="T1" fmla="*/ 0 h 242"/>
                <a:gd name="T2" fmla="*/ 44 w 525"/>
                <a:gd name="T3" fmla="*/ 69 h 242"/>
                <a:gd name="T4" fmla="*/ 164 w 525"/>
                <a:gd name="T5" fmla="*/ 205 h 242"/>
                <a:gd name="T6" fmla="*/ 407 w 525"/>
                <a:gd name="T7" fmla="*/ 208 h 242"/>
                <a:gd name="T8" fmla="*/ 525 w 525"/>
                <a:gd name="T9" fmla="*/ 189 h 242"/>
                <a:gd name="T10" fmla="*/ 416 w 525"/>
                <a:gd name="T11" fmla="*/ 242 h 242"/>
                <a:gd name="T12" fmla="*/ 136 w 525"/>
                <a:gd name="T13" fmla="*/ 240 h 242"/>
                <a:gd name="T14" fmla="*/ 16 w 525"/>
                <a:gd name="T15" fmla="*/ 146 h 242"/>
                <a:gd name="T16" fmla="*/ 61 w 5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242">
                  <a:moveTo>
                    <a:pt x="61" y="0"/>
                  </a:moveTo>
                  <a:cubicBezTo>
                    <a:pt x="55" y="23"/>
                    <a:pt x="45" y="44"/>
                    <a:pt x="44" y="69"/>
                  </a:cubicBezTo>
                  <a:cubicBezTo>
                    <a:pt x="42" y="134"/>
                    <a:pt x="98" y="199"/>
                    <a:pt x="164" y="205"/>
                  </a:cubicBezTo>
                  <a:cubicBezTo>
                    <a:pt x="245" y="212"/>
                    <a:pt x="326" y="206"/>
                    <a:pt x="407" y="208"/>
                  </a:cubicBezTo>
                  <a:cubicBezTo>
                    <a:pt x="448" y="210"/>
                    <a:pt x="488" y="207"/>
                    <a:pt x="525" y="189"/>
                  </a:cubicBezTo>
                  <a:cubicBezTo>
                    <a:pt x="498" y="226"/>
                    <a:pt x="460" y="242"/>
                    <a:pt x="416" y="242"/>
                  </a:cubicBezTo>
                  <a:cubicBezTo>
                    <a:pt x="323" y="242"/>
                    <a:pt x="229" y="241"/>
                    <a:pt x="136" y="240"/>
                  </a:cubicBezTo>
                  <a:cubicBezTo>
                    <a:pt x="82" y="240"/>
                    <a:pt x="30" y="195"/>
                    <a:pt x="16" y="146"/>
                  </a:cubicBezTo>
                  <a:cubicBezTo>
                    <a:pt x="0" y="89"/>
                    <a:pt x="16" y="35"/>
                    <a:pt x="61" y="0"/>
                  </a:cubicBezTo>
                  <a:close/>
                </a:path>
              </a:pathLst>
            </a:custGeom>
            <a:solidFill>
              <a:srgbClr val="CE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2" name="Freeform 31">
              <a:extLst>
                <a:ext uri="{FF2B5EF4-FFF2-40B4-BE49-F238E27FC236}">
                  <a16:creationId xmlns:a16="http://schemas.microsoft.com/office/drawing/2014/main" id="{C6AA2577-9808-2C53-ABDF-24A9A37B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2230438"/>
              <a:ext cx="112712" cy="120650"/>
            </a:xfrm>
            <a:custGeom>
              <a:avLst/>
              <a:gdLst>
                <a:gd name="T0" fmla="*/ 121 w 121"/>
                <a:gd name="T1" fmla="*/ 83 h 129"/>
                <a:gd name="T2" fmla="*/ 73 w 121"/>
                <a:gd name="T3" fmla="*/ 116 h 129"/>
                <a:gd name="T4" fmla="*/ 10 w 121"/>
                <a:gd name="T5" fmla="*/ 54 h 129"/>
                <a:gd name="T6" fmla="*/ 15 w 121"/>
                <a:gd name="T7" fmla="*/ 15 h 129"/>
                <a:gd name="T8" fmla="*/ 55 w 121"/>
                <a:gd name="T9" fmla="*/ 9 h 129"/>
                <a:gd name="T10" fmla="*/ 116 w 121"/>
                <a:gd name="T11" fmla="*/ 71 h 129"/>
                <a:gd name="T12" fmla="*/ 121 w 121"/>
                <a:gd name="T13" fmla="*/ 8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9">
                  <a:moveTo>
                    <a:pt x="121" y="83"/>
                  </a:moveTo>
                  <a:cubicBezTo>
                    <a:pt x="121" y="110"/>
                    <a:pt x="94" y="129"/>
                    <a:pt x="73" y="116"/>
                  </a:cubicBezTo>
                  <a:cubicBezTo>
                    <a:pt x="48" y="100"/>
                    <a:pt x="28" y="78"/>
                    <a:pt x="10" y="54"/>
                  </a:cubicBezTo>
                  <a:cubicBezTo>
                    <a:pt x="0" y="41"/>
                    <a:pt x="5" y="26"/>
                    <a:pt x="15" y="15"/>
                  </a:cubicBezTo>
                  <a:cubicBezTo>
                    <a:pt x="26" y="3"/>
                    <a:pt x="41" y="0"/>
                    <a:pt x="55" y="9"/>
                  </a:cubicBezTo>
                  <a:cubicBezTo>
                    <a:pt x="78" y="26"/>
                    <a:pt x="98" y="48"/>
                    <a:pt x="116" y="71"/>
                  </a:cubicBezTo>
                  <a:cubicBezTo>
                    <a:pt x="120" y="75"/>
                    <a:pt x="120" y="81"/>
                    <a:pt x="121" y="83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3" name="Freeform 32">
              <a:extLst>
                <a:ext uri="{FF2B5EF4-FFF2-40B4-BE49-F238E27FC236}">
                  <a16:creationId xmlns:a16="http://schemas.microsoft.com/office/drawing/2014/main" id="{39101BBE-2CB9-F33E-245D-1E045F30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2732088"/>
              <a:ext cx="119062" cy="115888"/>
            </a:xfrm>
            <a:custGeom>
              <a:avLst/>
              <a:gdLst>
                <a:gd name="T0" fmla="*/ 43 w 126"/>
                <a:gd name="T1" fmla="*/ 0 h 124"/>
                <a:gd name="T2" fmla="*/ 125 w 126"/>
                <a:gd name="T3" fmla="*/ 81 h 124"/>
                <a:gd name="T4" fmla="*/ 77 w 126"/>
                <a:gd name="T5" fmla="*/ 112 h 124"/>
                <a:gd name="T6" fmla="*/ 13 w 126"/>
                <a:gd name="T7" fmla="*/ 48 h 124"/>
                <a:gd name="T8" fmla="*/ 43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43" y="0"/>
                  </a:moveTo>
                  <a:cubicBezTo>
                    <a:pt x="63" y="0"/>
                    <a:pt x="124" y="61"/>
                    <a:pt x="125" y="81"/>
                  </a:cubicBezTo>
                  <a:cubicBezTo>
                    <a:pt x="126" y="105"/>
                    <a:pt x="98" y="124"/>
                    <a:pt x="77" y="112"/>
                  </a:cubicBezTo>
                  <a:cubicBezTo>
                    <a:pt x="51" y="96"/>
                    <a:pt x="30" y="73"/>
                    <a:pt x="13" y="48"/>
                  </a:cubicBezTo>
                  <a:cubicBezTo>
                    <a:pt x="0" y="28"/>
                    <a:pt x="19" y="0"/>
                    <a:pt x="43" y="0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4" name="Freeform 33">
              <a:extLst>
                <a:ext uri="{FF2B5EF4-FFF2-40B4-BE49-F238E27FC236}">
                  <a16:creationId xmlns:a16="http://schemas.microsoft.com/office/drawing/2014/main" id="{D6873FCF-5981-041E-DBD5-B2811B00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2506663"/>
              <a:ext cx="128587" cy="65088"/>
            </a:xfrm>
            <a:custGeom>
              <a:avLst/>
              <a:gdLst>
                <a:gd name="T0" fmla="*/ 69 w 137"/>
                <a:gd name="T1" fmla="*/ 1 h 70"/>
                <a:gd name="T2" fmla="*/ 107 w 137"/>
                <a:gd name="T3" fmla="*/ 1 h 70"/>
                <a:gd name="T4" fmla="*/ 136 w 137"/>
                <a:gd name="T5" fmla="*/ 31 h 70"/>
                <a:gd name="T6" fmla="*/ 111 w 137"/>
                <a:gd name="T7" fmla="*/ 65 h 70"/>
                <a:gd name="T8" fmla="*/ 26 w 137"/>
                <a:gd name="T9" fmla="*/ 65 h 70"/>
                <a:gd name="T10" fmla="*/ 0 w 137"/>
                <a:gd name="T11" fmla="*/ 32 h 70"/>
                <a:gd name="T12" fmla="*/ 31 w 137"/>
                <a:gd name="T13" fmla="*/ 1 h 70"/>
                <a:gd name="T14" fmla="*/ 69 w 137"/>
                <a:gd name="T15" fmla="*/ 1 h 70"/>
                <a:gd name="T16" fmla="*/ 69 w 137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70">
                  <a:moveTo>
                    <a:pt x="69" y="1"/>
                  </a:moveTo>
                  <a:cubicBezTo>
                    <a:pt x="81" y="1"/>
                    <a:pt x="94" y="0"/>
                    <a:pt x="107" y="1"/>
                  </a:cubicBezTo>
                  <a:cubicBezTo>
                    <a:pt x="124" y="3"/>
                    <a:pt x="134" y="15"/>
                    <a:pt x="136" y="31"/>
                  </a:cubicBezTo>
                  <a:cubicBezTo>
                    <a:pt x="137" y="48"/>
                    <a:pt x="128" y="62"/>
                    <a:pt x="111" y="65"/>
                  </a:cubicBezTo>
                  <a:cubicBezTo>
                    <a:pt x="83" y="70"/>
                    <a:pt x="54" y="70"/>
                    <a:pt x="26" y="65"/>
                  </a:cubicBezTo>
                  <a:cubicBezTo>
                    <a:pt x="8" y="62"/>
                    <a:pt x="1" y="49"/>
                    <a:pt x="0" y="32"/>
                  </a:cubicBezTo>
                  <a:cubicBezTo>
                    <a:pt x="0" y="16"/>
                    <a:pt x="14" y="2"/>
                    <a:pt x="31" y="1"/>
                  </a:cubicBezTo>
                  <a:cubicBezTo>
                    <a:pt x="43" y="0"/>
                    <a:pt x="56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5" name="Freeform 34">
              <a:extLst>
                <a:ext uri="{FF2B5EF4-FFF2-40B4-BE49-F238E27FC236}">
                  <a16:creationId xmlns:a16="http://schemas.microsoft.com/office/drawing/2014/main" id="{799568A7-9BE1-259A-2E16-E8F6B061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2824163"/>
              <a:ext cx="65087" cy="128588"/>
            </a:xfrm>
            <a:custGeom>
              <a:avLst/>
              <a:gdLst>
                <a:gd name="T0" fmla="*/ 69 w 70"/>
                <a:gd name="T1" fmla="*/ 68 h 136"/>
                <a:gd name="T2" fmla="*/ 69 w 70"/>
                <a:gd name="T3" fmla="*/ 106 h 136"/>
                <a:gd name="T4" fmla="*/ 38 w 70"/>
                <a:gd name="T5" fmla="*/ 136 h 136"/>
                <a:gd name="T6" fmla="*/ 5 w 70"/>
                <a:gd name="T7" fmla="*/ 110 h 136"/>
                <a:gd name="T8" fmla="*/ 5 w 70"/>
                <a:gd name="T9" fmla="*/ 26 h 136"/>
                <a:gd name="T10" fmla="*/ 37 w 70"/>
                <a:gd name="T11" fmla="*/ 0 h 136"/>
                <a:gd name="T12" fmla="*/ 69 w 70"/>
                <a:gd name="T13" fmla="*/ 30 h 136"/>
                <a:gd name="T14" fmla="*/ 70 w 70"/>
                <a:gd name="T15" fmla="*/ 34 h 136"/>
                <a:gd name="T16" fmla="*/ 70 w 70"/>
                <a:gd name="T17" fmla="*/ 68 h 136"/>
                <a:gd name="T18" fmla="*/ 69 w 70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36">
                  <a:moveTo>
                    <a:pt x="69" y="68"/>
                  </a:moveTo>
                  <a:cubicBezTo>
                    <a:pt x="69" y="81"/>
                    <a:pt x="70" y="93"/>
                    <a:pt x="69" y="106"/>
                  </a:cubicBezTo>
                  <a:cubicBezTo>
                    <a:pt x="68" y="123"/>
                    <a:pt x="54" y="136"/>
                    <a:pt x="38" y="136"/>
                  </a:cubicBezTo>
                  <a:cubicBezTo>
                    <a:pt x="21" y="135"/>
                    <a:pt x="8" y="127"/>
                    <a:pt x="5" y="110"/>
                  </a:cubicBezTo>
                  <a:cubicBezTo>
                    <a:pt x="0" y="82"/>
                    <a:pt x="0" y="54"/>
                    <a:pt x="5" y="26"/>
                  </a:cubicBezTo>
                  <a:cubicBezTo>
                    <a:pt x="8" y="9"/>
                    <a:pt x="21" y="1"/>
                    <a:pt x="37" y="0"/>
                  </a:cubicBezTo>
                  <a:cubicBezTo>
                    <a:pt x="54" y="0"/>
                    <a:pt x="67" y="13"/>
                    <a:pt x="69" y="30"/>
                  </a:cubicBezTo>
                  <a:cubicBezTo>
                    <a:pt x="69" y="31"/>
                    <a:pt x="70" y="33"/>
                    <a:pt x="70" y="34"/>
                  </a:cubicBezTo>
                  <a:cubicBezTo>
                    <a:pt x="70" y="45"/>
                    <a:pt x="70" y="57"/>
                    <a:pt x="70" y="68"/>
                  </a:cubicBezTo>
                  <a:cubicBezTo>
                    <a:pt x="69" y="68"/>
                    <a:pt x="69" y="68"/>
                    <a:pt x="69" y="68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6" name="Freeform 35">
              <a:extLst>
                <a:ext uri="{FF2B5EF4-FFF2-40B4-BE49-F238E27FC236}">
                  <a16:creationId xmlns:a16="http://schemas.microsoft.com/office/drawing/2014/main" id="{666985FE-C87D-B058-007C-DFD751CA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2122488"/>
              <a:ext cx="65087" cy="127000"/>
            </a:xfrm>
            <a:custGeom>
              <a:avLst/>
              <a:gdLst>
                <a:gd name="T0" fmla="*/ 69 w 70"/>
                <a:gd name="T1" fmla="*/ 71 h 136"/>
                <a:gd name="T2" fmla="*/ 69 w 70"/>
                <a:gd name="T3" fmla="*/ 105 h 136"/>
                <a:gd name="T4" fmla="*/ 39 w 70"/>
                <a:gd name="T5" fmla="*/ 135 h 136"/>
                <a:gd name="T6" fmla="*/ 5 w 70"/>
                <a:gd name="T7" fmla="*/ 109 h 136"/>
                <a:gd name="T8" fmla="*/ 5 w 70"/>
                <a:gd name="T9" fmla="*/ 28 h 136"/>
                <a:gd name="T10" fmla="*/ 38 w 70"/>
                <a:gd name="T11" fmla="*/ 0 h 136"/>
                <a:gd name="T12" fmla="*/ 69 w 70"/>
                <a:gd name="T13" fmla="*/ 33 h 136"/>
                <a:gd name="T14" fmla="*/ 70 w 70"/>
                <a:gd name="T15" fmla="*/ 37 h 136"/>
                <a:gd name="T16" fmla="*/ 70 w 70"/>
                <a:gd name="T17" fmla="*/ 71 h 136"/>
                <a:gd name="T18" fmla="*/ 69 w 70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36">
                  <a:moveTo>
                    <a:pt x="69" y="71"/>
                  </a:moveTo>
                  <a:cubicBezTo>
                    <a:pt x="69" y="82"/>
                    <a:pt x="70" y="93"/>
                    <a:pt x="69" y="105"/>
                  </a:cubicBezTo>
                  <a:cubicBezTo>
                    <a:pt x="68" y="123"/>
                    <a:pt x="56" y="134"/>
                    <a:pt x="39" y="135"/>
                  </a:cubicBezTo>
                  <a:cubicBezTo>
                    <a:pt x="21" y="136"/>
                    <a:pt x="8" y="127"/>
                    <a:pt x="5" y="109"/>
                  </a:cubicBezTo>
                  <a:cubicBezTo>
                    <a:pt x="0" y="82"/>
                    <a:pt x="0" y="55"/>
                    <a:pt x="5" y="28"/>
                  </a:cubicBezTo>
                  <a:cubicBezTo>
                    <a:pt x="7" y="11"/>
                    <a:pt x="22" y="0"/>
                    <a:pt x="38" y="0"/>
                  </a:cubicBezTo>
                  <a:cubicBezTo>
                    <a:pt x="55" y="1"/>
                    <a:pt x="68" y="15"/>
                    <a:pt x="69" y="33"/>
                  </a:cubicBezTo>
                  <a:cubicBezTo>
                    <a:pt x="70" y="34"/>
                    <a:pt x="70" y="36"/>
                    <a:pt x="70" y="37"/>
                  </a:cubicBezTo>
                  <a:cubicBezTo>
                    <a:pt x="70" y="48"/>
                    <a:pt x="70" y="59"/>
                    <a:pt x="70" y="71"/>
                  </a:cubicBezTo>
                  <a:cubicBezTo>
                    <a:pt x="70" y="71"/>
                    <a:pt x="70" y="71"/>
                    <a:pt x="69" y="71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7" name="Freeform 36">
              <a:extLst>
                <a:ext uri="{FF2B5EF4-FFF2-40B4-BE49-F238E27FC236}">
                  <a16:creationId xmlns:a16="http://schemas.microsoft.com/office/drawing/2014/main" id="{37A1B27A-97CD-27B9-3104-47772F6C7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2506663"/>
              <a:ext cx="128587" cy="65088"/>
            </a:xfrm>
            <a:custGeom>
              <a:avLst/>
              <a:gdLst>
                <a:gd name="T0" fmla="*/ 69 w 137"/>
                <a:gd name="T1" fmla="*/ 1 h 70"/>
                <a:gd name="T2" fmla="*/ 107 w 137"/>
                <a:gd name="T3" fmla="*/ 1 h 70"/>
                <a:gd name="T4" fmla="*/ 136 w 137"/>
                <a:gd name="T5" fmla="*/ 33 h 70"/>
                <a:gd name="T6" fmla="*/ 110 w 137"/>
                <a:gd name="T7" fmla="*/ 65 h 70"/>
                <a:gd name="T8" fmla="*/ 27 w 137"/>
                <a:gd name="T9" fmla="*/ 65 h 70"/>
                <a:gd name="T10" fmla="*/ 2 w 137"/>
                <a:gd name="T11" fmla="*/ 31 h 70"/>
                <a:gd name="T12" fmla="*/ 31 w 137"/>
                <a:gd name="T13" fmla="*/ 1 h 70"/>
                <a:gd name="T14" fmla="*/ 69 w 137"/>
                <a:gd name="T1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70">
                  <a:moveTo>
                    <a:pt x="69" y="1"/>
                  </a:moveTo>
                  <a:cubicBezTo>
                    <a:pt x="81" y="1"/>
                    <a:pt x="94" y="0"/>
                    <a:pt x="107" y="1"/>
                  </a:cubicBezTo>
                  <a:cubicBezTo>
                    <a:pt x="123" y="2"/>
                    <a:pt x="137" y="17"/>
                    <a:pt x="136" y="33"/>
                  </a:cubicBezTo>
                  <a:cubicBezTo>
                    <a:pt x="136" y="49"/>
                    <a:pt x="129" y="63"/>
                    <a:pt x="110" y="65"/>
                  </a:cubicBezTo>
                  <a:cubicBezTo>
                    <a:pt x="83" y="70"/>
                    <a:pt x="55" y="70"/>
                    <a:pt x="27" y="65"/>
                  </a:cubicBezTo>
                  <a:cubicBezTo>
                    <a:pt x="10" y="62"/>
                    <a:pt x="0" y="48"/>
                    <a:pt x="2" y="31"/>
                  </a:cubicBezTo>
                  <a:cubicBezTo>
                    <a:pt x="4" y="13"/>
                    <a:pt x="14" y="3"/>
                    <a:pt x="31" y="1"/>
                  </a:cubicBezTo>
                  <a:cubicBezTo>
                    <a:pt x="44" y="0"/>
                    <a:pt x="56" y="1"/>
                    <a:pt x="69" y="1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8" name="Freeform 37">
              <a:extLst>
                <a:ext uri="{FF2B5EF4-FFF2-40B4-BE49-F238E27FC236}">
                  <a16:creationId xmlns:a16="http://schemas.microsoft.com/office/drawing/2014/main" id="{897C5C75-8988-C7EE-A88E-C0FAFE797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2732088"/>
              <a:ext cx="120650" cy="112713"/>
            </a:xfrm>
            <a:custGeom>
              <a:avLst/>
              <a:gdLst>
                <a:gd name="T0" fmla="*/ 84 w 128"/>
                <a:gd name="T1" fmla="*/ 0 h 121"/>
                <a:gd name="T2" fmla="*/ 116 w 128"/>
                <a:gd name="T3" fmla="*/ 47 h 121"/>
                <a:gd name="T4" fmla="*/ 52 w 128"/>
                <a:gd name="T5" fmla="*/ 112 h 121"/>
                <a:gd name="T6" fmla="*/ 14 w 128"/>
                <a:gd name="T7" fmla="*/ 105 h 121"/>
                <a:gd name="T8" fmla="*/ 8 w 128"/>
                <a:gd name="T9" fmla="*/ 69 h 121"/>
                <a:gd name="T10" fmla="*/ 72 w 128"/>
                <a:gd name="T11" fmla="*/ 4 h 121"/>
                <a:gd name="T12" fmla="*/ 84 w 128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1">
                  <a:moveTo>
                    <a:pt x="84" y="0"/>
                  </a:moveTo>
                  <a:cubicBezTo>
                    <a:pt x="111" y="1"/>
                    <a:pt x="128" y="28"/>
                    <a:pt x="116" y="47"/>
                  </a:cubicBezTo>
                  <a:cubicBezTo>
                    <a:pt x="100" y="73"/>
                    <a:pt x="77" y="94"/>
                    <a:pt x="52" y="112"/>
                  </a:cubicBezTo>
                  <a:cubicBezTo>
                    <a:pt x="39" y="121"/>
                    <a:pt x="25" y="116"/>
                    <a:pt x="14" y="105"/>
                  </a:cubicBezTo>
                  <a:cubicBezTo>
                    <a:pt x="4" y="95"/>
                    <a:pt x="0" y="81"/>
                    <a:pt x="8" y="69"/>
                  </a:cubicBezTo>
                  <a:cubicBezTo>
                    <a:pt x="25" y="43"/>
                    <a:pt x="48" y="22"/>
                    <a:pt x="72" y="4"/>
                  </a:cubicBezTo>
                  <a:cubicBezTo>
                    <a:pt x="76" y="1"/>
                    <a:pt x="82" y="1"/>
                    <a:pt x="84" y="0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9" name="Freeform 38">
              <a:extLst>
                <a:ext uri="{FF2B5EF4-FFF2-40B4-BE49-F238E27FC236}">
                  <a16:creationId xmlns:a16="http://schemas.microsoft.com/office/drawing/2014/main" id="{21C27569-79DB-E4C1-7ADD-A28B563D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2233613"/>
              <a:ext cx="111125" cy="109538"/>
            </a:xfrm>
            <a:custGeom>
              <a:avLst/>
              <a:gdLst>
                <a:gd name="T0" fmla="*/ 118 w 118"/>
                <a:gd name="T1" fmla="*/ 35 h 117"/>
                <a:gd name="T2" fmla="*/ 37 w 118"/>
                <a:gd name="T3" fmla="*/ 116 h 117"/>
                <a:gd name="T4" fmla="*/ 7 w 118"/>
                <a:gd name="T5" fmla="*/ 100 h 117"/>
                <a:gd name="T6" fmla="*/ 8 w 118"/>
                <a:gd name="T7" fmla="*/ 65 h 117"/>
                <a:gd name="T8" fmla="*/ 65 w 118"/>
                <a:gd name="T9" fmla="*/ 9 h 117"/>
                <a:gd name="T10" fmla="*/ 100 w 118"/>
                <a:gd name="T11" fmla="*/ 6 h 117"/>
                <a:gd name="T12" fmla="*/ 118 w 118"/>
                <a:gd name="T13" fmla="*/ 3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7">
                  <a:moveTo>
                    <a:pt x="118" y="35"/>
                  </a:moveTo>
                  <a:cubicBezTo>
                    <a:pt x="118" y="56"/>
                    <a:pt x="58" y="116"/>
                    <a:pt x="37" y="116"/>
                  </a:cubicBezTo>
                  <a:cubicBezTo>
                    <a:pt x="24" y="117"/>
                    <a:pt x="14" y="111"/>
                    <a:pt x="7" y="100"/>
                  </a:cubicBezTo>
                  <a:cubicBezTo>
                    <a:pt x="0" y="88"/>
                    <a:pt x="0" y="75"/>
                    <a:pt x="8" y="65"/>
                  </a:cubicBezTo>
                  <a:cubicBezTo>
                    <a:pt x="25" y="44"/>
                    <a:pt x="44" y="25"/>
                    <a:pt x="65" y="9"/>
                  </a:cubicBezTo>
                  <a:cubicBezTo>
                    <a:pt x="75" y="0"/>
                    <a:pt x="88" y="0"/>
                    <a:pt x="100" y="6"/>
                  </a:cubicBezTo>
                  <a:cubicBezTo>
                    <a:pt x="112" y="12"/>
                    <a:pt x="116" y="23"/>
                    <a:pt x="118" y="35"/>
                  </a:cubicBezTo>
                  <a:close/>
                </a:path>
              </a:pathLst>
            </a:custGeom>
            <a:solidFill>
              <a:srgbClr val="F1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FBFCFE"/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66"/>
          <p:cNvSpPr/>
          <p:nvPr/>
        </p:nvSpPr>
        <p:spPr>
          <a:xfrm flipH="1">
            <a:off x="2211472" y="549817"/>
            <a:ext cx="2820968" cy="1264858"/>
          </a:xfrm>
          <a:custGeom>
            <a:avLst/>
            <a:gdLst/>
            <a:ahLst/>
            <a:cxnLst/>
            <a:rect l="l" t="t" r="r" b="b"/>
            <a:pathLst>
              <a:path w="167020" h="74888" extrusionOk="0">
                <a:moveTo>
                  <a:pt x="0" y="70717"/>
                </a:moveTo>
                <a:cubicBezTo>
                  <a:pt x="0" y="68416"/>
                  <a:pt x="1868" y="66548"/>
                  <a:pt x="4170" y="66548"/>
                </a:cubicBezTo>
                <a:cubicBezTo>
                  <a:pt x="4570" y="66548"/>
                  <a:pt x="5004" y="66648"/>
                  <a:pt x="5371" y="66715"/>
                </a:cubicBezTo>
                <a:cubicBezTo>
                  <a:pt x="5337" y="66348"/>
                  <a:pt x="5271" y="65914"/>
                  <a:pt x="5271" y="65547"/>
                </a:cubicBezTo>
                <a:cubicBezTo>
                  <a:pt x="5271" y="61344"/>
                  <a:pt x="8706" y="57908"/>
                  <a:pt x="12909" y="57908"/>
                </a:cubicBezTo>
                <a:cubicBezTo>
                  <a:pt x="13677" y="57908"/>
                  <a:pt x="14377" y="58042"/>
                  <a:pt x="15044" y="58208"/>
                </a:cubicBezTo>
                <a:cubicBezTo>
                  <a:pt x="13710" y="56841"/>
                  <a:pt x="12909" y="54939"/>
                  <a:pt x="12909" y="52905"/>
                </a:cubicBezTo>
                <a:cubicBezTo>
                  <a:pt x="12909" y="48702"/>
                  <a:pt x="16345" y="45266"/>
                  <a:pt x="20548" y="45266"/>
                </a:cubicBezTo>
                <a:lnTo>
                  <a:pt x="20715" y="45266"/>
                </a:lnTo>
                <a:cubicBezTo>
                  <a:pt x="20582" y="44732"/>
                  <a:pt x="20548" y="44198"/>
                  <a:pt x="20548" y="43598"/>
                </a:cubicBezTo>
                <a:cubicBezTo>
                  <a:pt x="20548" y="39395"/>
                  <a:pt x="23984" y="35993"/>
                  <a:pt x="28187" y="35993"/>
                </a:cubicBezTo>
                <a:cubicBezTo>
                  <a:pt x="28721" y="35993"/>
                  <a:pt x="29221" y="36026"/>
                  <a:pt x="29721" y="36159"/>
                </a:cubicBezTo>
                <a:cubicBezTo>
                  <a:pt x="30989" y="32223"/>
                  <a:pt x="34391" y="29254"/>
                  <a:pt x="38561" y="28721"/>
                </a:cubicBezTo>
                <a:cubicBezTo>
                  <a:pt x="37360" y="26986"/>
                  <a:pt x="36660" y="24885"/>
                  <a:pt x="36660" y="22583"/>
                </a:cubicBezTo>
                <a:cubicBezTo>
                  <a:pt x="36660" y="16645"/>
                  <a:pt x="41497" y="11842"/>
                  <a:pt x="47401" y="11842"/>
                </a:cubicBezTo>
                <a:cubicBezTo>
                  <a:pt x="52504" y="11842"/>
                  <a:pt x="56741" y="15378"/>
                  <a:pt x="57875" y="20148"/>
                </a:cubicBezTo>
                <a:cubicBezTo>
                  <a:pt x="59843" y="17713"/>
                  <a:pt x="62845" y="16212"/>
                  <a:pt x="66181" y="16212"/>
                </a:cubicBezTo>
                <a:cubicBezTo>
                  <a:pt x="67348" y="16212"/>
                  <a:pt x="68449" y="16412"/>
                  <a:pt x="69517" y="16745"/>
                </a:cubicBezTo>
                <a:cubicBezTo>
                  <a:pt x="69383" y="16178"/>
                  <a:pt x="69283" y="15578"/>
                  <a:pt x="69283" y="15011"/>
                </a:cubicBezTo>
                <a:cubicBezTo>
                  <a:pt x="69283" y="10808"/>
                  <a:pt x="72719" y="7372"/>
                  <a:pt x="76922" y="7372"/>
                </a:cubicBezTo>
                <a:cubicBezTo>
                  <a:pt x="77456" y="7372"/>
                  <a:pt x="77956" y="7405"/>
                  <a:pt x="78456" y="7539"/>
                </a:cubicBezTo>
                <a:cubicBezTo>
                  <a:pt x="79857" y="3169"/>
                  <a:pt x="83927" y="0"/>
                  <a:pt x="88730" y="0"/>
                </a:cubicBezTo>
                <a:cubicBezTo>
                  <a:pt x="94701" y="0"/>
                  <a:pt x="99471" y="4837"/>
                  <a:pt x="99471" y="10741"/>
                </a:cubicBezTo>
                <a:cubicBezTo>
                  <a:pt x="99471" y="11242"/>
                  <a:pt x="99438" y="11742"/>
                  <a:pt x="99371" y="12242"/>
                </a:cubicBezTo>
                <a:cubicBezTo>
                  <a:pt x="100205" y="12042"/>
                  <a:pt x="101072" y="11909"/>
                  <a:pt x="101973" y="11909"/>
                </a:cubicBezTo>
                <a:cubicBezTo>
                  <a:pt x="107944" y="11909"/>
                  <a:pt x="112747" y="16745"/>
                  <a:pt x="112747" y="22683"/>
                </a:cubicBezTo>
                <a:cubicBezTo>
                  <a:pt x="112747" y="23083"/>
                  <a:pt x="112714" y="23484"/>
                  <a:pt x="112647" y="23884"/>
                </a:cubicBezTo>
                <a:cubicBezTo>
                  <a:pt x="117417" y="25018"/>
                  <a:pt x="120953" y="29254"/>
                  <a:pt x="120953" y="34358"/>
                </a:cubicBezTo>
                <a:cubicBezTo>
                  <a:pt x="120953" y="35492"/>
                  <a:pt x="120786" y="36560"/>
                  <a:pt x="120453" y="37560"/>
                </a:cubicBezTo>
                <a:cubicBezTo>
                  <a:pt x="123121" y="39528"/>
                  <a:pt x="124889" y="42697"/>
                  <a:pt x="124889" y="46233"/>
                </a:cubicBezTo>
                <a:cubicBezTo>
                  <a:pt x="124889" y="48868"/>
                  <a:pt x="123922" y="51270"/>
                  <a:pt x="122388" y="53105"/>
                </a:cubicBezTo>
                <a:cubicBezTo>
                  <a:pt x="123222" y="53272"/>
                  <a:pt x="123989" y="53605"/>
                  <a:pt x="124656" y="54072"/>
                </a:cubicBezTo>
                <a:cubicBezTo>
                  <a:pt x="126090" y="52371"/>
                  <a:pt x="128158" y="51270"/>
                  <a:pt x="130560" y="51270"/>
                </a:cubicBezTo>
                <a:cubicBezTo>
                  <a:pt x="131728" y="51270"/>
                  <a:pt x="132828" y="51570"/>
                  <a:pt x="133829" y="52037"/>
                </a:cubicBezTo>
                <a:cubicBezTo>
                  <a:pt x="135397" y="47934"/>
                  <a:pt x="139300" y="45032"/>
                  <a:pt x="143903" y="45032"/>
                </a:cubicBezTo>
                <a:cubicBezTo>
                  <a:pt x="149841" y="45032"/>
                  <a:pt x="154644" y="49869"/>
                  <a:pt x="154644" y="55773"/>
                </a:cubicBezTo>
                <a:cubicBezTo>
                  <a:pt x="154644" y="57775"/>
                  <a:pt x="154110" y="59676"/>
                  <a:pt x="153143" y="61277"/>
                </a:cubicBezTo>
                <a:cubicBezTo>
                  <a:pt x="153343" y="61244"/>
                  <a:pt x="153610" y="61244"/>
                  <a:pt x="153843" y="61244"/>
                </a:cubicBezTo>
                <a:cubicBezTo>
                  <a:pt x="157313" y="61244"/>
                  <a:pt x="160181" y="63879"/>
                  <a:pt x="160615" y="67215"/>
                </a:cubicBezTo>
                <a:cubicBezTo>
                  <a:pt x="161282" y="66781"/>
                  <a:pt x="162016" y="66548"/>
                  <a:pt x="162850" y="66548"/>
                </a:cubicBezTo>
                <a:cubicBezTo>
                  <a:pt x="165151" y="66548"/>
                  <a:pt x="167019" y="68416"/>
                  <a:pt x="167019" y="70717"/>
                </a:cubicBezTo>
                <a:cubicBezTo>
                  <a:pt x="167019" y="73019"/>
                  <a:pt x="165151" y="74887"/>
                  <a:pt x="162850" y="74887"/>
                </a:cubicBezTo>
                <a:lnTo>
                  <a:pt x="4170" y="74887"/>
                </a:lnTo>
                <a:cubicBezTo>
                  <a:pt x="1868" y="74887"/>
                  <a:pt x="0" y="73019"/>
                  <a:pt x="0" y="70717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0" name="Google Shape;2780;p66"/>
          <p:cNvGrpSpPr/>
          <p:nvPr/>
        </p:nvGrpSpPr>
        <p:grpSpPr>
          <a:xfrm>
            <a:off x="1192621" y="1679866"/>
            <a:ext cx="3510852" cy="2918657"/>
            <a:chOff x="1629475" y="1426600"/>
            <a:chExt cx="4288850" cy="3565425"/>
          </a:xfrm>
          <a:solidFill>
            <a:srgbClr val="002060"/>
          </a:solidFill>
        </p:grpSpPr>
        <p:sp>
          <p:nvSpPr>
            <p:cNvPr id="2783" name="Google Shape;2783;p66"/>
            <p:cNvSpPr/>
            <p:nvPr/>
          </p:nvSpPr>
          <p:spPr>
            <a:xfrm>
              <a:off x="1629475" y="1426600"/>
              <a:ext cx="4288850" cy="3565425"/>
            </a:xfrm>
            <a:custGeom>
              <a:avLst/>
              <a:gdLst/>
              <a:ahLst/>
              <a:cxnLst/>
              <a:rect l="l" t="t" r="r" b="b"/>
              <a:pathLst>
                <a:path w="171554" h="142617" extrusionOk="0">
                  <a:moveTo>
                    <a:pt x="5077" y="1"/>
                  </a:moveTo>
                  <a:cubicBezTo>
                    <a:pt x="2280" y="1"/>
                    <a:pt x="1" y="2220"/>
                    <a:pt x="1" y="5046"/>
                  </a:cubicBezTo>
                  <a:lnTo>
                    <a:pt x="1" y="119060"/>
                  </a:lnTo>
                  <a:cubicBezTo>
                    <a:pt x="1" y="121826"/>
                    <a:pt x="2250" y="124106"/>
                    <a:pt x="5077" y="124106"/>
                  </a:cubicBezTo>
                  <a:lnTo>
                    <a:pt x="67023" y="124106"/>
                  </a:lnTo>
                  <a:cubicBezTo>
                    <a:pt x="67023" y="124106"/>
                    <a:pt x="70975" y="136325"/>
                    <a:pt x="58755" y="142617"/>
                  </a:cubicBezTo>
                  <a:lnTo>
                    <a:pt x="116690" y="142617"/>
                  </a:lnTo>
                  <a:cubicBezTo>
                    <a:pt x="116690" y="142617"/>
                    <a:pt x="102890" y="137905"/>
                    <a:pt x="106446" y="124106"/>
                  </a:cubicBezTo>
                  <a:lnTo>
                    <a:pt x="166508" y="124106"/>
                  </a:lnTo>
                  <a:cubicBezTo>
                    <a:pt x="169274" y="124106"/>
                    <a:pt x="171554" y="121887"/>
                    <a:pt x="171554" y="119060"/>
                  </a:cubicBezTo>
                  <a:lnTo>
                    <a:pt x="171554" y="5046"/>
                  </a:lnTo>
                  <a:cubicBezTo>
                    <a:pt x="171554" y="2220"/>
                    <a:pt x="169305" y="1"/>
                    <a:pt x="166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6"/>
            <p:cNvSpPr/>
            <p:nvPr/>
          </p:nvSpPr>
          <p:spPr>
            <a:xfrm>
              <a:off x="3669950" y="4197725"/>
              <a:ext cx="201825" cy="150875"/>
            </a:xfrm>
            <a:custGeom>
              <a:avLst/>
              <a:gdLst/>
              <a:ahLst/>
              <a:cxnLst/>
              <a:rect l="l" t="t" r="r" b="b"/>
              <a:pathLst>
                <a:path w="8073" h="6035" extrusionOk="0">
                  <a:moveTo>
                    <a:pt x="4018" y="0"/>
                  </a:moveTo>
                  <a:cubicBezTo>
                    <a:pt x="1713" y="0"/>
                    <a:pt x="1" y="2619"/>
                    <a:pt x="1727" y="5054"/>
                  </a:cubicBezTo>
                  <a:cubicBezTo>
                    <a:pt x="1787" y="5176"/>
                    <a:pt x="1879" y="5267"/>
                    <a:pt x="1970" y="5328"/>
                  </a:cubicBezTo>
                  <a:cubicBezTo>
                    <a:pt x="2665" y="5820"/>
                    <a:pt x="3377" y="6034"/>
                    <a:pt x="4039" y="6034"/>
                  </a:cubicBezTo>
                  <a:cubicBezTo>
                    <a:pt x="6359" y="6034"/>
                    <a:pt x="8073" y="3410"/>
                    <a:pt x="6347" y="951"/>
                  </a:cubicBezTo>
                  <a:cubicBezTo>
                    <a:pt x="6286" y="859"/>
                    <a:pt x="6164" y="768"/>
                    <a:pt x="6073" y="707"/>
                  </a:cubicBezTo>
                  <a:cubicBezTo>
                    <a:pt x="5384" y="214"/>
                    <a:pt x="4677" y="0"/>
                    <a:pt x="4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6"/>
            <p:cNvSpPr/>
            <p:nvPr/>
          </p:nvSpPr>
          <p:spPr>
            <a:xfrm>
              <a:off x="1700150" y="1656852"/>
              <a:ext cx="4149025" cy="2349332"/>
            </a:xfrm>
            <a:custGeom>
              <a:avLst/>
              <a:gdLst/>
              <a:ahLst/>
              <a:cxnLst/>
              <a:rect l="l" t="t" r="r" b="b"/>
              <a:pathLst>
                <a:path w="165961" h="101188" extrusionOk="0">
                  <a:moveTo>
                    <a:pt x="3678" y="1"/>
                  </a:moveTo>
                  <a:cubicBezTo>
                    <a:pt x="1642" y="1"/>
                    <a:pt x="0" y="1642"/>
                    <a:pt x="0" y="3709"/>
                  </a:cubicBezTo>
                  <a:lnTo>
                    <a:pt x="0" y="101187"/>
                  </a:lnTo>
                  <a:lnTo>
                    <a:pt x="165961" y="101187"/>
                  </a:lnTo>
                  <a:lnTo>
                    <a:pt x="165961" y="3709"/>
                  </a:lnTo>
                  <a:cubicBezTo>
                    <a:pt x="165961" y="1642"/>
                    <a:pt x="164320" y="1"/>
                    <a:pt x="1622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6"/>
            <p:cNvSpPr/>
            <p:nvPr/>
          </p:nvSpPr>
          <p:spPr>
            <a:xfrm>
              <a:off x="1700150" y="1563761"/>
              <a:ext cx="4149025" cy="211275"/>
            </a:xfrm>
            <a:custGeom>
              <a:avLst/>
              <a:gdLst/>
              <a:ahLst/>
              <a:cxnLst/>
              <a:rect l="l" t="t" r="r" b="b"/>
              <a:pathLst>
                <a:path w="165961" h="8451" extrusionOk="0">
                  <a:moveTo>
                    <a:pt x="3496" y="1"/>
                  </a:moveTo>
                  <a:cubicBezTo>
                    <a:pt x="1551" y="1"/>
                    <a:pt x="0" y="1581"/>
                    <a:pt x="0" y="3496"/>
                  </a:cubicBezTo>
                  <a:lnTo>
                    <a:pt x="0" y="8451"/>
                  </a:lnTo>
                  <a:lnTo>
                    <a:pt x="165961" y="8451"/>
                  </a:lnTo>
                  <a:lnTo>
                    <a:pt x="165961" y="2858"/>
                  </a:lnTo>
                  <a:cubicBezTo>
                    <a:pt x="165961" y="1308"/>
                    <a:pt x="164715" y="1"/>
                    <a:pt x="163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6"/>
            <p:cNvSpPr/>
            <p:nvPr/>
          </p:nvSpPr>
          <p:spPr>
            <a:xfrm>
              <a:off x="1802725" y="1645061"/>
              <a:ext cx="58550" cy="58550"/>
            </a:xfrm>
            <a:custGeom>
              <a:avLst/>
              <a:gdLst/>
              <a:ahLst/>
              <a:cxnLst/>
              <a:rect l="l" t="t" r="r" b="b"/>
              <a:pathLst>
                <a:path w="2342" h="2342" extrusionOk="0">
                  <a:moveTo>
                    <a:pt x="1186" y="1"/>
                  </a:moveTo>
                  <a:cubicBezTo>
                    <a:pt x="517" y="1"/>
                    <a:pt x="1" y="518"/>
                    <a:pt x="1" y="1156"/>
                  </a:cubicBezTo>
                  <a:cubicBezTo>
                    <a:pt x="1" y="1825"/>
                    <a:pt x="517" y="2341"/>
                    <a:pt x="1186" y="2341"/>
                  </a:cubicBezTo>
                  <a:cubicBezTo>
                    <a:pt x="1824" y="2341"/>
                    <a:pt x="2341" y="1825"/>
                    <a:pt x="2341" y="1156"/>
                  </a:cubicBezTo>
                  <a:cubicBezTo>
                    <a:pt x="2341" y="518"/>
                    <a:pt x="1824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6"/>
            <p:cNvSpPr/>
            <p:nvPr/>
          </p:nvSpPr>
          <p:spPr>
            <a:xfrm>
              <a:off x="1888600" y="1645061"/>
              <a:ext cx="59300" cy="58550"/>
            </a:xfrm>
            <a:custGeom>
              <a:avLst/>
              <a:gdLst/>
              <a:ahLst/>
              <a:cxnLst/>
              <a:rect l="l" t="t" r="r" b="b"/>
              <a:pathLst>
                <a:path w="2372" h="2342" extrusionOk="0">
                  <a:moveTo>
                    <a:pt x="1186" y="1"/>
                  </a:moveTo>
                  <a:cubicBezTo>
                    <a:pt x="548" y="1"/>
                    <a:pt x="0" y="518"/>
                    <a:pt x="0" y="1156"/>
                  </a:cubicBezTo>
                  <a:cubicBezTo>
                    <a:pt x="0" y="1825"/>
                    <a:pt x="548" y="2341"/>
                    <a:pt x="1186" y="2341"/>
                  </a:cubicBezTo>
                  <a:cubicBezTo>
                    <a:pt x="1855" y="2341"/>
                    <a:pt x="2371" y="1825"/>
                    <a:pt x="2371" y="1156"/>
                  </a:cubicBezTo>
                  <a:cubicBezTo>
                    <a:pt x="2371" y="518"/>
                    <a:pt x="1855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6"/>
            <p:cNvSpPr/>
            <p:nvPr/>
          </p:nvSpPr>
          <p:spPr>
            <a:xfrm>
              <a:off x="1971425" y="1645061"/>
              <a:ext cx="59300" cy="58550"/>
            </a:xfrm>
            <a:custGeom>
              <a:avLst/>
              <a:gdLst/>
              <a:ahLst/>
              <a:cxnLst/>
              <a:rect l="l" t="t" r="r" b="b"/>
              <a:pathLst>
                <a:path w="2372" h="2342" extrusionOk="0">
                  <a:moveTo>
                    <a:pt x="1186" y="1"/>
                  </a:moveTo>
                  <a:cubicBezTo>
                    <a:pt x="548" y="1"/>
                    <a:pt x="1" y="518"/>
                    <a:pt x="1" y="1156"/>
                  </a:cubicBezTo>
                  <a:cubicBezTo>
                    <a:pt x="1" y="1825"/>
                    <a:pt x="548" y="2341"/>
                    <a:pt x="1186" y="2341"/>
                  </a:cubicBezTo>
                  <a:cubicBezTo>
                    <a:pt x="1824" y="2341"/>
                    <a:pt x="2371" y="1825"/>
                    <a:pt x="2371" y="1156"/>
                  </a:cubicBezTo>
                  <a:cubicBezTo>
                    <a:pt x="2371" y="518"/>
                    <a:pt x="1824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6"/>
            <p:cNvSpPr/>
            <p:nvPr/>
          </p:nvSpPr>
          <p:spPr>
            <a:xfrm>
              <a:off x="2506400" y="4519350"/>
              <a:ext cx="2564650" cy="5350"/>
            </a:xfrm>
            <a:custGeom>
              <a:avLst/>
              <a:gdLst/>
              <a:ahLst/>
              <a:cxnLst/>
              <a:rect l="l" t="t" r="r" b="b"/>
              <a:pathLst>
                <a:path w="102586" h="214" extrusionOk="0">
                  <a:moveTo>
                    <a:pt x="51308" y="1"/>
                  </a:moveTo>
                  <a:cubicBezTo>
                    <a:pt x="22979" y="1"/>
                    <a:pt x="0" y="61"/>
                    <a:pt x="0" y="92"/>
                  </a:cubicBezTo>
                  <a:cubicBezTo>
                    <a:pt x="0" y="183"/>
                    <a:pt x="22949" y="213"/>
                    <a:pt x="51308" y="213"/>
                  </a:cubicBezTo>
                  <a:cubicBezTo>
                    <a:pt x="79607" y="213"/>
                    <a:pt x="102586" y="153"/>
                    <a:pt x="102586" y="92"/>
                  </a:cubicBezTo>
                  <a:cubicBezTo>
                    <a:pt x="102586" y="61"/>
                    <a:pt x="79607" y="31"/>
                    <a:pt x="51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1" name="Google Shape;2791;p66"/>
          <p:cNvSpPr/>
          <p:nvPr/>
        </p:nvSpPr>
        <p:spPr>
          <a:xfrm>
            <a:off x="2288625" y="4537625"/>
            <a:ext cx="1392900" cy="6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2" name="Google Shape;2792;p66"/>
          <p:cNvGrpSpPr/>
          <p:nvPr/>
        </p:nvGrpSpPr>
        <p:grpSpPr>
          <a:xfrm>
            <a:off x="3189488" y="556244"/>
            <a:ext cx="762739" cy="378242"/>
            <a:chOff x="9986475" y="1618650"/>
            <a:chExt cx="1283425" cy="636450"/>
          </a:xfrm>
        </p:grpSpPr>
        <p:sp>
          <p:nvSpPr>
            <p:cNvPr id="2793" name="Google Shape;2793;p66"/>
            <p:cNvSpPr/>
            <p:nvPr/>
          </p:nvSpPr>
          <p:spPr>
            <a:xfrm>
              <a:off x="10388425" y="1907650"/>
              <a:ext cx="881475" cy="347450"/>
            </a:xfrm>
            <a:custGeom>
              <a:avLst/>
              <a:gdLst/>
              <a:ahLst/>
              <a:cxnLst/>
              <a:rect l="l" t="t" r="r" b="b"/>
              <a:pathLst>
                <a:path w="35259" h="13898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2"/>
                    <a:pt x="14" y="24"/>
                    <a:pt x="20" y="36"/>
                  </a:cubicBezTo>
                  <a:lnTo>
                    <a:pt x="20" y="36"/>
                  </a:lnTo>
                  <a:cubicBezTo>
                    <a:pt x="9" y="12"/>
                    <a:pt x="2" y="0"/>
                    <a:pt x="0" y="0"/>
                  </a:cubicBezTo>
                  <a:close/>
                  <a:moveTo>
                    <a:pt x="20" y="36"/>
                  </a:moveTo>
                  <a:lnTo>
                    <a:pt x="20" y="36"/>
                  </a:lnTo>
                  <a:cubicBezTo>
                    <a:pt x="218" y="435"/>
                    <a:pt x="1891" y="4113"/>
                    <a:pt x="6839" y="6572"/>
                  </a:cubicBezTo>
                  <a:cubicBezTo>
                    <a:pt x="9974" y="8106"/>
                    <a:pt x="11475" y="10741"/>
                    <a:pt x="13210" y="12109"/>
                  </a:cubicBezTo>
                  <a:cubicBezTo>
                    <a:pt x="12443" y="13076"/>
                    <a:pt x="12476" y="13710"/>
                    <a:pt x="13043" y="13810"/>
                  </a:cubicBezTo>
                  <a:cubicBezTo>
                    <a:pt x="13270" y="13862"/>
                    <a:pt x="13624" y="13897"/>
                    <a:pt x="14031" y="13897"/>
                  </a:cubicBezTo>
                  <a:cubicBezTo>
                    <a:pt x="14940" y="13897"/>
                    <a:pt x="16113" y="13719"/>
                    <a:pt x="16712" y="13143"/>
                  </a:cubicBezTo>
                  <a:lnTo>
                    <a:pt x="16846" y="13043"/>
                  </a:lnTo>
                  <a:cubicBezTo>
                    <a:pt x="18108" y="12928"/>
                    <a:pt x="19296" y="12542"/>
                    <a:pt x="20664" y="12542"/>
                  </a:cubicBezTo>
                  <a:cubicBezTo>
                    <a:pt x="20887" y="12542"/>
                    <a:pt x="21115" y="12552"/>
                    <a:pt x="21349" y="12576"/>
                  </a:cubicBezTo>
                  <a:cubicBezTo>
                    <a:pt x="22802" y="12710"/>
                    <a:pt x="26467" y="13194"/>
                    <a:pt x="29728" y="13194"/>
                  </a:cubicBezTo>
                  <a:cubicBezTo>
                    <a:pt x="32157" y="13194"/>
                    <a:pt x="34362" y="12925"/>
                    <a:pt x="35259" y="12042"/>
                  </a:cubicBezTo>
                  <a:lnTo>
                    <a:pt x="35259" y="12042"/>
                  </a:lnTo>
                  <a:cubicBezTo>
                    <a:pt x="35259" y="12042"/>
                    <a:pt x="33894" y="12515"/>
                    <a:pt x="31175" y="12515"/>
                  </a:cubicBezTo>
                  <a:cubicBezTo>
                    <a:pt x="29620" y="12515"/>
                    <a:pt x="27623" y="12361"/>
                    <a:pt x="25185" y="11875"/>
                  </a:cubicBezTo>
                  <a:cubicBezTo>
                    <a:pt x="22838" y="11434"/>
                    <a:pt x="21191" y="11320"/>
                    <a:pt x="19943" y="11320"/>
                  </a:cubicBezTo>
                  <a:cubicBezTo>
                    <a:pt x="18832" y="11320"/>
                    <a:pt x="18037" y="11410"/>
                    <a:pt x="17346" y="11442"/>
                  </a:cubicBezTo>
                  <a:cubicBezTo>
                    <a:pt x="17246" y="11208"/>
                    <a:pt x="17079" y="11041"/>
                    <a:pt x="16846" y="10875"/>
                  </a:cubicBezTo>
                  <a:cubicBezTo>
                    <a:pt x="16547" y="10707"/>
                    <a:pt x="16175" y="10570"/>
                    <a:pt x="15747" y="10570"/>
                  </a:cubicBezTo>
                  <a:cubicBezTo>
                    <a:pt x="15411" y="10570"/>
                    <a:pt x="15041" y="10654"/>
                    <a:pt x="14644" y="10875"/>
                  </a:cubicBezTo>
                  <a:cubicBezTo>
                    <a:pt x="12843" y="9907"/>
                    <a:pt x="12476" y="8540"/>
                    <a:pt x="9307" y="6471"/>
                  </a:cubicBezTo>
                  <a:cubicBezTo>
                    <a:pt x="5883" y="4278"/>
                    <a:pt x="1929" y="3409"/>
                    <a:pt x="2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6"/>
            <p:cNvSpPr/>
            <p:nvPr/>
          </p:nvSpPr>
          <p:spPr>
            <a:xfrm>
              <a:off x="9986475" y="1618650"/>
              <a:ext cx="391975" cy="180600"/>
            </a:xfrm>
            <a:custGeom>
              <a:avLst/>
              <a:gdLst/>
              <a:ahLst/>
              <a:cxnLst/>
              <a:rect l="l" t="t" r="r" b="b"/>
              <a:pathLst>
                <a:path w="15679" h="7224" extrusionOk="0">
                  <a:moveTo>
                    <a:pt x="7233" y="0"/>
                  </a:moveTo>
                  <a:cubicBezTo>
                    <a:pt x="6822" y="0"/>
                    <a:pt x="6283" y="58"/>
                    <a:pt x="5571" y="185"/>
                  </a:cubicBezTo>
                  <a:cubicBezTo>
                    <a:pt x="2035" y="819"/>
                    <a:pt x="0" y="1786"/>
                    <a:pt x="1168" y="1786"/>
                  </a:cubicBezTo>
                  <a:cubicBezTo>
                    <a:pt x="1935" y="1786"/>
                    <a:pt x="4036" y="1186"/>
                    <a:pt x="5404" y="1186"/>
                  </a:cubicBezTo>
                  <a:cubicBezTo>
                    <a:pt x="6838" y="1186"/>
                    <a:pt x="6939" y="1553"/>
                    <a:pt x="7706" y="3054"/>
                  </a:cubicBezTo>
                  <a:cubicBezTo>
                    <a:pt x="8440" y="4555"/>
                    <a:pt x="9107" y="4021"/>
                    <a:pt x="8540" y="4622"/>
                  </a:cubicBezTo>
                  <a:cubicBezTo>
                    <a:pt x="8006" y="5156"/>
                    <a:pt x="7439" y="5189"/>
                    <a:pt x="6905" y="5356"/>
                  </a:cubicBezTo>
                  <a:cubicBezTo>
                    <a:pt x="6502" y="5490"/>
                    <a:pt x="6856" y="5905"/>
                    <a:pt x="7166" y="5905"/>
                  </a:cubicBezTo>
                  <a:cubicBezTo>
                    <a:pt x="7241" y="5905"/>
                    <a:pt x="7314" y="5881"/>
                    <a:pt x="7372" y="5823"/>
                  </a:cubicBezTo>
                  <a:cubicBezTo>
                    <a:pt x="7601" y="5594"/>
                    <a:pt x="7972" y="5506"/>
                    <a:pt x="8559" y="5506"/>
                  </a:cubicBezTo>
                  <a:cubicBezTo>
                    <a:pt x="8827" y="5506"/>
                    <a:pt x="9141" y="5524"/>
                    <a:pt x="9507" y="5556"/>
                  </a:cubicBezTo>
                  <a:cubicBezTo>
                    <a:pt x="9606" y="5567"/>
                    <a:pt x="9698" y="5572"/>
                    <a:pt x="9785" y="5572"/>
                  </a:cubicBezTo>
                  <a:cubicBezTo>
                    <a:pt x="10723" y="5572"/>
                    <a:pt x="11004" y="4952"/>
                    <a:pt x="11675" y="4555"/>
                  </a:cubicBezTo>
                  <a:cubicBezTo>
                    <a:pt x="12299" y="4215"/>
                    <a:pt x="13430" y="3778"/>
                    <a:pt x="13918" y="3778"/>
                  </a:cubicBezTo>
                  <a:cubicBezTo>
                    <a:pt x="14004" y="3778"/>
                    <a:pt x="14070" y="3791"/>
                    <a:pt x="14110" y="3821"/>
                  </a:cubicBezTo>
                  <a:cubicBezTo>
                    <a:pt x="14611" y="4188"/>
                    <a:pt x="14177" y="7224"/>
                    <a:pt x="14511" y="7224"/>
                  </a:cubicBezTo>
                  <a:cubicBezTo>
                    <a:pt x="14844" y="7224"/>
                    <a:pt x="15011" y="6690"/>
                    <a:pt x="15211" y="6223"/>
                  </a:cubicBezTo>
                  <a:cubicBezTo>
                    <a:pt x="15411" y="5789"/>
                    <a:pt x="15678" y="4121"/>
                    <a:pt x="15411" y="3454"/>
                  </a:cubicBezTo>
                  <a:cubicBezTo>
                    <a:pt x="15216" y="3020"/>
                    <a:pt x="14921" y="2812"/>
                    <a:pt x="14453" y="2812"/>
                  </a:cubicBezTo>
                  <a:cubicBezTo>
                    <a:pt x="14203" y="2812"/>
                    <a:pt x="13904" y="2871"/>
                    <a:pt x="13543" y="2987"/>
                  </a:cubicBezTo>
                  <a:cubicBezTo>
                    <a:pt x="12509" y="3321"/>
                    <a:pt x="11609" y="3821"/>
                    <a:pt x="10675" y="3821"/>
                  </a:cubicBezTo>
                  <a:cubicBezTo>
                    <a:pt x="9707" y="3821"/>
                    <a:pt x="9274" y="3154"/>
                    <a:pt x="8840" y="1887"/>
                  </a:cubicBezTo>
                  <a:cubicBezTo>
                    <a:pt x="8467" y="901"/>
                    <a:pt x="8860" y="0"/>
                    <a:pt x="7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66"/>
          <p:cNvSpPr txBox="1">
            <a:spLocks noGrp="1"/>
          </p:cNvSpPr>
          <p:nvPr>
            <p:ph type="ctrTitle"/>
          </p:nvPr>
        </p:nvSpPr>
        <p:spPr>
          <a:xfrm flipH="1">
            <a:off x="5324200" y="1785543"/>
            <a:ext cx="2322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2796" name="Google Shape;2796;p66"/>
          <p:cNvSpPr txBox="1">
            <a:spLocks noGrp="1"/>
          </p:cNvSpPr>
          <p:nvPr>
            <p:ph type="subTitle" idx="1"/>
          </p:nvPr>
        </p:nvSpPr>
        <p:spPr>
          <a:xfrm flipH="1">
            <a:off x="5323900" y="27554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502ACF-4445-45CA-9F5F-4517CE47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648" y="1972104"/>
            <a:ext cx="3283399" cy="185693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D290AC10-E09D-438C-9A5D-13305CC543A1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8FDCB05-265A-4C6D-80A0-EF17D0D21D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0EF3544-A153-44B6-8077-FAB9154C4E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018CBE38-2562-4D06-AB48-61A00AB2CF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4DBE8A4-BAA0-4C8D-871D-39F0097F97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8813F75-0474-4780-9710-9980123275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4DD992F-9C48-4E18-A9F1-6AA5BBE17C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69510757-FC98-4175-92DD-2CCDC56A00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1E5661A-83FF-403F-8D2A-8B5A082291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22044A5-88B4-4D30-8393-BCC536754D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846C32D-F946-4C23-B3DF-4FAFAEFA51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1AA17FE-4C4F-438C-B744-B32C5AA6C8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D7028841-B0CC-4706-A4A6-03779919D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DFAAE55-DADC-4F5D-BC65-23F228BC7C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594C9B34-5135-4EFA-B93A-5FEB3AB5F8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1A927C3-B79F-4654-9F80-8CC0E92FF6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3CDD0993-EBF9-4513-8459-D5246604B2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5E423CD-C628-434A-A74D-F4FE830134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2816101-9276-4BC1-BA3D-C274D2EEC1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8F61C67B-0723-41C6-91EB-C84B92FFE2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F2B1907D-29E8-4024-AE7A-1AAB88D6A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20B3EAAA-4E64-40BC-977A-1D86F5C071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BB6F9729-5900-439F-9AC2-F7F4393178F8}"/>
              </a:ext>
            </a:extLst>
          </p:cNvPr>
          <p:cNvGrpSpPr/>
          <p:nvPr/>
        </p:nvGrpSpPr>
        <p:grpSpPr>
          <a:xfrm flipH="1">
            <a:off x="91631" y="96425"/>
            <a:ext cx="1882584" cy="1969030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F299AB57-AE4C-4D76-8424-F29EBF0106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06CB77B4-0F77-40AF-9F93-B8EAAB8F7B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4AF5A12B-A0D8-4361-B487-B627189A1C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1524D2EC-572C-4768-8A70-041E35C843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52F1A7CD-52F3-4254-831B-829155CF0A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87459F24-B72C-4DC6-A13C-4C960CC0847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78941D4A-D3FC-4A13-B1A3-E4F58DEFE8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41278CC9-6EA4-4988-A232-27F5C74DB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EB7EAC37-C46B-4F51-ABE5-232CD8D5C5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0215EB26-DF35-4EFD-A682-87342A88AB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6897FCCF-9258-4776-89AF-E45804963F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94CCA775-9463-44EA-A388-5AC97BB5FA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12F1F78-B426-45F6-8E85-BEBFC2E142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D059A485-9D86-4664-BCA6-AA876705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89E01613-A39D-4EF0-BF54-F5F0E8DF4F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AF3DC669-E23F-4AE2-A03C-E644E73469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AEDCDA7A-6447-48DD-A952-E70FC00599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8639BA64-3772-488D-81BF-710FDB507C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170CF77C-977B-421E-A9B2-4576307439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729F7675-AD7C-4E3A-8A4D-19C76DBE818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DC327419-53F9-466B-8DC6-D6440D6778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FBFCFE"/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69"/>
          <p:cNvSpPr txBox="1">
            <a:spLocks noGrp="1"/>
          </p:cNvSpPr>
          <p:nvPr>
            <p:ph type="ctrTitle"/>
          </p:nvPr>
        </p:nvSpPr>
        <p:spPr>
          <a:xfrm flipH="1">
            <a:off x="3657600" y="1026745"/>
            <a:ext cx="5871277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2932" name="Google Shape;2932;p69"/>
          <p:cNvSpPr txBox="1">
            <a:spLocks noGrp="1"/>
          </p:cNvSpPr>
          <p:nvPr>
            <p:ph type="subTitle" idx="1"/>
          </p:nvPr>
        </p:nvSpPr>
        <p:spPr>
          <a:xfrm>
            <a:off x="4367485" y="1468572"/>
            <a:ext cx="491592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Do you have any questions?</a:t>
            </a:r>
            <a:endParaRPr sz="2000" b="1" dirty="0"/>
          </a:p>
        </p:txBody>
      </p:sp>
      <p:grpSp>
        <p:nvGrpSpPr>
          <p:cNvPr id="2947" name="Google Shape;2947;p69"/>
          <p:cNvGrpSpPr/>
          <p:nvPr/>
        </p:nvGrpSpPr>
        <p:grpSpPr>
          <a:xfrm>
            <a:off x="7603771" y="4598000"/>
            <a:ext cx="1373449" cy="356865"/>
            <a:chOff x="5259717" y="3380557"/>
            <a:chExt cx="1373449" cy="356865"/>
          </a:xfrm>
        </p:grpSpPr>
        <p:grpSp>
          <p:nvGrpSpPr>
            <p:cNvPr id="2948" name="Google Shape;2948;p69"/>
            <p:cNvGrpSpPr/>
            <p:nvPr/>
          </p:nvGrpSpPr>
          <p:grpSpPr>
            <a:xfrm>
              <a:off x="5259717" y="3380557"/>
              <a:ext cx="362920" cy="356865"/>
              <a:chOff x="2866317" y="3817357"/>
              <a:chExt cx="362920" cy="356865"/>
            </a:xfrm>
          </p:grpSpPr>
          <p:sp>
            <p:nvSpPr>
              <p:cNvPr id="2949" name="Google Shape;2949;p69"/>
              <p:cNvSpPr/>
              <p:nvPr/>
            </p:nvSpPr>
            <p:spPr>
              <a:xfrm>
                <a:off x="2866317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799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799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69"/>
              <p:cNvSpPr/>
              <p:nvPr/>
            </p:nvSpPr>
            <p:spPr>
              <a:xfrm>
                <a:off x="3021457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93" y="0"/>
                      <a:pt x="290" y="15"/>
                      <a:pt x="1" y="58"/>
                    </a:cubicBezTo>
                    <a:cubicBezTo>
                      <a:pt x="3379" y="505"/>
                      <a:pt x="5919" y="3378"/>
                      <a:pt x="5919" y="6799"/>
                    </a:cubicBezTo>
                    <a:cubicBezTo>
                      <a:pt x="5919" y="10220"/>
                      <a:pt x="3379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0" y="10865"/>
                      <a:pt x="7666" y="7247"/>
                    </a:cubicBezTo>
                    <a:cubicBezTo>
                      <a:pt x="7926" y="3320"/>
                      <a:pt x="4822" y="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69"/>
              <p:cNvSpPr/>
              <p:nvPr/>
            </p:nvSpPr>
            <p:spPr>
              <a:xfrm>
                <a:off x="2928367" y="3894561"/>
                <a:ext cx="194175" cy="279662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0668" extrusionOk="0">
                    <a:moveTo>
                      <a:pt x="6208" y="0"/>
                    </a:moveTo>
                    <a:cubicBezTo>
                      <a:pt x="4086" y="14"/>
                      <a:pt x="2079" y="1732"/>
                      <a:pt x="2079" y="3854"/>
                    </a:cubicBezTo>
                    <a:lnTo>
                      <a:pt x="2079" y="4114"/>
                    </a:lnTo>
                    <a:cubicBezTo>
                      <a:pt x="2079" y="4129"/>
                      <a:pt x="2051" y="4157"/>
                      <a:pt x="2036" y="4157"/>
                    </a:cubicBezTo>
                    <a:lnTo>
                      <a:pt x="174" y="4157"/>
                    </a:lnTo>
                    <a:cubicBezTo>
                      <a:pt x="73" y="4157"/>
                      <a:pt x="1" y="4230"/>
                      <a:pt x="1" y="4331"/>
                    </a:cubicBezTo>
                    <a:lnTo>
                      <a:pt x="1" y="6048"/>
                    </a:lnTo>
                    <a:cubicBezTo>
                      <a:pt x="1" y="6149"/>
                      <a:pt x="73" y="6236"/>
                      <a:pt x="174" y="6236"/>
                    </a:cubicBezTo>
                    <a:lnTo>
                      <a:pt x="2036" y="6236"/>
                    </a:lnTo>
                    <a:cubicBezTo>
                      <a:pt x="2051" y="6236"/>
                      <a:pt x="2079" y="6251"/>
                      <a:pt x="2079" y="6279"/>
                    </a:cubicBezTo>
                    <a:lnTo>
                      <a:pt x="2079" y="10220"/>
                    </a:lnTo>
                    <a:cubicBezTo>
                      <a:pt x="2079" y="10235"/>
                      <a:pt x="2079" y="10249"/>
                      <a:pt x="2108" y="10264"/>
                    </a:cubicBezTo>
                    <a:cubicBezTo>
                      <a:pt x="2743" y="10495"/>
                      <a:pt x="3422" y="10624"/>
                      <a:pt x="4100" y="10668"/>
                    </a:cubicBezTo>
                    <a:cubicBezTo>
                      <a:pt x="4129" y="10668"/>
                      <a:pt x="4144" y="10639"/>
                      <a:pt x="4144" y="10624"/>
                    </a:cubicBezTo>
                    <a:lnTo>
                      <a:pt x="4144" y="6279"/>
                    </a:lnTo>
                    <a:cubicBezTo>
                      <a:pt x="4144" y="6251"/>
                      <a:pt x="4158" y="6236"/>
                      <a:pt x="4187" y="6236"/>
                    </a:cubicBezTo>
                    <a:lnTo>
                      <a:pt x="7218" y="6236"/>
                    </a:lnTo>
                    <a:cubicBezTo>
                      <a:pt x="7319" y="6236"/>
                      <a:pt x="7406" y="6149"/>
                      <a:pt x="7406" y="6048"/>
                    </a:cubicBezTo>
                    <a:lnTo>
                      <a:pt x="7406" y="4331"/>
                    </a:lnTo>
                    <a:cubicBezTo>
                      <a:pt x="7406" y="4230"/>
                      <a:pt x="7319" y="4143"/>
                      <a:pt x="7218" y="4143"/>
                    </a:cubicBezTo>
                    <a:lnTo>
                      <a:pt x="4187" y="4143"/>
                    </a:lnTo>
                    <a:cubicBezTo>
                      <a:pt x="4158" y="4143"/>
                      <a:pt x="4144" y="4129"/>
                      <a:pt x="4144" y="4100"/>
                    </a:cubicBezTo>
                    <a:lnTo>
                      <a:pt x="4144" y="3854"/>
                    </a:lnTo>
                    <a:cubicBezTo>
                      <a:pt x="4144" y="2714"/>
                      <a:pt x="5068" y="2079"/>
                      <a:pt x="6208" y="2079"/>
                    </a:cubicBezTo>
                    <a:lnTo>
                      <a:pt x="7218" y="2079"/>
                    </a:lnTo>
                    <a:cubicBezTo>
                      <a:pt x="7319" y="2079"/>
                      <a:pt x="7406" y="1992"/>
                      <a:pt x="7406" y="1891"/>
                    </a:cubicBezTo>
                    <a:lnTo>
                      <a:pt x="7406" y="173"/>
                    </a:lnTo>
                    <a:cubicBezTo>
                      <a:pt x="7406" y="72"/>
                      <a:pt x="7319" y="0"/>
                      <a:pt x="7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2" name="Google Shape;2952;p69"/>
            <p:cNvGrpSpPr/>
            <p:nvPr/>
          </p:nvGrpSpPr>
          <p:grpSpPr>
            <a:xfrm>
              <a:off x="5764963" y="3380557"/>
              <a:ext cx="362920" cy="356865"/>
              <a:chOff x="3314750" y="3817357"/>
              <a:chExt cx="362920" cy="356865"/>
            </a:xfrm>
          </p:grpSpPr>
          <p:sp>
            <p:nvSpPr>
              <p:cNvPr id="2953" name="Google Shape;2953;p69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69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69"/>
              <p:cNvSpPr/>
              <p:nvPr/>
            </p:nvSpPr>
            <p:spPr>
              <a:xfrm>
                <a:off x="3379082" y="3881296"/>
                <a:ext cx="228595" cy="22859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720" extrusionOk="0">
                    <a:moveTo>
                      <a:pt x="6886" y="448"/>
                    </a:moveTo>
                    <a:cubicBezTo>
                      <a:pt x="7651" y="448"/>
                      <a:pt x="8272" y="1069"/>
                      <a:pt x="8272" y="1834"/>
                    </a:cubicBezTo>
                    <a:lnTo>
                      <a:pt x="8272" y="6872"/>
                    </a:lnTo>
                    <a:lnTo>
                      <a:pt x="8272" y="6886"/>
                    </a:lnTo>
                    <a:cubicBezTo>
                      <a:pt x="8272" y="7652"/>
                      <a:pt x="7651" y="8272"/>
                      <a:pt x="6872" y="8272"/>
                    </a:cubicBezTo>
                    <a:lnTo>
                      <a:pt x="1848" y="8272"/>
                    </a:lnTo>
                    <a:cubicBezTo>
                      <a:pt x="1069" y="8272"/>
                      <a:pt x="448" y="7652"/>
                      <a:pt x="448" y="6886"/>
                    </a:cubicBezTo>
                    <a:lnTo>
                      <a:pt x="448" y="1834"/>
                    </a:lnTo>
                    <a:cubicBezTo>
                      <a:pt x="448" y="1069"/>
                      <a:pt x="1069" y="448"/>
                      <a:pt x="1848" y="448"/>
                    </a:cubicBezTo>
                    <a:close/>
                    <a:moveTo>
                      <a:pt x="1848" y="1"/>
                    </a:moveTo>
                    <a:cubicBezTo>
                      <a:pt x="823" y="1"/>
                      <a:pt x="0" y="824"/>
                      <a:pt x="0" y="1834"/>
                    </a:cubicBezTo>
                    <a:lnTo>
                      <a:pt x="0" y="6872"/>
                    </a:lnTo>
                    <a:cubicBezTo>
                      <a:pt x="0" y="7897"/>
                      <a:pt x="823" y="8720"/>
                      <a:pt x="1848" y="8720"/>
                    </a:cubicBezTo>
                    <a:lnTo>
                      <a:pt x="6886" y="8720"/>
                    </a:lnTo>
                    <a:cubicBezTo>
                      <a:pt x="7897" y="8720"/>
                      <a:pt x="8719" y="7897"/>
                      <a:pt x="8719" y="6886"/>
                    </a:cubicBezTo>
                    <a:lnTo>
                      <a:pt x="8719" y="1834"/>
                    </a:lnTo>
                    <a:cubicBezTo>
                      <a:pt x="8719" y="824"/>
                      <a:pt x="7897" y="1"/>
                      <a:pt x="68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69"/>
              <p:cNvSpPr/>
              <p:nvPr/>
            </p:nvSpPr>
            <p:spPr>
              <a:xfrm>
                <a:off x="3412768" y="3935430"/>
                <a:ext cx="140408" cy="120274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588" extrusionOk="0">
                    <a:moveTo>
                      <a:pt x="3063" y="447"/>
                    </a:moveTo>
                    <a:cubicBezTo>
                      <a:pt x="4013" y="447"/>
                      <a:pt x="4923" y="1183"/>
                      <a:pt x="4923" y="2295"/>
                    </a:cubicBezTo>
                    <a:cubicBezTo>
                      <a:pt x="4908" y="3320"/>
                      <a:pt x="4085" y="4143"/>
                      <a:pt x="3075" y="4143"/>
                    </a:cubicBezTo>
                    <a:cubicBezTo>
                      <a:pt x="1429" y="4143"/>
                      <a:pt x="592" y="2151"/>
                      <a:pt x="1761" y="996"/>
                    </a:cubicBezTo>
                    <a:cubicBezTo>
                      <a:pt x="2140" y="617"/>
                      <a:pt x="2606" y="447"/>
                      <a:pt x="3063" y="447"/>
                    </a:cubicBezTo>
                    <a:close/>
                    <a:moveTo>
                      <a:pt x="3075" y="0"/>
                    </a:moveTo>
                    <a:cubicBezTo>
                      <a:pt x="1025" y="0"/>
                      <a:pt x="0" y="2468"/>
                      <a:pt x="1444" y="3912"/>
                    </a:cubicBezTo>
                    <a:cubicBezTo>
                      <a:pt x="1910" y="4379"/>
                      <a:pt x="2484" y="4587"/>
                      <a:pt x="3047" y="4587"/>
                    </a:cubicBezTo>
                    <a:cubicBezTo>
                      <a:pt x="4225" y="4587"/>
                      <a:pt x="5356" y="3673"/>
                      <a:pt x="5356" y="2295"/>
                    </a:cubicBezTo>
                    <a:cubicBezTo>
                      <a:pt x="5356" y="1025"/>
                      <a:pt x="4331" y="0"/>
                      <a:pt x="30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69"/>
              <p:cNvSpPr/>
              <p:nvPr/>
            </p:nvSpPr>
            <p:spPr>
              <a:xfrm>
                <a:off x="3539518" y="3910447"/>
                <a:ext cx="31065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184" extrusionOk="0">
                    <a:moveTo>
                      <a:pt x="593" y="0"/>
                    </a:moveTo>
                    <a:cubicBezTo>
                      <a:pt x="275" y="0"/>
                      <a:pt x="1" y="260"/>
                      <a:pt x="1" y="592"/>
                    </a:cubicBezTo>
                    <a:cubicBezTo>
                      <a:pt x="1" y="910"/>
                      <a:pt x="275" y="1184"/>
                      <a:pt x="593" y="1184"/>
                    </a:cubicBezTo>
                    <a:cubicBezTo>
                      <a:pt x="925" y="1184"/>
                      <a:pt x="1185" y="910"/>
                      <a:pt x="1185" y="592"/>
                    </a:cubicBezTo>
                    <a:cubicBezTo>
                      <a:pt x="1185" y="260"/>
                      <a:pt x="925" y="0"/>
                      <a:pt x="5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8" name="Google Shape;2958;p69"/>
            <p:cNvGrpSpPr/>
            <p:nvPr/>
          </p:nvGrpSpPr>
          <p:grpSpPr>
            <a:xfrm>
              <a:off x="6270219" y="3380557"/>
              <a:ext cx="362947" cy="356576"/>
              <a:chOff x="4660419" y="3817357"/>
              <a:chExt cx="362947" cy="356576"/>
            </a:xfrm>
          </p:grpSpPr>
          <p:sp>
            <p:nvSpPr>
              <p:cNvPr id="2959" name="Google Shape;2959;p69"/>
              <p:cNvSpPr/>
              <p:nvPr/>
            </p:nvSpPr>
            <p:spPr>
              <a:xfrm>
                <a:off x="4660419" y="3817357"/>
                <a:ext cx="356498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53" y="13598"/>
                      <a:pt x="13599" y="10552"/>
                      <a:pt x="13599" y="6799"/>
                    </a:cubicBezTo>
                    <a:cubicBezTo>
                      <a:pt x="13599" y="3046"/>
                      <a:pt x="10553" y="0"/>
                      <a:pt x="6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69"/>
              <p:cNvSpPr/>
              <p:nvPr/>
            </p:nvSpPr>
            <p:spPr>
              <a:xfrm>
                <a:off x="4815585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78" y="0"/>
                      <a:pt x="289" y="15"/>
                      <a:pt x="0" y="58"/>
                    </a:cubicBezTo>
                    <a:cubicBezTo>
                      <a:pt x="3378" y="505"/>
                      <a:pt x="5904" y="3378"/>
                      <a:pt x="5904" y="6799"/>
                    </a:cubicBezTo>
                    <a:cubicBezTo>
                      <a:pt x="5904" y="10220"/>
                      <a:pt x="3378" y="13093"/>
                      <a:pt x="0" y="13541"/>
                    </a:cubicBezTo>
                    <a:cubicBezTo>
                      <a:pt x="305" y="13581"/>
                      <a:pt x="607" y="13601"/>
                      <a:pt x="906" y="13601"/>
                    </a:cubicBezTo>
                    <a:cubicBezTo>
                      <a:pt x="4416" y="13601"/>
                      <a:pt x="7426" y="10865"/>
                      <a:pt x="7666" y="7247"/>
                    </a:cubicBezTo>
                    <a:cubicBezTo>
                      <a:pt x="7925" y="3320"/>
                      <a:pt x="4807" y="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69"/>
              <p:cNvSpPr/>
              <p:nvPr/>
            </p:nvSpPr>
            <p:spPr>
              <a:xfrm>
                <a:off x="4702441" y="3871098"/>
                <a:ext cx="271351" cy="249016"/>
              </a:xfrm>
              <a:custGeom>
                <a:avLst/>
                <a:gdLst/>
                <a:ahLst/>
                <a:cxnLst/>
                <a:rect l="l" t="t" r="r" b="b"/>
                <a:pathLst>
                  <a:path w="10351" h="9499" extrusionOk="0">
                    <a:moveTo>
                      <a:pt x="5200" y="0"/>
                    </a:moveTo>
                    <a:cubicBezTo>
                      <a:pt x="4034" y="0"/>
                      <a:pt x="2878" y="428"/>
                      <a:pt x="1978" y="1270"/>
                    </a:cubicBezTo>
                    <a:cubicBezTo>
                      <a:pt x="419" y="2714"/>
                      <a:pt x="0" y="5009"/>
                      <a:pt x="967" y="6900"/>
                    </a:cubicBezTo>
                    <a:cubicBezTo>
                      <a:pt x="982" y="6929"/>
                      <a:pt x="982" y="6958"/>
                      <a:pt x="967" y="6987"/>
                    </a:cubicBezTo>
                    <a:lnTo>
                      <a:pt x="505" y="8170"/>
                    </a:lnTo>
                    <a:cubicBezTo>
                      <a:pt x="476" y="8243"/>
                      <a:pt x="520" y="8315"/>
                      <a:pt x="592" y="8315"/>
                    </a:cubicBezTo>
                    <a:lnTo>
                      <a:pt x="2021" y="8315"/>
                    </a:lnTo>
                    <a:cubicBezTo>
                      <a:pt x="2050" y="8315"/>
                      <a:pt x="2079" y="8329"/>
                      <a:pt x="2093" y="8344"/>
                    </a:cubicBezTo>
                    <a:cubicBezTo>
                      <a:pt x="2959" y="9080"/>
                      <a:pt x="4056" y="9498"/>
                      <a:pt x="5197" y="9498"/>
                    </a:cubicBezTo>
                    <a:cubicBezTo>
                      <a:pt x="7333" y="9498"/>
                      <a:pt x="9196" y="8084"/>
                      <a:pt x="9773" y="6034"/>
                    </a:cubicBezTo>
                    <a:cubicBezTo>
                      <a:pt x="10350" y="3984"/>
                      <a:pt x="9499" y="1804"/>
                      <a:pt x="7680" y="693"/>
                    </a:cubicBezTo>
                    <a:cubicBezTo>
                      <a:pt x="6911" y="229"/>
                      <a:pt x="6053" y="0"/>
                      <a:pt x="5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69"/>
              <p:cNvSpPr/>
              <p:nvPr/>
            </p:nvSpPr>
            <p:spPr>
              <a:xfrm>
                <a:off x="4727791" y="3894351"/>
                <a:ext cx="220652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7731" extrusionOk="0">
                    <a:moveTo>
                      <a:pt x="4232" y="1"/>
                    </a:moveTo>
                    <a:cubicBezTo>
                      <a:pt x="3273" y="1"/>
                      <a:pt x="2320" y="357"/>
                      <a:pt x="1588" y="1047"/>
                    </a:cubicBezTo>
                    <a:cubicBezTo>
                      <a:pt x="318" y="2231"/>
                      <a:pt x="0" y="4122"/>
                      <a:pt x="809" y="5652"/>
                    </a:cubicBezTo>
                    <a:lnTo>
                      <a:pt x="939" y="5912"/>
                    </a:lnTo>
                    <a:cubicBezTo>
                      <a:pt x="982" y="5970"/>
                      <a:pt x="982" y="6056"/>
                      <a:pt x="953" y="6129"/>
                    </a:cubicBezTo>
                    <a:lnTo>
                      <a:pt x="823" y="6432"/>
                    </a:lnTo>
                    <a:cubicBezTo>
                      <a:pt x="809" y="6489"/>
                      <a:pt x="852" y="6533"/>
                      <a:pt x="910" y="6533"/>
                    </a:cubicBezTo>
                    <a:lnTo>
                      <a:pt x="1328" y="6533"/>
                    </a:lnTo>
                    <a:cubicBezTo>
                      <a:pt x="1386" y="6547"/>
                      <a:pt x="1458" y="6562"/>
                      <a:pt x="1502" y="6605"/>
                    </a:cubicBezTo>
                    <a:lnTo>
                      <a:pt x="1675" y="6764"/>
                    </a:lnTo>
                    <a:cubicBezTo>
                      <a:pt x="2382" y="7384"/>
                      <a:pt x="3292" y="7731"/>
                      <a:pt x="4230" y="7731"/>
                    </a:cubicBezTo>
                    <a:cubicBezTo>
                      <a:pt x="5962" y="7716"/>
                      <a:pt x="7478" y="6562"/>
                      <a:pt x="7940" y="4902"/>
                    </a:cubicBezTo>
                    <a:cubicBezTo>
                      <a:pt x="8416" y="3227"/>
                      <a:pt x="7709" y="1466"/>
                      <a:pt x="6222" y="557"/>
                    </a:cubicBezTo>
                    <a:cubicBezTo>
                      <a:pt x="5608" y="183"/>
                      <a:pt x="4919" y="1"/>
                      <a:pt x="4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69"/>
              <p:cNvSpPr/>
              <p:nvPr/>
            </p:nvSpPr>
            <p:spPr>
              <a:xfrm>
                <a:off x="4765619" y="3922742"/>
                <a:ext cx="1472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5494" extrusionOk="0">
                    <a:moveTo>
                      <a:pt x="1567" y="0"/>
                    </a:moveTo>
                    <a:cubicBezTo>
                      <a:pt x="1444" y="0"/>
                      <a:pt x="1322" y="51"/>
                      <a:pt x="1228" y="152"/>
                    </a:cubicBezTo>
                    <a:lnTo>
                      <a:pt x="275" y="1105"/>
                    </a:lnTo>
                    <a:cubicBezTo>
                      <a:pt x="30" y="1336"/>
                      <a:pt x="1" y="1697"/>
                      <a:pt x="203" y="1956"/>
                    </a:cubicBezTo>
                    <a:cubicBezTo>
                      <a:pt x="1141" y="3270"/>
                      <a:pt x="2296" y="4425"/>
                      <a:pt x="3610" y="5378"/>
                    </a:cubicBezTo>
                    <a:cubicBezTo>
                      <a:pt x="3725" y="5450"/>
                      <a:pt x="3855" y="5493"/>
                      <a:pt x="3999" y="5493"/>
                    </a:cubicBezTo>
                    <a:cubicBezTo>
                      <a:pt x="4173" y="5493"/>
                      <a:pt x="4346" y="5435"/>
                      <a:pt x="4476" y="5305"/>
                    </a:cubicBezTo>
                    <a:lnTo>
                      <a:pt x="5429" y="4353"/>
                    </a:lnTo>
                    <a:cubicBezTo>
                      <a:pt x="5616" y="4165"/>
                      <a:pt x="5616" y="3847"/>
                      <a:pt x="5429" y="3660"/>
                    </a:cubicBezTo>
                    <a:lnTo>
                      <a:pt x="4837" y="3068"/>
                    </a:lnTo>
                    <a:cubicBezTo>
                      <a:pt x="4743" y="2974"/>
                      <a:pt x="4617" y="2927"/>
                      <a:pt x="4490" y="2927"/>
                    </a:cubicBezTo>
                    <a:cubicBezTo>
                      <a:pt x="4364" y="2927"/>
                      <a:pt x="4238" y="2974"/>
                      <a:pt x="4144" y="3068"/>
                    </a:cubicBezTo>
                    <a:lnTo>
                      <a:pt x="3985" y="3241"/>
                    </a:lnTo>
                    <a:cubicBezTo>
                      <a:pt x="3936" y="3290"/>
                      <a:pt x="3860" y="3319"/>
                      <a:pt x="3785" y="3319"/>
                    </a:cubicBezTo>
                    <a:cubicBezTo>
                      <a:pt x="3750" y="3319"/>
                      <a:pt x="3714" y="3313"/>
                      <a:pt x="3682" y="3299"/>
                    </a:cubicBezTo>
                    <a:cubicBezTo>
                      <a:pt x="3032" y="3039"/>
                      <a:pt x="2527" y="2534"/>
                      <a:pt x="2267" y="1884"/>
                    </a:cubicBezTo>
                    <a:cubicBezTo>
                      <a:pt x="2224" y="1783"/>
                      <a:pt x="2253" y="1668"/>
                      <a:pt x="2339" y="1581"/>
                    </a:cubicBezTo>
                    <a:lnTo>
                      <a:pt x="2498" y="1422"/>
                    </a:lnTo>
                    <a:cubicBezTo>
                      <a:pt x="2686" y="1235"/>
                      <a:pt x="2686" y="932"/>
                      <a:pt x="2498" y="729"/>
                    </a:cubicBezTo>
                    <a:lnTo>
                      <a:pt x="1906" y="152"/>
                    </a:lnTo>
                    <a:cubicBezTo>
                      <a:pt x="1812" y="51"/>
                      <a:pt x="1690" y="0"/>
                      <a:pt x="15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CC24B75-FCEA-4177-A7DD-3A0D1262ADD4}"/>
              </a:ext>
            </a:extLst>
          </p:cNvPr>
          <p:cNvGrpSpPr/>
          <p:nvPr/>
        </p:nvGrpSpPr>
        <p:grpSpPr>
          <a:xfrm>
            <a:off x="1324255" y="957825"/>
            <a:ext cx="3268028" cy="3145755"/>
            <a:chOff x="983932" y="682082"/>
            <a:chExt cx="4068127" cy="39159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CFFE6C0-70DB-4851-A5B4-64D235128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070" y="3741826"/>
              <a:ext cx="786989" cy="354578"/>
            </a:xfrm>
            <a:custGeom>
              <a:avLst/>
              <a:gdLst>
                <a:gd name="T0" fmla="*/ 297 w 297"/>
                <a:gd name="T1" fmla="*/ 83 h 134"/>
                <a:gd name="T2" fmla="*/ 248 w 297"/>
                <a:gd name="T3" fmla="*/ 131 h 134"/>
                <a:gd name="T4" fmla="*/ 229 w 297"/>
                <a:gd name="T5" fmla="*/ 133 h 134"/>
                <a:gd name="T6" fmla="*/ 67 w 297"/>
                <a:gd name="T7" fmla="*/ 134 h 134"/>
                <a:gd name="T8" fmla="*/ 0 w 297"/>
                <a:gd name="T9" fmla="*/ 69 h 134"/>
                <a:gd name="T10" fmla="*/ 67 w 297"/>
                <a:gd name="T11" fmla="*/ 2 h 134"/>
                <a:gd name="T12" fmla="*/ 214 w 297"/>
                <a:gd name="T13" fmla="*/ 1 h 134"/>
                <a:gd name="T14" fmla="*/ 297 w 297"/>
                <a:gd name="T15" fmla="*/ 53 h 134"/>
                <a:gd name="T16" fmla="*/ 297 w 297"/>
                <a:gd name="T17" fmla="*/ 83 h 134"/>
                <a:gd name="T18" fmla="*/ 147 w 297"/>
                <a:gd name="T19" fmla="*/ 48 h 134"/>
                <a:gd name="T20" fmla="*/ 71 w 297"/>
                <a:gd name="T21" fmla="*/ 48 h 134"/>
                <a:gd name="T22" fmla="*/ 45 w 297"/>
                <a:gd name="T23" fmla="*/ 68 h 134"/>
                <a:gd name="T24" fmla="*/ 70 w 297"/>
                <a:gd name="T25" fmla="*/ 88 h 134"/>
                <a:gd name="T26" fmla="*/ 226 w 297"/>
                <a:gd name="T27" fmla="*/ 88 h 134"/>
                <a:gd name="T28" fmla="*/ 251 w 297"/>
                <a:gd name="T29" fmla="*/ 68 h 134"/>
                <a:gd name="T30" fmla="*/ 226 w 297"/>
                <a:gd name="T31" fmla="*/ 48 h 134"/>
                <a:gd name="T32" fmla="*/ 147 w 297"/>
                <a:gd name="T33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134">
                  <a:moveTo>
                    <a:pt x="297" y="83"/>
                  </a:moveTo>
                  <a:cubicBezTo>
                    <a:pt x="287" y="106"/>
                    <a:pt x="274" y="125"/>
                    <a:pt x="248" y="131"/>
                  </a:cubicBezTo>
                  <a:cubicBezTo>
                    <a:pt x="242" y="133"/>
                    <a:pt x="235" y="133"/>
                    <a:pt x="229" y="133"/>
                  </a:cubicBezTo>
                  <a:cubicBezTo>
                    <a:pt x="175" y="134"/>
                    <a:pt x="121" y="134"/>
                    <a:pt x="67" y="134"/>
                  </a:cubicBezTo>
                  <a:cubicBezTo>
                    <a:pt x="29" y="133"/>
                    <a:pt x="0" y="106"/>
                    <a:pt x="0" y="69"/>
                  </a:cubicBezTo>
                  <a:cubicBezTo>
                    <a:pt x="0" y="31"/>
                    <a:pt x="28" y="2"/>
                    <a:pt x="67" y="2"/>
                  </a:cubicBezTo>
                  <a:cubicBezTo>
                    <a:pt x="116" y="2"/>
                    <a:pt x="165" y="3"/>
                    <a:pt x="214" y="1"/>
                  </a:cubicBezTo>
                  <a:cubicBezTo>
                    <a:pt x="254" y="0"/>
                    <a:pt x="282" y="14"/>
                    <a:pt x="297" y="53"/>
                  </a:cubicBezTo>
                  <a:cubicBezTo>
                    <a:pt x="297" y="63"/>
                    <a:pt x="297" y="73"/>
                    <a:pt x="297" y="83"/>
                  </a:cubicBezTo>
                  <a:close/>
                  <a:moveTo>
                    <a:pt x="147" y="48"/>
                  </a:moveTo>
                  <a:cubicBezTo>
                    <a:pt x="121" y="48"/>
                    <a:pt x="96" y="48"/>
                    <a:pt x="71" y="48"/>
                  </a:cubicBezTo>
                  <a:cubicBezTo>
                    <a:pt x="54" y="48"/>
                    <a:pt x="45" y="56"/>
                    <a:pt x="45" y="68"/>
                  </a:cubicBezTo>
                  <a:cubicBezTo>
                    <a:pt x="45" y="80"/>
                    <a:pt x="54" y="88"/>
                    <a:pt x="70" y="88"/>
                  </a:cubicBezTo>
                  <a:cubicBezTo>
                    <a:pt x="122" y="88"/>
                    <a:pt x="174" y="88"/>
                    <a:pt x="226" y="88"/>
                  </a:cubicBezTo>
                  <a:cubicBezTo>
                    <a:pt x="242" y="87"/>
                    <a:pt x="250" y="80"/>
                    <a:pt x="251" y="68"/>
                  </a:cubicBezTo>
                  <a:cubicBezTo>
                    <a:pt x="251" y="56"/>
                    <a:pt x="242" y="48"/>
                    <a:pt x="226" y="48"/>
                  </a:cubicBezTo>
                  <a:cubicBezTo>
                    <a:pt x="200" y="48"/>
                    <a:pt x="173" y="48"/>
                    <a:pt x="147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EA8D572-0F9C-4322-AC44-8681FDD60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1053" y="910395"/>
              <a:ext cx="3099525" cy="2686140"/>
            </a:xfrm>
            <a:custGeom>
              <a:avLst/>
              <a:gdLst>
                <a:gd name="T0" fmla="*/ 924 w 1169"/>
                <a:gd name="T1" fmla="*/ 573 h 1013"/>
                <a:gd name="T2" fmla="*/ 1138 w 1169"/>
                <a:gd name="T3" fmla="*/ 895 h 1013"/>
                <a:gd name="T4" fmla="*/ 1081 w 1169"/>
                <a:gd name="T5" fmla="*/ 1013 h 1013"/>
                <a:gd name="T6" fmla="*/ 82 w 1169"/>
                <a:gd name="T7" fmla="*/ 1013 h 1013"/>
                <a:gd name="T8" fmla="*/ 38 w 1169"/>
                <a:gd name="T9" fmla="*/ 893 h 1013"/>
                <a:gd name="T10" fmla="*/ 60 w 1169"/>
                <a:gd name="T11" fmla="*/ 741 h 1013"/>
                <a:gd name="T12" fmla="*/ 206 w 1169"/>
                <a:gd name="T13" fmla="*/ 620 h 1013"/>
                <a:gd name="T14" fmla="*/ 263 w 1169"/>
                <a:gd name="T15" fmla="*/ 591 h 1013"/>
                <a:gd name="T16" fmla="*/ 178 w 1169"/>
                <a:gd name="T17" fmla="*/ 400 h 1013"/>
                <a:gd name="T18" fmla="*/ 799 w 1169"/>
                <a:gd name="T19" fmla="*/ 312 h 1013"/>
                <a:gd name="T20" fmla="*/ 789 w 1169"/>
                <a:gd name="T21" fmla="*/ 484 h 1013"/>
                <a:gd name="T22" fmla="*/ 853 w 1169"/>
                <a:gd name="T23" fmla="*/ 587 h 1013"/>
                <a:gd name="T24" fmla="*/ 954 w 1169"/>
                <a:gd name="T25" fmla="*/ 881 h 1013"/>
                <a:gd name="T26" fmla="*/ 1098 w 1169"/>
                <a:gd name="T27" fmla="*/ 872 h 1013"/>
                <a:gd name="T28" fmla="*/ 929 w 1169"/>
                <a:gd name="T29" fmla="*/ 618 h 1013"/>
                <a:gd name="T30" fmla="*/ 789 w 1169"/>
                <a:gd name="T31" fmla="*/ 760 h 1013"/>
                <a:gd name="T32" fmla="*/ 743 w 1169"/>
                <a:gd name="T33" fmla="*/ 757 h 1013"/>
                <a:gd name="T34" fmla="*/ 808 w 1169"/>
                <a:gd name="T35" fmla="*/ 600 h 1013"/>
                <a:gd name="T36" fmla="*/ 294 w 1169"/>
                <a:gd name="T37" fmla="*/ 660 h 1013"/>
                <a:gd name="T38" fmla="*/ 93 w 1169"/>
                <a:gd name="T39" fmla="*/ 863 h 1013"/>
                <a:gd name="T40" fmla="*/ 752 w 1169"/>
                <a:gd name="T41" fmla="*/ 881 h 1013"/>
                <a:gd name="T42" fmla="*/ 818 w 1169"/>
                <a:gd name="T43" fmla="*/ 966 h 1013"/>
                <a:gd name="T44" fmla="*/ 287 w 1169"/>
                <a:gd name="T45" fmla="*/ 540 h 1013"/>
                <a:gd name="T46" fmla="*/ 745 w 1169"/>
                <a:gd name="T47" fmla="*/ 445 h 1013"/>
                <a:gd name="T48" fmla="*/ 284 w 1169"/>
                <a:gd name="T49" fmla="*/ 197 h 1013"/>
                <a:gd name="T50" fmla="*/ 414 w 1169"/>
                <a:gd name="T51" fmla="*/ 967 h 1013"/>
                <a:gd name="T52" fmla="*/ 773 w 1169"/>
                <a:gd name="T53" fmla="*/ 947 h 1013"/>
                <a:gd name="T54" fmla="*/ 741 w 1169"/>
                <a:gd name="T55" fmla="*/ 927 h 1013"/>
                <a:gd name="T56" fmla="*/ 55 w 1169"/>
                <a:gd name="T57" fmla="*/ 947 h 1013"/>
                <a:gd name="T58" fmla="*/ 414 w 1169"/>
                <a:gd name="T59" fmla="*/ 967 h 1013"/>
                <a:gd name="T60" fmla="*/ 1076 w 1169"/>
                <a:gd name="T61" fmla="*/ 966 h 1013"/>
                <a:gd name="T62" fmla="*/ 1077 w 1169"/>
                <a:gd name="T63" fmla="*/ 927 h 1013"/>
                <a:gd name="T64" fmla="*/ 925 w 1169"/>
                <a:gd name="T65" fmla="*/ 947 h 1013"/>
                <a:gd name="T66" fmla="*/ 1013 w 1169"/>
                <a:gd name="T67" fmla="*/ 96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9" h="1013">
                  <a:moveTo>
                    <a:pt x="853" y="587"/>
                  </a:moveTo>
                  <a:cubicBezTo>
                    <a:pt x="878" y="582"/>
                    <a:pt x="901" y="575"/>
                    <a:pt x="924" y="573"/>
                  </a:cubicBezTo>
                  <a:cubicBezTo>
                    <a:pt x="1042" y="560"/>
                    <a:pt x="1147" y="646"/>
                    <a:pt x="1162" y="763"/>
                  </a:cubicBezTo>
                  <a:cubicBezTo>
                    <a:pt x="1169" y="810"/>
                    <a:pt x="1160" y="853"/>
                    <a:pt x="1138" y="895"/>
                  </a:cubicBezTo>
                  <a:cubicBezTo>
                    <a:pt x="1134" y="902"/>
                    <a:pt x="1134" y="908"/>
                    <a:pt x="1138" y="916"/>
                  </a:cubicBezTo>
                  <a:cubicBezTo>
                    <a:pt x="1162" y="960"/>
                    <a:pt x="1131" y="1012"/>
                    <a:pt x="1081" y="1013"/>
                  </a:cubicBezTo>
                  <a:cubicBezTo>
                    <a:pt x="1017" y="1013"/>
                    <a:pt x="953" y="1013"/>
                    <a:pt x="889" y="1013"/>
                  </a:cubicBezTo>
                  <a:cubicBezTo>
                    <a:pt x="620" y="1013"/>
                    <a:pt x="351" y="1013"/>
                    <a:pt x="82" y="1013"/>
                  </a:cubicBezTo>
                  <a:cubicBezTo>
                    <a:pt x="64" y="1013"/>
                    <a:pt x="48" y="1009"/>
                    <a:pt x="33" y="997"/>
                  </a:cubicBezTo>
                  <a:cubicBezTo>
                    <a:pt x="0" y="969"/>
                    <a:pt x="2" y="918"/>
                    <a:pt x="38" y="893"/>
                  </a:cubicBezTo>
                  <a:cubicBezTo>
                    <a:pt x="42" y="890"/>
                    <a:pt x="46" y="888"/>
                    <a:pt x="51" y="885"/>
                  </a:cubicBezTo>
                  <a:cubicBezTo>
                    <a:pt x="36" y="836"/>
                    <a:pt x="38" y="787"/>
                    <a:pt x="60" y="741"/>
                  </a:cubicBezTo>
                  <a:cubicBezTo>
                    <a:pt x="82" y="697"/>
                    <a:pt x="116" y="664"/>
                    <a:pt x="163" y="648"/>
                  </a:cubicBezTo>
                  <a:cubicBezTo>
                    <a:pt x="180" y="642"/>
                    <a:pt x="193" y="633"/>
                    <a:pt x="206" y="620"/>
                  </a:cubicBezTo>
                  <a:cubicBezTo>
                    <a:pt x="224" y="600"/>
                    <a:pt x="235" y="601"/>
                    <a:pt x="253" y="623"/>
                  </a:cubicBezTo>
                  <a:cubicBezTo>
                    <a:pt x="256" y="612"/>
                    <a:pt x="261" y="602"/>
                    <a:pt x="263" y="591"/>
                  </a:cubicBezTo>
                  <a:cubicBezTo>
                    <a:pt x="264" y="587"/>
                    <a:pt x="259" y="580"/>
                    <a:pt x="256" y="576"/>
                  </a:cubicBezTo>
                  <a:cubicBezTo>
                    <a:pt x="211" y="526"/>
                    <a:pt x="185" y="467"/>
                    <a:pt x="178" y="400"/>
                  </a:cubicBezTo>
                  <a:cubicBezTo>
                    <a:pt x="163" y="262"/>
                    <a:pt x="241" y="131"/>
                    <a:pt x="369" y="78"/>
                  </a:cubicBezTo>
                  <a:cubicBezTo>
                    <a:pt x="554" y="0"/>
                    <a:pt x="766" y="116"/>
                    <a:pt x="799" y="312"/>
                  </a:cubicBezTo>
                  <a:cubicBezTo>
                    <a:pt x="808" y="365"/>
                    <a:pt x="804" y="416"/>
                    <a:pt x="788" y="467"/>
                  </a:cubicBezTo>
                  <a:cubicBezTo>
                    <a:pt x="786" y="472"/>
                    <a:pt x="786" y="481"/>
                    <a:pt x="789" y="484"/>
                  </a:cubicBezTo>
                  <a:cubicBezTo>
                    <a:pt x="816" y="514"/>
                    <a:pt x="837" y="548"/>
                    <a:pt x="852" y="585"/>
                  </a:cubicBezTo>
                  <a:cubicBezTo>
                    <a:pt x="853" y="587"/>
                    <a:pt x="854" y="588"/>
                    <a:pt x="853" y="587"/>
                  </a:cubicBezTo>
                  <a:close/>
                  <a:moveTo>
                    <a:pt x="880" y="966"/>
                  </a:moveTo>
                  <a:cubicBezTo>
                    <a:pt x="873" y="911"/>
                    <a:pt x="900" y="881"/>
                    <a:pt x="954" y="881"/>
                  </a:cubicBezTo>
                  <a:cubicBezTo>
                    <a:pt x="997" y="881"/>
                    <a:pt x="1040" y="882"/>
                    <a:pt x="1083" y="881"/>
                  </a:cubicBezTo>
                  <a:cubicBezTo>
                    <a:pt x="1088" y="881"/>
                    <a:pt x="1096" y="876"/>
                    <a:pt x="1098" y="872"/>
                  </a:cubicBezTo>
                  <a:cubicBezTo>
                    <a:pt x="1117" y="837"/>
                    <a:pt x="1123" y="800"/>
                    <a:pt x="1115" y="762"/>
                  </a:cubicBezTo>
                  <a:cubicBezTo>
                    <a:pt x="1098" y="670"/>
                    <a:pt x="1022" y="611"/>
                    <a:pt x="929" y="618"/>
                  </a:cubicBezTo>
                  <a:cubicBezTo>
                    <a:pt x="871" y="623"/>
                    <a:pt x="824" y="648"/>
                    <a:pt x="801" y="706"/>
                  </a:cubicBezTo>
                  <a:cubicBezTo>
                    <a:pt x="795" y="723"/>
                    <a:pt x="793" y="742"/>
                    <a:pt x="789" y="760"/>
                  </a:cubicBezTo>
                  <a:cubicBezTo>
                    <a:pt x="786" y="776"/>
                    <a:pt x="777" y="785"/>
                    <a:pt x="764" y="784"/>
                  </a:cubicBezTo>
                  <a:cubicBezTo>
                    <a:pt x="751" y="783"/>
                    <a:pt x="742" y="772"/>
                    <a:pt x="743" y="757"/>
                  </a:cubicBezTo>
                  <a:cubicBezTo>
                    <a:pt x="747" y="705"/>
                    <a:pt x="764" y="659"/>
                    <a:pt x="802" y="624"/>
                  </a:cubicBezTo>
                  <a:cubicBezTo>
                    <a:pt x="811" y="616"/>
                    <a:pt x="813" y="610"/>
                    <a:pt x="808" y="600"/>
                  </a:cubicBezTo>
                  <a:cubicBezTo>
                    <a:pt x="763" y="498"/>
                    <a:pt x="686" y="440"/>
                    <a:pt x="575" y="431"/>
                  </a:cubicBezTo>
                  <a:cubicBezTo>
                    <a:pt x="437" y="421"/>
                    <a:pt x="312" y="523"/>
                    <a:pt x="294" y="660"/>
                  </a:cubicBezTo>
                  <a:cubicBezTo>
                    <a:pt x="291" y="681"/>
                    <a:pt x="281" y="688"/>
                    <a:pt x="260" y="684"/>
                  </a:cubicBezTo>
                  <a:cubicBezTo>
                    <a:pt x="152" y="664"/>
                    <a:pt x="64" y="758"/>
                    <a:pt x="93" y="863"/>
                  </a:cubicBezTo>
                  <a:cubicBezTo>
                    <a:pt x="97" y="877"/>
                    <a:pt x="103" y="882"/>
                    <a:pt x="117" y="882"/>
                  </a:cubicBezTo>
                  <a:cubicBezTo>
                    <a:pt x="329" y="881"/>
                    <a:pt x="540" y="881"/>
                    <a:pt x="752" y="881"/>
                  </a:cubicBezTo>
                  <a:cubicBezTo>
                    <a:pt x="790" y="881"/>
                    <a:pt x="818" y="909"/>
                    <a:pt x="819" y="945"/>
                  </a:cubicBezTo>
                  <a:cubicBezTo>
                    <a:pt x="819" y="952"/>
                    <a:pt x="818" y="959"/>
                    <a:pt x="818" y="966"/>
                  </a:cubicBezTo>
                  <a:cubicBezTo>
                    <a:pt x="839" y="966"/>
                    <a:pt x="859" y="966"/>
                    <a:pt x="880" y="966"/>
                  </a:cubicBezTo>
                  <a:close/>
                  <a:moveTo>
                    <a:pt x="287" y="540"/>
                  </a:moveTo>
                  <a:cubicBezTo>
                    <a:pt x="336" y="461"/>
                    <a:pt x="405" y="410"/>
                    <a:pt x="495" y="391"/>
                  </a:cubicBezTo>
                  <a:cubicBezTo>
                    <a:pt x="586" y="372"/>
                    <a:pt x="669" y="392"/>
                    <a:pt x="745" y="445"/>
                  </a:cubicBezTo>
                  <a:cubicBezTo>
                    <a:pt x="778" y="354"/>
                    <a:pt x="749" y="214"/>
                    <a:pt x="632" y="141"/>
                  </a:cubicBezTo>
                  <a:cubicBezTo>
                    <a:pt x="519" y="69"/>
                    <a:pt x="370" y="93"/>
                    <a:pt x="284" y="197"/>
                  </a:cubicBezTo>
                  <a:cubicBezTo>
                    <a:pt x="198" y="301"/>
                    <a:pt x="206" y="449"/>
                    <a:pt x="287" y="540"/>
                  </a:cubicBezTo>
                  <a:close/>
                  <a:moveTo>
                    <a:pt x="414" y="967"/>
                  </a:moveTo>
                  <a:cubicBezTo>
                    <a:pt x="524" y="967"/>
                    <a:pt x="634" y="967"/>
                    <a:pt x="744" y="967"/>
                  </a:cubicBezTo>
                  <a:cubicBezTo>
                    <a:pt x="765" y="967"/>
                    <a:pt x="773" y="961"/>
                    <a:pt x="773" y="947"/>
                  </a:cubicBezTo>
                  <a:cubicBezTo>
                    <a:pt x="773" y="933"/>
                    <a:pt x="765" y="927"/>
                    <a:pt x="744" y="927"/>
                  </a:cubicBezTo>
                  <a:cubicBezTo>
                    <a:pt x="743" y="927"/>
                    <a:pt x="742" y="927"/>
                    <a:pt x="741" y="927"/>
                  </a:cubicBezTo>
                  <a:cubicBezTo>
                    <a:pt x="523" y="927"/>
                    <a:pt x="305" y="927"/>
                    <a:pt x="87" y="927"/>
                  </a:cubicBezTo>
                  <a:cubicBezTo>
                    <a:pt x="65" y="927"/>
                    <a:pt x="55" y="933"/>
                    <a:pt x="55" y="947"/>
                  </a:cubicBezTo>
                  <a:cubicBezTo>
                    <a:pt x="55" y="961"/>
                    <a:pt x="64" y="967"/>
                    <a:pt x="87" y="967"/>
                  </a:cubicBezTo>
                  <a:cubicBezTo>
                    <a:pt x="196" y="967"/>
                    <a:pt x="305" y="967"/>
                    <a:pt x="414" y="967"/>
                  </a:cubicBezTo>
                  <a:close/>
                  <a:moveTo>
                    <a:pt x="1013" y="967"/>
                  </a:moveTo>
                  <a:cubicBezTo>
                    <a:pt x="1034" y="967"/>
                    <a:pt x="1055" y="967"/>
                    <a:pt x="1076" y="966"/>
                  </a:cubicBezTo>
                  <a:cubicBezTo>
                    <a:pt x="1092" y="966"/>
                    <a:pt x="1100" y="959"/>
                    <a:pt x="1100" y="947"/>
                  </a:cubicBezTo>
                  <a:cubicBezTo>
                    <a:pt x="1100" y="934"/>
                    <a:pt x="1092" y="927"/>
                    <a:pt x="1077" y="927"/>
                  </a:cubicBezTo>
                  <a:cubicBezTo>
                    <a:pt x="1034" y="927"/>
                    <a:pt x="991" y="927"/>
                    <a:pt x="948" y="927"/>
                  </a:cubicBezTo>
                  <a:cubicBezTo>
                    <a:pt x="934" y="927"/>
                    <a:pt x="925" y="936"/>
                    <a:pt x="925" y="947"/>
                  </a:cubicBezTo>
                  <a:cubicBezTo>
                    <a:pt x="926" y="959"/>
                    <a:pt x="934" y="966"/>
                    <a:pt x="949" y="966"/>
                  </a:cubicBezTo>
                  <a:cubicBezTo>
                    <a:pt x="970" y="967"/>
                    <a:pt x="992" y="967"/>
                    <a:pt x="1013" y="96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36C452-63EF-4C05-904C-9EEB04DEF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0527" y="3747014"/>
              <a:ext cx="2054819" cy="349388"/>
            </a:xfrm>
            <a:custGeom>
              <a:avLst/>
              <a:gdLst>
                <a:gd name="T0" fmla="*/ 388 w 775"/>
                <a:gd name="T1" fmla="*/ 132 h 132"/>
                <a:gd name="T2" fmla="*/ 71 w 775"/>
                <a:gd name="T3" fmla="*/ 131 h 132"/>
                <a:gd name="T4" fmla="*/ 4 w 775"/>
                <a:gd name="T5" fmla="*/ 73 h 132"/>
                <a:gd name="T6" fmla="*/ 55 w 775"/>
                <a:gd name="T7" fmla="*/ 2 h 132"/>
                <a:gd name="T8" fmla="*/ 71 w 775"/>
                <a:gd name="T9" fmla="*/ 0 h 132"/>
                <a:gd name="T10" fmla="*/ 704 w 775"/>
                <a:gd name="T11" fmla="*/ 0 h 132"/>
                <a:gd name="T12" fmla="*/ 770 w 775"/>
                <a:gd name="T13" fmla="*/ 56 h 132"/>
                <a:gd name="T14" fmla="*/ 721 w 775"/>
                <a:gd name="T15" fmla="*/ 130 h 132"/>
                <a:gd name="T16" fmla="*/ 701 w 775"/>
                <a:gd name="T17" fmla="*/ 131 h 132"/>
                <a:gd name="T18" fmla="*/ 388 w 775"/>
                <a:gd name="T19" fmla="*/ 132 h 132"/>
                <a:gd name="T20" fmla="*/ 387 w 775"/>
                <a:gd name="T21" fmla="*/ 46 h 132"/>
                <a:gd name="T22" fmla="*/ 83 w 775"/>
                <a:gd name="T23" fmla="*/ 46 h 132"/>
                <a:gd name="T24" fmla="*/ 68 w 775"/>
                <a:gd name="T25" fmla="*/ 46 h 132"/>
                <a:gd name="T26" fmla="*/ 50 w 775"/>
                <a:gd name="T27" fmla="*/ 64 h 132"/>
                <a:gd name="T28" fmla="*/ 67 w 775"/>
                <a:gd name="T29" fmla="*/ 85 h 132"/>
                <a:gd name="T30" fmla="*/ 80 w 775"/>
                <a:gd name="T31" fmla="*/ 86 h 132"/>
                <a:gd name="T32" fmla="*/ 695 w 775"/>
                <a:gd name="T33" fmla="*/ 86 h 132"/>
                <a:gd name="T34" fmla="*/ 714 w 775"/>
                <a:gd name="T35" fmla="*/ 83 h 132"/>
                <a:gd name="T36" fmla="*/ 725 w 775"/>
                <a:gd name="T37" fmla="*/ 64 h 132"/>
                <a:gd name="T38" fmla="*/ 711 w 775"/>
                <a:gd name="T39" fmla="*/ 48 h 132"/>
                <a:gd name="T40" fmla="*/ 694 w 775"/>
                <a:gd name="T41" fmla="*/ 46 h 132"/>
                <a:gd name="T42" fmla="*/ 387 w 775"/>
                <a:gd name="T43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132">
                  <a:moveTo>
                    <a:pt x="388" y="132"/>
                  </a:moveTo>
                  <a:cubicBezTo>
                    <a:pt x="282" y="132"/>
                    <a:pt x="176" y="132"/>
                    <a:pt x="71" y="131"/>
                  </a:cubicBezTo>
                  <a:cubicBezTo>
                    <a:pt x="36" y="131"/>
                    <a:pt x="8" y="107"/>
                    <a:pt x="4" y="73"/>
                  </a:cubicBezTo>
                  <a:cubicBezTo>
                    <a:pt x="0" y="41"/>
                    <a:pt x="22" y="10"/>
                    <a:pt x="55" y="2"/>
                  </a:cubicBezTo>
                  <a:cubicBezTo>
                    <a:pt x="60" y="0"/>
                    <a:pt x="66" y="0"/>
                    <a:pt x="71" y="0"/>
                  </a:cubicBezTo>
                  <a:cubicBezTo>
                    <a:pt x="282" y="0"/>
                    <a:pt x="493" y="0"/>
                    <a:pt x="704" y="0"/>
                  </a:cubicBezTo>
                  <a:cubicBezTo>
                    <a:pt x="739" y="0"/>
                    <a:pt x="766" y="24"/>
                    <a:pt x="770" y="56"/>
                  </a:cubicBezTo>
                  <a:cubicBezTo>
                    <a:pt x="775" y="91"/>
                    <a:pt x="755" y="121"/>
                    <a:pt x="721" y="130"/>
                  </a:cubicBezTo>
                  <a:cubicBezTo>
                    <a:pt x="715" y="131"/>
                    <a:pt x="707" y="131"/>
                    <a:pt x="701" y="131"/>
                  </a:cubicBezTo>
                  <a:cubicBezTo>
                    <a:pt x="596" y="132"/>
                    <a:pt x="492" y="132"/>
                    <a:pt x="388" y="132"/>
                  </a:cubicBezTo>
                  <a:close/>
                  <a:moveTo>
                    <a:pt x="387" y="46"/>
                  </a:moveTo>
                  <a:cubicBezTo>
                    <a:pt x="286" y="46"/>
                    <a:pt x="184" y="46"/>
                    <a:pt x="83" y="46"/>
                  </a:cubicBezTo>
                  <a:cubicBezTo>
                    <a:pt x="78" y="46"/>
                    <a:pt x="73" y="46"/>
                    <a:pt x="68" y="46"/>
                  </a:cubicBezTo>
                  <a:cubicBezTo>
                    <a:pt x="57" y="47"/>
                    <a:pt x="50" y="54"/>
                    <a:pt x="50" y="64"/>
                  </a:cubicBezTo>
                  <a:cubicBezTo>
                    <a:pt x="49" y="76"/>
                    <a:pt x="55" y="83"/>
                    <a:pt x="67" y="85"/>
                  </a:cubicBezTo>
                  <a:cubicBezTo>
                    <a:pt x="71" y="86"/>
                    <a:pt x="76" y="86"/>
                    <a:pt x="80" y="86"/>
                  </a:cubicBezTo>
                  <a:cubicBezTo>
                    <a:pt x="285" y="86"/>
                    <a:pt x="490" y="86"/>
                    <a:pt x="695" y="86"/>
                  </a:cubicBezTo>
                  <a:cubicBezTo>
                    <a:pt x="702" y="86"/>
                    <a:pt x="710" y="86"/>
                    <a:pt x="714" y="83"/>
                  </a:cubicBezTo>
                  <a:cubicBezTo>
                    <a:pt x="719" y="79"/>
                    <a:pt x="725" y="70"/>
                    <a:pt x="725" y="64"/>
                  </a:cubicBezTo>
                  <a:cubicBezTo>
                    <a:pt x="724" y="58"/>
                    <a:pt x="717" y="51"/>
                    <a:pt x="711" y="48"/>
                  </a:cubicBezTo>
                  <a:cubicBezTo>
                    <a:pt x="707" y="45"/>
                    <a:pt x="700" y="46"/>
                    <a:pt x="694" y="46"/>
                  </a:cubicBezTo>
                  <a:cubicBezTo>
                    <a:pt x="591" y="46"/>
                    <a:pt x="489" y="46"/>
                    <a:pt x="387" y="4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8D001F1-3E64-4086-AAAC-DCE6A685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5747" y="4245152"/>
              <a:ext cx="1684675" cy="352848"/>
            </a:xfrm>
            <a:custGeom>
              <a:avLst/>
              <a:gdLst>
                <a:gd name="T0" fmla="*/ 315 w 635"/>
                <a:gd name="T1" fmla="*/ 132 h 133"/>
                <a:gd name="T2" fmla="*/ 64 w 635"/>
                <a:gd name="T3" fmla="*/ 132 h 133"/>
                <a:gd name="T4" fmla="*/ 0 w 635"/>
                <a:gd name="T5" fmla="*/ 66 h 133"/>
                <a:gd name="T6" fmla="*/ 69 w 635"/>
                <a:gd name="T7" fmla="*/ 1 h 133"/>
                <a:gd name="T8" fmla="*/ 356 w 635"/>
                <a:gd name="T9" fmla="*/ 1 h 133"/>
                <a:gd name="T10" fmla="*/ 564 w 635"/>
                <a:gd name="T11" fmla="*/ 1 h 133"/>
                <a:gd name="T12" fmla="*/ 631 w 635"/>
                <a:gd name="T13" fmla="*/ 61 h 133"/>
                <a:gd name="T14" fmla="*/ 583 w 635"/>
                <a:gd name="T15" fmla="*/ 130 h 133"/>
                <a:gd name="T16" fmla="*/ 555 w 635"/>
                <a:gd name="T17" fmla="*/ 132 h 133"/>
                <a:gd name="T18" fmla="*/ 315 w 635"/>
                <a:gd name="T19" fmla="*/ 133 h 133"/>
                <a:gd name="T20" fmla="*/ 315 w 635"/>
                <a:gd name="T21" fmla="*/ 132 h 133"/>
                <a:gd name="T22" fmla="*/ 316 w 635"/>
                <a:gd name="T23" fmla="*/ 48 h 133"/>
                <a:gd name="T24" fmla="*/ 74 w 635"/>
                <a:gd name="T25" fmla="*/ 48 h 133"/>
                <a:gd name="T26" fmla="*/ 48 w 635"/>
                <a:gd name="T27" fmla="*/ 67 h 133"/>
                <a:gd name="T28" fmla="*/ 74 w 635"/>
                <a:gd name="T29" fmla="*/ 87 h 133"/>
                <a:gd name="T30" fmla="*/ 78 w 635"/>
                <a:gd name="T31" fmla="*/ 87 h 133"/>
                <a:gd name="T32" fmla="*/ 554 w 635"/>
                <a:gd name="T33" fmla="*/ 87 h 133"/>
                <a:gd name="T34" fmla="*/ 572 w 635"/>
                <a:gd name="T35" fmla="*/ 85 h 133"/>
                <a:gd name="T36" fmla="*/ 584 w 635"/>
                <a:gd name="T37" fmla="*/ 64 h 133"/>
                <a:gd name="T38" fmla="*/ 567 w 635"/>
                <a:gd name="T39" fmla="*/ 48 h 133"/>
                <a:gd name="T40" fmla="*/ 553 w 635"/>
                <a:gd name="T41" fmla="*/ 48 h 133"/>
                <a:gd name="T42" fmla="*/ 316 w 635"/>
                <a:gd name="T43" fmla="*/ 4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5" h="133">
                  <a:moveTo>
                    <a:pt x="315" y="132"/>
                  </a:moveTo>
                  <a:cubicBezTo>
                    <a:pt x="231" y="132"/>
                    <a:pt x="148" y="133"/>
                    <a:pt x="64" y="132"/>
                  </a:cubicBezTo>
                  <a:cubicBezTo>
                    <a:pt x="27" y="132"/>
                    <a:pt x="0" y="103"/>
                    <a:pt x="0" y="66"/>
                  </a:cubicBezTo>
                  <a:cubicBezTo>
                    <a:pt x="0" y="29"/>
                    <a:pt x="30" y="1"/>
                    <a:pt x="69" y="1"/>
                  </a:cubicBezTo>
                  <a:cubicBezTo>
                    <a:pt x="165" y="1"/>
                    <a:pt x="261" y="1"/>
                    <a:pt x="356" y="1"/>
                  </a:cubicBezTo>
                  <a:cubicBezTo>
                    <a:pt x="426" y="1"/>
                    <a:pt x="495" y="0"/>
                    <a:pt x="564" y="1"/>
                  </a:cubicBezTo>
                  <a:cubicBezTo>
                    <a:pt x="600" y="1"/>
                    <a:pt x="627" y="26"/>
                    <a:pt x="631" y="61"/>
                  </a:cubicBezTo>
                  <a:cubicBezTo>
                    <a:pt x="635" y="91"/>
                    <a:pt x="614" y="122"/>
                    <a:pt x="583" y="130"/>
                  </a:cubicBezTo>
                  <a:cubicBezTo>
                    <a:pt x="574" y="132"/>
                    <a:pt x="564" y="132"/>
                    <a:pt x="555" y="132"/>
                  </a:cubicBezTo>
                  <a:cubicBezTo>
                    <a:pt x="475" y="133"/>
                    <a:pt x="395" y="133"/>
                    <a:pt x="315" y="133"/>
                  </a:cubicBezTo>
                  <a:cubicBezTo>
                    <a:pt x="315" y="132"/>
                    <a:pt x="315" y="132"/>
                    <a:pt x="315" y="132"/>
                  </a:cubicBezTo>
                  <a:close/>
                  <a:moveTo>
                    <a:pt x="316" y="48"/>
                  </a:moveTo>
                  <a:cubicBezTo>
                    <a:pt x="235" y="48"/>
                    <a:pt x="155" y="47"/>
                    <a:pt x="74" y="48"/>
                  </a:cubicBezTo>
                  <a:cubicBezTo>
                    <a:pt x="56" y="48"/>
                    <a:pt x="48" y="54"/>
                    <a:pt x="48" y="67"/>
                  </a:cubicBezTo>
                  <a:cubicBezTo>
                    <a:pt x="48" y="80"/>
                    <a:pt x="56" y="87"/>
                    <a:pt x="74" y="87"/>
                  </a:cubicBezTo>
                  <a:cubicBezTo>
                    <a:pt x="75" y="87"/>
                    <a:pt x="77" y="87"/>
                    <a:pt x="78" y="87"/>
                  </a:cubicBezTo>
                  <a:cubicBezTo>
                    <a:pt x="237" y="87"/>
                    <a:pt x="395" y="87"/>
                    <a:pt x="554" y="87"/>
                  </a:cubicBezTo>
                  <a:cubicBezTo>
                    <a:pt x="560" y="87"/>
                    <a:pt x="566" y="87"/>
                    <a:pt x="572" y="85"/>
                  </a:cubicBezTo>
                  <a:cubicBezTo>
                    <a:pt x="582" y="82"/>
                    <a:pt x="587" y="73"/>
                    <a:pt x="584" y="64"/>
                  </a:cubicBezTo>
                  <a:cubicBezTo>
                    <a:pt x="581" y="58"/>
                    <a:pt x="574" y="52"/>
                    <a:pt x="567" y="48"/>
                  </a:cubicBezTo>
                  <a:cubicBezTo>
                    <a:pt x="564" y="46"/>
                    <a:pt x="558" y="48"/>
                    <a:pt x="553" y="48"/>
                  </a:cubicBezTo>
                  <a:cubicBezTo>
                    <a:pt x="474" y="48"/>
                    <a:pt x="395" y="48"/>
                    <a:pt x="316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86CA53B-6335-4019-AD26-81D30B3DE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495" y="4245152"/>
              <a:ext cx="1243616" cy="352848"/>
            </a:xfrm>
            <a:custGeom>
              <a:avLst/>
              <a:gdLst>
                <a:gd name="T0" fmla="*/ 241 w 469"/>
                <a:gd name="T1" fmla="*/ 132 h 133"/>
                <a:gd name="T2" fmla="*/ 76 w 469"/>
                <a:gd name="T3" fmla="*/ 132 h 133"/>
                <a:gd name="T4" fmla="*/ 17 w 469"/>
                <a:gd name="T5" fmla="*/ 43 h 133"/>
                <a:gd name="T6" fmla="*/ 77 w 469"/>
                <a:gd name="T7" fmla="*/ 1 h 133"/>
                <a:gd name="T8" fmla="*/ 403 w 469"/>
                <a:gd name="T9" fmla="*/ 1 h 133"/>
                <a:gd name="T10" fmla="*/ 468 w 469"/>
                <a:gd name="T11" fmla="*/ 67 h 133"/>
                <a:gd name="T12" fmla="*/ 404 w 469"/>
                <a:gd name="T13" fmla="*/ 132 h 133"/>
                <a:gd name="T14" fmla="*/ 241 w 469"/>
                <a:gd name="T15" fmla="*/ 132 h 133"/>
                <a:gd name="T16" fmla="*/ 241 w 469"/>
                <a:gd name="T17" fmla="*/ 132 h 133"/>
                <a:gd name="T18" fmla="*/ 241 w 469"/>
                <a:gd name="T19" fmla="*/ 48 h 133"/>
                <a:gd name="T20" fmla="*/ 198 w 469"/>
                <a:gd name="T21" fmla="*/ 48 h 133"/>
                <a:gd name="T22" fmla="*/ 81 w 469"/>
                <a:gd name="T23" fmla="*/ 48 h 133"/>
                <a:gd name="T24" fmla="*/ 60 w 469"/>
                <a:gd name="T25" fmla="*/ 66 h 133"/>
                <a:gd name="T26" fmla="*/ 80 w 469"/>
                <a:gd name="T27" fmla="*/ 87 h 133"/>
                <a:gd name="T28" fmla="*/ 87 w 469"/>
                <a:gd name="T29" fmla="*/ 87 h 133"/>
                <a:gd name="T30" fmla="*/ 395 w 469"/>
                <a:gd name="T31" fmla="*/ 87 h 133"/>
                <a:gd name="T32" fmla="*/ 421 w 469"/>
                <a:gd name="T33" fmla="*/ 67 h 133"/>
                <a:gd name="T34" fmla="*/ 395 w 469"/>
                <a:gd name="T35" fmla="*/ 48 h 133"/>
                <a:gd name="T36" fmla="*/ 241 w 469"/>
                <a:gd name="T37" fmla="*/ 4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133">
                  <a:moveTo>
                    <a:pt x="241" y="132"/>
                  </a:moveTo>
                  <a:cubicBezTo>
                    <a:pt x="186" y="132"/>
                    <a:pt x="131" y="133"/>
                    <a:pt x="76" y="132"/>
                  </a:cubicBezTo>
                  <a:cubicBezTo>
                    <a:pt x="31" y="131"/>
                    <a:pt x="0" y="85"/>
                    <a:pt x="17" y="43"/>
                  </a:cubicBezTo>
                  <a:cubicBezTo>
                    <a:pt x="28" y="16"/>
                    <a:pt x="49" y="1"/>
                    <a:pt x="77" y="1"/>
                  </a:cubicBezTo>
                  <a:cubicBezTo>
                    <a:pt x="186" y="0"/>
                    <a:pt x="295" y="0"/>
                    <a:pt x="403" y="1"/>
                  </a:cubicBezTo>
                  <a:cubicBezTo>
                    <a:pt x="440" y="1"/>
                    <a:pt x="469" y="32"/>
                    <a:pt x="468" y="67"/>
                  </a:cubicBezTo>
                  <a:cubicBezTo>
                    <a:pt x="468" y="103"/>
                    <a:pt x="440" y="132"/>
                    <a:pt x="404" y="132"/>
                  </a:cubicBezTo>
                  <a:cubicBezTo>
                    <a:pt x="349" y="133"/>
                    <a:pt x="295" y="132"/>
                    <a:pt x="241" y="132"/>
                  </a:cubicBezTo>
                  <a:cubicBezTo>
                    <a:pt x="241" y="132"/>
                    <a:pt x="241" y="132"/>
                    <a:pt x="241" y="132"/>
                  </a:cubicBezTo>
                  <a:close/>
                  <a:moveTo>
                    <a:pt x="241" y="48"/>
                  </a:moveTo>
                  <a:cubicBezTo>
                    <a:pt x="227" y="48"/>
                    <a:pt x="212" y="48"/>
                    <a:pt x="198" y="48"/>
                  </a:cubicBezTo>
                  <a:cubicBezTo>
                    <a:pt x="159" y="48"/>
                    <a:pt x="120" y="48"/>
                    <a:pt x="81" y="48"/>
                  </a:cubicBezTo>
                  <a:cubicBezTo>
                    <a:pt x="69" y="48"/>
                    <a:pt x="61" y="54"/>
                    <a:pt x="60" y="66"/>
                  </a:cubicBezTo>
                  <a:cubicBezTo>
                    <a:pt x="60" y="79"/>
                    <a:pt x="68" y="85"/>
                    <a:pt x="80" y="87"/>
                  </a:cubicBezTo>
                  <a:cubicBezTo>
                    <a:pt x="82" y="87"/>
                    <a:pt x="85" y="87"/>
                    <a:pt x="87" y="87"/>
                  </a:cubicBezTo>
                  <a:cubicBezTo>
                    <a:pt x="190" y="87"/>
                    <a:pt x="293" y="87"/>
                    <a:pt x="395" y="87"/>
                  </a:cubicBezTo>
                  <a:cubicBezTo>
                    <a:pt x="413" y="87"/>
                    <a:pt x="421" y="80"/>
                    <a:pt x="421" y="67"/>
                  </a:cubicBezTo>
                  <a:cubicBezTo>
                    <a:pt x="421" y="54"/>
                    <a:pt x="414" y="48"/>
                    <a:pt x="395" y="48"/>
                  </a:cubicBezTo>
                  <a:cubicBezTo>
                    <a:pt x="344" y="47"/>
                    <a:pt x="293" y="48"/>
                    <a:pt x="241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7E80573-8D59-4DBA-85C0-B79C7A97E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932" y="3747014"/>
              <a:ext cx="978980" cy="349388"/>
            </a:xfrm>
            <a:custGeom>
              <a:avLst/>
              <a:gdLst>
                <a:gd name="T0" fmla="*/ 185 w 369"/>
                <a:gd name="T1" fmla="*/ 132 h 132"/>
                <a:gd name="T2" fmla="*/ 68 w 369"/>
                <a:gd name="T3" fmla="*/ 132 h 132"/>
                <a:gd name="T4" fmla="*/ 1 w 369"/>
                <a:gd name="T5" fmla="*/ 67 h 132"/>
                <a:gd name="T6" fmla="*/ 68 w 369"/>
                <a:gd name="T7" fmla="*/ 0 h 132"/>
                <a:gd name="T8" fmla="*/ 302 w 369"/>
                <a:gd name="T9" fmla="*/ 0 h 132"/>
                <a:gd name="T10" fmla="*/ 369 w 369"/>
                <a:gd name="T11" fmla="*/ 67 h 132"/>
                <a:gd name="T12" fmla="*/ 301 w 369"/>
                <a:gd name="T13" fmla="*/ 131 h 132"/>
                <a:gd name="T14" fmla="*/ 185 w 369"/>
                <a:gd name="T15" fmla="*/ 132 h 132"/>
                <a:gd name="T16" fmla="*/ 184 w 369"/>
                <a:gd name="T17" fmla="*/ 86 h 132"/>
                <a:gd name="T18" fmla="*/ 292 w 369"/>
                <a:gd name="T19" fmla="*/ 86 h 132"/>
                <a:gd name="T20" fmla="*/ 308 w 369"/>
                <a:gd name="T21" fmla="*/ 84 h 132"/>
                <a:gd name="T22" fmla="*/ 321 w 369"/>
                <a:gd name="T23" fmla="*/ 65 h 132"/>
                <a:gd name="T24" fmla="*/ 306 w 369"/>
                <a:gd name="T25" fmla="*/ 47 h 132"/>
                <a:gd name="T26" fmla="*/ 293 w 369"/>
                <a:gd name="T27" fmla="*/ 46 h 132"/>
                <a:gd name="T28" fmla="*/ 77 w 369"/>
                <a:gd name="T29" fmla="*/ 46 h 132"/>
                <a:gd name="T30" fmla="*/ 64 w 369"/>
                <a:gd name="T31" fmla="*/ 47 h 132"/>
                <a:gd name="T32" fmla="*/ 48 w 369"/>
                <a:gd name="T33" fmla="*/ 65 h 132"/>
                <a:gd name="T34" fmla="*/ 63 w 369"/>
                <a:gd name="T35" fmla="*/ 85 h 132"/>
                <a:gd name="T36" fmla="*/ 79 w 369"/>
                <a:gd name="T37" fmla="*/ 86 h 132"/>
                <a:gd name="T38" fmla="*/ 184 w 369"/>
                <a:gd name="T39" fmla="*/ 8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9" h="132">
                  <a:moveTo>
                    <a:pt x="185" y="132"/>
                  </a:moveTo>
                  <a:cubicBezTo>
                    <a:pt x="146" y="132"/>
                    <a:pt x="107" y="132"/>
                    <a:pt x="68" y="132"/>
                  </a:cubicBezTo>
                  <a:cubicBezTo>
                    <a:pt x="30" y="131"/>
                    <a:pt x="1" y="104"/>
                    <a:pt x="1" y="67"/>
                  </a:cubicBezTo>
                  <a:cubicBezTo>
                    <a:pt x="0" y="29"/>
                    <a:pt x="29" y="0"/>
                    <a:pt x="68" y="0"/>
                  </a:cubicBezTo>
                  <a:cubicBezTo>
                    <a:pt x="146" y="0"/>
                    <a:pt x="224" y="0"/>
                    <a:pt x="302" y="0"/>
                  </a:cubicBezTo>
                  <a:cubicBezTo>
                    <a:pt x="341" y="0"/>
                    <a:pt x="369" y="29"/>
                    <a:pt x="369" y="67"/>
                  </a:cubicBezTo>
                  <a:cubicBezTo>
                    <a:pt x="369" y="104"/>
                    <a:pt x="340" y="131"/>
                    <a:pt x="301" y="131"/>
                  </a:cubicBezTo>
                  <a:cubicBezTo>
                    <a:pt x="263" y="132"/>
                    <a:pt x="224" y="132"/>
                    <a:pt x="185" y="132"/>
                  </a:cubicBezTo>
                  <a:close/>
                  <a:moveTo>
                    <a:pt x="184" y="86"/>
                  </a:moveTo>
                  <a:cubicBezTo>
                    <a:pt x="220" y="86"/>
                    <a:pt x="256" y="86"/>
                    <a:pt x="292" y="86"/>
                  </a:cubicBezTo>
                  <a:cubicBezTo>
                    <a:pt x="297" y="86"/>
                    <a:pt x="303" y="86"/>
                    <a:pt x="308" y="84"/>
                  </a:cubicBezTo>
                  <a:cubicBezTo>
                    <a:pt x="318" y="82"/>
                    <a:pt x="324" y="74"/>
                    <a:pt x="321" y="65"/>
                  </a:cubicBezTo>
                  <a:cubicBezTo>
                    <a:pt x="319" y="58"/>
                    <a:pt x="312" y="52"/>
                    <a:pt x="306" y="47"/>
                  </a:cubicBezTo>
                  <a:cubicBezTo>
                    <a:pt x="303" y="45"/>
                    <a:pt x="297" y="46"/>
                    <a:pt x="293" y="46"/>
                  </a:cubicBezTo>
                  <a:cubicBezTo>
                    <a:pt x="221" y="46"/>
                    <a:pt x="149" y="46"/>
                    <a:pt x="77" y="46"/>
                  </a:cubicBezTo>
                  <a:cubicBezTo>
                    <a:pt x="73" y="46"/>
                    <a:pt x="68" y="46"/>
                    <a:pt x="64" y="47"/>
                  </a:cubicBezTo>
                  <a:cubicBezTo>
                    <a:pt x="54" y="49"/>
                    <a:pt x="48" y="55"/>
                    <a:pt x="48" y="65"/>
                  </a:cubicBezTo>
                  <a:cubicBezTo>
                    <a:pt x="48" y="76"/>
                    <a:pt x="53" y="82"/>
                    <a:pt x="63" y="85"/>
                  </a:cubicBezTo>
                  <a:cubicBezTo>
                    <a:pt x="68" y="86"/>
                    <a:pt x="74" y="86"/>
                    <a:pt x="79" y="86"/>
                  </a:cubicBezTo>
                  <a:cubicBezTo>
                    <a:pt x="114" y="86"/>
                    <a:pt x="149" y="86"/>
                    <a:pt x="184" y="8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8AB2F82-39A3-4200-BA20-AC8A3245D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009" y="3245417"/>
              <a:ext cx="491219" cy="352848"/>
            </a:xfrm>
            <a:custGeom>
              <a:avLst/>
              <a:gdLst>
                <a:gd name="T0" fmla="*/ 94 w 185"/>
                <a:gd name="T1" fmla="*/ 133 h 133"/>
                <a:gd name="T2" fmla="*/ 53 w 185"/>
                <a:gd name="T3" fmla="*/ 129 h 133"/>
                <a:gd name="T4" fmla="*/ 5 w 185"/>
                <a:gd name="T5" fmla="*/ 54 h 133"/>
                <a:gd name="T6" fmla="*/ 69 w 185"/>
                <a:gd name="T7" fmla="*/ 0 h 133"/>
                <a:gd name="T8" fmla="*/ 120 w 185"/>
                <a:gd name="T9" fmla="*/ 0 h 133"/>
                <a:gd name="T10" fmla="*/ 184 w 185"/>
                <a:gd name="T11" fmla="*/ 64 h 133"/>
                <a:gd name="T12" fmla="*/ 123 w 185"/>
                <a:gd name="T13" fmla="*/ 132 h 133"/>
                <a:gd name="T14" fmla="*/ 94 w 185"/>
                <a:gd name="T15" fmla="*/ 132 h 133"/>
                <a:gd name="T16" fmla="*/ 94 w 185"/>
                <a:gd name="T17" fmla="*/ 133 h 133"/>
                <a:gd name="T18" fmla="*/ 94 w 185"/>
                <a:gd name="T19" fmla="*/ 45 h 133"/>
                <a:gd name="T20" fmla="*/ 94 w 185"/>
                <a:gd name="T21" fmla="*/ 46 h 133"/>
                <a:gd name="T22" fmla="*/ 67 w 185"/>
                <a:gd name="T23" fmla="*/ 47 h 133"/>
                <a:gd name="T24" fmla="*/ 50 w 185"/>
                <a:gd name="T25" fmla="*/ 66 h 133"/>
                <a:gd name="T26" fmla="*/ 69 w 185"/>
                <a:gd name="T27" fmla="*/ 85 h 133"/>
                <a:gd name="T28" fmla="*/ 119 w 185"/>
                <a:gd name="T29" fmla="*/ 85 h 133"/>
                <a:gd name="T30" fmla="*/ 137 w 185"/>
                <a:gd name="T31" fmla="*/ 67 h 133"/>
                <a:gd name="T32" fmla="*/ 121 w 185"/>
                <a:gd name="T33" fmla="*/ 47 h 133"/>
                <a:gd name="T34" fmla="*/ 94 w 185"/>
                <a:gd name="T35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5" h="133">
                  <a:moveTo>
                    <a:pt x="94" y="133"/>
                  </a:moveTo>
                  <a:cubicBezTo>
                    <a:pt x="80" y="132"/>
                    <a:pt x="66" y="132"/>
                    <a:pt x="53" y="129"/>
                  </a:cubicBezTo>
                  <a:cubicBezTo>
                    <a:pt x="19" y="120"/>
                    <a:pt x="0" y="90"/>
                    <a:pt x="5" y="54"/>
                  </a:cubicBezTo>
                  <a:cubicBezTo>
                    <a:pt x="9" y="24"/>
                    <a:pt x="37" y="1"/>
                    <a:pt x="69" y="0"/>
                  </a:cubicBezTo>
                  <a:cubicBezTo>
                    <a:pt x="86" y="0"/>
                    <a:pt x="103" y="0"/>
                    <a:pt x="120" y="0"/>
                  </a:cubicBezTo>
                  <a:cubicBezTo>
                    <a:pt x="155" y="1"/>
                    <a:pt x="184" y="29"/>
                    <a:pt x="184" y="64"/>
                  </a:cubicBezTo>
                  <a:cubicBezTo>
                    <a:pt x="185" y="99"/>
                    <a:pt x="158" y="130"/>
                    <a:pt x="123" y="132"/>
                  </a:cubicBezTo>
                  <a:cubicBezTo>
                    <a:pt x="113" y="132"/>
                    <a:pt x="104" y="132"/>
                    <a:pt x="94" y="132"/>
                  </a:cubicBezTo>
                  <a:cubicBezTo>
                    <a:pt x="94" y="132"/>
                    <a:pt x="94" y="133"/>
                    <a:pt x="94" y="133"/>
                  </a:cubicBezTo>
                  <a:close/>
                  <a:moveTo>
                    <a:pt x="94" y="45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85" y="46"/>
                    <a:pt x="76" y="46"/>
                    <a:pt x="67" y="47"/>
                  </a:cubicBezTo>
                  <a:cubicBezTo>
                    <a:pt x="57" y="48"/>
                    <a:pt x="50" y="55"/>
                    <a:pt x="50" y="66"/>
                  </a:cubicBezTo>
                  <a:cubicBezTo>
                    <a:pt x="50" y="77"/>
                    <a:pt x="57" y="85"/>
                    <a:pt x="69" y="85"/>
                  </a:cubicBezTo>
                  <a:cubicBezTo>
                    <a:pt x="86" y="86"/>
                    <a:pt x="103" y="86"/>
                    <a:pt x="119" y="85"/>
                  </a:cubicBezTo>
                  <a:cubicBezTo>
                    <a:pt x="130" y="84"/>
                    <a:pt x="137" y="78"/>
                    <a:pt x="137" y="67"/>
                  </a:cubicBezTo>
                  <a:cubicBezTo>
                    <a:pt x="137" y="55"/>
                    <a:pt x="131" y="49"/>
                    <a:pt x="121" y="47"/>
                  </a:cubicBezTo>
                  <a:cubicBezTo>
                    <a:pt x="112" y="45"/>
                    <a:pt x="103" y="46"/>
                    <a:pt x="94" y="4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526CC9B-6C2B-40AF-9AD5-D6B30563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09" y="984771"/>
              <a:ext cx="262906" cy="276743"/>
            </a:xfrm>
            <a:custGeom>
              <a:avLst/>
              <a:gdLst>
                <a:gd name="T0" fmla="*/ 20 w 99"/>
                <a:gd name="T1" fmla="*/ 0 h 104"/>
                <a:gd name="T2" fmla="*/ 39 w 99"/>
                <a:gd name="T3" fmla="*/ 11 h 104"/>
                <a:gd name="T4" fmla="*/ 88 w 99"/>
                <a:gd name="T5" fmla="*/ 60 h 104"/>
                <a:gd name="T6" fmla="*/ 89 w 99"/>
                <a:gd name="T7" fmla="*/ 94 h 104"/>
                <a:gd name="T8" fmla="*/ 55 w 99"/>
                <a:gd name="T9" fmla="*/ 92 h 104"/>
                <a:gd name="T10" fmla="*/ 7 w 99"/>
                <a:gd name="T11" fmla="*/ 43 h 104"/>
                <a:gd name="T12" fmla="*/ 2 w 99"/>
                <a:gd name="T13" fmla="*/ 17 h 104"/>
                <a:gd name="T14" fmla="*/ 20 w 99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4">
                  <a:moveTo>
                    <a:pt x="20" y="0"/>
                  </a:moveTo>
                  <a:cubicBezTo>
                    <a:pt x="28" y="5"/>
                    <a:pt x="35" y="7"/>
                    <a:pt x="39" y="11"/>
                  </a:cubicBezTo>
                  <a:cubicBezTo>
                    <a:pt x="56" y="27"/>
                    <a:pt x="72" y="43"/>
                    <a:pt x="88" y="60"/>
                  </a:cubicBezTo>
                  <a:cubicBezTo>
                    <a:pt x="99" y="71"/>
                    <a:pt x="99" y="84"/>
                    <a:pt x="89" y="94"/>
                  </a:cubicBezTo>
                  <a:cubicBezTo>
                    <a:pt x="79" y="104"/>
                    <a:pt x="67" y="103"/>
                    <a:pt x="55" y="92"/>
                  </a:cubicBezTo>
                  <a:cubicBezTo>
                    <a:pt x="38" y="76"/>
                    <a:pt x="22" y="60"/>
                    <a:pt x="7" y="43"/>
                  </a:cubicBezTo>
                  <a:cubicBezTo>
                    <a:pt x="2" y="37"/>
                    <a:pt x="0" y="25"/>
                    <a:pt x="2" y="17"/>
                  </a:cubicBezTo>
                  <a:cubicBezTo>
                    <a:pt x="4" y="11"/>
                    <a:pt x="13" y="6"/>
                    <a:pt x="2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0D2717A-B046-4077-A923-5B92764E9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642" y="1515771"/>
              <a:ext cx="319985" cy="176424"/>
            </a:xfrm>
            <a:custGeom>
              <a:avLst/>
              <a:gdLst>
                <a:gd name="T0" fmla="*/ 89 w 121"/>
                <a:gd name="T1" fmla="*/ 66 h 67"/>
                <a:gd name="T2" fmla="*/ 15 w 121"/>
                <a:gd name="T3" fmla="*/ 45 h 67"/>
                <a:gd name="T4" fmla="*/ 4 w 121"/>
                <a:gd name="T5" fmla="*/ 17 h 67"/>
                <a:gd name="T6" fmla="*/ 28 w 121"/>
                <a:gd name="T7" fmla="*/ 2 h 67"/>
                <a:gd name="T8" fmla="*/ 104 w 121"/>
                <a:gd name="T9" fmla="*/ 23 h 67"/>
                <a:gd name="T10" fmla="*/ 118 w 121"/>
                <a:gd name="T11" fmla="*/ 49 h 67"/>
                <a:gd name="T12" fmla="*/ 89 w 121"/>
                <a:gd name="T1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7">
                  <a:moveTo>
                    <a:pt x="89" y="66"/>
                  </a:moveTo>
                  <a:cubicBezTo>
                    <a:pt x="67" y="60"/>
                    <a:pt x="40" y="53"/>
                    <a:pt x="15" y="45"/>
                  </a:cubicBezTo>
                  <a:cubicBezTo>
                    <a:pt x="3" y="41"/>
                    <a:pt x="0" y="29"/>
                    <a:pt x="4" y="17"/>
                  </a:cubicBezTo>
                  <a:cubicBezTo>
                    <a:pt x="7" y="6"/>
                    <a:pt x="16" y="0"/>
                    <a:pt x="28" y="2"/>
                  </a:cubicBezTo>
                  <a:cubicBezTo>
                    <a:pt x="53" y="8"/>
                    <a:pt x="79" y="15"/>
                    <a:pt x="104" y="23"/>
                  </a:cubicBezTo>
                  <a:cubicBezTo>
                    <a:pt x="115" y="26"/>
                    <a:pt x="121" y="37"/>
                    <a:pt x="118" y="49"/>
                  </a:cubicBezTo>
                  <a:cubicBezTo>
                    <a:pt x="115" y="60"/>
                    <a:pt x="106" y="67"/>
                    <a:pt x="89" y="6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58525BE-D926-40D9-BDDC-827E33F1C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818" y="682082"/>
              <a:ext cx="185073" cy="316526"/>
            </a:xfrm>
            <a:custGeom>
              <a:avLst/>
              <a:gdLst>
                <a:gd name="T0" fmla="*/ 32 w 70"/>
                <a:gd name="T1" fmla="*/ 119 h 119"/>
                <a:gd name="T2" fmla="*/ 4 w 70"/>
                <a:gd name="T3" fmla="*/ 90 h 119"/>
                <a:gd name="T4" fmla="*/ 23 w 70"/>
                <a:gd name="T5" fmla="*/ 19 h 119"/>
                <a:gd name="T6" fmla="*/ 51 w 70"/>
                <a:gd name="T7" fmla="*/ 3 h 119"/>
                <a:gd name="T8" fmla="*/ 67 w 70"/>
                <a:gd name="T9" fmla="*/ 31 h 119"/>
                <a:gd name="T10" fmla="*/ 48 w 70"/>
                <a:gd name="T11" fmla="*/ 101 h 119"/>
                <a:gd name="T12" fmla="*/ 32 w 70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19">
                  <a:moveTo>
                    <a:pt x="32" y="119"/>
                  </a:moveTo>
                  <a:cubicBezTo>
                    <a:pt x="12" y="119"/>
                    <a:pt x="0" y="106"/>
                    <a:pt x="4" y="90"/>
                  </a:cubicBezTo>
                  <a:cubicBezTo>
                    <a:pt x="9" y="66"/>
                    <a:pt x="16" y="43"/>
                    <a:pt x="23" y="19"/>
                  </a:cubicBezTo>
                  <a:cubicBezTo>
                    <a:pt x="27" y="6"/>
                    <a:pt x="39" y="0"/>
                    <a:pt x="51" y="3"/>
                  </a:cubicBezTo>
                  <a:cubicBezTo>
                    <a:pt x="63" y="6"/>
                    <a:pt x="70" y="18"/>
                    <a:pt x="67" y="31"/>
                  </a:cubicBezTo>
                  <a:cubicBezTo>
                    <a:pt x="61" y="55"/>
                    <a:pt x="55" y="79"/>
                    <a:pt x="48" y="101"/>
                  </a:cubicBezTo>
                  <a:cubicBezTo>
                    <a:pt x="45" y="109"/>
                    <a:pt x="36" y="115"/>
                    <a:pt x="32" y="11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148D122-E257-4487-87D3-281920E5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866" y="1515771"/>
              <a:ext cx="318255" cy="174695"/>
            </a:xfrm>
            <a:custGeom>
              <a:avLst/>
              <a:gdLst>
                <a:gd name="T0" fmla="*/ 30 w 120"/>
                <a:gd name="T1" fmla="*/ 66 h 66"/>
                <a:gd name="T2" fmla="*/ 3 w 120"/>
                <a:gd name="T3" fmla="*/ 47 h 66"/>
                <a:gd name="T4" fmla="*/ 17 w 120"/>
                <a:gd name="T5" fmla="*/ 23 h 66"/>
                <a:gd name="T6" fmla="*/ 93 w 120"/>
                <a:gd name="T7" fmla="*/ 2 h 66"/>
                <a:gd name="T8" fmla="*/ 117 w 120"/>
                <a:gd name="T9" fmla="*/ 18 h 66"/>
                <a:gd name="T10" fmla="*/ 106 w 120"/>
                <a:gd name="T11" fmla="*/ 45 h 66"/>
                <a:gd name="T12" fmla="*/ 30 w 120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66">
                  <a:moveTo>
                    <a:pt x="30" y="66"/>
                  </a:moveTo>
                  <a:cubicBezTo>
                    <a:pt x="13" y="66"/>
                    <a:pt x="5" y="60"/>
                    <a:pt x="3" y="47"/>
                  </a:cubicBezTo>
                  <a:cubicBezTo>
                    <a:pt x="0" y="36"/>
                    <a:pt x="6" y="26"/>
                    <a:pt x="17" y="23"/>
                  </a:cubicBezTo>
                  <a:cubicBezTo>
                    <a:pt x="42" y="15"/>
                    <a:pt x="67" y="8"/>
                    <a:pt x="93" y="2"/>
                  </a:cubicBezTo>
                  <a:cubicBezTo>
                    <a:pt x="104" y="0"/>
                    <a:pt x="114" y="6"/>
                    <a:pt x="117" y="18"/>
                  </a:cubicBezTo>
                  <a:cubicBezTo>
                    <a:pt x="120" y="29"/>
                    <a:pt x="118" y="41"/>
                    <a:pt x="106" y="45"/>
                  </a:cubicBezTo>
                  <a:cubicBezTo>
                    <a:pt x="80" y="53"/>
                    <a:pt x="53" y="60"/>
                    <a:pt x="30" y="6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00F411A-E25C-4521-BF99-FA179471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642" y="2072717"/>
              <a:ext cx="319985" cy="176424"/>
            </a:xfrm>
            <a:custGeom>
              <a:avLst/>
              <a:gdLst>
                <a:gd name="T0" fmla="*/ 30 w 121"/>
                <a:gd name="T1" fmla="*/ 67 h 67"/>
                <a:gd name="T2" fmla="*/ 3 w 121"/>
                <a:gd name="T3" fmla="*/ 50 h 67"/>
                <a:gd name="T4" fmla="*/ 15 w 121"/>
                <a:gd name="T5" fmla="*/ 24 h 67"/>
                <a:gd name="T6" fmla="*/ 93 w 121"/>
                <a:gd name="T7" fmla="*/ 3 h 67"/>
                <a:gd name="T8" fmla="*/ 118 w 121"/>
                <a:gd name="T9" fmla="*/ 20 h 67"/>
                <a:gd name="T10" fmla="*/ 105 w 121"/>
                <a:gd name="T11" fmla="*/ 46 h 67"/>
                <a:gd name="T12" fmla="*/ 30 w 121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7">
                  <a:moveTo>
                    <a:pt x="30" y="67"/>
                  </a:moveTo>
                  <a:cubicBezTo>
                    <a:pt x="14" y="67"/>
                    <a:pt x="6" y="61"/>
                    <a:pt x="3" y="50"/>
                  </a:cubicBezTo>
                  <a:cubicBezTo>
                    <a:pt x="0" y="38"/>
                    <a:pt x="4" y="28"/>
                    <a:pt x="15" y="24"/>
                  </a:cubicBezTo>
                  <a:cubicBezTo>
                    <a:pt x="41" y="16"/>
                    <a:pt x="67" y="9"/>
                    <a:pt x="93" y="3"/>
                  </a:cubicBezTo>
                  <a:cubicBezTo>
                    <a:pt x="105" y="0"/>
                    <a:pt x="114" y="8"/>
                    <a:pt x="118" y="20"/>
                  </a:cubicBezTo>
                  <a:cubicBezTo>
                    <a:pt x="121" y="32"/>
                    <a:pt x="116" y="42"/>
                    <a:pt x="105" y="46"/>
                  </a:cubicBezTo>
                  <a:cubicBezTo>
                    <a:pt x="79" y="54"/>
                    <a:pt x="53" y="61"/>
                    <a:pt x="30" y="6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B744345-F7C9-485D-A4EC-A5FDCA6FD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872" y="682082"/>
              <a:ext cx="185073" cy="316526"/>
            </a:xfrm>
            <a:custGeom>
              <a:avLst/>
              <a:gdLst>
                <a:gd name="T0" fmla="*/ 39 w 70"/>
                <a:gd name="T1" fmla="*/ 119 h 119"/>
                <a:gd name="T2" fmla="*/ 23 w 70"/>
                <a:gd name="T3" fmla="*/ 102 h 119"/>
                <a:gd name="T4" fmla="*/ 4 w 70"/>
                <a:gd name="T5" fmla="*/ 33 h 119"/>
                <a:gd name="T6" fmla="*/ 19 w 70"/>
                <a:gd name="T7" fmla="*/ 3 h 119"/>
                <a:gd name="T8" fmla="*/ 49 w 70"/>
                <a:gd name="T9" fmla="*/ 23 h 119"/>
                <a:gd name="T10" fmla="*/ 65 w 70"/>
                <a:gd name="T11" fmla="*/ 85 h 119"/>
                <a:gd name="T12" fmla="*/ 39 w 70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19">
                  <a:moveTo>
                    <a:pt x="39" y="119"/>
                  </a:moveTo>
                  <a:cubicBezTo>
                    <a:pt x="35" y="115"/>
                    <a:pt x="26" y="110"/>
                    <a:pt x="23" y="102"/>
                  </a:cubicBezTo>
                  <a:cubicBezTo>
                    <a:pt x="15" y="80"/>
                    <a:pt x="9" y="57"/>
                    <a:pt x="4" y="33"/>
                  </a:cubicBezTo>
                  <a:cubicBezTo>
                    <a:pt x="0" y="18"/>
                    <a:pt x="7" y="7"/>
                    <a:pt x="19" y="3"/>
                  </a:cubicBezTo>
                  <a:cubicBezTo>
                    <a:pt x="33" y="0"/>
                    <a:pt x="44" y="7"/>
                    <a:pt x="49" y="23"/>
                  </a:cubicBezTo>
                  <a:cubicBezTo>
                    <a:pt x="54" y="44"/>
                    <a:pt x="60" y="64"/>
                    <a:pt x="65" y="85"/>
                  </a:cubicBezTo>
                  <a:cubicBezTo>
                    <a:pt x="70" y="104"/>
                    <a:pt x="61" y="118"/>
                    <a:pt x="39" y="11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AE9B964-49D3-467D-A9FB-16232CF2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866" y="2074447"/>
              <a:ext cx="313066" cy="179883"/>
            </a:xfrm>
            <a:custGeom>
              <a:avLst/>
              <a:gdLst>
                <a:gd name="T0" fmla="*/ 118 w 118"/>
                <a:gd name="T1" fmla="*/ 39 h 68"/>
                <a:gd name="T2" fmla="*/ 92 w 118"/>
                <a:gd name="T3" fmla="*/ 65 h 68"/>
                <a:gd name="T4" fmla="*/ 17 w 118"/>
                <a:gd name="T5" fmla="*/ 46 h 68"/>
                <a:gd name="T6" fmla="*/ 3 w 118"/>
                <a:gd name="T7" fmla="*/ 19 h 68"/>
                <a:gd name="T8" fmla="*/ 27 w 118"/>
                <a:gd name="T9" fmla="*/ 2 h 68"/>
                <a:gd name="T10" fmla="*/ 105 w 118"/>
                <a:gd name="T11" fmla="*/ 23 h 68"/>
                <a:gd name="T12" fmla="*/ 118 w 118"/>
                <a:gd name="T13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68">
                  <a:moveTo>
                    <a:pt x="118" y="39"/>
                  </a:moveTo>
                  <a:cubicBezTo>
                    <a:pt x="117" y="58"/>
                    <a:pt x="106" y="68"/>
                    <a:pt x="92" y="65"/>
                  </a:cubicBezTo>
                  <a:cubicBezTo>
                    <a:pt x="67" y="60"/>
                    <a:pt x="42" y="53"/>
                    <a:pt x="17" y="46"/>
                  </a:cubicBezTo>
                  <a:cubicBezTo>
                    <a:pt x="5" y="42"/>
                    <a:pt x="0" y="32"/>
                    <a:pt x="3" y="19"/>
                  </a:cubicBezTo>
                  <a:cubicBezTo>
                    <a:pt x="6" y="7"/>
                    <a:pt x="15" y="0"/>
                    <a:pt x="27" y="2"/>
                  </a:cubicBezTo>
                  <a:cubicBezTo>
                    <a:pt x="53" y="8"/>
                    <a:pt x="79" y="15"/>
                    <a:pt x="105" y="23"/>
                  </a:cubicBezTo>
                  <a:cubicBezTo>
                    <a:pt x="111" y="25"/>
                    <a:pt x="115" y="35"/>
                    <a:pt x="118" y="3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33D0D24-CD43-4E78-9743-1807F90B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148" y="995148"/>
              <a:ext cx="276743" cy="266365"/>
            </a:xfrm>
            <a:custGeom>
              <a:avLst/>
              <a:gdLst>
                <a:gd name="T0" fmla="*/ 104 w 104"/>
                <a:gd name="T1" fmla="*/ 21 h 100"/>
                <a:gd name="T2" fmla="*/ 91 w 104"/>
                <a:gd name="T3" fmla="*/ 41 h 100"/>
                <a:gd name="T4" fmla="*/ 45 w 104"/>
                <a:gd name="T5" fmla="*/ 88 h 100"/>
                <a:gd name="T6" fmla="*/ 9 w 104"/>
                <a:gd name="T7" fmla="*/ 89 h 100"/>
                <a:gd name="T8" fmla="*/ 12 w 104"/>
                <a:gd name="T9" fmla="*/ 55 h 100"/>
                <a:gd name="T10" fmla="*/ 62 w 104"/>
                <a:gd name="T11" fmla="*/ 7 h 100"/>
                <a:gd name="T12" fmla="*/ 87 w 104"/>
                <a:gd name="T13" fmla="*/ 2 h 100"/>
                <a:gd name="T14" fmla="*/ 104 w 104"/>
                <a:gd name="T15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0">
                  <a:moveTo>
                    <a:pt x="104" y="21"/>
                  </a:moveTo>
                  <a:cubicBezTo>
                    <a:pt x="99" y="30"/>
                    <a:pt x="96" y="36"/>
                    <a:pt x="91" y="41"/>
                  </a:cubicBezTo>
                  <a:cubicBezTo>
                    <a:pt x="76" y="57"/>
                    <a:pt x="61" y="72"/>
                    <a:pt x="45" y="88"/>
                  </a:cubicBezTo>
                  <a:cubicBezTo>
                    <a:pt x="32" y="100"/>
                    <a:pt x="19" y="100"/>
                    <a:pt x="9" y="89"/>
                  </a:cubicBezTo>
                  <a:cubicBezTo>
                    <a:pt x="0" y="79"/>
                    <a:pt x="1" y="67"/>
                    <a:pt x="12" y="55"/>
                  </a:cubicBezTo>
                  <a:cubicBezTo>
                    <a:pt x="29" y="38"/>
                    <a:pt x="44" y="21"/>
                    <a:pt x="62" y="7"/>
                  </a:cubicBezTo>
                  <a:cubicBezTo>
                    <a:pt x="67" y="2"/>
                    <a:pt x="79" y="0"/>
                    <a:pt x="87" y="2"/>
                  </a:cubicBezTo>
                  <a:cubicBezTo>
                    <a:pt x="94" y="4"/>
                    <a:pt x="98" y="14"/>
                    <a:pt x="104" y="2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6" name="Google Shape;2796;p66">
            <a:extLst>
              <a:ext uri="{FF2B5EF4-FFF2-40B4-BE49-F238E27FC236}">
                <a16:creationId xmlns:a16="http://schemas.microsoft.com/office/drawing/2014/main" id="{1E72F5C3-7802-40CC-96E9-EAF51160BA24}"/>
              </a:ext>
            </a:extLst>
          </p:cNvPr>
          <p:cNvSpPr txBox="1">
            <a:spLocks/>
          </p:cNvSpPr>
          <p:nvPr/>
        </p:nvSpPr>
        <p:spPr>
          <a:xfrm flipH="1">
            <a:off x="5443258" y="2046740"/>
            <a:ext cx="2820900" cy="1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r"/>
            <a:r>
              <a:rPr lang="en-US"/>
              <a:t>You can replace the image on the screen with your own work. Just delete this one, add yours and center it properly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ángulo 122">
            <a:extLst>
              <a:ext uri="{FF2B5EF4-FFF2-40B4-BE49-F238E27FC236}">
                <a16:creationId xmlns:a16="http://schemas.microsoft.com/office/drawing/2014/main" id="{DB07C5F0-C287-4624-8AB4-E367B93961A3}"/>
              </a:ext>
            </a:extLst>
          </p:cNvPr>
          <p:cNvSpPr/>
          <p:nvPr/>
        </p:nvSpPr>
        <p:spPr>
          <a:xfrm rot="10800000">
            <a:off x="0" y="0"/>
            <a:ext cx="9144000" cy="15323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58000">
                <a:srgbClr val="FBFCFE"/>
              </a:gs>
              <a:gs pos="8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9" name="Google Shape;1039;p38"/>
          <p:cNvSpPr txBox="1">
            <a:spLocks noGrp="1"/>
          </p:cNvSpPr>
          <p:nvPr>
            <p:ph type="title"/>
          </p:nvPr>
        </p:nvSpPr>
        <p:spPr>
          <a:xfrm>
            <a:off x="4375200" y="2175818"/>
            <a:ext cx="445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40" name="Google Shape;1040;p38"/>
          <p:cNvSpPr txBox="1">
            <a:spLocks noGrp="1"/>
          </p:cNvSpPr>
          <p:nvPr>
            <p:ph type="subTitle" idx="1"/>
          </p:nvPr>
        </p:nvSpPr>
        <p:spPr>
          <a:xfrm>
            <a:off x="4375200" y="2921318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041" name="Google Shape;1041;p38"/>
          <p:cNvSpPr txBox="1">
            <a:spLocks noGrp="1"/>
          </p:cNvSpPr>
          <p:nvPr>
            <p:ph type="title" idx="2"/>
          </p:nvPr>
        </p:nvSpPr>
        <p:spPr>
          <a:xfrm>
            <a:off x="4375200" y="1665182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73" name="Google Shape;1073;p38"/>
          <p:cNvGrpSpPr/>
          <p:nvPr/>
        </p:nvGrpSpPr>
        <p:grpSpPr>
          <a:xfrm>
            <a:off x="7445475" y="391975"/>
            <a:ext cx="1286825" cy="1067625"/>
            <a:chOff x="4110250" y="2340875"/>
            <a:chExt cx="1286825" cy="1067625"/>
          </a:xfrm>
          <a:solidFill>
            <a:srgbClr val="002060"/>
          </a:solidFill>
        </p:grpSpPr>
        <p:sp>
          <p:nvSpPr>
            <p:cNvPr id="1074" name="Google Shape;1074;p38"/>
            <p:cNvSpPr/>
            <p:nvPr/>
          </p:nvSpPr>
          <p:spPr>
            <a:xfrm>
              <a:off x="4282175" y="3343950"/>
              <a:ext cx="18425" cy="17700"/>
            </a:xfrm>
            <a:custGeom>
              <a:avLst/>
              <a:gdLst/>
              <a:ahLst/>
              <a:cxnLst/>
              <a:rect l="l" t="t" r="r" b="b"/>
              <a:pathLst>
                <a:path w="737" h="708" extrusionOk="0">
                  <a:moveTo>
                    <a:pt x="393" y="0"/>
                  </a:moveTo>
                  <a:cubicBezTo>
                    <a:pt x="236" y="0"/>
                    <a:pt x="86" y="107"/>
                    <a:pt x="51" y="257"/>
                  </a:cubicBezTo>
                  <a:cubicBezTo>
                    <a:pt x="1" y="443"/>
                    <a:pt x="115" y="643"/>
                    <a:pt x="301" y="693"/>
                  </a:cubicBezTo>
                  <a:cubicBezTo>
                    <a:pt x="329" y="707"/>
                    <a:pt x="365" y="707"/>
                    <a:pt x="393" y="707"/>
                  </a:cubicBezTo>
                  <a:cubicBezTo>
                    <a:pt x="543" y="707"/>
                    <a:pt x="693" y="600"/>
                    <a:pt x="729" y="443"/>
                  </a:cubicBezTo>
                  <a:cubicBezTo>
                    <a:pt x="736" y="422"/>
                    <a:pt x="736" y="386"/>
                    <a:pt x="736" y="357"/>
                  </a:cubicBezTo>
                  <a:cubicBezTo>
                    <a:pt x="736" y="193"/>
                    <a:pt x="643" y="43"/>
                    <a:pt x="479" y="8"/>
                  </a:cubicBezTo>
                  <a:cubicBezTo>
                    <a:pt x="451" y="0"/>
                    <a:pt x="41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4195775" y="33205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3" y="1"/>
                  </a:moveTo>
                  <a:cubicBezTo>
                    <a:pt x="243" y="1"/>
                    <a:pt x="100" y="108"/>
                    <a:pt x="50" y="258"/>
                  </a:cubicBezTo>
                  <a:cubicBezTo>
                    <a:pt x="0" y="444"/>
                    <a:pt x="115" y="644"/>
                    <a:pt x="300" y="694"/>
                  </a:cubicBezTo>
                  <a:cubicBezTo>
                    <a:pt x="329" y="701"/>
                    <a:pt x="365" y="701"/>
                    <a:pt x="393" y="701"/>
                  </a:cubicBezTo>
                  <a:cubicBezTo>
                    <a:pt x="543" y="701"/>
                    <a:pt x="686" y="594"/>
                    <a:pt x="729" y="444"/>
                  </a:cubicBezTo>
                  <a:cubicBezTo>
                    <a:pt x="743" y="415"/>
                    <a:pt x="743" y="379"/>
                    <a:pt x="743" y="344"/>
                  </a:cubicBezTo>
                  <a:cubicBezTo>
                    <a:pt x="743" y="194"/>
                    <a:pt x="643" y="51"/>
                    <a:pt x="479" y="8"/>
                  </a:cubicBezTo>
                  <a:cubicBezTo>
                    <a:pt x="457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53250" y="333610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244" y="0"/>
                    <a:pt x="94" y="107"/>
                    <a:pt x="58" y="257"/>
                  </a:cubicBezTo>
                  <a:cubicBezTo>
                    <a:pt x="1" y="450"/>
                    <a:pt x="122" y="643"/>
                    <a:pt x="308" y="700"/>
                  </a:cubicBezTo>
                  <a:cubicBezTo>
                    <a:pt x="336" y="707"/>
                    <a:pt x="372" y="707"/>
                    <a:pt x="394" y="707"/>
                  </a:cubicBezTo>
                  <a:cubicBezTo>
                    <a:pt x="551" y="707"/>
                    <a:pt x="694" y="600"/>
                    <a:pt x="736" y="450"/>
                  </a:cubicBezTo>
                  <a:cubicBezTo>
                    <a:pt x="743" y="421"/>
                    <a:pt x="743" y="386"/>
                    <a:pt x="743" y="350"/>
                  </a:cubicBezTo>
                  <a:cubicBezTo>
                    <a:pt x="743" y="200"/>
                    <a:pt x="644" y="50"/>
                    <a:pt x="486" y="7"/>
                  </a:cubicBezTo>
                  <a:cubicBezTo>
                    <a:pt x="458" y="0"/>
                    <a:pt x="422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4224525" y="33282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243" y="1"/>
                    <a:pt x="93" y="108"/>
                    <a:pt x="57" y="265"/>
                  </a:cubicBezTo>
                  <a:cubicBezTo>
                    <a:pt x="0" y="451"/>
                    <a:pt x="114" y="644"/>
                    <a:pt x="307" y="701"/>
                  </a:cubicBezTo>
                  <a:cubicBezTo>
                    <a:pt x="329" y="708"/>
                    <a:pt x="364" y="708"/>
                    <a:pt x="393" y="708"/>
                  </a:cubicBezTo>
                  <a:cubicBezTo>
                    <a:pt x="543" y="708"/>
                    <a:pt x="700" y="601"/>
                    <a:pt x="736" y="451"/>
                  </a:cubicBezTo>
                  <a:cubicBezTo>
                    <a:pt x="743" y="422"/>
                    <a:pt x="743" y="387"/>
                    <a:pt x="743" y="358"/>
                  </a:cubicBezTo>
                  <a:cubicBezTo>
                    <a:pt x="743" y="201"/>
                    <a:pt x="643" y="58"/>
                    <a:pt x="486" y="8"/>
                  </a:cubicBezTo>
                  <a:cubicBezTo>
                    <a:pt x="457" y="1"/>
                    <a:pt x="421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310750" y="33518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36" y="1"/>
                    <a:pt x="93" y="93"/>
                    <a:pt x="50" y="258"/>
                  </a:cubicBezTo>
                  <a:cubicBezTo>
                    <a:pt x="0" y="443"/>
                    <a:pt x="114" y="643"/>
                    <a:pt x="300" y="686"/>
                  </a:cubicBezTo>
                  <a:cubicBezTo>
                    <a:pt x="336" y="693"/>
                    <a:pt x="364" y="700"/>
                    <a:pt x="400" y="700"/>
                  </a:cubicBezTo>
                  <a:cubicBezTo>
                    <a:pt x="550" y="700"/>
                    <a:pt x="693" y="593"/>
                    <a:pt x="736" y="443"/>
                  </a:cubicBezTo>
                  <a:cubicBezTo>
                    <a:pt x="750" y="415"/>
                    <a:pt x="750" y="379"/>
                    <a:pt x="750" y="343"/>
                  </a:cubicBezTo>
                  <a:cubicBezTo>
                    <a:pt x="750" y="186"/>
                    <a:pt x="650" y="43"/>
                    <a:pt x="486" y="8"/>
                  </a:cubicBezTo>
                  <a:cubicBezTo>
                    <a:pt x="464" y="1"/>
                    <a:pt x="42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4610125" y="31120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2"/>
                    <a:pt x="308" y="707"/>
                    <a:pt x="393" y="707"/>
                  </a:cubicBezTo>
                  <a:cubicBezTo>
                    <a:pt x="493" y="707"/>
                    <a:pt x="579" y="672"/>
                    <a:pt x="650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36"/>
                    <a:pt x="47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4589950" y="3133300"/>
              <a:ext cx="18600" cy="17500"/>
            </a:xfrm>
            <a:custGeom>
              <a:avLst/>
              <a:gdLst/>
              <a:ahLst/>
              <a:cxnLst/>
              <a:rect l="l" t="t" r="r" b="b"/>
              <a:pathLst>
                <a:path w="744" h="700" extrusionOk="0">
                  <a:moveTo>
                    <a:pt x="400" y="0"/>
                  </a:moveTo>
                  <a:cubicBezTo>
                    <a:pt x="300" y="0"/>
                    <a:pt x="208" y="36"/>
                    <a:pt x="136" y="107"/>
                  </a:cubicBezTo>
                  <a:cubicBezTo>
                    <a:pt x="1" y="250"/>
                    <a:pt x="1" y="471"/>
                    <a:pt x="143" y="607"/>
                  </a:cubicBezTo>
                  <a:cubicBezTo>
                    <a:pt x="215" y="664"/>
                    <a:pt x="300" y="700"/>
                    <a:pt x="386" y="700"/>
                  </a:cubicBezTo>
                  <a:cubicBezTo>
                    <a:pt x="486" y="700"/>
                    <a:pt x="572" y="664"/>
                    <a:pt x="650" y="593"/>
                  </a:cubicBezTo>
                  <a:cubicBezTo>
                    <a:pt x="708" y="521"/>
                    <a:pt x="743" y="443"/>
                    <a:pt x="743" y="357"/>
                  </a:cubicBezTo>
                  <a:cubicBezTo>
                    <a:pt x="743" y="257"/>
                    <a:pt x="708" y="164"/>
                    <a:pt x="636" y="93"/>
                  </a:cubicBezTo>
                  <a:cubicBezTo>
                    <a:pt x="565" y="36"/>
                    <a:pt x="479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819000" y="25905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0" y="1"/>
                  </a:moveTo>
                  <a:cubicBezTo>
                    <a:pt x="329" y="1"/>
                    <a:pt x="250" y="29"/>
                    <a:pt x="179" y="72"/>
                  </a:cubicBezTo>
                  <a:cubicBezTo>
                    <a:pt x="29" y="194"/>
                    <a:pt x="0" y="408"/>
                    <a:pt x="115" y="572"/>
                  </a:cubicBezTo>
                  <a:cubicBezTo>
                    <a:pt x="186" y="658"/>
                    <a:pt x="293" y="708"/>
                    <a:pt x="393" y="708"/>
                  </a:cubicBezTo>
                  <a:cubicBezTo>
                    <a:pt x="464" y="708"/>
                    <a:pt x="543" y="679"/>
                    <a:pt x="614" y="636"/>
                  </a:cubicBezTo>
                  <a:cubicBezTo>
                    <a:pt x="707" y="572"/>
                    <a:pt x="750" y="465"/>
                    <a:pt x="750" y="358"/>
                  </a:cubicBezTo>
                  <a:cubicBezTo>
                    <a:pt x="750" y="279"/>
                    <a:pt x="722" y="208"/>
                    <a:pt x="679" y="137"/>
                  </a:cubicBezTo>
                  <a:cubicBezTo>
                    <a:pt x="607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4888450" y="2536500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93" y="0"/>
                  </a:moveTo>
                  <a:cubicBezTo>
                    <a:pt x="321" y="0"/>
                    <a:pt x="243" y="29"/>
                    <a:pt x="179" y="72"/>
                  </a:cubicBezTo>
                  <a:cubicBezTo>
                    <a:pt x="22" y="200"/>
                    <a:pt x="0" y="422"/>
                    <a:pt x="114" y="571"/>
                  </a:cubicBezTo>
                  <a:cubicBezTo>
                    <a:pt x="186" y="664"/>
                    <a:pt x="293" y="707"/>
                    <a:pt x="393" y="707"/>
                  </a:cubicBezTo>
                  <a:cubicBezTo>
                    <a:pt x="471" y="707"/>
                    <a:pt x="543" y="679"/>
                    <a:pt x="614" y="636"/>
                  </a:cubicBezTo>
                  <a:cubicBezTo>
                    <a:pt x="693" y="564"/>
                    <a:pt x="736" y="457"/>
                    <a:pt x="736" y="357"/>
                  </a:cubicBezTo>
                  <a:cubicBezTo>
                    <a:pt x="736" y="279"/>
                    <a:pt x="714" y="207"/>
                    <a:pt x="664" y="136"/>
                  </a:cubicBezTo>
                  <a:cubicBezTo>
                    <a:pt x="593" y="50"/>
                    <a:pt x="50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4865400" y="255435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322" y="0"/>
                    <a:pt x="244" y="29"/>
                    <a:pt x="179" y="72"/>
                  </a:cubicBezTo>
                  <a:cubicBezTo>
                    <a:pt x="30" y="200"/>
                    <a:pt x="1" y="414"/>
                    <a:pt x="115" y="572"/>
                  </a:cubicBezTo>
                  <a:cubicBezTo>
                    <a:pt x="187" y="664"/>
                    <a:pt x="294" y="707"/>
                    <a:pt x="394" y="707"/>
                  </a:cubicBezTo>
                  <a:cubicBezTo>
                    <a:pt x="472" y="707"/>
                    <a:pt x="544" y="679"/>
                    <a:pt x="615" y="636"/>
                  </a:cubicBezTo>
                  <a:cubicBezTo>
                    <a:pt x="701" y="572"/>
                    <a:pt x="744" y="464"/>
                    <a:pt x="744" y="357"/>
                  </a:cubicBezTo>
                  <a:cubicBezTo>
                    <a:pt x="744" y="279"/>
                    <a:pt x="715" y="207"/>
                    <a:pt x="672" y="136"/>
                  </a:cubicBezTo>
                  <a:cubicBezTo>
                    <a:pt x="601" y="50"/>
                    <a:pt x="50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69775" y="31547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301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1" y="700"/>
                    <a:pt x="393" y="700"/>
                  </a:cubicBezTo>
                  <a:cubicBezTo>
                    <a:pt x="493" y="700"/>
                    <a:pt x="579" y="664"/>
                    <a:pt x="650" y="593"/>
                  </a:cubicBezTo>
                  <a:cubicBezTo>
                    <a:pt x="715" y="521"/>
                    <a:pt x="750" y="443"/>
                    <a:pt x="750" y="357"/>
                  </a:cubicBezTo>
                  <a:cubicBezTo>
                    <a:pt x="750" y="257"/>
                    <a:pt x="715" y="164"/>
                    <a:pt x="643" y="93"/>
                  </a:cubicBezTo>
                  <a:cubicBezTo>
                    <a:pt x="572" y="29"/>
                    <a:pt x="479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4842200" y="25727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1" y="1"/>
                  </a:moveTo>
                  <a:cubicBezTo>
                    <a:pt x="322" y="1"/>
                    <a:pt x="251" y="29"/>
                    <a:pt x="179" y="72"/>
                  </a:cubicBezTo>
                  <a:cubicBezTo>
                    <a:pt x="29" y="194"/>
                    <a:pt x="1" y="415"/>
                    <a:pt x="115" y="572"/>
                  </a:cubicBezTo>
                  <a:cubicBezTo>
                    <a:pt x="186" y="658"/>
                    <a:pt x="286" y="708"/>
                    <a:pt x="393" y="708"/>
                  </a:cubicBezTo>
                  <a:cubicBezTo>
                    <a:pt x="465" y="708"/>
                    <a:pt x="543" y="679"/>
                    <a:pt x="608" y="636"/>
                  </a:cubicBezTo>
                  <a:cubicBezTo>
                    <a:pt x="700" y="551"/>
                    <a:pt x="750" y="458"/>
                    <a:pt x="750" y="351"/>
                  </a:cubicBezTo>
                  <a:cubicBezTo>
                    <a:pt x="750" y="279"/>
                    <a:pt x="722" y="194"/>
                    <a:pt x="679" y="136"/>
                  </a:cubicBezTo>
                  <a:cubicBezTo>
                    <a:pt x="608" y="44"/>
                    <a:pt x="501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449100" y="32821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43"/>
                    <a:pt x="0" y="472"/>
                    <a:pt x="150" y="600"/>
                  </a:cubicBezTo>
                  <a:cubicBezTo>
                    <a:pt x="222" y="665"/>
                    <a:pt x="300" y="700"/>
                    <a:pt x="393" y="700"/>
                  </a:cubicBezTo>
                  <a:cubicBezTo>
                    <a:pt x="486" y="700"/>
                    <a:pt x="579" y="665"/>
                    <a:pt x="650" y="593"/>
                  </a:cubicBezTo>
                  <a:cubicBezTo>
                    <a:pt x="714" y="522"/>
                    <a:pt x="750" y="443"/>
                    <a:pt x="750" y="351"/>
                  </a:cubicBezTo>
                  <a:cubicBezTo>
                    <a:pt x="750" y="258"/>
                    <a:pt x="714" y="165"/>
                    <a:pt x="643" y="93"/>
                  </a:cubicBezTo>
                  <a:cubicBezTo>
                    <a:pt x="572" y="22"/>
                    <a:pt x="47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4428750" y="33032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0"/>
                    <a:pt x="7" y="472"/>
                    <a:pt x="150" y="607"/>
                  </a:cubicBezTo>
                  <a:cubicBezTo>
                    <a:pt x="222" y="671"/>
                    <a:pt x="300" y="707"/>
                    <a:pt x="393" y="707"/>
                  </a:cubicBezTo>
                  <a:cubicBezTo>
                    <a:pt x="493" y="707"/>
                    <a:pt x="579" y="671"/>
                    <a:pt x="650" y="600"/>
                  </a:cubicBezTo>
                  <a:cubicBezTo>
                    <a:pt x="714" y="529"/>
                    <a:pt x="750" y="450"/>
                    <a:pt x="750" y="357"/>
                  </a:cubicBezTo>
                  <a:cubicBezTo>
                    <a:pt x="750" y="257"/>
                    <a:pt x="714" y="172"/>
                    <a:pt x="643" y="100"/>
                  </a:cubicBezTo>
                  <a:cubicBezTo>
                    <a:pt x="572" y="36"/>
                    <a:pt x="49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4489275" y="3239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0" y="37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1" y="672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94"/>
                  </a:cubicBezTo>
                  <a:cubicBezTo>
                    <a:pt x="714" y="522"/>
                    <a:pt x="750" y="437"/>
                    <a:pt x="750" y="344"/>
                  </a:cubicBezTo>
                  <a:cubicBezTo>
                    <a:pt x="750" y="251"/>
                    <a:pt x="714" y="158"/>
                    <a:pt x="643" y="87"/>
                  </a:cubicBezTo>
                  <a:cubicBezTo>
                    <a:pt x="571" y="37"/>
                    <a:pt x="47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4509450" y="321827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0"/>
                    <a:pt x="0" y="471"/>
                    <a:pt x="143" y="607"/>
                  </a:cubicBezTo>
                  <a:cubicBezTo>
                    <a:pt x="214" y="671"/>
                    <a:pt x="300" y="707"/>
                    <a:pt x="386" y="707"/>
                  </a:cubicBezTo>
                  <a:cubicBezTo>
                    <a:pt x="486" y="707"/>
                    <a:pt x="571" y="671"/>
                    <a:pt x="643" y="600"/>
                  </a:cubicBezTo>
                  <a:cubicBezTo>
                    <a:pt x="707" y="529"/>
                    <a:pt x="743" y="443"/>
                    <a:pt x="743" y="350"/>
                  </a:cubicBezTo>
                  <a:cubicBezTo>
                    <a:pt x="743" y="257"/>
                    <a:pt x="707" y="164"/>
                    <a:pt x="636" y="86"/>
                  </a:cubicBezTo>
                  <a:cubicBezTo>
                    <a:pt x="564" y="36"/>
                    <a:pt x="478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4529600" y="3197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7" y="108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2"/>
                    <a:pt x="301" y="707"/>
                    <a:pt x="394" y="707"/>
                  </a:cubicBezTo>
                  <a:cubicBezTo>
                    <a:pt x="494" y="707"/>
                    <a:pt x="579" y="672"/>
                    <a:pt x="651" y="600"/>
                  </a:cubicBezTo>
                  <a:cubicBezTo>
                    <a:pt x="715" y="536"/>
                    <a:pt x="751" y="450"/>
                    <a:pt x="751" y="357"/>
                  </a:cubicBezTo>
                  <a:cubicBezTo>
                    <a:pt x="751" y="258"/>
                    <a:pt x="715" y="172"/>
                    <a:pt x="644" y="100"/>
                  </a:cubicBezTo>
                  <a:cubicBezTo>
                    <a:pt x="565" y="36"/>
                    <a:pt x="479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549600" y="31759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3" y="1"/>
                  </a:moveTo>
                  <a:cubicBezTo>
                    <a:pt x="301" y="1"/>
                    <a:pt x="208" y="37"/>
                    <a:pt x="136" y="108"/>
                  </a:cubicBezTo>
                  <a:cubicBezTo>
                    <a:pt x="1" y="251"/>
                    <a:pt x="1" y="472"/>
                    <a:pt x="144" y="608"/>
                  </a:cubicBezTo>
                  <a:cubicBezTo>
                    <a:pt x="215" y="665"/>
                    <a:pt x="301" y="701"/>
                    <a:pt x="386" y="701"/>
                  </a:cubicBezTo>
                  <a:cubicBezTo>
                    <a:pt x="486" y="701"/>
                    <a:pt x="572" y="665"/>
                    <a:pt x="643" y="594"/>
                  </a:cubicBezTo>
                  <a:cubicBezTo>
                    <a:pt x="708" y="522"/>
                    <a:pt x="743" y="444"/>
                    <a:pt x="743" y="344"/>
                  </a:cubicBezTo>
                  <a:cubicBezTo>
                    <a:pt x="743" y="258"/>
                    <a:pt x="708" y="158"/>
                    <a:pt x="636" y="86"/>
                  </a:cubicBezTo>
                  <a:cubicBezTo>
                    <a:pt x="572" y="22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4469100" y="3260925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7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71" y="22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4408925" y="3324500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293" y="0"/>
                    <a:pt x="201" y="36"/>
                    <a:pt x="129" y="107"/>
                  </a:cubicBezTo>
                  <a:cubicBezTo>
                    <a:pt x="1" y="250"/>
                    <a:pt x="1" y="471"/>
                    <a:pt x="144" y="607"/>
                  </a:cubicBezTo>
                  <a:cubicBezTo>
                    <a:pt x="215" y="671"/>
                    <a:pt x="301" y="707"/>
                    <a:pt x="393" y="707"/>
                  </a:cubicBezTo>
                  <a:cubicBezTo>
                    <a:pt x="479" y="707"/>
                    <a:pt x="579" y="671"/>
                    <a:pt x="651" y="600"/>
                  </a:cubicBezTo>
                  <a:cubicBezTo>
                    <a:pt x="715" y="528"/>
                    <a:pt x="750" y="443"/>
                    <a:pt x="750" y="357"/>
                  </a:cubicBezTo>
                  <a:cubicBezTo>
                    <a:pt x="750" y="257"/>
                    <a:pt x="708" y="171"/>
                    <a:pt x="636" y="100"/>
                  </a:cubicBezTo>
                  <a:cubicBezTo>
                    <a:pt x="558" y="36"/>
                    <a:pt x="47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4723125" y="28537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22" y="1"/>
                    <a:pt x="79" y="115"/>
                    <a:pt x="44" y="286"/>
                  </a:cubicBezTo>
                  <a:cubicBezTo>
                    <a:pt x="1" y="479"/>
                    <a:pt x="122" y="665"/>
                    <a:pt x="322" y="700"/>
                  </a:cubicBezTo>
                  <a:cubicBezTo>
                    <a:pt x="343" y="715"/>
                    <a:pt x="365" y="715"/>
                    <a:pt x="393" y="715"/>
                  </a:cubicBezTo>
                  <a:cubicBezTo>
                    <a:pt x="558" y="715"/>
                    <a:pt x="700" y="593"/>
                    <a:pt x="736" y="429"/>
                  </a:cubicBezTo>
                  <a:cubicBezTo>
                    <a:pt x="750" y="400"/>
                    <a:pt x="750" y="379"/>
                    <a:pt x="750" y="358"/>
                  </a:cubicBezTo>
                  <a:cubicBezTo>
                    <a:pt x="750" y="186"/>
                    <a:pt x="629" y="43"/>
                    <a:pt x="465" y="8"/>
                  </a:cubicBezTo>
                  <a:cubicBezTo>
                    <a:pt x="436" y="1"/>
                    <a:pt x="415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003400" y="24463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1" y="0"/>
                  </a:moveTo>
                  <a:cubicBezTo>
                    <a:pt x="322" y="0"/>
                    <a:pt x="251" y="29"/>
                    <a:pt x="179" y="71"/>
                  </a:cubicBezTo>
                  <a:cubicBezTo>
                    <a:pt x="22" y="200"/>
                    <a:pt x="1" y="414"/>
                    <a:pt x="115" y="571"/>
                  </a:cubicBezTo>
                  <a:cubicBezTo>
                    <a:pt x="187" y="664"/>
                    <a:pt x="287" y="707"/>
                    <a:pt x="394" y="707"/>
                  </a:cubicBezTo>
                  <a:cubicBezTo>
                    <a:pt x="465" y="707"/>
                    <a:pt x="544" y="678"/>
                    <a:pt x="608" y="636"/>
                  </a:cubicBezTo>
                  <a:cubicBezTo>
                    <a:pt x="701" y="557"/>
                    <a:pt x="751" y="450"/>
                    <a:pt x="751" y="350"/>
                  </a:cubicBezTo>
                  <a:cubicBezTo>
                    <a:pt x="751" y="279"/>
                    <a:pt x="722" y="200"/>
                    <a:pt x="679" y="136"/>
                  </a:cubicBezTo>
                  <a:cubicBezTo>
                    <a:pt x="601" y="50"/>
                    <a:pt x="501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980550" y="24645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4" y="0"/>
                  </a:moveTo>
                  <a:cubicBezTo>
                    <a:pt x="322" y="0"/>
                    <a:pt x="244" y="22"/>
                    <a:pt x="179" y="72"/>
                  </a:cubicBezTo>
                  <a:cubicBezTo>
                    <a:pt x="29" y="193"/>
                    <a:pt x="1" y="407"/>
                    <a:pt x="115" y="572"/>
                  </a:cubicBezTo>
                  <a:cubicBezTo>
                    <a:pt x="187" y="657"/>
                    <a:pt x="294" y="700"/>
                    <a:pt x="394" y="700"/>
                  </a:cubicBezTo>
                  <a:cubicBezTo>
                    <a:pt x="465" y="700"/>
                    <a:pt x="544" y="679"/>
                    <a:pt x="608" y="629"/>
                  </a:cubicBezTo>
                  <a:cubicBezTo>
                    <a:pt x="701" y="550"/>
                    <a:pt x="744" y="450"/>
                    <a:pt x="744" y="343"/>
                  </a:cubicBezTo>
                  <a:cubicBezTo>
                    <a:pt x="744" y="272"/>
                    <a:pt x="715" y="193"/>
                    <a:pt x="672" y="129"/>
                  </a:cubicBezTo>
                  <a:cubicBezTo>
                    <a:pt x="601" y="43"/>
                    <a:pt x="50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026450" y="24281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321" y="1"/>
                    <a:pt x="243" y="29"/>
                    <a:pt x="179" y="72"/>
                  </a:cubicBezTo>
                  <a:cubicBezTo>
                    <a:pt x="29" y="194"/>
                    <a:pt x="0" y="422"/>
                    <a:pt x="121" y="572"/>
                  </a:cubicBezTo>
                  <a:cubicBezTo>
                    <a:pt x="193" y="658"/>
                    <a:pt x="300" y="708"/>
                    <a:pt x="393" y="708"/>
                  </a:cubicBezTo>
                  <a:cubicBezTo>
                    <a:pt x="478" y="708"/>
                    <a:pt x="550" y="679"/>
                    <a:pt x="621" y="636"/>
                  </a:cubicBezTo>
                  <a:cubicBezTo>
                    <a:pt x="700" y="565"/>
                    <a:pt x="743" y="465"/>
                    <a:pt x="743" y="358"/>
                  </a:cubicBezTo>
                  <a:cubicBezTo>
                    <a:pt x="743" y="279"/>
                    <a:pt x="714" y="208"/>
                    <a:pt x="671" y="136"/>
                  </a:cubicBezTo>
                  <a:cubicBezTo>
                    <a:pt x="600" y="44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717425" y="288247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14" y="0"/>
                    <a:pt x="72" y="114"/>
                    <a:pt x="36" y="286"/>
                  </a:cubicBezTo>
                  <a:cubicBezTo>
                    <a:pt x="0" y="479"/>
                    <a:pt x="129" y="671"/>
                    <a:pt x="314" y="707"/>
                  </a:cubicBezTo>
                  <a:cubicBezTo>
                    <a:pt x="343" y="714"/>
                    <a:pt x="357" y="714"/>
                    <a:pt x="386" y="714"/>
                  </a:cubicBezTo>
                  <a:cubicBezTo>
                    <a:pt x="557" y="714"/>
                    <a:pt x="700" y="600"/>
                    <a:pt x="736" y="429"/>
                  </a:cubicBezTo>
                  <a:cubicBezTo>
                    <a:pt x="743" y="400"/>
                    <a:pt x="743" y="386"/>
                    <a:pt x="743" y="357"/>
                  </a:cubicBezTo>
                  <a:cubicBezTo>
                    <a:pt x="743" y="186"/>
                    <a:pt x="629" y="43"/>
                    <a:pt x="457" y="7"/>
                  </a:cubicBezTo>
                  <a:cubicBezTo>
                    <a:pt x="429" y="0"/>
                    <a:pt x="414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734725" y="2796250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79" y="0"/>
                  </a:moveTo>
                  <a:cubicBezTo>
                    <a:pt x="215" y="0"/>
                    <a:pt x="72" y="122"/>
                    <a:pt x="37" y="286"/>
                  </a:cubicBezTo>
                  <a:cubicBezTo>
                    <a:pt x="1" y="486"/>
                    <a:pt x="122" y="671"/>
                    <a:pt x="308" y="707"/>
                  </a:cubicBezTo>
                  <a:cubicBezTo>
                    <a:pt x="336" y="714"/>
                    <a:pt x="358" y="714"/>
                    <a:pt x="379" y="714"/>
                  </a:cubicBezTo>
                  <a:cubicBezTo>
                    <a:pt x="551" y="714"/>
                    <a:pt x="694" y="600"/>
                    <a:pt x="729" y="429"/>
                  </a:cubicBezTo>
                  <a:cubicBezTo>
                    <a:pt x="736" y="407"/>
                    <a:pt x="736" y="379"/>
                    <a:pt x="736" y="357"/>
                  </a:cubicBezTo>
                  <a:cubicBezTo>
                    <a:pt x="736" y="193"/>
                    <a:pt x="622" y="50"/>
                    <a:pt x="451" y="14"/>
                  </a:cubicBezTo>
                  <a:cubicBezTo>
                    <a:pt x="429" y="0"/>
                    <a:pt x="40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711700" y="29112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29" y="1"/>
                    <a:pt x="86" y="115"/>
                    <a:pt x="51" y="287"/>
                  </a:cubicBezTo>
                  <a:cubicBezTo>
                    <a:pt x="1" y="465"/>
                    <a:pt x="108" y="636"/>
                    <a:pt x="279" y="701"/>
                  </a:cubicBezTo>
                  <a:lnTo>
                    <a:pt x="293" y="701"/>
                  </a:lnTo>
                  <a:cubicBezTo>
                    <a:pt x="301" y="708"/>
                    <a:pt x="315" y="708"/>
                    <a:pt x="322" y="708"/>
                  </a:cubicBezTo>
                  <a:cubicBezTo>
                    <a:pt x="329" y="708"/>
                    <a:pt x="351" y="715"/>
                    <a:pt x="365" y="715"/>
                  </a:cubicBezTo>
                  <a:lnTo>
                    <a:pt x="401" y="715"/>
                  </a:lnTo>
                  <a:cubicBezTo>
                    <a:pt x="572" y="715"/>
                    <a:pt x="715" y="601"/>
                    <a:pt x="750" y="429"/>
                  </a:cubicBezTo>
                  <a:cubicBezTo>
                    <a:pt x="758" y="401"/>
                    <a:pt x="758" y="387"/>
                    <a:pt x="758" y="358"/>
                  </a:cubicBezTo>
                  <a:cubicBezTo>
                    <a:pt x="758" y="187"/>
                    <a:pt x="643" y="44"/>
                    <a:pt x="472" y="8"/>
                  </a:cubicBezTo>
                  <a:cubicBezTo>
                    <a:pt x="443" y="1"/>
                    <a:pt x="429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745975" y="2738925"/>
              <a:ext cx="18775" cy="17900"/>
            </a:xfrm>
            <a:custGeom>
              <a:avLst/>
              <a:gdLst/>
              <a:ahLst/>
              <a:cxnLst/>
              <a:rect l="l" t="t" r="r" b="b"/>
              <a:pathLst>
                <a:path w="751" h="716" extrusionOk="0">
                  <a:moveTo>
                    <a:pt x="393" y="1"/>
                  </a:moveTo>
                  <a:cubicBezTo>
                    <a:pt x="229" y="1"/>
                    <a:pt x="86" y="115"/>
                    <a:pt x="51" y="287"/>
                  </a:cubicBezTo>
                  <a:cubicBezTo>
                    <a:pt x="1" y="487"/>
                    <a:pt x="129" y="672"/>
                    <a:pt x="322" y="708"/>
                  </a:cubicBezTo>
                  <a:cubicBezTo>
                    <a:pt x="351" y="715"/>
                    <a:pt x="372" y="715"/>
                    <a:pt x="393" y="715"/>
                  </a:cubicBezTo>
                  <a:cubicBezTo>
                    <a:pt x="565" y="715"/>
                    <a:pt x="708" y="601"/>
                    <a:pt x="743" y="429"/>
                  </a:cubicBezTo>
                  <a:cubicBezTo>
                    <a:pt x="751" y="401"/>
                    <a:pt x="751" y="387"/>
                    <a:pt x="751" y="358"/>
                  </a:cubicBezTo>
                  <a:cubicBezTo>
                    <a:pt x="751" y="187"/>
                    <a:pt x="636" y="44"/>
                    <a:pt x="465" y="8"/>
                  </a:cubicBezTo>
                  <a:cubicBezTo>
                    <a:pt x="443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5049650" y="241010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400" y="0"/>
                  </a:moveTo>
                  <a:cubicBezTo>
                    <a:pt x="322" y="0"/>
                    <a:pt x="243" y="22"/>
                    <a:pt x="179" y="72"/>
                  </a:cubicBezTo>
                  <a:cubicBezTo>
                    <a:pt x="29" y="193"/>
                    <a:pt x="0" y="415"/>
                    <a:pt x="122" y="572"/>
                  </a:cubicBezTo>
                  <a:cubicBezTo>
                    <a:pt x="193" y="657"/>
                    <a:pt x="300" y="700"/>
                    <a:pt x="400" y="700"/>
                  </a:cubicBezTo>
                  <a:cubicBezTo>
                    <a:pt x="479" y="700"/>
                    <a:pt x="550" y="679"/>
                    <a:pt x="622" y="629"/>
                  </a:cubicBezTo>
                  <a:cubicBezTo>
                    <a:pt x="700" y="572"/>
                    <a:pt x="743" y="465"/>
                    <a:pt x="743" y="358"/>
                  </a:cubicBezTo>
                  <a:cubicBezTo>
                    <a:pt x="743" y="272"/>
                    <a:pt x="714" y="200"/>
                    <a:pt x="672" y="129"/>
                  </a:cubicBezTo>
                  <a:cubicBezTo>
                    <a:pt x="600" y="43"/>
                    <a:pt x="500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728850" y="28251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222" y="0"/>
                    <a:pt x="79" y="114"/>
                    <a:pt x="43" y="286"/>
                  </a:cubicBezTo>
                  <a:cubicBezTo>
                    <a:pt x="0" y="478"/>
                    <a:pt x="129" y="657"/>
                    <a:pt x="322" y="700"/>
                  </a:cubicBezTo>
                  <a:cubicBezTo>
                    <a:pt x="350" y="714"/>
                    <a:pt x="364" y="714"/>
                    <a:pt x="393" y="714"/>
                  </a:cubicBezTo>
                  <a:cubicBezTo>
                    <a:pt x="564" y="714"/>
                    <a:pt x="707" y="593"/>
                    <a:pt x="743" y="428"/>
                  </a:cubicBezTo>
                  <a:cubicBezTo>
                    <a:pt x="750" y="400"/>
                    <a:pt x="750" y="378"/>
                    <a:pt x="750" y="357"/>
                  </a:cubicBezTo>
                  <a:cubicBezTo>
                    <a:pt x="750" y="186"/>
                    <a:pt x="636" y="43"/>
                    <a:pt x="464" y="7"/>
                  </a:cubicBezTo>
                  <a:cubicBezTo>
                    <a:pt x="436" y="0"/>
                    <a:pt x="414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4740450" y="276767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1"/>
                  </a:moveTo>
                  <a:cubicBezTo>
                    <a:pt x="215" y="1"/>
                    <a:pt x="72" y="122"/>
                    <a:pt x="36" y="286"/>
                  </a:cubicBezTo>
                  <a:cubicBezTo>
                    <a:pt x="0" y="479"/>
                    <a:pt x="129" y="665"/>
                    <a:pt x="315" y="708"/>
                  </a:cubicBezTo>
                  <a:cubicBezTo>
                    <a:pt x="343" y="715"/>
                    <a:pt x="357" y="715"/>
                    <a:pt x="386" y="715"/>
                  </a:cubicBezTo>
                  <a:cubicBezTo>
                    <a:pt x="557" y="715"/>
                    <a:pt x="700" y="600"/>
                    <a:pt x="736" y="429"/>
                  </a:cubicBezTo>
                  <a:cubicBezTo>
                    <a:pt x="743" y="408"/>
                    <a:pt x="743" y="386"/>
                    <a:pt x="743" y="358"/>
                  </a:cubicBezTo>
                  <a:cubicBezTo>
                    <a:pt x="743" y="193"/>
                    <a:pt x="629" y="51"/>
                    <a:pt x="457" y="15"/>
                  </a:cubicBezTo>
                  <a:cubicBezTo>
                    <a:pt x="429" y="1"/>
                    <a:pt x="407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11125" y="2518275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407" y="1"/>
                  </a:moveTo>
                  <a:cubicBezTo>
                    <a:pt x="321" y="1"/>
                    <a:pt x="250" y="29"/>
                    <a:pt x="179" y="72"/>
                  </a:cubicBezTo>
                  <a:cubicBezTo>
                    <a:pt x="29" y="194"/>
                    <a:pt x="0" y="408"/>
                    <a:pt x="121" y="572"/>
                  </a:cubicBezTo>
                  <a:cubicBezTo>
                    <a:pt x="193" y="658"/>
                    <a:pt x="286" y="708"/>
                    <a:pt x="393" y="708"/>
                  </a:cubicBezTo>
                  <a:cubicBezTo>
                    <a:pt x="464" y="708"/>
                    <a:pt x="543" y="679"/>
                    <a:pt x="607" y="636"/>
                  </a:cubicBezTo>
                  <a:cubicBezTo>
                    <a:pt x="707" y="572"/>
                    <a:pt x="750" y="465"/>
                    <a:pt x="750" y="358"/>
                  </a:cubicBezTo>
                  <a:cubicBezTo>
                    <a:pt x="750" y="279"/>
                    <a:pt x="721" y="208"/>
                    <a:pt x="678" y="137"/>
                  </a:cubicBezTo>
                  <a:cubicBezTo>
                    <a:pt x="607" y="44"/>
                    <a:pt x="500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4757400" y="26816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22" y="1"/>
                    <a:pt x="79" y="115"/>
                    <a:pt x="44" y="286"/>
                  </a:cubicBezTo>
                  <a:cubicBezTo>
                    <a:pt x="1" y="472"/>
                    <a:pt x="136" y="658"/>
                    <a:pt x="322" y="708"/>
                  </a:cubicBezTo>
                  <a:cubicBezTo>
                    <a:pt x="351" y="715"/>
                    <a:pt x="365" y="715"/>
                    <a:pt x="393" y="715"/>
                  </a:cubicBezTo>
                  <a:cubicBezTo>
                    <a:pt x="565" y="715"/>
                    <a:pt x="708" y="601"/>
                    <a:pt x="743" y="429"/>
                  </a:cubicBezTo>
                  <a:cubicBezTo>
                    <a:pt x="751" y="401"/>
                    <a:pt x="751" y="386"/>
                    <a:pt x="751" y="358"/>
                  </a:cubicBezTo>
                  <a:cubicBezTo>
                    <a:pt x="751" y="186"/>
                    <a:pt x="636" y="36"/>
                    <a:pt x="465" y="8"/>
                  </a:cubicBezTo>
                  <a:cubicBezTo>
                    <a:pt x="436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751875" y="27102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15" y="0"/>
                    <a:pt x="72" y="115"/>
                    <a:pt x="36" y="286"/>
                  </a:cubicBezTo>
                  <a:cubicBezTo>
                    <a:pt x="0" y="479"/>
                    <a:pt x="122" y="672"/>
                    <a:pt x="315" y="707"/>
                  </a:cubicBezTo>
                  <a:cubicBezTo>
                    <a:pt x="336" y="714"/>
                    <a:pt x="357" y="714"/>
                    <a:pt x="386" y="714"/>
                  </a:cubicBezTo>
                  <a:cubicBezTo>
                    <a:pt x="550" y="714"/>
                    <a:pt x="693" y="600"/>
                    <a:pt x="729" y="429"/>
                  </a:cubicBezTo>
                  <a:cubicBezTo>
                    <a:pt x="743" y="400"/>
                    <a:pt x="743" y="386"/>
                    <a:pt x="743" y="357"/>
                  </a:cubicBezTo>
                  <a:cubicBezTo>
                    <a:pt x="743" y="186"/>
                    <a:pt x="622" y="43"/>
                    <a:pt x="457" y="7"/>
                  </a:cubicBezTo>
                  <a:cubicBezTo>
                    <a:pt x="429" y="0"/>
                    <a:pt x="40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57350" y="248240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400" y="1"/>
                  </a:moveTo>
                  <a:cubicBezTo>
                    <a:pt x="322" y="1"/>
                    <a:pt x="250" y="22"/>
                    <a:pt x="179" y="72"/>
                  </a:cubicBezTo>
                  <a:cubicBezTo>
                    <a:pt x="29" y="193"/>
                    <a:pt x="1" y="408"/>
                    <a:pt x="115" y="572"/>
                  </a:cubicBezTo>
                  <a:cubicBezTo>
                    <a:pt x="186" y="658"/>
                    <a:pt x="293" y="700"/>
                    <a:pt x="393" y="700"/>
                  </a:cubicBezTo>
                  <a:cubicBezTo>
                    <a:pt x="472" y="700"/>
                    <a:pt x="543" y="679"/>
                    <a:pt x="615" y="629"/>
                  </a:cubicBezTo>
                  <a:cubicBezTo>
                    <a:pt x="707" y="558"/>
                    <a:pt x="750" y="465"/>
                    <a:pt x="750" y="358"/>
                  </a:cubicBezTo>
                  <a:cubicBezTo>
                    <a:pt x="750" y="286"/>
                    <a:pt x="722" y="200"/>
                    <a:pt x="679" y="129"/>
                  </a:cubicBezTo>
                  <a:cubicBezTo>
                    <a:pt x="608" y="43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4934325" y="25004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322" y="1"/>
                    <a:pt x="243" y="29"/>
                    <a:pt x="179" y="72"/>
                  </a:cubicBezTo>
                  <a:cubicBezTo>
                    <a:pt x="29" y="194"/>
                    <a:pt x="0" y="422"/>
                    <a:pt x="122" y="572"/>
                  </a:cubicBezTo>
                  <a:cubicBezTo>
                    <a:pt x="193" y="658"/>
                    <a:pt x="300" y="708"/>
                    <a:pt x="407" y="708"/>
                  </a:cubicBezTo>
                  <a:cubicBezTo>
                    <a:pt x="479" y="708"/>
                    <a:pt x="557" y="679"/>
                    <a:pt x="622" y="636"/>
                  </a:cubicBezTo>
                  <a:cubicBezTo>
                    <a:pt x="700" y="565"/>
                    <a:pt x="743" y="458"/>
                    <a:pt x="743" y="351"/>
                  </a:cubicBezTo>
                  <a:cubicBezTo>
                    <a:pt x="743" y="279"/>
                    <a:pt x="714" y="194"/>
                    <a:pt x="672" y="136"/>
                  </a:cubicBezTo>
                  <a:cubicBezTo>
                    <a:pt x="600" y="44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179600" y="26645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8" y="15"/>
                    <a:pt x="187" y="72"/>
                  </a:cubicBezTo>
                  <a:cubicBezTo>
                    <a:pt x="37" y="186"/>
                    <a:pt x="1" y="407"/>
                    <a:pt x="115" y="571"/>
                  </a:cubicBezTo>
                  <a:cubicBezTo>
                    <a:pt x="187" y="664"/>
                    <a:pt x="294" y="714"/>
                    <a:pt x="401" y="714"/>
                  </a:cubicBezTo>
                  <a:cubicBezTo>
                    <a:pt x="472" y="714"/>
                    <a:pt x="544" y="686"/>
                    <a:pt x="615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29" y="200"/>
                    <a:pt x="686" y="143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296725" y="2577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36" y="186"/>
                    <a:pt x="0" y="408"/>
                    <a:pt x="115" y="572"/>
                  </a:cubicBezTo>
                  <a:cubicBezTo>
                    <a:pt x="193" y="672"/>
                    <a:pt x="293" y="715"/>
                    <a:pt x="400" y="715"/>
                  </a:cubicBezTo>
                  <a:cubicBezTo>
                    <a:pt x="472" y="715"/>
                    <a:pt x="543" y="700"/>
                    <a:pt x="614" y="643"/>
                  </a:cubicBezTo>
                  <a:cubicBezTo>
                    <a:pt x="714" y="572"/>
                    <a:pt x="757" y="465"/>
                    <a:pt x="757" y="358"/>
                  </a:cubicBezTo>
                  <a:cubicBezTo>
                    <a:pt x="757" y="286"/>
                    <a:pt x="736" y="215"/>
                    <a:pt x="686" y="143"/>
                  </a:cubicBezTo>
                  <a:cubicBezTo>
                    <a:pt x="622" y="43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249950" y="26121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29" y="1"/>
                    <a:pt x="258" y="22"/>
                    <a:pt x="186" y="72"/>
                  </a:cubicBezTo>
                  <a:cubicBezTo>
                    <a:pt x="36" y="187"/>
                    <a:pt x="0" y="415"/>
                    <a:pt x="115" y="572"/>
                  </a:cubicBezTo>
                  <a:cubicBezTo>
                    <a:pt x="186" y="672"/>
                    <a:pt x="293" y="715"/>
                    <a:pt x="400" y="715"/>
                  </a:cubicBezTo>
                  <a:cubicBezTo>
                    <a:pt x="472" y="715"/>
                    <a:pt x="543" y="686"/>
                    <a:pt x="615" y="644"/>
                  </a:cubicBezTo>
                  <a:cubicBezTo>
                    <a:pt x="715" y="572"/>
                    <a:pt x="757" y="465"/>
                    <a:pt x="757" y="358"/>
                  </a:cubicBezTo>
                  <a:cubicBezTo>
                    <a:pt x="757" y="287"/>
                    <a:pt x="729" y="208"/>
                    <a:pt x="686" y="144"/>
                  </a:cubicBezTo>
                  <a:cubicBezTo>
                    <a:pt x="615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273325" y="2594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8" y="29"/>
                    <a:pt x="187" y="71"/>
                  </a:cubicBezTo>
                  <a:cubicBezTo>
                    <a:pt x="29" y="193"/>
                    <a:pt x="1" y="414"/>
                    <a:pt x="115" y="571"/>
                  </a:cubicBezTo>
                  <a:cubicBezTo>
                    <a:pt x="187" y="664"/>
                    <a:pt x="294" y="714"/>
                    <a:pt x="401" y="714"/>
                  </a:cubicBezTo>
                  <a:cubicBezTo>
                    <a:pt x="472" y="714"/>
                    <a:pt x="551" y="693"/>
                    <a:pt x="615" y="643"/>
                  </a:cubicBezTo>
                  <a:cubicBezTo>
                    <a:pt x="708" y="571"/>
                    <a:pt x="758" y="464"/>
                    <a:pt x="758" y="357"/>
                  </a:cubicBezTo>
                  <a:cubicBezTo>
                    <a:pt x="758" y="286"/>
                    <a:pt x="744" y="214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226550" y="2629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29" y="1"/>
                    <a:pt x="258" y="15"/>
                    <a:pt x="187" y="72"/>
                  </a:cubicBezTo>
                  <a:cubicBezTo>
                    <a:pt x="22" y="186"/>
                    <a:pt x="1" y="408"/>
                    <a:pt x="115" y="572"/>
                  </a:cubicBezTo>
                  <a:cubicBezTo>
                    <a:pt x="187" y="658"/>
                    <a:pt x="294" y="715"/>
                    <a:pt x="401" y="715"/>
                  </a:cubicBezTo>
                  <a:cubicBezTo>
                    <a:pt x="472" y="715"/>
                    <a:pt x="544" y="693"/>
                    <a:pt x="615" y="643"/>
                  </a:cubicBezTo>
                  <a:cubicBezTo>
                    <a:pt x="701" y="572"/>
                    <a:pt x="758" y="465"/>
                    <a:pt x="758" y="358"/>
                  </a:cubicBezTo>
                  <a:cubicBezTo>
                    <a:pt x="758" y="286"/>
                    <a:pt x="737" y="215"/>
                    <a:pt x="687" y="144"/>
                  </a:cubicBezTo>
                  <a:cubicBezTo>
                    <a:pt x="615" y="44"/>
                    <a:pt x="508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5203000" y="26470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7" y="0"/>
                  </a:moveTo>
                  <a:cubicBezTo>
                    <a:pt x="336" y="0"/>
                    <a:pt x="250" y="29"/>
                    <a:pt x="193" y="72"/>
                  </a:cubicBezTo>
                  <a:cubicBezTo>
                    <a:pt x="36" y="186"/>
                    <a:pt x="0" y="415"/>
                    <a:pt x="115" y="565"/>
                  </a:cubicBezTo>
                  <a:cubicBezTo>
                    <a:pt x="193" y="665"/>
                    <a:pt x="293" y="707"/>
                    <a:pt x="400" y="707"/>
                  </a:cubicBezTo>
                  <a:cubicBezTo>
                    <a:pt x="472" y="707"/>
                    <a:pt x="543" y="679"/>
                    <a:pt x="615" y="636"/>
                  </a:cubicBezTo>
                  <a:cubicBezTo>
                    <a:pt x="714" y="565"/>
                    <a:pt x="757" y="457"/>
                    <a:pt x="757" y="350"/>
                  </a:cubicBezTo>
                  <a:cubicBezTo>
                    <a:pt x="757" y="279"/>
                    <a:pt x="736" y="200"/>
                    <a:pt x="686" y="136"/>
                  </a:cubicBezTo>
                  <a:cubicBezTo>
                    <a:pt x="622" y="43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4898450" y="287337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29" y="0"/>
                    <a:pt x="257" y="21"/>
                    <a:pt x="186" y="71"/>
                  </a:cubicBezTo>
                  <a:cubicBezTo>
                    <a:pt x="29" y="186"/>
                    <a:pt x="0" y="407"/>
                    <a:pt x="114" y="571"/>
                  </a:cubicBezTo>
                  <a:cubicBezTo>
                    <a:pt x="186" y="664"/>
                    <a:pt x="293" y="714"/>
                    <a:pt x="400" y="714"/>
                  </a:cubicBezTo>
                  <a:cubicBezTo>
                    <a:pt x="471" y="714"/>
                    <a:pt x="543" y="693"/>
                    <a:pt x="614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43" y="214"/>
                    <a:pt x="686" y="143"/>
                  </a:cubicBezTo>
                  <a:cubicBezTo>
                    <a:pt x="614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4992175" y="2803750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28" y="0"/>
                    <a:pt x="257" y="14"/>
                    <a:pt x="186" y="72"/>
                  </a:cubicBezTo>
                  <a:cubicBezTo>
                    <a:pt x="29" y="186"/>
                    <a:pt x="0" y="407"/>
                    <a:pt x="114" y="571"/>
                  </a:cubicBezTo>
                  <a:cubicBezTo>
                    <a:pt x="186" y="664"/>
                    <a:pt x="293" y="714"/>
                    <a:pt x="400" y="714"/>
                  </a:cubicBezTo>
                  <a:cubicBezTo>
                    <a:pt x="471" y="714"/>
                    <a:pt x="550" y="686"/>
                    <a:pt x="614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28" y="200"/>
                    <a:pt x="686" y="143"/>
                  </a:cubicBezTo>
                  <a:cubicBezTo>
                    <a:pt x="614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4968775" y="2821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0" y="29"/>
                    <a:pt x="186" y="72"/>
                  </a:cubicBezTo>
                  <a:cubicBezTo>
                    <a:pt x="36" y="186"/>
                    <a:pt x="1" y="415"/>
                    <a:pt x="115" y="572"/>
                  </a:cubicBezTo>
                  <a:cubicBezTo>
                    <a:pt x="186" y="672"/>
                    <a:pt x="293" y="715"/>
                    <a:pt x="400" y="715"/>
                  </a:cubicBezTo>
                  <a:cubicBezTo>
                    <a:pt x="472" y="715"/>
                    <a:pt x="543" y="686"/>
                    <a:pt x="615" y="643"/>
                  </a:cubicBezTo>
                  <a:cubicBezTo>
                    <a:pt x="715" y="572"/>
                    <a:pt x="757" y="465"/>
                    <a:pt x="757" y="358"/>
                  </a:cubicBezTo>
                  <a:cubicBezTo>
                    <a:pt x="757" y="286"/>
                    <a:pt x="729" y="208"/>
                    <a:pt x="686" y="144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5015550" y="2786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50" y="29"/>
                    <a:pt x="193" y="72"/>
                  </a:cubicBezTo>
                  <a:cubicBezTo>
                    <a:pt x="29" y="186"/>
                    <a:pt x="0" y="414"/>
                    <a:pt x="115" y="572"/>
                  </a:cubicBezTo>
                  <a:cubicBezTo>
                    <a:pt x="193" y="664"/>
                    <a:pt x="293" y="714"/>
                    <a:pt x="400" y="714"/>
                  </a:cubicBezTo>
                  <a:cubicBezTo>
                    <a:pt x="472" y="714"/>
                    <a:pt x="543" y="700"/>
                    <a:pt x="615" y="643"/>
                  </a:cubicBezTo>
                  <a:cubicBezTo>
                    <a:pt x="707" y="572"/>
                    <a:pt x="757" y="464"/>
                    <a:pt x="757" y="357"/>
                  </a:cubicBezTo>
                  <a:cubicBezTo>
                    <a:pt x="757" y="286"/>
                    <a:pt x="743" y="215"/>
                    <a:pt x="686" y="143"/>
                  </a:cubicBezTo>
                  <a:cubicBezTo>
                    <a:pt x="622" y="57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5156225" y="2681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7"/>
                    <a:pt x="0" y="408"/>
                    <a:pt x="115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2" y="715"/>
                    <a:pt x="550" y="694"/>
                    <a:pt x="615" y="644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7"/>
                    <a:pt x="736" y="215"/>
                    <a:pt x="686" y="144"/>
                  </a:cubicBezTo>
                  <a:cubicBezTo>
                    <a:pt x="615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4945400" y="28385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22"/>
                    <a:pt x="186" y="72"/>
                  </a:cubicBezTo>
                  <a:cubicBezTo>
                    <a:pt x="22" y="186"/>
                    <a:pt x="0" y="408"/>
                    <a:pt x="114" y="572"/>
                  </a:cubicBezTo>
                  <a:cubicBezTo>
                    <a:pt x="186" y="658"/>
                    <a:pt x="293" y="715"/>
                    <a:pt x="400" y="715"/>
                  </a:cubicBezTo>
                  <a:cubicBezTo>
                    <a:pt x="471" y="715"/>
                    <a:pt x="550" y="686"/>
                    <a:pt x="614" y="643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6"/>
                    <a:pt x="736" y="215"/>
                    <a:pt x="686" y="143"/>
                  </a:cubicBezTo>
                  <a:cubicBezTo>
                    <a:pt x="614" y="51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4921825" y="2855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36" y="186"/>
                    <a:pt x="0" y="407"/>
                    <a:pt x="115" y="572"/>
                  </a:cubicBezTo>
                  <a:cubicBezTo>
                    <a:pt x="193" y="671"/>
                    <a:pt x="293" y="714"/>
                    <a:pt x="400" y="714"/>
                  </a:cubicBezTo>
                  <a:cubicBezTo>
                    <a:pt x="472" y="714"/>
                    <a:pt x="543" y="686"/>
                    <a:pt x="615" y="643"/>
                  </a:cubicBezTo>
                  <a:cubicBezTo>
                    <a:pt x="715" y="572"/>
                    <a:pt x="757" y="464"/>
                    <a:pt x="757" y="357"/>
                  </a:cubicBezTo>
                  <a:cubicBezTo>
                    <a:pt x="757" y="286"/>
                    <a:pt x="736" y="207"/>
                    <a:pt x="686" y="143"/>
                  </a:cubicBezTo>
                  <a:cubicBezTo>
                    <a:pt x="622" y="57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5109275" y="27166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29" y="186"/>
                    <a:pt x="0" y="407"/>
                    <a:pt x="115" y="572"/>
                  </a:cubicBezTo>
                  <a:cubicBezTo>
                    <a:pt x="193" y="672"/>
                    <a:pt x="293" y="714"/>
                    <a:pt x="400" y="714"/>
                  </a:cubicBezTo>
                  <a:cubicBezTo>
                    <a:pt x="472" y="714"/>
                    <a:pt x="557" y="686"/>
                    <a:pt x="615" y="643"/>
                  </a:cubicBezTo>
                  <a:cubicBezTo>
                    <a:pt x="707" y="572"/>
                    <a:pt x="757" y="465"/>
                    <a:pt x="757" y="357"/>
                  </a:cubicBezTo>
                  <a:cubicBezTo>
                    <a:pt x="757" y="286"/>
                    <a:pt x="743" y="215"/>
                    <a:pt x="686" y="143"/>
                  </a:cubicBezTo>
                  <a:cubicBezTo>
                    <a:pt x="622" y="57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5132850" y="2699300"/>
              <a:ext cx="18925" cy="17525"/>
            </a:xfrm>
            <a:custGeom>
              <a:avLst/>
              <a:gdLst/>
              <a:ahLst/>
              <a:cxnLst/>
              <a:rect l="l" t="t" r="r" b="b"/>
              <a:pathLst>
                <a:path w="757" h="701" extrusionOk="0">
                  <a:moveTo>
                    <a:pt x="400" y="1"/>
                  </a:moveTo>
                  <a:cubicBezTo>
                    <a:pt x="329" y="1"/>
                    <a:pt x="250" y="22"/>
                    <a:pt x="186" y="72"/>
                  </a:cubicBezTo>
                  <a:cubicBezTo>
                    <a:pt x="36" y="186"/>
                    <a:pt x="0" y="408"/>
                    <a:pt x="114" y="558"/>
                  </a:cubicBezTo>
                  <a:cubicBezTo>
                    <a:pt x="186" y="658"/>
                    <a:pt x="293" y="701"/>
                    <a:pt x="400" y="701"/>
                  </a:cubicBezTo>
                  <a:cubicBezTo>
                    <a:pt x="471" y="701"/>
                    <a:pt x="543" y="679"/>
                    <a:pt x="614" y="629"/>
                  </a:cubicBezTo>
                  <a:cubicBezTo>
                    <a:pt x="707" y="558"/>
                    <a:pt x="757" y="451"/>
                    <a:pt x="757" y="343"/>
                  </a:cubicBezTo>
                  <a:cubicBezTo>
                    <a:pt x="757" y="272"/>
                    <a:pt x="728" y="194"/>
                    <a:pt x="686" y="129"/>
                  </a:cubicBezTo>
                  <a:cubicBezTo>
                    <a:pt x="614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5085875" y="27341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1" y="22"/>
                    <a:pt x="187" y="72"/>
                  </a:cubicBezTo>
                  <a:cubicBezTo>
                    <a:pt x="37" y="186"/>
                    <a:pt x="1" y="407"/>
                    <a:pt x="115" y="571"/>
                  </a:cubicBezTo>
                  <a:cubicBezTo>
                    <a:pt x="187" y="657"/>
                    <a:pt x="294" y="714"/>
                    <a:pt x="401" y="714"/>
                  </a:cubicBezTo>
                  <a:cubicBezTo>
                    <a:pt x="472" y="714"/>
                    <a:pt x="544" y="693"/>
                    <a:pt x="615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29" y="214"/>
                    <a:pt x="687" y="143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5062500" y="27514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6"/>
                    <a:pt x="1" y="408"/>
                    <a:pt x="115" y="565"/>
                  </a:cubicBezTo>
                  <a:cubicBezTo>
                    <a:pt x="186" y="665"/>
                    <a:pt x="293" y="708"/>
                    <a:pt x="400" y="708"/>
                  </a:cubicBezTo>
                  <a:cubicBezTo>
                    <a:pt x="472" y="708"/>
                    <a:pt x="550" y="679"/>
                    <a:pt x="615" y="636"/>
                  </a:cubicBezTo>
                  <a:cubicBezTo>
                    <a:pt x="700" y="565"/>
                    <a:pt x="757" y="458"/>
                    <a:pt x="757" y="351"/>
                  </a:cubicBezTo>
                  <a:cubicBezTo>
                    <a:pt x="757" y="279"/>
                    <a:pt x="736" y="208"/>
                    <a:pt x="686" y="137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5039125" y="27689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1"/>
                  </a:moveTo>
                  <a:cubicBezTo>
                    <a:pt x="329" y="1"/>
                    <a:pt x="250" y="22"/>
                    <a:pt x="186" y="65"/>
                  </a:cubicBezTo>
                  <a:cubicBezTo>
                    <a:pt x="36" y="186"/>
                    <a:pt x="0" y="408"/>
                    <a:pt x="114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1" y="715"/>
                    <a:pt x="550" y="686"/>
                    <a:pt x="614" y="643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6"/>
                    <a:pt x="728" y="201"/>
                    <a:pt x="686" y="143"/>
                  </a:cubicBezTo>
                  <a:cubicBezTo>
                    <a:pt x="614" y="43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4851675" y="29083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15"/>
                    <a:pt x="186" y="72"/>
                  </a:cubicBezTo>
                  <a:cubicBezTo>
                    <a:pt x="36" y="186"/>
                    <a:pt x="0" y="408"/>
                    <a:pt x="114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1" y="715"/>
                    <a:pt x="543" y="686"/>
                    <a:pt x="614" y="643"/>
                  </a:cubicBezTo>
                  <a:cubicBezTo>
                    <a:pt x="707" y="572"/>
                    <a:pt x="757" y="465"/>
                    <a:pt x="757" y="358"/>
                  </a:cubicBezTo>
                  <a:cubicBezTo>
                    <a:pt x="757" y="286"/>
                    <a:pt x="728" y="201"/>
                    <a:pt x="686" y="143"/>
                  </a:cubicBezTo>
                  <a:cubicBezTo>
                    <a:pt x="614" y="43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4828100" y="29255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0"/>
                  </a:moveTo>
                  <a:cubicBezTo>
                    <a:pt x="336" y="0"/>
                    <a:pt x="265" y="29"/>
                    <a:pt x="193" y="72"/>
                  </a:cubicBezTo>
                  <a:cubicBezTo>
                    <a:pt x="29" y="186"/>
                    <a:pt x="1" y="407"/>
                    <a:pt x="115" y="571"/>
                  </a:cubicBezTo>
                  <a:cubicBezTo>
                    <a:pt x="193" y="657"/>
                    <a:pt x="293" y="714"/>
                    <a:pt x="400" y="714"/>
                  </a:cubicBezTo>
                  <a:cubicBezTo>
                    <a:pt x="472" y="714"/>
                    <a:pt x="558" y="693"/>
                    <a:pt x="615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43" y="214"/>
                    <a:pt x="686" y="143"/>
                  </a:cubicBezTo>
                  <a:cubicBezTo>
                    <a:pt x="622" y="50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4781325" y="29604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29" y="1"/>
                    <a:pt x="258" y="22"/>
                    <a:pt x="186" y="72"/>
                  </a:cubicBezTo>
                  <a:cubicBezTo>
                    <a:pt x="29" y="194"/>
                    <a:pt x="1" y="415"/>
                    <a:pt x="115" y="572"/>
                  </a:cubicBezTo>
                  <a:cubicBezTo>
                    <a:pt x="186" y="672"/>
                    <a:pt x="293" y="715"/>
                    <a:pt x="401" y="715"/>
                  </a:cubicBezTo>
                  <a:cubicBezTo>
                    <a:pt x="472" y="715"/>
                    <a:pt x="550" y="686"/>
                    <a:pt x="615" y="643"/>
                  </a:cubicBezTo>
                  <a:cubicBezTo>
                    <a:pt x="708" y="572"/>
                    <a:pt x="758" y="465"/>
                    <a:pt x="758" y="358"/>
                  </a:cubicBezTo>
                  <a:cubicBezTo>
                    <a:pt x="758" y="286"/>
                    <a:pt x="743" y="215"/>
                    <a:pt x="686" y="144"/>
                  </a:cubicBezTo>
                  <a:cubicBezTo>
                    <a:pt x="615" y="51"/>
                    <a:pt x="508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4804725" y="2943175"/>
              <a:ext cx="18925" cy="17700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400" y="0"/>
                  </a:moveTo>
                  <a:cubicBezTo>
                    <a:pt x="329" y="0"/>
                    <a:pt x="250" y="29"/>
                    <a:pt x="186" y="72"/>
                  </a:cubicBezTo>
                  <a:cubicBezTo>
                    <a:pt x="36" y="186"/>
                    <a:pt x="0" y="407"/>
                    <a:pt x="114" y="564"/>
                  </a:cubicBezTo>
                  <a:cubicBezTo>
                    <a:pt x="186" y="657"/>
                    <a:pt x="293" y="707"/>
                    <a:pt x="400" y="707"/>
                  </a:cubicBezTo>
                  <a:cubicBezTo>
                    <a:pt x="471" y="707"/>
                    <a:pt x="543" y="679"/>
                    <a:pt x="614" y="636"/>
                  </a:cubicBezTo>
                  <a:cubicBezTo>
                    <a:pt x="714" y="564"/>
                    <a:pt x="757" y="457"/>
                    <a:pt x="757" y="350"/>
                  </a:cubicBezTo>
                  <a:cubicBezTo>
                    <a:pt x="757" y="279"/>
                    <a:pt x="736" y="193"/>
                    <a:pt x="686" y="129"/>
                  </a:cubicBezTo>
                  <a:cubicBezTo>
                    <a:pt x="614" y="43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4875050" y="2890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6"/>
                    <a:pt x="1" y="408"/>
                    <a:pt x="115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2" y="715"/>
                    <a:pt x="550" y="686"/>
                    <a:pt x="615" y="643"/>
                  </a:cubicBezTo>
                  <a:cubicBezTo>
                    <a:pt x="715" y="572"/>
                    <a:pt x="758" y="465"/>
                    <a:pt x="758" y="358"/>
                  </a:cubicBezTo>
                  <a:cubicBezTo>
                    <a:pt x="758" y="286"/>
                    <a:pt x="729" y="215"/>
                    <a:pt x="686" y="144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4632075" y="2947350"/>
              <a:ext cx="155175" cy="152400"/>
            </a:xfrm>
            <a:custGeom>
              <a:avLst/>
              <a:gdLst/>
              <a:ahLst/>
              <a:cxnLst/>
              <a:rect l="l" t="t" r="r" b="b"/>
              <a:pathLst>
                <a:path w="6207" h="6096" extrusionOk="0">
                  <a:moveTo>
                    <a:pt x="3323" y="1"/>
                  </a:moveTo>
                  <a:cubicBezTo>
                    <a:pt x="3206" y="1"/>
                    <a:pt x="3099" y="67"/>
                    <a:pt x="3036" y="162"/>
                  </a:cubicBezTo>
                  <a:lnTo>
                    <a:pt x="3014" y="183"/>
                  </a:lnTo>
                  <a:lnTo>
                    <a:pt x="2093" y="1618"/>
                  </a:lnTo>
                  <a:lnTo>
                    <a:pt x="365" y="1683"/>
                  </a:lnTo>
                  <a:cubicBezTo>
                    <a:pt x="229" y="1690"/>
                    <a:pt x="108" y="1768"/>
                    <a:pt x="51" y="1897"/>
                  </a:cubicBezTo>
                  <a:cubicBezTo>
                    <a:pt x="1" y="2018"/>
                    <a:pt x="15" y="2161"/>
                    <a:pt x="108" y="2268"/>
                  </a:cubicBezTo>
                  <a:lnTo>
                    <a:pt x="1200" y="3611"/>
                  </a:lnTo>
                  <a:lnTo>
                    <a:pt x="722" y="5267"/>
                  </a:lnTo>
                  <a:cubicBezTo>
                    <a:pt x="686" y="5403"/>
                    <a:pt x="722" y="5539"/>
                    <a:pt x="829" y="5632"/>
                  </a:cubicBezTo>
                  <a:cubicBezTo>
                    <a:pt x="894" y="5692"/>
                    <a:pt x="978" y="5725"/>
                    <a:pt x="1061" y="5725"/>
                  </a:cubicBezTo>
                  <a:cubicBezTo>
                    <a:pt x="1106" y="5725"/>
                    <a:pt x="1151" y="5716"/>
                    <a:pt x="1193" y="5696"/>
                  </a:cubicBezTo>
                  <a:lnTo>
                    <a:pt x="2807" y="5060"/>
                  </a:lnTo>
                  <a:lnTo>
                    <a:pt x="4243" y="6039"/>
                  </a:lnTo>
                  <a:cubicBezTo>
                    <a:pt x="4307" y="6081"/>
                    <a:pt x="4378" y="6096"/>
                    <a:pt x="4442" y="6096"/>
                  </a:cubicBezTo>
                  <a:cubicBezTo>
                    <a:pt x="4507" y="6096"/>
                    <a:pt x="4564" y="6081"/>
                    <a:pt x="4621" y="6053"/>
                  </a:cubicBezTo>
                  <a:cubicBezTo>
                    <a:pt x="4735" y="5981"/>
                    <a:pt x="4807" y="5860"/>
                    <a:pt x="4800" y="5724"/>
                  </a:cubicBezTo>
                  <a:lnTo>
                    <a:pt x="4692" y="3989"/>
                  </a:lnTo>
                  <a:lnTo>
                    <a:pt x="6056" y="2918"/>
                  </a:lnTo>
                  <a:cubicBezTo>
                    <a:pt x="6163" y="2839"/>
                    <a:pt x="6206" y="2697"/>
                    <a:pt x="6192" y="2575"/>
                  </a:cubicBezTo>
                  <a:cubicBezTo>
                    <a:pt x="6156" y="2440"/>
                    <a:pt x="6056" y="2332"/>
                    <a:pt x="5935" y="2297"/>
                  </a:cubicBezTo>
                  <a:lnTo>
                    <a:pt x="4685" y="1975"/>
                  </a:lnTo>
                  <a:cubicBezTo>
                    <a:pt x="4628" y="1940"/>
                    <a:pt x="4557" y="1918"/>
                    <a:pt x="4500" y="1918"/>
                  </a:cubicBezTo>
                  <a:lnTo>
                    <a:pt x="4471" y="1918"/>
                  </a:lnTo>
                  <a:lnTo>
                    <a:pt x="4257" y="1868"/>
                  </a:lnTo>
                  <a:lnTo>
                    <a:pt x="3664" y="233"/>
                  </a:lnTo>
                  <a:cubicBezTo>
                    <a:pt x="3664" y="226"/>
                    <a:pt x="3664" y="226"/>
                    <a:pt x="3657" y="226"/>
                  </a:cubicBezTo>
                  <a:cubicBezTo>
                    <a:pt x="3614" y="97"/>
                    <a:pt x="3500" y="19"/>
                    <a:pt x="3371" y="5"/>
                  </a:cubicBezTo>
                  <a:cubicBezTo>
                    <a:pt x="3355" y="2"/>
                    <a:pt x="3339" y="1"/>
                    <a:pt x="3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4110250" y="3271075"/>
              <a:ext cx="88400" cy="86225"/>
            </a:xfrm>
            <a:custGeom>
              <a:avLst/>
              <a:gdLst/>
              <a:ahLst/>
              <a:cxnLst/>
              <a:rect l="l" t="t" r="r" b="b"/>
              <a:pathLst>
                <a:path w="3536" h="3449" extrusionOk="0">
                  <a:moveTo>
                    <a:pt x="1868" y="1"/>
                  </a:moveTo>
                  <a:cubicBezTo>
                    <a:pt x="1801" y="1"/>
                    <a:pt x="1726" y="36"/>
                    <a:pt x="1693" y="102"/>
                  </a:cubicBezTo>
                  <a:lnTo>
                    <a:pt x="1186" y="937"/>
                  </a:lnTo>
                  <a:lnTo>
                    <a:pt x="208" y="994"/>
                  </a:lnTo>
                  <a:cubicBezTo>
                    <a:pt x="122" y="1002"/>
                    <a:pt x="65" y="1044"/>
                    <a:pt x="30" y="1116"/>
                  </a:cubicBezTo>
                  <a:cubicBezTo>
                    <a:pt x="1" y="1187"/>
                    <a:pt x="8" y="1273"/>
                    <a:pt x="65" y="1323"/>
                  </a:cubicBezTo>
                  <a:lnTo>
                    <a:pt x="694" y="2066"/>
                  </a:lnTo>
                  <a:lnTo>
                    <a:pt x="444" y="3008"/>
                  </a:lnTo>
                  <a:cubicBezTo>
                    <a:pt x="437" y="3044"/>
                    <a:pt x="437" y="3094"/>
                    <a:pt x="458" y="3130"/>
                  </a:cubicBezTo>
                  <a:cubicBezTo>
                    <a:pt x="465" y="3165"/>
                    <a:pt x="479" y="3187"/>
                    <a:pt x="508" y="3215"/>
                  </a:cubicBezTo>
                  <a:cubicBezTo>
                    <a:pt x="544" y="3251"/>
                    <a:pt x="588" y="3267"/>
                    <a:pt x="634" y="3267"/>
                  </a:cubicBezTo>
                  <a:cubicBezTo>
                    <a:pt x="661" y="3267"/>
                    <a:pt x="688" y="3262"/>
                    <a:pt x="715" y="3251"/>
                  </a:cubicBezTo>
                  <a:lnTo>
                    <a:pt x="1615" y="2880"/>
                  </a:lnTo>
                  <a:lnTo>
                    <a:pt x="2436" y="3415"/>
                  </a:lnTo>
                  <a:cubicBezTo>
                    <a:pt x="2470" y="3438"/>
                    <a:pt x="2507" y="3448"/>
                    <a:pt x="2545" y="3448"/>
                  </a:cubicBezTo>
                  <a:cubicBezTo>
                    <a:pt x="2580" y="3448"/>
                    <a:pt x="2616" y="3439"/>
                    <a:pt x="2650" y="3422"/>
                  </a:cubicBezTo>
                  <a:cubicBezTo>
                    <a:pt x="2715" y="3380"/>
                    <a:pt x="2750" y="3308"/>
                    <a:pt x="2750" y="3237"/>
                  </a:cubicBezTo>
                  <a:lnTo>
                    <a:pt x="2686" y="2387"/>
                  </a:lnTo>
                  <a:lnTo>
                    <a:pt x="2679" y="2251"/>
                  </a:lnTo>
                  <a:lnTo>
                    <a:pt x="3000" y="1994"/>
                  </a:lnTo>
                  <a:lnTo>
                    <a:pt x="3443" y="1637"/>
                  </a:lnTo>
                  <a:cubicBezTo>
                    <a:pt x="3507" y="1573"/>
                    <a:pt x="3536" y="1494"/>
                    <a:pt x="3521" y="1423"/>
                  </a:cubicBezTo>
                  <a:cubicBezTo>
                    <a:pt x="3500" y="1352"/>
                    <a:pt x="3450" y="1287"/>
                    <a:pt x="3364" y="1273"/>
                  </a:cubicBezTo>
                  <a:lnTo>
                    <a:pt x="2407" y="1044"/>
                  </a:lnTo>
                  <a:lnTo>
                    <a:pt x="2050" y="130"/>
                  </a:lnTo>
                  <a:cubicBezTo>
                    <a:pt x="2029" y="59"/>
                    <a:pt x="1965" y="2"/>
                    <a:pt x="1886" y="2"/>
                  </a:cubicBezTo>
                  <a:cubicBezTo>
                    <a:pt x="1880" y="1"/>
                    <a:pt x="1874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5063025" y="2340875"/>
              <a:ext cx="85550" cy="88225"/>
            </a:xfrm>
            <a:custGeom>
              <a:avLst/>
              <a:gdLst/>
              <a:ahLst/>
              <a:cxnLst/>
              <a:rect l="l" t="t" r="r" b="b"/>
              <a:pathLst>
                <a:path w="3422" h="3529" extrusionOk="0">
                  <a:moveTo>
                    <a:pt x="1415" y="1"/>
                  </a:moveTo>
                  <a:cubicBezTo>
                    <a:pt x="1398" y="1"/>
                    <a:pt x="1381" y="3"/>
                    <a:pt x="1365" y="6"/>
                  </a:cubicBezTo>
                  <a:cubicBezTo>
                    <a:pt x="1293" y="27"/>
                    <a:pt x="1229" y="85"/>
                    <a:pt x="1222" y="163"/>
                  </a:cubicBezTo>
                  <a:lnTo>
                    <a:pt x="1029" y="1120"/>
                  </a:lnTo>
                  <a:lnTo>
                    <a:pt x="129" y="1513"/>
                  </a:lnTo>
                  <a:cubicBezTo>
                    <a:pt x="58" y="1541"/>
                    <a:pt x="15" y="1613"/>
                    <a:pt x="8" y="1684"/>
                  </a:cubicBezTo>
                  <a:cubicBezTo>
                    <a:pt x="1" y="1784"/>
                    <a:pt x="51" y="1855"/>
                    <a:pt x="115" y="1891"/>
                  </a:cubicBezTo>
                  <a:lnTo>
                    <a:pt x="544" y="2134"/>
                  </a:lnTo>
                  <a:lnTo>
                    <a:pt x="972" y="2377"/>
                  </a:lnTo>
                  <a:lnTo>
                    <a:pt x="994" y="2677"/>
                  </a:lnTo>
                  <a:lnTo>
                    <a:pt x="1058" y="3348"/>
                  </a:lnTo>
                  <a:cubicBezTo>
                    <a:pt x="1065" y="3419"/>
                    <a:pt x="1115" y="3491"/>
                    <a:pt x="1193" y="3519"/>
                  </a:cubicBezTo>
                  <a:cubicBezTo>
                    <a:pt x="1214" y="3526"/>
                    <a:pt x="1236" y="3529"/>
                    <a:pt x="1257" y="3529"/>
                  </a:cubicBezTo>
                  <a:cubicBezTo>
                    <a:pt x="1309" y="3529"/>
                    <a:pt x="1360" y="3510"/>
                    <a:pt x="1401" y="3469"/>
                  </a:cubicBezTo>
                  <a:lnTo>
                    <a:pt x="2122" y="2805"/>
                  </a:lnTo>
                  <a:lnTo>
                    <a:pt x="3079" y="3019"/>
                  </a:lnTo>
                  <a:cubicBezTo>
                    <a:pt x="3094" y="3022"/>
                    <a:pt x="3109" y="3024"/>
                    <a:pt x="3123" y="3024"/>
                  </a:cubicBezTo>
                  <a:cubicBezTo>
                    <a:pt x="3148" y="3024"/>
                    <a:pt x="3170" y="3019"/>
                    <a:pt x="3193" y="3005"/>
                  </a:cubicBezTo>
                  <a:cubicBezTo>
                    <a:pt x="3221" y="2998"/>
                    <a:pt x="3257" y="2969"/>
                    <a:pt x="3271" y="2948"/>
                  </a:cubicBezTo>
                  <a:cubicBezTo>
                    <a:pt x="3314" y="2884"/>
                    <a:pt x="3329" y="2805"/>
                    <a:pt x="3300" y="2734"/>
                  </a:cubicBezTo>
                  <a:lnTo>
                    <a:pt x="2886" y="1841"/>
                  </a:lnTo>
                  <a:lnTo>
                    <a:pt x="3386" y="991"/>
                  </a:lnTo>
                  <a:cubicBezTo>
                    <a:pt x="3421" y="927"/>
                    <a:pt x="3421" y="841"/>
                    <a:pt x="3379" y="777"/>
                  </a:cubicBezTo>
                  <a:cubicBezTo>
                    <a:pt x="3339" y="718"/>
                    <a:pt x="3276" y="683"/>
                    <a:pt x="3211" y="683"/>
                  </a:cubicBezTo>
                  <a:cubicBezTo>
                    <a:pt x="3205" y="683"/>
                    <a:pt x="3199" y="684"/>
                    <a:pt x="3193" y="684"/>
                  </a:cubicBezTo>
                  <a:lnTo>
                    <a:pt x="2222" y="806"/>
                  </a:lnTo>
                  <a:lnTo>
                    <a:pt x="1565" y="70"/>
                  </a:lnTo>
                  <a:cubicBezTo>
                    <a:pt x="1526" y="21"/>
                    <a:pt x="1471" y="1"/>
                    <a:pt x="1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5311550" y="2507550"/>
              <a:ext cx="85525" cy="87750"/>
            </a:xfrm>
            <a:custGeom>
              <a:avLst/>
              <a:gdLst/>
              <a:ahLst/>
              <a:cxnLst/>
              <a:rect l="l" t="t" r="r" b="b"/>
              <a:pathLst>
                <a:path w="3421" h="3510" extrusionOk="0">
                  <a:moveTo>
                    <a:pt x="1411" y="1"/>
                  </a:moveTo>
                  <a:cubicBezTo>
                    <a:pt x="1393" y="1"/>
                    <a:pt x="1375" y="3"/>
                    <a:pt x="1357" y="9"/>
                  </a:cubicBezTo>
                  <a:cubicBezTo>
                    <a:pt x="1285" y="23"/>
                    <a:pt x="1221" y="87"/>
                    <a:pt x="1214" y="159"/>
                  </a:cubicBezTo>
                  <a:lnTo>
                    <a:pt x="1028" y="1123"/>
                  </a:lnTo>
                  <a:lnTo>
                    <a:pt x="121" y="1515"/>
                  </a:lnTo>
                  <a:cubicBezTo>
                    <a:pt x="50" y="1544"/>
                    <a:pt x="7" y="1615"/>
                    <a:pt x="0" y="1687"/>
                  </a:cubicBezTo>
                  <a:cubicBezTo>
                    <a:pt x="0" y="1758"/>
                    <a:pt x="36" y="1837"/>
                    <a:pt x="107" y="1872"/>
                  </a:cubicBezTo>
                  <a:lnTo>
                    <a:pt x="578" y="2144"/>
                  </a:lnTo>
                  <a:lnTo>
                    <a:pt x="964" y="2358"/>
                  </a:lnTo>
                  <a:lnTo>
                    <a:pt x="1000" y="2701"/>
                  </a:lnTo>
                  <a:lnTo>
                    <a:pt x="1050" y="3329"/>
                  </a:lnTo>
                  <a:cubicBezTo>
                    <a:pt x="1064" y="3400"/>
                    <a:pt x="1107" y="3472"/>
                    <a:pt x="1185" y="3500"/>
                  </a:cubicBezTo>
                  <a:cubicBezTo>
                    <a:pt x="1206" y="3507"/>
                    <a:pt x="1228" y="3510"/>
                    <a:pt x="1249" y="3510"/>
                  </a:cubicBezTo>
                  <a:cubicBezTo>
                    <a:pt x="1301" y="3510"/>
                    <a:pt x="1352" y="3491"/>
                    <a:pt x="1393" y="3450"/>
                  </a:cubicBezTo>
                  <a:lnTo>
                    <a:pt x="2114" y="2786"/>
                  </a:lnTo>
                  <a:lnTo>
                    <a:pt x="3071" y="3001"/>
                  </a:lnTo>
                  <a:cubicBezTo>
                    <a:pt x="3086" y="3003"/>
                    <a:pt x="3101" y="3005"/>
                    <a:pt x="3115" y="3005"/>
                  </a:cubicBezTo>
                  <a:cubicBezTo>
                    <a:pt x="3140" y="3005"/>
                    <a:pt x="3162" y="3000"/>
                    <a:pt x="3185" y="2986"/>
                  </a:cubicBezTo>
                  <a:cubicBezTo>
                    <a:pt x="3213" y="2979"/>
                    <a:pt x="3249" y="2951"/>
                    <a:pt x="3263" y="2929"/>
                  </a:cubicBezTo>
                  <a:cubicBezTo>
                    <a:pt x="3313" y="2865"/>
                    <a:pt x="3321" y="2786"/>
                    <a:pt x="3292" y="2715"/>
                  </a:cubicBezTo>
                  <a:lnTo>
                    <a:pt x="2885" y="1822"/>
                  </a:lnTo>
                  <a:lnTo>
                    <a:pt x="3385" y="973"/>
                  </a:lnTo>
                  <a:cubicBezTo>
                    <a:pt x="3421" y="923"/>
                    <a:pt x="3421" y="837"/>
                    <a:pt x="3371" y="780"/>
                  </a:cubicBezTo>
                  <a:cubicBezTo>
                    <a:pt x="3331" y="721"/>
                    <a:pt x="3268" y="686"/>
                    <a:pt x="3203" y="686"/>
                  </a:cubicBezTo>
                  <a:cubicBezTo>
                    <a:pt x="3197" y="686"/>
                    <a:pt x="3191" y="686"/>
                    <a:pt x="3185" y="687"/>
                  </a:cubicBezTo>
                  <a:lnTo>
                    <a:pt x="2214" y="801"/>
                  </a:lnTo>
                  <a:lnTo>
                    <a:pt x="1564" y="73"/>
                  </a:lnTo>
                  <a:cubicBezTo>
                    <a:pt x="1521" y="25"/>
                    <a:pt x="1466" y="1"/>
                    <a:pt x="1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4755625" y="2603075"/>
              <a:ext cx="63225" cy="60950"/>
            </a:xfrm>
            <a:custGeom>
              <a:avLst/>
              <a:gdLst/>
              <a:ahLst/>
              <a:cxnLst/>
              <a:rect l="l" t="t" r="r" b="b"/>
              <a:pathLst>
                <a:path w="2529" h="2438" extrusionOk="0">
                  <a:moveTo>
                    <a:pt x="1207" y="1"/>
                  </a:moveTo>
                  <a:cubicBezTo>
                    <a:pt x="1150" y="8"/>
                    <a:pt x="1107" y="36"/>
                    <a:pt x="1079" y="86"/>
                  </a:cubicBezTo>
                  <a:lnTo>
                    <a:pt x="814" y="736"/>
                  </a:lnTo>
                  <a:lnTo>
                    <a:pt x="122" y="879"/>
                  </a:lnTo>
                  <a:cubicBezTo>
                    <a:pt x="72" y="893"/>
                    <a:pt x="29" y="936"/>
                    <a:pt x="15" y="986"/>
                  </a:cubicBezTo>
                  <a:cubicBezTo>
                    <a:pt x="0" y="1043"/>
                    <a:pt x="29" y="1100"/>
                    <a:pt x="65" y="1136"/>
                  </a:cubicBezTo>
                  <a:lnTo>
                    <a:pt x="600" y="1586"/>
                  </a:lnTo>
                  <a:lnTo>
                    <a:pt x="550" y="2007"/>
                  </a:lnTo>
                  <a:lnTo>
                    <a:pt x="529" y="2286"/>
                  </a:lnTo>
                  <a:cubicBezTo>
                    <a:pt x="514" y="2336"/>
                    <a:pt x="543" y="2393"/>
                    <a:pt x="586" y="2422"/>
                  </a:cubicBezTo>
                  <a:cubicBezTo>
                    <a:pt x="611" y="2432"/>
                    <a:pt x="638" y="2438"/>
                    <a:pt x="664" y="2438"/>
                  </a:cubicBezTo>
                  <a:cubicBezTo>
                    <a:pt x="691" y="2438"/>
                    <a:pt x="718" y="2432"/>
                    <a:pt x="743" y="2422"/>
                  </a:cubicBezTo>
                  <a:lnTo>
                    <a:pt x="1043" y="2229"/>
                  </a:lnTo>
                  <a:lnTo>
                    <a:pt x="1343" y="2050"/>
                  </a:lnTo>
                  <a:lnTo>
                    <a:pt x="1985" y="2336"/>
                  </a:lnTo>
                  <a:cubicBezTo>
                    <a:pt x="1991" y="2362"/>
                    <a:pt x="2012" y="2377"/>
                    <a:pt x="2034" y="2377"/>
                  </a:cubicBezTo>
                  <a:cubicBezTo>
                    <a:pt x="2042" y="2377"/>
                    <a:pt x="2050" y="2375"/>
                    <a:pt x="2057" y="2372"/>
                  </a:cubicBezTo>
                  <a:cubicBezTo>
                    <a:pt x="2078" y="2364"/>
                    <a:pt x="2100" y="2357"/>
                    <a:pt x="2114" y="2336"/>
                  </a:cubicBezTo>
                  <a:cubicBezTo>
                    <a:pt x="2164" y="2300"/>
                    <a:pt x="2178" y="2250"/>
                    <a:pt x="2171" y="2193"/>
                  </a:cubicBezTo>
                  <a:lnTo>
                    <a:pt x="2007" y="1507"/>
                  </a:lnTo>
                  <a:lnTo>
                    <a:pt x="2478" y="979"/>
                  </a:lnTo>
                  <a:cubicBezTo>
                    <a:pt x="2521" y="936"/>
                    <a:pt x="2528" y="886"/>
                    <a:pt x="2507" y="829"/>
                  </a:cubicBezTo>
                  <a:cubicBezTo>
                    <a:pt x="2492" y="779"/>
                    <a:pt x="2435" y="743"/>
                    <a:pt x="2385" y="743"/>
                  </a:cubicBezTo>
                  <a:lnTo>
                    <a:pt x="2328" y="729"/>
                  </a:lnTo>
                  <a:lnTo>
                    <a:pt x="1686" y="679"/>
                  </a:lnTo>
                  <a:lnTo>
                    <a:pt x="1686" y="665"/>
                  </a:lnTo>
                  <a:lnTo>
                    <a:pt x="1343" y="72"/>
                  </a:lnTo>
                  <a:cubicBezTo>
                    <a:pt x="1314" y="22"/>
                    <a:pt x="1257" y="1"/>
                    <a:pt x="12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4341450" y="3349250"/>
              <a:ext cx="61625" cy="59250"/>
            </a:xfrm>
            <a:custGeom>
              <a:avLst/>
              <a:gdLst/>
              <a:ahLst/>
              <a:cxnLst/>
              <a:rect l="l" t="t" r="r" b="b"/>
              <a:pathLst>
                <a:path w="2465" h="2370" extrusionOk="0">
                  <a:moveTo>
                    <a:pt x="1804" y="1"/>
                  </a:moveTo>
                  <a:cubicBezTo>
                    <a:pt x="1780" y="1"/>
                    <a:pt x="1757" y="6"/>
                    <a:pt x="1736" y="17"/>
                  </a:cubicBezTo>
                  <a:lnTo>
                    <a:pt x="1150" y="374"/>
                  </a:lnTo>
                  <a:lnTo>
                    <a:pt x="529" y="103"/>
                  </a:lnTo>
                  <a:cubicBezTo>
                    <a:pt x="505" y="91"/>
                    <a:pt x="482" y="85"/>
                    <a:pt x="462" y="85"/>
                  </a:cubicBezTo>
                  <a:cubicBezTo>
                    <a:pt x="433" y="85"/>
                    <a:pt x="407" y="96"/>
                    <a:pt x="386" y="117"/>
                  </a:cubicBezTo>
                  <a:cubicBezTo>
                    <a:pt x="350" y="153"/>
                    <a:pt x="322" y="210"/>
                    <a:pt x="343" y="260"/>
                  </a:cubicBezTo>
                  <a:lnTo>
                    <a:pt x="379" y="402"/>
                  </a:lnTo>
                  <a:lnTo>
                    <a:pt x="500" y="924"/>
                  </a:lnTo>
                  <a:lnTo>
                    <a:pt x="329" y="1109"/>
                  </a:lnTo>
                  <a:lnTo>
                    <a:pt x="43" y="1431"/>
                  </a:lnTo>
                  <a:cubicBezTo>
                    <a:pt x="8" y="1474"/>
                    <a:pt x="0" y="1524"/>
                    <a:pt x="22" y="1574"/>
                  </a:cubicBezTo>
                  <a:cubicBezTo>
                    <a:pt x="36" y="1624"/>
                    <a:pt x="79" y="1652"/>
                    <a:pt x="136" y="1659"/>
                  </a:cubicBezTo>
                  <a:lnTo>
                    <a:pt x="815" y="1716"/>
                  </a:lnTo>
                  <a:lnTo>
                    <a:pt x="1150" y="2302"/>
                  </a:lnTo>
                  <a:cubicBezTo>
                    <a:pt x="1172" y="2331"/>
                    <a:pt x="1186" y="2345"/>
                    <a:pt x="1214" y="2359"/>
                  </a:cubicBezTo>
                  <a:cubicBezTo>
                    <a:pt x="1230" y="2364"/>
                    <a:pt x="1245" y="2369"/>
                    <a:pt x="1262" y="2369"/>
                  </a:cubicBezTo>
                  <a:cubicBezTo>
                    <a:pt x="1270" y="2369"/>
                    <a:pt x="1277" y="2368"/>
                    <a:pt x="1286" y="2366"/>
                  </a:cubicBezTo>
                  <a:cubicBezTo>
                    <a:pt x="1343" y="2366"/>
                    <a:pt x="1386" y="2331"/>
                    <a:pt x="1414" y="2273"/>
                  </a:cubicBezTo>
                  <a:lnTo>
                    <a:pt x="1671" y="1652"/>
                  </a:lnTo>
                  <a:lnTo>
                    <a:pt x="2343" y="1509"/>
                  </a:lnTo>
                  <a:cubicBezTo>
                    <a:pt x="2393" y="1502"/>
                    <a:pt x="2435" y="1452"/>
                    <a:pt x="2450" y="1409"/>
                  </a:cubicBezTo>
                  <a:cubicBezTo>
                    <a:pt x="2464" y="1359"/>
                    <a:pt x="2435" y="1302"/>
                    <a:pt x="2400" y="1267"/>
                  </a:cubicBezTo>
                  <a:lnTo>
                    <a:pt x="1879" y="831"/>
                  </a:lnTo>
                  <a:lnTo>
                    <a:pt x="1928" y="295"/>
                  </a:lnTo>
                  <a:lnTo>
                    <a:pt x="1950" y="153"/>
                  </a:lnTo>
                  <a:cubicBezTo>
                    <a:pt x="1950" y="138"/>
                    <a:pt x="1950" y="117"/>
                    <a:pt x="1936" y="103"/>
                  </a:cubicBezTo>
                  <a:cubicBezTo>
                    <a:pt x="1928" y="67"/>
                    <a:pt x="1914" y="38"/>
                    <a:pt x="1879" y="17"/>
                  </a:cubicBezTo>
                  <a:cubicBezTo>
                    <a:pt x="1854" y="6"/>
                    <a:pt x="1829" y="1"/>
                    <a:pt x="1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139" name="Google Shape;1139;p38"/>
          <p:cNvGrpSpPr/>
          <p:nvPr/>
        </p:nvGrpSpPr>
        <p:grpSpPr>
          <a:xfrm>
            <a:off x="7164000" y="644216"/>
            <a:ext cx="420519" cy="365877"/>
            <a:chOff x="4572275" y="1739200"/>
            <a:chExt cx="267625" cy="232850"/>
          </a:xfrm>
        </p:grpSpPr>
        <p:sp>
          <p:nvSpPr>
            <p:cNvPr id="1140" name="Google Shape;1140;p38"/>
            <p:cNvSpPr/>
            <p:nvPr/>
          </p:nvSpPr>
          <p:spPr>
            <a:xfrm>
              <a:off x="4572275" y="1739200"/>
              <a:ext cx="267625" cy="232850"/>
            </a:xfrm>
            <a:custGeom>
              <a:avLst/>
              <a:gdLst/>
              <a:ahLst/>
              <a:cxnLst/>
              <a:rect l="l" t="t" r="r" b="b"/>
              <a:pathLst>
                <a:path w="10705" h="9314" extrusionOk="0">
                  <a:moveTo>
                    <a:pt x="5358" y="0"/>
                  </a:moveTo>
                  <a:cubicBezTo>
                    <a:pt x="4890" y="0"/>
                    <a:pt x="4413" y="67"/>
                    <a:pt x="3942" y="208"/>
                  </a:cubicBezTo>
                  <a:cubicBezTo>
                    <a:pt x="1407" y="965"/>
                    <a:pt x="1" y="3572"/>
                    <a:pt x="772" y="6028"/>
                  </a:cubicBezTo>
                  <a:cubicBezTo>
                    <a:pt x="1411" y="8028"/>
                    <a:pt x="3305" y="9313"/>
                    <a:pt x="5352" y="9313"/>
                  </a:cubicBezTo>
                  <a:cubicBezTo>
                    <a:pt x="5819" y="9313"/>
                    <a:pt x="6293" y="9246"/>
                    <a:pt x="6763" y="9106"/>
                  </a:cubicBezTo>
                  <a:cubicBezTo>
                    <a:pt x="9298" y="8349"/>
                    <a:pt x="10705" y="5742"/>
                    <a:pt x="9934" y="3286"/>
                  </a:cubicBezTo>
                  <a:cubicBezTo>
                    <a:pt x="9300" y="1281"/>
                    <a:pt x="7405" y="0"/>
                    <a:pt x="5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613525" y="1802400"/>
              <a:ext cx="33050" cy="32175"/>
            </a:xfrm>
            <a:custGeom>
              <a:avLst/>
              <a:gdLst/>
              <a:ahLst/>
              <a:cxnLst/>
              <a:rect l="l" t="t" r="r" b="b"/>
              <a:pathLst>
                <a:path w="1322" h="1287" extrusionOk="0">
                  <a:moveTo>
                    <a:pt x="657" y="1"/>
                  </a:moveTo>
                  <a:cubicBezTo>
                    <a:pt x="293" y="1"/>
                    <a:pt x="0" y="287"/>
                    <a:pt x="0" y="644"/>
                  </a:cubicBezTo>
                  <a:cubicBezTo>
                    <a:pt x="0" y="986"/>
                    <a:pt x="293" y="1286"/>
                    <a:pt x="657" y="1286"/>
                  </a:cubicBezTo>
                  <a:cubicBezTo>
                    <a:pt x="1028" y="1286"/>
                    <a:pt x="1321" y="1001"/>
                    <a:pt x="1321" y="644"/>
                  </a:cubicBezTo>
                  <a:cubicBezTo>
                    <a:pt x="1321" y="287"/>
                    <a:pt x="1028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734375" y="1763850"/>
              <a:ext cx="11625" cy="11100"/>
            </a:xfrm>
            <a:custGeom>
              <a:avLst/>
              <a:gdLst/>
              <a:ahLst/>
              <a:cxnLst/>
              <a:rect l="l" t="t" r="r" b="b"/>
              <a:pathLst>
                <a:path w="465" h="444" extrusionOk="0">
                  <a:moveTo>
                    <a:pt x="236" y="1"/>
                  </a:moveTo>
                  <a:cubicBezTo>
                    <a:pt x="108" y="1"/>
                    <a:pt x="1" y="93"/>
                    <a:pt x="1" y="222"/>
                  </a:cubicBezTo>
                  <a:cubicBezTo>
                    <a:pt x="1" y="343"/>
                    <a:pt x="108" y="443"/>
                    <a:pt x="236" y="443"/>
                  </a:cubicBezTo>
                  <a:cubicBezTo>
                    <a:pt x="358" y="443"/>
                    <a:pt x="465" y="343"/>
                    <a:pt x="465" y="222"/>
                  </a:cubicBezTo>
                  <a:cubicBezTo>
                    <a:pt x="465" y="93"/>
                    <a:pt x="358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4734375" y="1808650"/>
              <a:ext cx="21450" cy="20925"/>
            </a:xfrm>
            <a:custGeom>
              <a:avLst/>
              <a:gdLst/>
              <a:ahLst/>
              <a:cxnLst/>
              <a:rect l="l" t="t" r="r" b="b"/>
              <a:pathLst>
                <a:path w="858" h="837" extrusionOk="0">
                  <a:moveTo>
                    <a:pt x="429" y="1"/>
                  </a:moveTo>
                  <a:cubicBezTo>
                    <a:pt x="193" y="1"/>
                    <a:pt x="1" y="187"/>
                    <a:pt x="1" y="422"/>
                  </a:cubicBezTo>
                  <a:cubicBezTo>
                    <a:pt x="1" y="651"/>
                    <a:pt x="193" y="836"/>
                    <a:pt x="429" y="836"/>
                  </a:cubicBezTo>
                  <a:cubicBezTo>
                    <a:pt x="672" y="836"/>
                    <a:pt x="857" y="651"/>
                    <a:pt x="857" y="422"/>
                  </a:cubicBezTo>
                  <a:cubicBezTo>
                    <a:pt x="857" y="187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678500" y="1839200"/>
              <a:ext cx="32150" cy="31250"/>
            </a:xfrm>
            <a:custGeom>
              <a:avLst/>
              <a:gdLst/>
              <a:ahLst/>
              <a:cxnLst/>
              <a:rect l="l" t="t" r="r" b="b"/>
              <a:pathLst>
                <a:path w="1286" h="1250" extrusionOk="0">
                  <a:moveTo>
                    <a:pt x="643" y="0"/>
                  </a:moveTo>
                  <a:cubicBezTo>
                    <a:pt x="286" y="0"/>
                    <a:pt x="0" y="278"/>
                    <a:pt x="0" y="628"/>
                  </a:cubicBezTo>
                  <a:cubicBezTo>
                    <a:pt x="0" y="964"/>
                    <a:pt x="286" y="1250"/>
                    <a:pt x="643" y="1250"/>
                  </a:cubicBezTo>
                  <a:cubicBezTo>
                    <a:pt x="1000" y="1250"/>
                    <a:pt x="1286" y="971"/>
                    <a:pt x="1286" y="628"/>
                  </a:cubicBezTo>
                  <a:cubicBezTo>
                    <a:pt x="1286" y="278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689200" y="1932725"/>
              <a:ext cx="16825" cy="16450"/>
            </a:xfrm>
            <a:custGeom>
              <a:avLst/>
              <a:gdLst/>
              <a:ahLst/>
              <a:cxnLst/>
              <a:rect l="l" t="t" r="r" b="b"/>
              <a:pathLst>
                <a:path w="673" h="658" extrusionOk="0">
                  <a:moveTo>
                    <a:pt x="337" y="1"/>
                  </a:moveTo>
                  <a:cubicBezTo>
                    <a:pt x="151" y="1"/>
                    <a:pt x="1" y="151"/>
                    <a:pt x="1" y="329"/>
                  </a:cubicBezTo>
                  <a:cubicBezTo>
                    <a:pt x="1" y="508"/>
                    <a:pt x="151" y="658"/>
                    <a:pt x="337" y="658"/>
                  </a:cubicBezTo>
                  <a:cubicBezTo>
                    <a:pt x="522" y="658"/>
                    <a:pt x="672" y="508"/>
                    <a:pt x="672" y="329"/>
                  </a:cubicBezTo>
                  <a:cubicBezTo>
                    <a:pt x="672" y="151"/>
                    <a:pt x="522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4765975" y="188792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0"/>
                  </a:moveTo>
                  <a:cubicBezTo>
                    <a:pt x="86" y="0"/>
                    <a:pt x="0" y="86"/>
                    <a:pt x="0" y="186"/>
                  </a:cubicBezTo>
                  <a:cubicBezTo>
                    <a:pt x="0" y="293"/>
                    <a:pt x="86" y="372"/>
                    <a:pt x="186" y="372"/>
                  </a:cubicBezTo>
                  <a:cubicBezTo>
                    <a:pt x="279" y="372"/>
                    <a:pt x="372" y="286"/>
                    <a:pt x="372" y="186"/>
                  </a:cubicBezTo>
                  <a:cubicBezTo>
                    <a:pt x="372" y="79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38"/>
          <p:cNvSpPr/>
          <p:nvPr/>
        </p:nvSpPr>
        <p:spPr>
          <a:xfrm flipH="1">
            <a:off x="554077" y="569225"/>
            <a:ext cx="875325" cy="340125"/>
          </a:xfrm>
          <a:custGeom>
            <a:avLst/>
            <a:gdLst/>
            <a:ahLst/>
            <a:cxnLst/>
            <a:rect l="l" t="t" r="r" b="b"/>
            <a:pathLst>
              <a:path w="35013" h="13605" extrusionOk="0">
                <a:moveTo>
                  <a:pt x="34984" y="0"/>
                </a:moveTo>
                <a:cubicBezTo>
                  <a:pt x="14233" y="4792"/>
                  <a:pt x="579" y="12004"/>
                  <a:pt x="451" y="12082"/>
                </a:cubicBezTo>
                <a:lnTo>
                  <a:pt x="458" y="12090"/>
                </a:lnTo>
                <a:cubicBezTo>
                  <a:pt x="222" y="12218"/>
                  <a:pt x="58" y="12461"/>
                  <a:pt x="36" y="12747"/>
                </a:cubicBezTo>
                <a:cubicBezTo>
                  <a:pt x="1" y="13189"/>
                  <a:pt x="344" y="13575"/>
                  <a:pt x="779" y="13603"/>
                </a:cubicBezTo>
                <a:cubicBezTo>
                  <a:pt x="790" y="13604"/>
                  <a:pt x="802" y="13604"/>
                  <a:pt x="813" y="13604"/>
                </a:cubicBezTo>
                <a:cubicBezTo>
                  <a:pt x="979" y="13604"/>
                  <a:pt x="1138" y="13555"/>
                  <a:pt x="1272" y="13475"/>
                </a:cubicBezTo>
                <a:cubicBezTo>
                  <a:pt x="1272" y="13475"/>
                  <a:pt x="1279" y="13468"/>
                  <a:pt x="1300" y="13454"/>
                </a:cubicBezTo>
                <a:lnTo>
                  <a:pt x="1308" y="13454"/>
                </a:lnTo>
                <a:cubicBezTo>
                  <a:pt x="1665" y="13232"/>
                  <a:pt x="4914" y="11140"/>
                  <a:pt x="10334" y="8583"/>
                </a:cubicBezTo>
                <a:cubicBezTo>
                  <a:pt x="15604" y="6106"/>
                  <a:pt x="24173" y="2614"/>
                  <a:pt x="35013" y="114"/>
                </a:cubicBezTo>
                <a:lnTo>
                  <a:pt x="3498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38"/>
          <p:cNvGrpSpPr/>
          <p:nvPr/>
        </p:nvGrpSpPr>
        <p:grpSpPr>
          <a:xfrm flipH="1">
            <a:off x="273450" y="631700"/>
            <a:ext cx="8394300" cy="3504188"/>
            <a:chOff x="-1876650" y="1135100"/>
            <a:chExt cx="8394300" cy="3504188"/>
          </a:xfrm>
        </p:grpSpPr>
        <p:sp>
          <p:nvSpPr>
            <p:cNvPr id="1152" name="Google Shape;1152;p38"/>
            <p:cNvSpPr/>
            <p:nvPr/>
          </p:nvSpPr>
          <p:spPr>
            <a:xfrm>
              <a:off x="-1352650" y="4299163"/>
              <a:ext cx="875325" cy="340125"/>
            </a:xfrm>
            <a:custGeom>
              <a:avLst/>
              <a:gdLst/>
              <a:ahLst/>
              <a:cxnLst/>
              <a:rect l="l" t="t" r="r" b="b"/>
              <a:pathLst>
                <a:path w="35013" h="13605" extrusionOk="0">
                  <a:moveTo>
                    <a:pt x="34984" y="0"/>
                  </a:moveTo>
                  <a:cubicBezTo>
                    <a:pt x="14233" y="4792"/>
                    <a:pt x="579" y="12004"/>
                    <a:pt x="451" y="12082"/>
                  </a:cubicBezTo>
                  <a:lnTo>
                    <a:pt x="458" y="12090"/>
                  </a:lnTo>
                  <a:cubicBezTo>
                    <a:pt x="222" y="12218"/>
                    <a:pt x="58" y="12461"/>
                    <a:pt x="36" y="12747"/>
                  </a:cubicBezTo>
                  <a:cubicBezTo>
                    <a:pt x="1" y="13189"/>
                    <a:pt x="344" y="13575"/>
                    <a:pt x="779" y="13603"/>
                  </a:cubicBezTo>
                  <a:cubicBezTo>
                    <a:pt x="790" y="13604"/>
                    <a:pt x="802" y="13604"/>
                    <a:pt x="813" y="13604"/>
                  </a:cubicBezTo>
                  <a:cubicBezTo>
                    <a:pt x="979" y="13604"/>
                    <a:pt x="1138" y="13555"/>
                    <a:pt x="1272" y="13475"/>
                  </a:cubicBezTo>
                  <a:cubicBezTo>
                    <a:pt x="1272" y="13475"/>
                    <a:pt x="1279" y="13468"/>
                    <a:pt x="1300" y="13454"/>
                  </a:cubicBezTo>
                  <a:lnTo>
                    <a:pt x="1308" y="13454"/>
                  </a:lnTo>
                  <a:cubicBezTo>
                    <a:pt x="1665" y="13232"/>
                    <a:pt x="4914" y="11140"/>
                    <a:pt x="10334" y="8583"/>
                  </a:cubicBezTo>
                  <a:cubicBezTo>
                    <a:pt x="15604" y="6106"/>
                    <a:pt x="24173" y="2614"/>
                    <a:pt x="35013" y="114"/>
                  </a:cubicBezTo>
                  <a:lnTo>
                    <a:pt x="34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-1131187" y="4141950"/>
              <a:ext cx="432400" cy="168225"/>
            </a:xfrm>
            <a:custGeom>
              <a:avLst/>
              <a:gdLst/>
              <a:ahLst/>
              <a:cxnLst/>
              <a:rect l="l" t="t" r="r" b="b"/>
              <a:pathLst>
                <a:path w="17296" h="6729" extrusionOk="0">
                  <a:moveTo>
                    <a:pt x="17289" y="0"/>
                  </a:moveTo>
                  <a:cubicBezTo>
                    <a:pt x="7034" y="2371"/>
                    <a:pt x="286" y="5934"/>
                    <a:pt x="222" y="5970"/>
                  </a:cubicBezTo>
                  <a:lnTo>
                    <a:pt x="222" y="5977"/>
                  </a:lnTo>
                  <a:cubicBezTo>
                    <a:pt x="108" y="6041"/>
                    <a:pt x="29" y="6156"/>
                    <a:pt x="15" y="6299"/>
                  </a:cubicBezTo>
                  <a:cubicBezTo>
                    <a:pt x="1" y="6527"/>
                    <a:pt x="165" y="6713"/>
                    <a:pt x="386" y="6727"/>
                  </a:cubicBezTo>
                  <a:cubicBezTo>
                    <a:pt x="397" y="6728"/>
                    <a:pt x="408" y="6728"/>
                    <a:pt x="418" y="6728"/>
                  </a:cubicBezTo>
                  <a:cubicBezTo>
                    <a:pt x="491" y="6728"/>
                    <a:pt x="559" y="6706"/>
                    <a:pt x="622" y="6663"/>
                  </a:cubicBezTo>
                  <a:cubicBezTo>
                    <a:pt x="622" y="6663"/>
                    <a:pt x="629" y="6663"/>
                    <a:pt x="643" y="6656"/>
                  </a:cubicBezTo>
                  <a:cubicBezTo>
                    <a:pt x="815" y="6541"/>
                    <a:pt x="2421" y="5499"/>
                    <a:pt x="5099" y="4242"/>
                  </a:cubicBezTo>
                  <a:cubicBezTo>
                    <a:pt x="7706" y="3014"/>
                    <a:pt x="11940" y="1293"/>
                    <a:pt x="17296" y="50"/>
                  </a:cubicBezTo>
                  <a:lnTo>
                    <a:pt x="17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4902275" y="1662450"/>
              <a:ext cx="60725" cy="60725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1"/>
                  </a:moveTo>
                  <a:cubicBezTo>
                    <a:pt x="544" y="1"/>
                    <a:pt x="1" y="543"/>
                    <a:pt x="1" y="1214"/>
                  </a:cubicBezTo>
                  <a:cubicBezTo>
                    <a:pt x="1" y="1886"/>
                    <a:pt x="558" y="2428"/>
                    <a:pt x="1215" y="2428"/>
                  </a:cubicBezTo>
                  <a:cubicBezTo>
                    <a:pt x="1886" y="2428"/>
                    <a:pt x="2429" y="1886"/>
                    <a:pt x="2429" y="1214"/>
                  </a:cubicBezTo>
                  <a:cubicBezTo>
                    <a:pt x="2429" y="543"/>
                    <a:pt x="1886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6216950" y="2849025"/>
              <a:ext cx="44650" cy="44650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93" y="0"/>
                  </a:moveTo>
                  <a:cubicBezTo>
                    <a:pt x="401" y="0"/>
                    <a:pt x="1" y="400"/>
                    <a:pt x="1" y="893"/>
                  </a:cubicBezTo>
                  <a:cubicBezTo>
                    <a:pt x="1" y="1386"/>
                    <a:pt x="401" y="1786"/>
                    <a:pt x="893" y="1786"/>
                  </a:cubicBezTo>
                  <a:cubicBezTo>
                    <a:pt x="1386" y="1786"/>
                    <a:pt x="1786" y="1386"/>
                    <a:pt x="1786" y="893"/>
                  </a:cubicBezTo>
                  <a:cubicBezTo>
                    <a:pt x="1786" y="400"/>
                    <a:pt x="1386" y="0"/>
                    <a:pt x="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6775" y="1833375"/>
              <a:ext cx="30550" cy="27100"/>
            </a:xfrm>
            <a:custGeom>
              <a:avLst/>
              <a:gdLst/>
              <a:ahLst/>
              <a:cxnLst/>
              <a:rect l="l" t="t" r="r" b="b"/>
              <a:pathLst>
                <a:path w="1222" h="1084" extrusionOk="0">
                  <a:moveTo>
                    <a:pt x="606" y="1"/>
                  </a:moveTo>
                  <a:cubicBezTo>
                    <a:pt x="443" y="1"/>
                    <a:pt x="284" y="74"/>
                    <a:pt x="179" y="217"/>
                  </a:cubicBezTo>
                  <a:cubicBezTo>
                    <a:pt x="0" y="460"/>
                    <a:pt x="43" y="796"/>
                    <a:pt x="286" y="974"/>
                  </a:cubicBezTo>
                  <a:cubicBezTo>
                    <a:pt x="383" y="1048"/>
                    <a:pt x="498" y="1084"/>
                    <a:pt x="612" y="1084"/>
                  </a:cubicBezTo>
                  <a:cubicBezTo>
                    <a:pt x="776" y="1084"/>
                    <a:pt x="938" y="1010"/>
                    <a:pt x="1043" y="867"/>
                  </a:cubicBezTo>
                  <a:cubicBezTo>
                    <a:pt x="1221" y="624"/>
                    <a:pt x="1179" y="289"/>
                    <a:pt x="936" y="110"/>
                  </a:cubicBezTo>
                  <a:cubicBezTo>
                    <a:pt x="836" y="37"/>
                    <a:pt x="72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019425" y="2036050"/>
              <a:ext cx="49475" cy="43700"/>
            </a:xfrm>
            <a:custGeom>
              <a:avLst/>
              <a:gdLst/>
              <a:ahLst/>
              <a:cxnLst/>
              <a:rect l="l" t="t" r="r" b="b"/>
              <a:pathLst>
                <a:path w="1979" h="1748" extrusionOk="0">
                  <a:moveTo>
                    <a:pt x="990" y="0"/>
                  </a:moveTo>
                  <a:cubicBezTo>
                    <a:pt x="727" y="0"/>
                    <a:pt x="466" y="121"/>
                    <a:pt x="293" y="345"/>
                  </a:cubicBezTo>
                  <a:cubicBezTo>
                    <a:pt x="1" y="731"/>
                    <a:pt x="79" y="1273"/>
                    <a:pt x="465" y="1573"/>
                  </a:cubicBezTo>
                  <a:cubicBezTo>
                    <a:pt x="620" y="1691"/>
                    <a:pt x="804" y="1748"/>
                    <a:pt x="987" y="1748"/>
                  </a:cubicBezTo>
                  <a:cubicBezTo>
                    <a:pt x="1251" y="1748"/>
                    <a:pt x="1513" y="1629"/>
                    <a:pt x="1686" y="1402"/>
                  </a:cubicBezTo>
                  <a:cubicBezTo>
                    <a:pt x="1979" y="1016"/>
                    <a:pt x="1900" y="474"/>
                    <a:pt x="1514" y="181"/>
                  </a:cubicBezTo>
                  <a:cubicBezTo>
                    <a:pt x="1357" y="58"/>
                    <a:pt x="1173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6418550" y="4343475"/>
              <a:ext cx="99100" cy="99100"/>
            </a:xfrm>
            <a:custGeom>
              <a:avLst/>
              <a:gdLst/>
              <a:ahLst/>
              <a:cxnLst/>
              <a:rect l="l" t="t" r="r" b="b"/>
              <a:pathLst>
                <a:path w="3964" h="3964" extrusionOk="0">
                  <a:moveTo>
                    <a:pt x="1986" y="0"/>
                  </a:moveTo>
                  <a:cubicBezTo>
                    <a:pt x="886" y="0"/>
                    <a:pt x="1" y="886"/>
                    <a:pt x="1" y="1985"/>
                  </a:cubicBezTo>
                  <a:cubicBezTo>
                    <a:pt x="1" y="3078"/>
                    <a:pt x="886" y="3963"/>
                    <a:pt x="1986" y="3963"/>
                  </a:cubicBezTo>
                  <a:cubicBezTo>
                    <a:pt x="3078" y="3963"/>
                    <a:pt x="3964" y="3078"/>
                    <a:pt x="3964" y="1985"/>
                  </a:cubicBezTo>
                  <a:cubicBezTo>
                    <a:pt x="3964" y="886"/>
                    <a:pt x="3078" y="0"/>
                    <a:pt x="1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-1876650" y="1567825"/>
              <a:ext cx="135875" cy="124650"/>
            </a:xfrm>
            <a:custGeom>
              <a:avLst/>
              <a:gdLst/>
              <a:ahLst/>
              <a:cxnLst/>
              <a:rect l="l" t="t" r="r" b="b"/>
              <a:pathLst>
                <a:path w="5435" h="4986" extrusionOk="0">
                  <a:moveTo>
                    <a:pt x="1943" y="1"/>
                  </a:moveTo>
                  <a:cubicBezTo>
                    <a:pt x="1943" y="1"/>
                    <a:pt x="1786" y="1993"/>
                    <a:pt x="1607" y="2236"/>
                  </a:cubicBezTo>
                  <a:cubicBezTo>
                    <a:pt x="1343" y="2571"/>
                    <a:pt x="0" y="2700"/>
                    <a:pt x="0" y="2700"/>
                  </a:cubicBezTo>
                  <a:cubicBezTo>
                    <a:pt x="0" y="2700"/>
                    <a:pt x="1179" y="2750"/>
                    <a:pt x="1593" y="3171"/>
                  </a:cubicBezTo>
                  <a:cubicBezTo>
                    <a:pt x="1857" y="3428"/>
                    <a:pt x="2071" y="4985"/>
                    <a:pt x="2071" y="4985"/>
                  </a:cubicBezTo>
                  <a:cubicBezTo>
                    <a:pt x="2071" y="4985"/>
                    <a:pt x="2178" y="3343"/>
                    <a:pt x="2585" y="3128"/>
                  </a:cubicBezTo>
                  <a:cubicBezTo>
                    <a:pt x="3328" y="2743"/>
                    <a:pt x="5435" y="2707"/>
                    <a:pt x="5435" y="2707"/>
                  </a:cubicBezTo>
                  <a:cubicBezTo>
                    <a:pt x="5435" y="2707"/>
                    <a:pt x="3292" y="2571"/>
                    <a:pt x="2721" y="2371"/>
                  </a:cubicBezTo>
                  <a:cubicBezTo>
                    <a:pt x="2050" y="2136"/>
                    <a:pt x="1943" y="1"/>
                    <a:pt x="1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6302700" y="3054750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0"/>
                  </a:moveTo>
                  <a:cubicBezTo>
                    <a:pt x="1950" y="0"/>
                    <a:pt x="1786" y="1992"/>
                    <a:pt x="1607" y="2228"/>
                  </a:cubicBezTo>
                  <a:cubicBezTo>
                    <a:pt x="1350" y="2571"/>
                    <a:pt x="0" y="2692"/>
                    <a:pt x="0" y="2692"/>
                  </a:cubicBezTo>
                  <a:cubicBezTo>
                    <a:pt x="0" y="2692"/>
                    <a:pt x="1179" y="2749"/>
                    <a:pt x="1600" y="3171"/>
                  </a:cubicBezTo>
                  <a:cubicBezTo>
                    <a:pt x="1857" y="3428"/>
                    <a:pt x="2071" y="4977"/>
                    <a:pt x="2071" y="4977"/>
                  </a:cubicBezTo>
                  <a:cubicBezTo>
                    <a:pt x="2071" y="4977"/>
                    <a:pt x="2178" y="3335"/>
                    <a:pt x="2592" y="3121"/>
                  </a:cubicBezTo>
                  <a:cubicBezTo>
                    <a:pt x="3335" y="2742"/>
                    <a:pt x="5442" y="2707"/>
                    <a:pt x="5442" y="2707"/>
                  </a:cubicBezTo>
                  <a:cubicBezTo>
                    <a:pt x="5442" y="2707"/>
                    <a:pt x="3299" y="2571"/>
                    <a:pt x="2728" y="2371"/>
                  </a:cubicBezTo>
                  <a:cubicBezTo>
                    <a:pt x="2064" y="2142"/>
                    <a:pt x="1950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5494700" y="3406175"/>
              <a:ext cx="10925" cy="9650"/>
            </a:xfrm>
            <a:custGeom>
              <a:avLst/>
              <a:gdLst/>
              <a:ahLst/>
              <a:cxnLst/>
              <a:rect l="l" t="t" r="r" b="b"/>
              <a:pathLst>
                <a:path w="437" h="386" extrusionOk="0">
                  <a:moveTo>
                    <a:pt x="226" y="0"/>
                  </a:moveTo>
                  <a:cubicBezTo>
                    <a:pt x="159" y="0"/>
                    <a:pt x="91" y="32"/>
                    <a:pt x="58" y="89"/>
                  </a:cubicBezTo>
                  <a:cubicBezTo>
                    <a:pt x="1" y="182"/>
                    <a:pt x="29" y="303"/>
                    <a:pt x="115" y="361"/>
                  </a:cubicBezTo>
                  <a:cubicBezTo>
                    <a:pt x="146" y="377"/>
                    <a:pt x="180" y="385"/>
                    <a:pt x="214" y="385"/>
                  </a:cubicBezTo>
                  <a:cubicBezTo>
                    <a:pt x="281" y="385"/>
                    <a:pt x="348" y="353"/>
                    <a:pt x="386" y="296"/>
                  </a:cubicBezTo>
                  <a:cubicBezTo>
                    <a:pt x="436" y="203"/>
                    <a:pt x="415" y="82"/>
                    <a:pt x="322" y="25"/>
                  </a:cubicBezTo>
                  <a:cubicBezTo>
                    <a:pt x="293" y="8"/>
                    <a:pt x="260" y="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5136575" y="3239150"/>
              <a:ext cx="555775" cy="522375"/>
            </a:xfrm>
            <a:custGeom>
              <a:avLst/>
              <a:gdLst/>
              <a:ahLst/>
              <a:cxnLst/>
              <a:rect l="l" t="t" r="r" b="b"/>
              <a:pathLst>
                <a:path w="22231" h="20895" extrusionOk="0">
                  <a:moveTo>
                    <a:pt x="22181" y="1"/>
                  </a:moveTo>
                  <a:lnTo>
                    <a:pt x="15561" y="3128"/>
                  </a:lnTo>
                  <a:lnTo>
                    <a:pt x="7013" y="2264"/>
                  </a:lnTo>
                  <a:lnTo>
                    <a:pt x="30" y="11690"/>
                  </a:lnTo>
                  <a:lnTo>
                    <a:pt x="1" y="11726"/>
                  </a:lnTo>
                  <a:lnTo>
                    <a:pt x="5985" y="20895"/>
                  </a:lnTo>
                  <a:lnTo>
                    <a:pt x="6085" y="20823"/>
                  </a:lnTo>
                  <a:lnTo>
                    <a:pt x="144" y="11726"/>
                  </a:lnTo>
                  <a:lnTo>
                    <a:pt x="7070" y="2386"/>
                  </a:lnTo>
                  <a:lnTo>
                    <a:pt x="15561" y="3243"/>
                  </a:lnTo>
                  <a:lnTo>
                    <a:pt x="15575" y="3243"/>
                  </a:lnTo>
                  <a:lnTo>
                    <a:pt x="22231" y="101"/>
                  </a:lnTo>
                  <a:lnTo>
                    <a:pt x="22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5525050" y="3317350"/>
              <a:ext cx="248875" cy="118550"/>
            </a:xfrm>
            <a:custGeom>
              <a:avLst/>
              <a:gdLst/>
              <a:ahLst/>
              <a:cxnLst/>
              <a:rect l="l" t="t" r="r" b="b"/>
              <a:pathLst>
                <a:path w="9955" h="4742" extrusionOk="0">
                  <a:moveTo>
                    <a:pt x="58" y="0"/>
                  </a:moveTo>
                  <a:lnTo>
                    <a:pt x="1" y="107"/>
                  </a:lnTo>
                  <a:lnTo>
                    <a:pt x="9905" y="4742"/>
                  </a:lnTo>
                  <a:lnTo>
                    <a:pt x="9955" y="464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5761600" y="3427225"/>
              <a:ext cx="18400" cy="15975"/>
            </a:xfrm>
            <a:custGeom>
              <a:avLst/>
              <a:gdLst/>
              <a:ahLst/>
              <a:cxnLst/>
              <a:rect l="l" t="t" r="r" b="b"/>
              <a:pathLst>
                <a:path w="736" h="639" extrusionOk="0">
                  <a:moveTo>
                    <a:pt x="366" y="0"/>
                  </a:moveTo>
                  <a:cubicBezTo>
                    <a:pt x="264" y="0"/>
                    <a:pt x="164" y="52"/>
                    <a:pt x="100" y="147"/>
                  </a:cubicBezTo>
                  <a:cubicBezTo>
                    <a:pt x="0" y="290"/>
                    <a:pt x="43" y="490"/>
                    <a:pt x="200" y="590"/>
                  </a:cubicBezTo>
                  <a:cubicBezTo>
                    <a:pt x="251" y="623"/>
                    <a:pt x="308" y="639"/>
                    <a:pt x="365" y="639"/>
                  </a:cubicBezTo>
                  <a:cubicBezTo>
                    <a:pt x="468" y="639"/>
                    <a:pt x="571" y="586"/>
                    <a:pt x="636" y="490"/>
                  </a:cubicBezTo>
                  <a:cubicBezTo>
                    <a:pt x="736" y="347"/>
                    <a:pt x="679" y="147"/>
                    <a:pt x="536" y="54"/>
                  </a:cubicBezTo>
                  <a:cubicBezTo>
                    <a:pt x="483" y="17"/>
                    <a:pt x="42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5677500" y="3231200"/>
              <a:ext cx="18250" cy="15850"/>
            </a:xfrm>
            <a:custGeom>
              <a:avLst/>
              <a:gdLst/>
              <a:ahLst/>
              <a:cxnLst/>
              <a:rect l="l" t="t" r="r" b="b"/>
              <a:pathLst>
                <a:path w="730" h="634" extrusionOk="0">
                  <a:moveTo>
                    <a:pt x="366" y="1"/>
                  </a:moveTo>
                  <a:cubicBezTo>
                    <a:pt x="263" y="1"/>
                    <a:pt x="160" y="54"/>
                    <a:pt x="101" y="154"/>
                  </a:cubicBezTo>
                  <a:cubicBezTo>
                    <a:pt x="1" y="297"/>
                    <a:pt x="44" y="490"/>
                    <a:pt x="194" y="590"/>
                  </a:cubicBezTo>
                  <a:cubicBezTo>
                    <a:pt x="248" y="620"/>
                    <a:pt x="307" y="634"/>
                    <a:pt x="364" y="634"/>
                  </a:cubicBezTo>
                  <a:cubicBezTo>
                    <a:pt x="472" y="634"/>
                    <a:pt x="576" y="583"/>
                    <a:pt x="636" y="490"/>
                  </a:cubicBezTo>
                  <a:cubicBezTo>
                    <a:pt x="729" y="347"/>
                    <a:pt x="686" y="154"/>
                    <a:pt x="536" y="54"/>
                  </a:cubicBezTo>
                  <a:cubicBezTo>
                    <a:pt x="485" y="18"/>
                    <a:pt x="425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5513800" y="3305875"/>
              <a:ext cx="28775" cy="25200"/>
            </a:xfrm>
            <a:custGeom>
              <a:avLst/>
              <a:gdLst/>
              <a:ahLst/>
              <a:cxnLst/>
              <a:rect l="l" t="t" r="r" b="b"/>
              <a:pathLst>
                <a:path w="1151" h="1008" extrusionOk="0">
                  <a:moveTo>
                    <a:pt x="578" y="0"/>
                  </a:moveTo>
                  <a:cubicBezTo>
                    <a:pt x="409" y="0"/>
                    <a:pt x="246" y="84"/>
                    <a:pt x="144" y="238"/>
                  </a:cubicBezTo>
                  <a:cubicBezTo>
                    <a:pt x="1" y="481"/>
                    <a:pt x="79" y="781"/>
                    <a:pt x="308" y="931"/>
                  </a:cubicBezTo>
                  <a:cubicBezTo>
                    <a:pt x="390" y="982"/>
                    <a:pt x="486" y="1008"/>
                    <a:pt x="582" y="1008"/>
                  </a:cubicBezTo>
                  <a:cubicBezTo>
                    <a:pt x="750" y="1008"/>
                    <a:pt x="916" y="929"/>
                    <a:pt x="1008" y="774"/>
                  </a:cubicBezTo>
                  <a:cubicBezTo>
                    <a:pt x="1150" y="531"/>
                    <a:pt x="1072" y="231"/>
                    <a:pt x="843" y="74"/>
                  </a:cubicBezTo>
                  <a:cubicBezTo>
                    <a:pt x="759" y="24"/>
                    <a:pt x="668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5127650" y="3521950"/>
              <a:ext cx="21275" cy="18675"/>
            </a:xfrm>
            <a:custGeom>
              <a:avLst/>
              <a:gdLst/>
              <a:ahLst/>
              <a:cxnLst/>
              <a:rect l="l" t="t" r="r" b="b"/>
              <a:pathLst>
                <a:path w="851" h="747" extrusionOk="0">
                  <a:moveTo>
                    <a:pt x="421" y="1"/>
                  </a:moveTo>
                  <a:cubicBezTo>
                    <a:pt x="297" y="1"/>
                    <a:pt x="177" y="61"/>
                    <a:pt x="108" y="171"/>
                  </a:cubicBezTo>
                  <a:cubicBezTo>
                    <a:pt x="1" y="350"/>
                    <a:pt x="51" y="585"/>
                    <a:pt x="222" y="692"/>
                  </a:cubicBezTo>
                  <a:cubicBezTo>
                    <a:pt x="281" y="729"/>
                    <a:pt x="347" y="747"/>
                    <a:pt x="413" y="747"/>
                  </a:cubicBezTo>
                  <a:cubicBezTo>
                    <a:pt x="538" y="747"/>
                    <a:pt x="664" y="683"/>
                    <a:pt x="744" y="571"/>
                  </a:cubicBezTo>
                  <a:cubicBezTo>
                    <a:pt x="851" y="393"/>
                    <a:pt x="794" y="164"/>
                    <a:pt x="622" y="57"/>
                  </a:cubicBezTo>
                  <a:cubicBezTo>
                    <a:pt x="559" y="19"/>
                    <a:pt x="48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5277275" y="3748900"/>
              <a:ext cx="21250" cy="18650"/>
            </a:xfrm>
            <a:custGeom>
              <a:avLst/>
              <a:gdLst/>
              <a:ahLst/>
              <a:cxnLst/>
              <a:rect l="l" t="t" r="r" b="b"/>
              <a:pathLst>
                <a:path w="850" h="746" extrusionOk="0">
                  <a:moveTo>
                    <a:pt x="430" y="0"/>
                  </a:moveTo>
                  <a:cubicBezTo>
                    <a:pt x="302" y="0"/>
                    <a:pt x="177" y="62"/>
                    <a:pt x="107" y="169"/>
                  </a:cubicBezTo>
                  <a:cubicBezTo>
                    <a:pt x="0" y="348"/>
                    <a:pt x="57" y="583"/>
                    <a:pt x="229" y="691"/>
                  </a:cubicBezTo>
                  <a:cubicBezTo>
                    <a:pt x="288" y="728"/>
                    <a:pt x="354" y="745"/>
                    <a:pt x="420" y="745"/>
                  </a:cubicBezTo>
                  <a:cubicBezTo>
                    <a:pt x="545" y="745"/>
                    <a:pt x="668" y="684"/>
                    <a:pt x="743" y="576"/>
                  </a:cubicBezTo>
                  <a:cubicBezTo>
                    <a:pt x="850" y="398"/>
                    <a:pt x="800" y="162"/>
                    <a:pt x="628" y="55"/>
                  </a:cubicBezTo>
                  <a:cubicBezTo>
                    <a:pt x="566" y="18"/>
                    <a:pt x="498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5303675" y="3289650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41" y="0"/>
                  </a:moveTo>
                  <a:cubicBezTo>
                    <a:pt x="244" y="0"/>
                    <a:pt x="149" y="49"/>
                    <a:pt x="94" y="137"/>
                  </a:cubicBezTo>
                  <a:cubicBezTo>
                    <a:pt x="1" y="273"/>
                    <a:pt x="44" y="451"/>
                    <a:pt x="179" y="537"/>
                  </a:cubicBezTo>
                  <a:cubicBezTo>
                    <a:pt x="227" y="570"/>
                    <a:pt x="281" y="585"/>
                    <a:pt x="333" y="585"/>
                  </a:cubicBezTo>
                  <a:cubicBezTo>
                    <a:pt x="430" y="585"/>
                    <a:pt x="524" y="535"/>
                    <a:pt x="579" y="451"/>
                  </a:cubicBezTo>
                  <a:cubicBezTo>
                    <a:pt x="672" y="316"/>
                    <a:pt x="629" y="137"/>
                    <a:pt x="494" y="44"/>
                  </a:cubicBezTo>
                  <a:cubicBezTo>
                    <a:pt x="446" y="14"/>
                    <a:pt x="393" y="0"/>
                    <a:pt x="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89875" y="1567825"/>
              <a:ext cx="21450" cy="2145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4" y="1"/>
                    <a:pt x="1" y="194"/>
                    <a:pt x="1" y="429"/>
                  </a:cubicBezTo>
                  <a:cubicBezTo>
                    <a:pt x="1" y="665"/>
                    <a:pt x="194" y="858"/>
                    <a:pt x="429" y="858"/>
                  </a:cubicBezTo>
                  <a:cubicBezTo>
                    <a:pt x="665" y="858"/>
                    <a:pt x="858" y="665"/>
                    <a:pt x="858" y="429"/>
                  </a:cubicBezTo>
                  <a:cubicBezTo>
                    <a:pt x="858" y="194"/>
                    <a:pt x="665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4954500" y="2617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0"/>
                  </a:moveTo>
                  <a:cubicBezTo>
                    <a:pt x="215" y="0"/>
                    <a:pt x="0" y="214"/>
                    <a:pt x="0" y="471"/>
                  </a:cubicBezTo>
                  <a:cubicBezTo>
                    <a:pt x="0" y="736"/>
                    <a:pt x="215" y="943"/>
                    <a:pt x="472" y="943"/>
                  </a:cubicBezTo>
                  <a:cubicBezTo>
                    <a:pt x="729" y="943"/>
                    <a:pt x="943" y="736"/>
                    <a:pt x="943" y="471"/>
                  </a:cubicBezTo>
                  <a:cubicBezTo>
                    <a:pt x="943" y="214"/>
                    <a:pt x="729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775975" y="1203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4737600" y="3217125"/>
              <a:ext cx="28575" cy="25150"/>
            </a:xfrm>
            <a:custGeom>
              <a:avLst/>
              <a:gdLst/>
              <a:ahLst/>
              <a:cxnLst/>
              <a:rect l="l" t="t" r="r" b="b"/>
              <a:pathLst>
                <a:path w="1143" h="1006" extrusionOk="0">
                  <a:moveTo>
                    <a:pt x="572" y="1"/>
                  </a:moveTo>
                  <a:cubicBezTo>
                    <a:pt x="406" y="1"/>
                    <a:pt x="245" y="80"/>
                    <a:pt x="150" y="225"/>
                  </a:cubicBezTo>
                  <a:cubicBezTo>
                    <a:pt x="0" y="460"/>
                    <a:pt x="64" y="767"/>
                    <a:pt x="293" y="925"/>
                  </a:cubicBezTo>
                  <a:cubicBezTo>
                    <a:pt x="376" y="979"/>
                    <a:pt x="471" y="1006"/>
                    <a:pt x="566" y="1006"/>
                  </a:cubicBezTo>
                  <a:cubicBezTo>
                    <a:pt x="730" y="1006"/>
                    <a:pt x="893" y="927"/>
                    <a:pt x="993" y="782"/>
                  </a:cubicBezTo>
                  <a:cubicBezTo>
                    <a:pt x="1143" y="546"/>
                    <a:pt x="1078" y="232"/>
                    <a:pt x="850" y="82"/>
                  </a:cubicBezTo>
                  <a:cubicBezTo>
                    <a:pt x="764" y="27"/>
                    <a:pt x="667" y="1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4932000" y="3253900"/>
              <a:ext cx="20550" cy="18250"/>
            </a:xfrm>
            <a:custGeom>
              <a:avLst/>
              <a:gdLst/>
              <a:ahLst/>
              <a:cxnLst/>
              <a:rect l="l" t="t" r="r" b="b"/>
              <a:pathLst>
                <a:path w="822" h="730" extrusionOk="0">
                  <a:moveTo>
                    <a:pt x="399" y="1"/>
                  </a:moveTo>
                  <a:cubicBezTo>
                    <a:pt x="283" y="1"/>
                    <a:pt x="170" y="60"/>
                    <a:pt x="108" y="168"/>
                  </a:cubicBezTo>
                  <a:cubicBezTo>
                    <a:pt x="1" y="332"/>
                    <a:pt x="43" y="560"/>
                    <a:pt x="200" y="660"/>
                  </a:cubicBezTo>
                  <a:cubicBezTo>
                    <a:pt x="267" y="707"/>
                    <a:pt x="340" y="730"/>
                    <a:pt x="412" y="730"/>
                  </a:cubicBezTo>
                  <a:cubicBezTo>
                    <a:pt x="526" y="730"/>
                    <a:pt x="635" y="673"/>
                    <a:pt x="700" y="567"/>
                  </a:cubicBezTo>
                  <a:cubicBezTo>
                    <a:pt x="822" y="396"/>
                    <a:pt x="772" y="175"/>
                    <a:pt x="600" y="68"/>
                  </a:cubicBezTo>
                  <a:cubicBezTo>
                    <a:pt x="539" y="22"/>
                    <a:pt x="468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4922725" y="344500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4" y="0"/>
                  </a:moveTo>
                  <a:cubicBezTo>
                    <a:pt x="136" y="0"/>
                    <a:pt x="0" y="143"/>
                    <a:pt x="0" y="314"/>
                  </a:cubicBezTo>
                  <a:cubicBezTo>
                    <a:pt x="0" y="486"/>
                    <a:pt x="143" y="614"/>
                    <a:pt x="314" y="628"/>
                  </a:cubicBezTo>
                  <a:cubicBezTo>
                    <a:pt x="493" y="628"/>
                    <a:pt x="629" y="486"/>
                    <a:pt x="629" y="314"/>
                  </a:cubicBezTo>
                  <a:cubicBezTo>
                    <a:pt x="629" y="136"/>
                    <a:pt x="486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5754275" y="4298275"/>
              <a:ext cx="17350" cy="153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349" y="1"/>
                  </a:moveTo>
                  <a:cubicBezTo>
                    <a:pt x="259" y="1"/>
                    <a:pt x="170" y="42"/>
                    <a:pt x="108" y="117"/>
                  </a:cubicBezTo>
                  <a:cubicBezTo>
                    <a:pt x="0" y="252"/>
                    <a:pt x="22" y="438"/>
                    <a:pt x="158" y="545"/>
                  </a:cubicBezTo>
                  <a:cubicBezTo>
                    <a:pt x="215" y="591"/>
                    <a:pt x="282" y="613"/>
                    <a:pt x="349" y="613"/>
                  </a:cubicBezTo>
                  <a:cubicBezTo>
                    <a:pt x="437" y="613"/>
                    <a:pt x="525" y="573"/>
                    <a:pt x="586" y="495"/>
                  </a:cubicBezTo>
                  <a:cubicBezTo>
                    <a:pt x="693" y="359"/>
                    <a:pt x="672" y="174"/>
                    <a:pt x="536" y="67"/>
                  </a:cubicBezTo>
                  <a:cubicBezTo>
                    <a:pt x="479" y="22"/>
                    <a:pt x="414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01602CA-8F27-42BC-88DA-F564E3AA43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175" y="1239838"/>
            <a:ext cx="3471863" cy="3467101"/>
            <a:chOff x="402" y="781"/>
            <a:chExt cx="2187" cy="2184"/>
          </a:xfrm>
          <a:solidFill>
            <a:srgbClr val="002060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BFC31E6-84E6-4411-B82C-4473B2512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" y="781"/>
              <a:ext cx="2187" cy="2184"/>
            </a:xfrm>
            <a:custGeom>
              <a:avLst/>
              <a:gdLst>
                <a:gd name="T0" fmla="*/ 1957 w 3916"/>
                <a:gd name="T1" fmla="*/ 3903 h 3910"/>
                <a:gd name="T2" fmla="*/ 8 w 3916"/>
                <a:gd name="T3" fmla="*/ 1931 h 3910"/>
                <a:gd name="T4" fmla="*/ 1985 w 3916"/>
                <a:gd name="T5" fmla="*/ 6 h 3910"/>
                <a:gd name="T6" fmla="*/ 3910 w 3916"/>
                <a:gd name="T7" fmla="*/ 1963 h 3910"/>
                <a:gd name="T8" fmla="*/ 1957 w 3916"/>
                <a:gd name="T9" fmla="*/ 3903 h 3910"/>
                <a:gd name="T10" fmla="*/ 1461 w 3916"/>
                <a:gd name="T11" fmla="*/ 217 h 3910"/>
                <a:gd name="T12" fmla="*/ 342 w 3916"/>
                <a:gd name="T13" fmla="*/ 1151 h 3910"/>
                <a:gd name="T14" fmla="*/ 537 w 3916"/>
                <a:gd name="T15" fmla="*/ 1255 h 3910"/>
                <a:gd name="T16" fmla="*/ 476 w 3916"/>
                <a:gd name="T17" fmla="*/ 1415 h 3910"/>
                <a:gd name="T18" fmla="*/ 253 w 3916"/>
                <a:gd name="T19" fmla="*/ 1363 h 3910"/>
                <a:gd name="T20" fmla="*/ 244 w 3916"/>
                <a:gd name="T21" fmla="*/ 2513 h 3910"/>
                <a:gd name="T22" fmla="*/ 686 w 3916"/>
                <a:gd name="T23" fmla="*/ 1439 h 3910"/>
                <a:gd name="T24" fmla="*/ 1093 w 3916"/>
                <a:gd name="T25" fmla="*/ 2601 h 3910"/>
                <a:gd name="T26" fmla="*/ 1478 w 3916"/>
                <a:gd name="T27" fmla="*/ 1959 h 3910"/>
                <a:gd name="T28" fmla="*/ 1817 w 3916"/>
                <a:gd name="T29" fmla="*/ 3088 h 3910"/>
                <a:gd name="T30" fmla="*/ 2070 w 3916"/>
                <a:gd name="T31" fmla="*/ 1598 h 3910"/>
                <a:gd name="T32" fmla="*/ 2595 w 3916"/>
                <a:gd name="T33" fmla="*/ 2364 h 3910"/>
                <a:gd name="T34" fmla="*/ 2983 w 3916"/>
                <a:gd name="T35" fmla="*/ 2600 h 3910"/>
                <a:gd name="T36" fmla="*/ 3356 w 3916"/>
                <a:gd name="T37" fmla="*/ 2439 h 3910"/>
                <a:gd name="T38" fmla="*/ 3619 w 3916"/>
                <a:gd name="T39" fmla="*/ 2657 h 3910"/>
                <a:gd name="T40" fmla="*/ 3387 w 3916"/>
                <a:gd name="T41" fmla="*/ 850 h 3910"/>
                <a:gd name="T42" fmla="*/ 1798 w 3916"/>
                <a:gd name="T43" fmla="*/ 157 h 3910"/>
                <a:gd name="T44" fmla="*/ 1665 w 3916"/>
                <a:gd name="T45" fmla="*/ 442 h 3910"/>
                <a:gd name="T46" fmla="*/ 1461 w 3916"/>
                <a:gd name="T47" fmla="*/ 217 h 3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6" h="3910">
                  <a:moveTo>
                    <a:pt x="1957" y="3903"/>
                  </a:moveTo>
                  <a:cubicBezTo>
                    <a:pt x="869" y="3897"/>
                    <a:pt x="0" y="3018"/>
                    <a:pt x="8" y="1931"/>
                  </a:cubicBezTo>
                  <a:cubicBezTo>
                    <a:pt x="16" y="862"/>
                    <a:pt x="902" y="0"/>
                    <a:pt x="1985" y="6"/>
                  </a:cubicBezTo>
                  <a:cubicBezTo>
                    <a:pt x="3044" y="12"/>
                    <a:pt x="3916" y="898"/>
                    <a:pt x="3910" y="1963"/>
                  </a:cubicBezTo>
                  <a:cubicBezTo>
                    <a:pt x="3905" y="3034"/>
                    <a:pt x="3023" y="3910"/>
                    <a:pt x="1957" y="3903"/>
                  </a:cubicBezTo>
                  <a:close/>
                  <a:moveTo>
                    <a:pt x="1461" y="217"/>
                  </a:moveTo>
                  <a:cubicBezTo>
                    <a:pt x="958" y="375"/>
                    <a:pt x="589" y="679"/>
                    <a:pt x="342" y="1151"/>
                  </a:cubicBezTo>
                  <a:cubicBezTo>
                    <a:pt x="441" y="1142"/>
                    <a:pt x="510" y="1166"/>
                    <a:pt x="537" y="1255"/>
                  </a:cubicBezTo>
                  <a:cubicBezTo>
                    <a:pt x="557" y="1322"/>
                    <a:pt x="533" y="1379"/>
                    <a:pt x="476" y="1415"/>
                  </a:cubicBezTo>
                  <a:cubicBezTo>
                    <a:pt x="390" y="1470"/>
                    <a:pt x="319" y="1431"/>
                    <a:pt x="253" y="1363"/>
                  </a:cubicBezTo>
                  <a:cubicBezTo>
                    <a:pt x="125" y="1753"/>
                    <a:pt x="119" y="2135"/>
                    <a:pt x="244" y="2513"/>
                  </a:cubicBezTo>
                  <a:cubicBezTo>
                    <a:pt x="362" y="2278"/>
                    <a:pt x="692" y="2134"/>
                    <a:pt x="686" y="1439"/>
                  </a:cubicBezTo>
                  <a:cubicBezTo>
                    <a:pt x="856" y="1725"/>
                    <a:pt x="933" y="2334"/>
                    <a:pt x="1093" y="2601"/>
                  </a:cubicBezTo>
                  <a:cubicBezTo>
                    <a:pt x="1169" y="2434"/>
                    <a:pt x="1326" y="2059"/>
                    <a:pt x="1478" y="1959"/>
                  </a:cubicBezTo>
                  <a:cubicBezTo>
                    <a:pt x="1446" y="2558"/>
                    <a:pt x="1728" y="2770"/>
                    <a:pt x="1817" y="3088"/>
                  </a:cubicBezTo>
                  <a:cubicBezTo>
                    <a:pt x="1925" y="2695"/>
                    <a:pt x="1958" y="2004"/>
                    <a:pt x="2070" y="1598"/>
                  </a:cubicBezTo>
                  <a:cubicBezTo>
                    <a:pt x="2241" y="1891"/>
                    <a:pt x="2412" y="2288"/>
                    <a:pt x="2595" y="2364"/>
                  </a:cubicBezTo>
                  <a:cubicBezTo>
                    <a:pt x="2787" y="2444"/>
                    <a:pt x="2784" y="2651"/>
                    <a:pt x="2983" y="2600"/>
                  </a:cubicBezTo>
                  <a:cubicBezTo>
                    <a:pt x="3052" y="2582"/>
                    <a:pt x="3304" y="2392"/>
                    <a:pt x="3356" y="2439"/>
                  </a:cubicBezTo>
                  <a:cubicBezTo>
                    <a:pt x="3440" y="2515"/>
                    <a:pt x="3530" y="2584"/>
                    <a:pt x="3619" y="2657"/>
                  </a:cubicBezTo>
                  <a:cubicBezTo>
                    <a:pt x="3879" y="2082"/>
                    <a:pt x="3788" y="1354"/>
                    <a:pt x="3387" y="850"/>
                  </a:cubicBezTo>
                  <a:cubicBezTo>
                    <a:pt x="2982" y="341"/>
                    <a:pt x="2449" y="116"/>
                    <a:pt x="1798" y="157"/>
                  </a:cubicBezTo>
                  <a:cubicBezTo>
                    <a:pt x="1835" y="325"/>
                    <a:pt x="1788" y="423"/>
                    <a:pt x="1665" y="442"/>
                  </a:cubicBezTo>
                  <a:cubicBezTo>
                    <a:pt x="1553" y="460"/>
                    <a:pt x="1475" y="381"/>
                    <a:pt x="1461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D4A2D03-D651-49AF-94FA-5E7220F2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061"/>
              <a:ext cx="693" cy="744"/>
            </a:xfrm>
            <a:custGeom>
              <a:avLst/>
              <a:gdLst>
                <a:gd name="T0" fmla="*/ 0 w 1241"/>
                <a:gd name="T1" fmla="*/ 811 h 1332"/>
                <a:gd name="T2" fmla="*/ 549 w 1241"/>
                <a:gd name="T3" fmla="*/ 981 h 1332"/>
                <a:gd name="T4" fmla="*/ 829 w 1241"/>
                <a:gd name="T5" fmla="*/ 526 h 1332"/>
                <a:gd name="T6" fmla="*/ 419 w 1241"/>
                <a:gd name="T7" fmla="*/ 109 h 1332"/>
                <a:gd name="T8" fmla="*/ 1126 w 1241"/>
                <a:gd name="T9" fmla="*/ 470 h 1332"/>
                <a:gd name="T10" fmla="*/ 733 w 1241"/>
                <a:gd name="T11" fmla="*/ 1241 h 1332"/>
                <a:gd name="T12" fmla="*/ 0 w 1241"/>
                <a:gd name="T13" fmla="*/ 811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1332">
                  <a:moveTo>
                    <a:pt x="0" y="811"/>
                  </a:moveTo>
                  <a:cubicBezTo>
                    <a:pt x="148" y="996"/>
                    <a:pt x="357" y="1059"/>
                    <a:pt x="549" y="981"/>
                  </a:cubicBezTo>
                  <a:cubicBezTo>
                    <a:pt x="732" y="908"/>
                    <a:pt x="843" y="727"/>
                    <a:pt x="829" y="526"/>
                  </a:cubicBezTo>
                  <a:cubicBezTo>
                    <a:pt x="814" y="313"/>
                    <a:pt x="668" y="164"/>
                    <a:pt x="419" y="109"/>
                  </a:cubicBezTo>
                  <a:cubicBezTo>
                    <a:pt x="673" y="0"/>
                    <a:pt x="1021" y="178"/>
                    <a:pt x="1126" y="470"/>
                  </a:cubicBezTo>
                  <a:cubicBezTo>
                    <a:pt x="1241" y="792"/>
                    <a:pt x="1059" y="1149"/>
                    <a:pt x="733" y="1241"/>
                  </a:cubicBezTo>
                  <a:cubicBezTo>
                    <a:pt x="409" y="1332"/>
                    <a:pt x="69" y="1138"/>
                    <a:pt x="0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45DCDB0-0D14-4C48-9E1F-7F99E3DC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289"/>
              <a:ext cx="412" cy="422"/>
            </a:xfrm>
            <a:custGeom>
              <a:avLst/>
              <a:gdLst>
                <a:gd name="T0" fmla="*/ 737 w 737"/>
                <a:gd name="T1" fmla="*/ 142 h 756"/>
                <a:gd name="T2" fmla="*/ 576 w 737"/>
                <a:gd name="T3" fmla="*/ 380 h 756"/>
                <a:gd name="T4" fmla="*/ 727 w 737"/>
                <a:gd name="T5" fmla="*/ 607 h 756"/>
                <a:gd name="T6" fmla="*/ 463 w 737"/>
                <a:gd name="T7" fmla="*/ 559 h 756"/>
                <a:gd name="T8" fmla="*/ 278 w 737"/>
                <a:gd name="T9" fmla="*/ 756 h 756"/>
                <a:gd name="T10" fmla="*/ 0 w 737"/>
                <a:gd name="T11" fmla="*/ 400 h 756"/>
                <a:gd name="T12" fmla="*/ 40 w 737"/>
                <a:gd name="T13" fmla="*/ 367 h 756"/>
                <a:gd name="T14" fmla="*/ 261 w 737"/>
                <a:gd name="T15" fmla="*/ 268 h 756"/>
                <a:gd name="T16" fmla="*/ 284 w 737"/>
                <a:gd name="T17" fmla="*/ 0 h 756"/>
                <a:gd name="T18" fmla="*/ 393 w 737"/>
                <a:gd name="T19" fmla="*/ 137 h 756"/>
                <a:gd name="T20" fmla="*/ 560 w 737"/>
                <a:gd name="T21" fmla="*/ 193 h 756"/>
                <a:gd name="T22" fmla="*/ 737 w 737"/>
                <a:gd name="T23" fmla="*/ 14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7" h="756">
                  <a:moveTo>
                    <a:pt x="737" y="142"/>
                  </a:moveTo>
                  <a:cubicBezTo>
                    <a:pt x="677" y="230"/>
                    <a:pt x="627" y="304"/>
                    <a:pt x="576" y="380"/>
                  </a:cubicBezTo>
                  <a:cubicBezTo>
                    <a:pt x="622" y="450"/>
                    <a:pt x="667" y="518"/>
                    <a:pt x="727" y="607"/>
                  </a:cubicBezTo>
                  <a:cubicBezTo>
                    <a:pt x="622" y="585"/>
                    <a:pt x="529" y="535"/>
                    <a:pt x="463" y="559"/>
                  </a:cubicBezTo>
                  <a:cubicBezTo>
                    <a:pt x="393" y="584"/>
                    <a:pt x="350" y="681"/>
                    <a:pt x="278" y="756"/>
                  </a:cubicBezTo>
                  <a:cubicBezTo>
                    <a:pt x="325" y="532"/>
                    <a:pt x="245" y="405"/>
                    <a:pt x="0" y="400"/>
                  </a:cubicBezTo>
                  <a:cubicBezTo>
                    <a:pt x="26" y="378"/>
                    <a:pt x="32" y="370"/>
                    <a:pt x="40" y="367"/>
                  </a:cubicBezTo>
                  <a:cubicBezTo>
                    <a:pt x="116" y="336"/>
                    <a:pt x="221" y="325"/>
                    <a:pt x="261" y="268"/>
                  </a:cubicBezTo>
                  <a:cubicBezTo>
                    <a:pt x="301" y="211"/>
                    <a:pt x="278" y="109"/>
                    <a:pt x="284" y="0"/>
                  </a:cubicBezTo>
                  <a:cubicBezTo>
                    <a:pt x="328" y="55"/>
                    <a:pt x="366" y="92"/>
                    <a:pt x="393" y="137"/>
                  </a:cubicBezTo>
                  <a:cubicBezTo>
                    <a:pt x="434" y="207"/>
                    <a:pt x="482" y="229"/>
                    <a:pt x="560" y="193"/>
                  </a:cubicBezTo>
                  <a:cubicBezTo>
                    <a:pt x="610" y="170"/>
                    <a:pt x="667" y="162"/>
                    <a:pt x="73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44A1FE2-976C-4E0C-A45D-49598E5B5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198"/>
              <a:ext cx="154" cy="159"/>
            </a:xfrm>
            <a:custGeom>
              <a:avLst/>
              <a:gdLst>
                <a:gd name="T0" fmla="*/ 275 w 276"/>
                <a:gd name="T1" fmla="*/ 144 h 284"/>
                <a:gd name="T2" fmla="*/ 130 w 276"/>
                <a:gd name="T3" fmla="*/ 281 h 284"/>
                <a:gd name="T4" fmla="*/ 1 w 276"/>
                <a:gd name="T5" fmla="*/ 140 h 284"/>
                <a:gd name="T6" fmla="*/ 143 w 276"/>
                <a:gd name="T7" fmla="*/ 4 h 284"/>
                <a:gd name="T8" fmla="*/ 275 w 276"/>
                <a:gd name="T9" fmla="*/ 1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84">
                  <a:moveTo>
                    <a:pt x="275" y="144"/>
                  </a:moveTo>
                  <a:cubicBezTo>
                    <a:pt x="274" y="218"/>
                    <a:pt x="203" y="284"/>
                    <a:pt x="130" y="281"/>
                  </a:cubicBezTo>
                  <a:cubicBezTo>
                    <a:pt x="59" y="277"/>
                    <a:pt x="0" y="214"/>
                    <a:pt x="1" y="140"/>
                  </a:cubicBezTo>
                  <a:cubicBezTo>
                    <a:pt x="2" y="63"/>
                    <a:pt x="68" y="0"/>
                    <a:pt x="143" y="4"/>
                  </a:cubicBezTo>
                  <a:cubicBezTo>
                    <a:pt x="214" y="7"/>
                    <a:pt x="276" y="74"/>
                    <a:pt x="27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E2C4ECA-4E80-4E73-80FC-0EABD459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983"/>
              <a:ext cx="105" cy="117"/>
            </a:xfrm>
            <a:custGeom>
              <a:avLst/>
              <a:gdLst>
                <a:gd name="T0" fmla="*/ 117 w 188"/>
                <a:gd name="T1" fmla="*/ 0 h 209"/>
                <a:gd name="T2" fmla="*/ 185 w 188"/>
                <a:gd name="T3" fmla="*/ 107 h 209"/>
                <a:gd name="T4" fmla="*/ 96 w 188"/>
                <a:gd name="T5" fmla="*/ 196 h 209"/>
                <a:gd name="T6" fmla="*/ 10 w 188"/>
                <a:gd name="T7" fmla="*/ 108 h 209"/>
                <a:gd name="T8" fmla="*/ 75 w 188"/>
                <a:gd name="T9" fmla="*/ 1 h 209"/>
                <a:gd name="T10" fmla="*/ 117 w 188"/>
                <a:gd name="T1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209">
                  <a:moveTo>
                    <a:pt x="117" y="0"/>
                  </a:moveTo>
                  <a:cubicBezTo>
                    <a:pt x="142" y="36"/>
                    <a:pt x="188" y="74"/>
                    <a:pt x="185" y="107"/>
                  </a:cubicBezTo>
                  <a:cubicBezTo>
                    <a:pt x="181" y="141"/>
                    <a:pt x="133" y="188"/>
                    <a:pt x="96" y="196"/>
                  </a:cubicBezTo>
                  <a:cubicBezTo>
                    <a:pt x="42" y="209"/>
                    <a:pt x="0" y="165"/>
                    <a:pt x="10" y="108"/>
                  </a:cubicBezTo>
                  <a:cubicBezTo>
                    <a:pt x="17" y="70"/>
                    <a:pt x="52" y="36"/>
                    <a:pt x="75" y="1"/>
                  </a:cubicBezTo>
                  <a:cubicBezTo>
                    <a:pt x="89" y="0"/>
                    <a:pt x="103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A07C762-620A-4468-AE9B-9286AFC7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1252"/>
              <a:ext cx="117" cy="107"/>
            </a:xfrm>
            <a:custGeom>
              <a:avLst/>
              <a:gdLst>
                <a:gd name="T0" fmla="*/ 208 w 208"/>
                <a:gd name="T1" fmla="*/ 110 h 192"/>
                <a:gd name="T2" fmla="*/ 101 w 208"/>
                <a:gd name="T3" fmla="*/ 180 h 192"/>
                <a:gd name="T4" fmla="*/ 12 w 208"/>
                <a:gd name="T5" fmla="*/ 95 h 192"/>
                <a:gd name="T6" fmla="*/ 98 w 208"/>
                <a:gd name="T7" fmla="*/ 4 h 192"/>
                <a:gd name="T8" fmla="*/ 207 w 208"/>
                <a:gd name="T9" fmla="*/ 70 h 192"/>
                <a:gd name="T10" fmla="*/ 208 w 208"/>
                <a:gd name="T11" fmla="*/ 1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92">
                  <a:moveTo>
                    <a:pt x="208" y="110"/>
                  </a:moveTo>
                  <a:cubicBezTo>
                    <a:pt x="172" y="134"/>
                    <a:pt x="140" y="172"/>
                    <a:pt x="101" y="180"/>
                  </a:cubicBezTo>
                  <a:cubicBezTo>
                    <a:pt x="45" y="192"/>
                    <a:pt x="0" y="150"/>
                    <a:pt x="12" y="95"/>
                  </a:cubicBezTo>
                  <a:cubicBezTo>
                    <a:pt x="20" y="58"/>
                    <a:pt x="65" y="8"/>
                    <a:pt x="98" y="4"/>
                  </a:cubicBezTo>
                  <a:cubicBezTo>
                    <a:pt x="131" y="0"/>
                    <a:pt x="170" y="46"/>
                    <a:pt x="207" y="70"/>
                  </a:cubicBezTo>
                  <a:cubicBezTo>
                    <a:pt x="207" y="83"/>
                    <a:pt x="207" y="97"/>
                    <a:pt x="20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1DE7C07-865C-412E-9575-E7F4F06CD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970"/>
              <a:ext cx="95" cy="102"/>
            </a:xfrm>
            <a:custGeom>
              <a:avLst/>
              <a:gdLst>
                <a:gd name="T0" fmla="*/ 170 w 170"/>
                <a:gd name="T1" fmla="*/ 116 h 183"/>
                <a:gd name="T2" fmla="*/ 81 w 170"/>
                <a:gd name="T3" fmla="*/ 178 h 183"/>
                <a:gd name="T4" fmla="*/ 0 w 170"/>
                <a:gd name="T5" fmla="*/ 92 h 183"/>
                <a:gd name="T6" fmla="*/ 81 w 170"/>
                <a:gd name="T7" fmla="*/ 5 h 183"/>
                <a:gd name="T8" fmla="*/ 170 w 170"/>
                <a:gd name="T9" fmla="*/ 72 h 183"/>
                <a:gd name="T10" fmla="*/ 170 w 170"/>
                <a:gd name="T11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83">
                  <a:moveTo>
                    <a:pt x="170" y="116"/>
                  </a:moveTo>
                  <a:cubicBezTo>
                    <a:pt x="140" y="138"/>
                    <a:pt x="107" y="183"/>
                    <a:pt x="81" y="178"/>
                  </a:cubicBezTo>
                  <a:cubicBezTo>
                    <a:pt x="51" y="172"/>
                    <a:pt x="27" y="123"/>
                    <a:pt x="0" y="92"/>
                  </a:cubicBezTo>
                  <a:cubicBezTo>
                    <a:pt x="27" y="61"/>
                    <a:pt x="51" y="10"/>
                    <a:pt x="81" y="5"/>
                  </a:cubicBezTo>
                  <a:cubicBezTo>
                    <a:pt x="108" y="0"/>
                    <a:pt x="140" y="47"/>
                    <a:pt x="170" y="72"/>
                  </a:cubicBezTo>
                  <a:cubicBezTo>
                    <a:pt x="170" y="86"/>
                    <a:pt x="170" y="101"/>
                    <a:pt x="17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56B5DEF-C5AD-4CBF-8B1E-05F5C4FA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820"/>
              <a:ext cx="101" cy="109"/>
            </a:xfrm>
            <a:custGeom>
              <a:avLst/>
              <a:gdLst>
                <a:gd name="T0" fmla="*/ 110 w 181"/>
                <a:gd name="T1" fmla="*/ 0 h 194"/>
                <a:gd name="T2" fmla="*/ 178 w 181"/>
                <a:gd name="T3" fmla="*/ 105 h 194"/>
                <a:gd name="T4" fmla="*/ 95 w 181"/>
                <a:gd name="T5" fmla="*/ 194 h 194"/>
                <a:gd name="T6" fmla="*/ 4 w 181"/>
                <a:gd name="T7" fmla="*/ 110 h 194"/>
                <a:gd name="T8" fmla="*/ 68 w 181"/>
                <a:gd name="T9" fmla="*/ 1 h 194"/>
                <a:gd name="T10" fmla="*/ 110 w 181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94">
                  <a:moveTo>
                    <a:pt x="110" y="0"/>
                  </a:moveTo>
                  <a:cubicBezTo>
                    <a:pt x="135" y="35"/>
                    <a:pt x="181" y="72"/>
                    <a:pt x="178" y="105"/>
                  </a:cubicBezTo>
                  <a:cubicBezTo>
                    <a:pt x="175" y="139"/>
                    <a:pt x="124" y="194"/>
                    <a:pt x="95" y="194"/>
                  </a:cubicBezTo>
                  <a:cubicBezTo>
                    <a:pt x="62" y="193"/>
                    <a:pt x="10" y="144"/>
                    <a:pt x="4" y="110"/>
                  </a:cubicBezTo>
                  <a:cubicBezTo>
                    <a:pt x="0" y="78"/>
                    <a:pt x="45" y="38"/>
                    <a:pt x="68" y="1"/>
                  </a:cubicBezTo>
                  <a:cubicBezTo>
                    <a:pt x="82" y="1"/>
                    <a:pt x="9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F612EAF-4440-4F0D-AF73-D39455B06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848"/>
              <a:ext cx="110" cy="100"/>
            </a:xfrm>
            <a:custGeom>
              <a:avLst/>
              <a:gdLst>
                <a:gd name="T0" fmla="*/ 196 w 196"/>
                <a:gd name="T1" fmla="*/ 108 h 180"/>
                <a:gd name="T2" fmla="*/ 90 w 196"/>
                <a:gd name="T3" fmla="*/ 176 h 180"/>
                <a:gd name="T4" fmla="*/ 5 w 196"/>
                <a:gd name="T5" fmla="*/ 84 h 180"/>
                <a:gd name="T6" fmla="*/ 87 w 196"/>
                <a:gd name="T7" fmla="*/ 3 h 180"/>
                <a:gd name="T8" fmla="*/ 195 w 196"/>
                <a:gd name="T9" fmla="*/ 64 h 180"/>
                <a:gd name="T10" fmla="*/ 196 w 196"/>
                <a:gd name="T11" fmla="*/ 10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80">
                  <a:moveTo>
                    <a:pt x="196" y="108"/>
                  </a:moveTo>
                  <a:cubicBezTo>
                    <a:pt x="160" y="132"/>
                    <a:pt x="121" y="180"/>
                    <a:pt x="90" y="176"/>
                  </a:cubicBezTo>
                  <a:cubicBezTo>
                    <a:pt x="56" y="171"/>
                    <a:pt x="12" y="121"/>
                    <a:pt x="5" y="84"/>
                  </a:cubicBezTo>
                  <a:cubicBezTo>
                    <a:pt x="0" y="61"/>
                    <a:pt x="55" y="6"/>
                    <a:pt x="87" y="3"/>
                  </a:cubicBezTo>
                  <a:cubicBezTo>
                    <a:pt x="121" y="0"/>
                    <a:pt x="159" y="42"/>
                    <a:pt x="195" y="64"/>
                  </a:cubicBezTo>
                  <a:cubicBezTo>
                    <a:pt x="195" y="79"/>
                    <a:pt x="195" y="93"/>
                    <a:pt x="19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66F7BDF-5D9A-459E-95D2-5426EE3C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294"/>
              <a:ext cx="167" cy="159"/>
            </a:xfrm>
            <a:custGeom>
              <a:avLst/>
              <a:gdLst>
                <a:gd name="T0" fmla="*/ 298 w 298"/>
                <a:gd name="T1" fmla="*/ 93 h 284"/>
                <a:gd name="T2" fmla="*/ 218 w 298"/>
                <a:gd name="T3" fmla="*/ 168 h 284"/>
                <a:gd name="T4" fmla="*/ 254 w 298"/>
                <a:gd name="T5" fmla="*/ 266 h 284"/>
                <a:gd name="T6" fmla="*/ 160 w 298"/>
                <a:gd name="T7" fmla="*/ 225 h 284"/>
                <a:gd name="T8" fmla="*/ 73 w 298"/>
                <a:gd name="T9" fmla="*/ 284 h 284"/>
                <a:gd name="T10" fmla="*/ 0 w 298"/>
                <a:gd name="T11" fmla="*/ 126 h 284"/>
                <a:gd name="T12" fmla="*/ 17 w 298"/>
                <a:gd name="T13" fmla="*/ 117 h 284"/>
                <a:gd name="T14" fmla="*/ 109 w 298"/>
                <a:gd name="T15" fmla="*/ 99 h 284"/>
                <a:gd name="T16" fmla="*/ 141 w 298"/>
                <a:gd name="T17" fmla="*/ 0 h 284"/>
                <a:gd name="T18" fmla="*/ 170 w 298"/>
                <a:gd name="T19" fmla="*/ 61 h 284"/>
                <a:gd name="T20" fmla="*/ 227 w 298"/>
                <a:gd name="T21" fmla="*/ 97 h 284"/>
                <a:gd name="T22" fmla="*/ 298 w 298"/>
                <a:gd name="T23" fmla="*/ 9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" h="284">
                  <a:moveTo>
                    <a:pt x="298" y="93"/>
                  </a:moveTo>
                  <a:cubicBezTo>
                    <a:pt x="268" y="120"/>
                    <a:pt x="243" y="144"/>
                    <a:pt x="218" y="168"/>
                  </a:cubicBezTo>
                  <a:cubicBezTo>
                    <a:pt x="229" y="198"/>
                    <a:pt x="240" y="228"/>
                    <a:pt x="254" y="266"/>
                  </a:cubicBezTo>
                  <a:cubicBezTo>
                    <a:pt x="217" y="249"/>
                    <a:pt x="187" y="222"/>
                    <a:pt x="160" y="225"/>
                  </a:cubicBezTo>
                  <a:cubicBezTo>
                    <a:pt x="131" y="229"/>
                    <a:pt x="107" y="261"/>
                    <a:pt x="73" y="284"/>
                  </a:cubicBezTo>
                  <a:cubicBezTo>
                    <a:pt x="110" y="204"/>
                    <a:pt x="91" y="149"/>
                    <a:pt x="0" y="126"/>
                  </a:cubicBezTo>
                  <a:cubicBezTo>
                    <a:pt x="11" y="120"/>
                    <a:pt x="14" y="118"/>
                    <a:pt x="17" y="117"/>
                  </a:cubicBezTo>
                  <a:cubicBezTo>
                    <a:pt x="49" y="112"/>
                    <a:pt x="89" y="117"/>
                    <a:pt x="109" y="99"/>
                  </a:cubicBezTo>
                  <a:cubicBezTo>
                    <a:pt x="129" y="81"/>
                    <a:pt x="129" y="41"/>
                    <a:pt x="141" y="0"/>
                  </a:cubicBezTo>
                  <a:cubicBezTo>
                    <a:pt x="152" y="25"/>
                    <a:pt x="164" y="42"/>
                    <a:pt x="170" y="61"/>
                  </a:cubicBezTo>
                  <a:cubicBezTo>
                    <a:pt x="179" y="91"/>
                    <a:pt x="195" y="103"/>
                    <a:pt x="227" y="97"/>
                  </a:cubicBezTo>
                  <a:cubicBezTo>
                    <a:pt x="248" y="92"/>
                    <a:pt x="270" y="94"/>
                    <a:pt x="29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>
            <a:extLst>
              <a:ext uri="{FF2B5EF4-FFF2-40B4-BE49-F238E27FC236}">
                <a16:creationId xmlns:a16="http://schemas.microsoft.com/office/drawing/2014/main" id="{B90D308A-34D5-4FB8-A9B4-B8EE632B64F0}"/>
              </a:ext>
            </a:extLst>
          </p:cNvPr>
          <p:cNvGrpSpPr/>
          <p:nvPr/>
        </p:nvGrpSpPr>
        <p:grpSpPr>
          <a:xfrm>
            <a:off x="-19922" y="4155588"/>
            <a:ext cx="9099954" cy="990600"/>
            <a:chOff x="527050" y="-1120776"/>
            <a:chExt cx="9099954" cy="990600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558C2205-ED9B-4B44-A235-86735D136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77E74EB-2997-4467-BC77-23E5574D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D65BA97E-1331-4FBA-BFC0-CAAD22A3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3959"/>
              <a:ext cx="9084079" cy="1837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BDE3935C-BE31-48CC-B148-8B74B44F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9101D74-D800-4126-89AB-1C681070F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5C302E83-C4B7-48A9-BA23-4300B167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" name="Google Shape;263;p42"/>
          <p:cNvSpPr txBox="1">
            <a:spLocks/>
          </p:cNvSpPr>
          <p:nvPr/>
        </p:nvSpPr>
        <p:spPr>
          <a:xfrm>
            <a:off x="2522406" y="293151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dirty="0">
                <a:solidFill>
                  <a:srgbClr val="002060"/>
                </a:solidFill>
                <a:latin typeface="Viga" panose="020B0604020202020204" charset="0"/>
                <a:cs typeface="Rubik" panose="020B0604020202020204" charset="-79"/>
              </a:rPr>
              <a:t>Fuentes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877424" y="1493268"/>
            <a:ext cx="4157664" cy="4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rPr>
              <a:t>ELABORADO POR : </a:t>
            </a:r>
            <a:r>
              <a:rPr lang="es-PE" sz="1600" dirty="0" smtClean="0">
                <a:latin typeface="Montserrat"/>
                <a:ea typeface="Montserrat"/>
                <a:cs typeface="Montserrat"/>
                <a:sym typeface="Montserrat"/>
              </a:rPr>
              <a:t>plantillaspowerpoint.org</a:t>
            </a:r>
            <a:endParaRPr lang="es-PE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sz="1600" b="1" dirty="0">
              <a:solidFill>
                <a:srgbClr val="C00000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8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1600" b="1" dirty="0">
                  <a:solidFill>
                    <a:schemeClr val="tx1"/>
                  </a:solidFill>
                  <a:latin typeface="Bevan" panose="020B060402020202020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1600" b="1" dirty="0">
                  <a:solidFill>
                    <a:schemeClr val="tx1"/>
                  </a:solidFill>
                  <a:latin typeface="Bevan" panose="020B0604020202020204" charset="0"/>
                  <a:ea typeface="Rubik"/>
                  <a:cs typeface="Rubik"/>
                  <a:sym typeface="Rubik"/>
                </a:rPr>
                <a:t> :</a:t>
              </a:r>
              <a:endParaRPr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solidFill>
                    <a:schemeClr val="tx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unsplash.com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solidFill>
                    <a:schemeClr val="tx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okdiario.com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71041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rPr>
              <a:t>FONTS :</a:t>
            </a:r>
            <a:endParaRPr sz="1600" b="1" dirty="0">
              <a:solidFill>
                <a:schemeClr val="tx1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4019043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s-PE" sz="1500" dirty="0">
                <a:latin typeface="Montserrat"/>
                <a:ea typeface="Montserrat"/>
                <a:cs typeface="Montserrat"/>
                <a:sym typeface="Montserrat"/>
              </a:rPr>
              <a:t>Viga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AC6451A-CC97-4EC6-B12A-C2D830477E19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224418F-F343-411C-8D79-E89E7ADFB0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DF4340A-271D-4D74-B1B8-874650F780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DC35640F-B48C-4135-A52A-F5D9EAF5E9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6C9FFE-2A4A-40DF-939B-93678A0D31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057C5B90-C561-4B06-8CD3-0C5A0B810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FFF86164-F035-426F-BC5F-C6CB9E85E9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A1AD4873-4E13-4CF0-A197-072151D11F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71B00C8C-AB2A-4A47-8D36-B0DA45BC95D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728A7930-357D-4DF0-BAAC-9C9DA7E9E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879E537A-D6FA-45B4-8987-DE655F87FC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2A98B023-2400-4FCF-A312-590C99BBFA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EA4E93EA-0BDD-4F03-8CE5-FB698A7CE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528A3B2C-3D5C-48BD-8395-F7450D0BFC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9C5BB5E8-8B70-4720-9E90-9E1896430F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F0E54B12-3934-4906-BF92-4A2A7FD3EC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B9CE70B8-1FDB-4590-9116-B6C63D313E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A7E652AB-F8AB-4F48-B32D-26FB730DA8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7B7794D8-EE13-4A9C-937A-2A403F2CD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F3EA9CAB-61C3-448F-A7D2-D591D69560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55565FC-F981-484D-AC7B-0FDD5C6E12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6FA90D2A-FA9A-4D3E-B36E-7C661355A7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B7448888-0238-4828-9FB3-A9A95AB6F571}"/>
              </a:ext>
            </a:extLst>
          </p:cNvPr>
          <p:cNvGrpSpPr/>
          <p:nvPr/>
        </p:nvGrpSpPr>
        <p:grpSpPr>
          <a:xfrm flipH="1">
            <a:off x="91631" y="96425"/>
            <a:ext cx="1882584" cy="1969030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962294A4-E3B8-430D-A11F-C52F8E20D2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29474EF7-98FC-4CA4-A654-5F816A768D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907CE40-4E60-45CB-A262-2B0FD98DF3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2E0CCB3B-82A9-48B9-832A-ABE5E6B4BA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1E1DEA96-E10D-40F3-9A59-93D5542562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FB3D1DEC-F037-42B9-926E-AD3732790D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E0DBEAC1-5CA5-4657-AD9B-013F7C0D40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68187339-2E1F-4BE2-BC51-BA09DAA66D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F538605-777B-404D-897D-DF3AFB4275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61A24A85-BDB9-40D6-886D-882C2D4C86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1FDAE42-58C9-44E3-818D-1BA0E60978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1DFA0D3B-903A-4F80-9797-248DCB5BC3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21CFA65A-A984-421E-A549-129B864279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54206143-B64F-4ADB-8409-91E05E1C02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476D144-46A7-4265-A673-F675A0C2D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B4B96346-214C-4A7C-B88B-79A83CCE6F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E6E467A-0D42-4E44-9911-ADD90DBA3A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D11E7194-6E56-45BE-ADA9-671A11D6FB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E3FE72AA-3A79-42A5-9FA5-7ECB5E15FD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2A7DFBB7-9CB4-470C-AB6A-FAF7D0D1AD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15D80E6C-AAC2-4C4C-B75F-47601D6D7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92FB6439-9F31-4DC8-9E7E-3C442FA6CFFA}"/>
              </a:ext>
            </a:extLst>
          </p:cNvPr>
          <p:cNvSpPr>
            <a:spLocks/>
          </p:cNvSpPr>
          <p:nvPr/>
        </p:nvSpPr>
        <p:spPr bwMode="auto">
          <a:xfrm>
            <a:off x="6569076" y="2343151"/>
            <a:ext cx="1066800" cy="1284288"/>
          </a:xfrm>
          <a:custGeom>
            <a:avLst/>
            <a:gdLst>
              <a:gd name="T0" fmla="*/ 186 w 199"/>
              <a:gd name="T1" fmla="*/ 198 h 238"/>
              <a:gd name="T2" fmla="*/ 192 w 199"/>
              <a:gd name="T3" fmla="*/ 198 h 238"/>
              <a:gd name="T4" fmla="*/ 198 w 199"/>
              <a:gd name="T5" fmla="*/ 200 h 238"/>
              <a:gd name="T6" fmla="*/ 194 w 199"/>
              <a:gd name="T7" fmla="*/ 206 h 238"/>
              <a:gd name="T8" fmla="*/ 81 w 199"/>
              <a:gd name="T9" fmla="*/ 222 h 238"/>
              <a:gd name="T10" fmla="*/ 9 w 199"/>
              <a:gd name="T11" fmla="*/ 131 h 238"/>
              <a:gd name="T12" fmla="*/ 125 w 199"/>
              <a:gd name="T13" fmla="*/ 1 h 238"/>
              <a:gd name="T14" fmla="*/ 135 w 199"/>
              <a:gd name="T15" fmla="*/ 4 h 238"/>
              <a:gd name="T16" fmla="*/ 128 w 199"/>
              <a:gd name="T17" fmla="*/ 11 h 238"/>
              <a:gd name="T18" fmla="*/ 89 w 199"/>
              <a:gd name="T19" fmla="*/ 125 h 238"/>
              <a:gd name="T20" fmla="*/ 186 w 199"/>
              <a:gd name="T21" fmla="*/ 19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38">
                <a:moveTo>
                  <a:pt x="186" y="198"/>
                </a:moveTo>
                <a:cubicBezTo>
                  <a:pt x="188" y="198"/>
                  <a:pt x="190" y="198"/>
                  <a:pt x="192" y="198"/>
                </a:cubicBezTo>
                <a:cubicBezTo>
                  <a:pt x="194" y="198"/>
                  <a:pt x="197" y="197"/>
                  <a:pt x="198" y="200"/>
                </a:cubicBezTo>
                <a:cubicBezTo>
                  <a:pt x="199" y="203"/>
                  <a:pt x="196" y="204"/>
                  <a:pt x="194" y="206"/>
                </a:cubicBezTo>
                <a:cubicBezTo>
                  <a:pt x="160" y="232"/>
                  <a:pt x="121" y="238"/>
                  <a:pt x="81" y="222"/>
                </a:cubicBezTo>
                <a:cubicBezTo>
                  <a:pt x="40" y="206"/>
                  <a:pt x="15" y="175"/>
                  <a:pt x="9" y="131"/>
                </a:cubicBezTo>
                <a:cubicBezTo>
                  <a:pt x="0" y="61"/>
                  <a:pt x="54" y="0"/>
                  <a:pt x="125" y="1"/>
                </a:cubicBezTo>
                <a:cubicBezTo>
                  <a:pt x="128" y="1"/>
                  <a:pt x="134" y="0"/>
                  <a:pt x="135" y="4"/>
                </a:cubicBezTo>
                <a:cubicBezTo>
                  <a:pt x="137" y="8"/>
                  <a:pt x="131" y="9"/>
                  <a:pt x="128" y="11"/>
                </a:cubicBezTo>
                <a:cubicBezTo>
                  <a:pt x="92" y="36"/>
                  <a:pt x="76" y="83"/>
                  <a:pt x="89" y="125"/>
                </a:cubicBezTo>
                <a:cubicBezTo>
                  <a:pt x="103" y="168"/>
                  <a:pt x="142" y="198"/>
                  <a:pt x="186" y="19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CFED288-C8B4-447C-8EC7-DA3B91F66E04}"/>
              </a:ext>
            </a:extLst>
          </p:cNvPr>
          <p:cNvSpPr>
            <a:spLocks/>
          </p:cNvSpPr>
          <p:nvPr/>
        </p:nvSpPr>
        <p:spPr bwMode="auto">
          <a:xfrm>
            <a:off x="7412038" y="2451101"/>
            <a:ext cx="358775" cy="393700"/>
          </a:xfrm>
          <a:custGeom>
            <a:avLst/>
            <a:gdLst>
              <a:gd name="T0" fmla="*/ 0 w 67"/>
              <a:gd name="T1" fmla="*/ 37 h 73"/>
              <a:gd name="T2" fmla="*/ 34 w 67"/>
              <a:gd name="T3" fmla="*/ 0 h 73"/>
              <a:gd name="T4" fmla="*/ 67 w 67"/>
              <a:gd name="T5" fmla="*/ 37 h 73"/>
              <a:gd name="T6" fmla="*/ 34 w 67"/>
              <a:gd name="T7" fmla="*/ 73 h 73"/>
              <a:gd name="T8" fmla="*/ 0 w 67"/>
              <a:gd name="T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73">
                <a:moveTo>
                  <a:pt x="0" y="37"/>
                </a:moveTo>
                <a:cubicBezTo>
                  <a:pt x="20" y="33"/>
                  <a:pt x="29" y="20"/>
                  <a:pt x="34" y="0"/>
                </a:cubicBezTo>
                <a:cubicBezTo>
                  <a:pt x="38" y="21"/>
                  <a:pt x="47" y="33"/>
                  <a:pt x="67" y="37"/>
                </a:cubicBezTo>
                <a:cubicBezTo>
                  <a:pt x="47" y="41"/>
                  <a:pt x="37" y="53"/>
                  <a:pt x="34" y="73"/>
                </a:cubicBezTo>
                <a:cubicBezTo>
                  <a:pt x="26" y="49"/>
                  <a:pt x="19" y="42"/>
                  <a:pt x="0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A84A6E8-3F36-41E7-BE92-0EF202CFC614}"/>
              </a:ext>
            </a:extLst>
          </p:cNvPr>
          <p:cNvSpPr>
            <a:spLocks/>
          </p:cNvSpPr>
          <p:nvPr/>
        </p:nvSpPr>
        <p:spPr bwMode="auto">
          <a:xfrm>
            <a:off x="7175501" y="2806701"/>
            <a:ext cx="284163" cy="280988"/>
          </a:xfrm>
          <a:custGeom>
            <a:avLst/>
            <a:gdLst>
              <a:gd name="T0" fmla="*/ 0 w 53"/>
              <a:gd name="T1" fmla="*/ 26 h 52"/>
              <a:gd name="T2" fmla="*/ 27 w 53"/>
              <a:gd name="T3" fmla="*/ 0 h 52"/>
              <a:gd name="T4" fmla="*/ 53 w 53"/>
              <a:gd name="T5" fmla="*/ 26 h 52"/>
              <a:gd name="T6" fmla="*/ 27 w 53"/>
              <a:gd name="T7" fmla="*/ 52 h 52"/>
              <a:gd name="T8" fmla="*/ 0 w 53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0" y="26"/>
                </a:moveTo>
                <a:cubicBezTo>
                  <a:pt x="16" y="24"/>
                  <a:pt x="24" y="15"/>
                  <a:pt x="27" y="0"/>
                </a:cubicBezTo>
                <a:cubicBezTo>
                  <a:pt x="30" y="14"/>
                  <a:pt x="37" y="23"/>
                  <a:pt x="53" y="26"/>
                </a:cubicBezTo>
                <a:cubicBezTo>
                  <a:pt x="38" y="30"/>
                  <a:pt x="30" y="39"/>
                  <a:pt x="27" y="52"/>
                </a:cubicBezTo>
                <a:cubicBezTo>
                  <a:pt x="23" y="39"/>
                  <a:pt x="16" y="30"/>
                  <a:pt x="0" y="2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09843FF-F16C-48A4-8FB1-63AFDD42803C}"/>
              </a:ext>
            </a:extLst>
          </p:cNvPr>
          <p:cNvSpPr>
            <a:spLocks/>
          </p:cNvSpPr>
          <p:nvPr/>
        </p:nvSpPr>
        <p:spPr bwMode="auto">
          <a:xfrm>
            <a:off x="7583488" y="3017838"/>
            <a:ext cx="176213" cy="188913"/>
          </a:xfrm>
          <a:custGeom>
            <a:avLst/>
            <a:gdLst>
              <a:gd name="T0" fmla="*/ 33 w 33"/>
              <a:gd name="T1" fmla="*/ 18 h 35"/>
              <a:gd name="T2" fmla="*/ 17 w 33"/>
              <a:gd name="T3" fmla="*/ 35 h 35"/>
              <a:gd name="T4" fmla="*/ 0 w 33"/>
              <a:gd name="T5" fmla="*/ 19 h 35"/>
              <a:gd name="T6" fmla="*/ 16 w 33"/>
              <a:gd name="T7" fmla="*/ 0 h 35"/>
              <a:gd name="T8" fmla="*/ 33 w 33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18"/>
                </a:moveTo>
                <a:cubicBezTo>
                  <a:pt x="25" y="20"/>
                  <a:pt x="20" y="26"/>
                  <a:pt x="17" y="35"/>
                </a:cubicBezTo>
                <a:cubicBezTo>
                  <a:pt x="14" y="27"/>
                  <a:pt x="10" y="21"/>
                  <a:pt x="0" y="19"/>
                </a:cubicBezTo>
                <a:cubicBezTo>
                  <a:pt x="10" y="15"/>
                  <a:pt x="15" y="10"/>
                  <a:pt x="16" y="0"/>
                </a:cubicBezTo>
                <a:cubicBezTo>
                  <a:pt x="19" y="9"/>
                  <a:pt x="24" y="16"/>
                  <a:pt x="33" y="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F40CD0B-339D-4174-BFF0-6C55BAD1ACCA}"/>
              </a:ext>
            </a:extLst>
          </p:cNvPr>
          <p:cNvSpPr>
            <a:spLocks/>
          </p:cNvSpPr>
          <p:nvPr/>
        </p:nvSpPr>
        <p:spPr bwMode="auto">
          <a:xfrm>
            <a:off x="4881563" y="2601913"/>
            <a:ext cx="728663" cy="733425"/>
          </a:xfrm>
          <a:custGeom>
            <a:avLst/>
            <a:gdLst>
              <a:gd name="T0" fmla="*/ 134 w 136"/>
              <a:gd name="T1" fmla="*/ 64 h 136"/>
              <a:gd name="T2" fmla="*/ 67 w 136"/>
              <a:gd name="T3" fmla="*/ 2 h 136"/>
              <a:gd name="T4" fmla="*/ 2 w 136"/>
              <a:gd name="T5" fmla="*/ 71 h 136"/>
              <a:gd name="T6" fmla="*/ 72 w 136"/>
              <a:gd name="T7" fmla="*/ 134 h 136"/>
              <a:gd name="T8" fmla="*/ 134 w 136"/>
              <a:gd name="T9" fmla="*/ 6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36">
                <a:moveTo>
                  <a:pt x="134" y="64"/>
                </a:moveTo>
                <a:cubicBezTo>
                  <a:pt x="132" y="29"/>
                  <a:pt x="100" y="0"/>
                  <a:pt x="67" y="2"/>
                </a:cubicBezTo>
                <a:cubicBezTo>
                  <a:pt x="33" y="1"/>
                  <a:pt x="0" y="32"/>
                  <a:pt x="2" y="71"/>
                </a:cubicBezTo>
                <a:cubicBezTo>
                  <a:pt x="5" y="109"/>
                  <a:pt x="36" y="136"/>
                  <a:pt x="72" y="134"/>
                </a:cubicBezTo>
                <a:cubicBezTo>
                  <a:pt x="108" y="131"/>
                  <a:pt x="136" y="100"/>
                  <a:pt x="134" y="6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9B7EF1A-F49B-4025-8A11-3068E75145FB}"/>
              </a:ext>
            </a:extLst>
          </p:cNvPr>
          <p:cNvSpPr>
            <a:spLocks/>
          </p:cNvSpPr>
          <p:nvPr/>
        </p:nvSpPr>
        <p:spPr bwMode="auto">
          <a:xfrm>
            <a:off x="5551488" y="3276601"/>
            <a:ext cx="160338" cy="173038"/>
          </a:xfrm>
          <a:custGeom>
            <a:avLst/>
            <a:gdLst>
              <a:gd name="T0" fmla="*/ 7 w 30"/>
              <a:gd name="T1" fmla="*/ 1 h 32"/>
              <a:gd name="T2" fmla="*/ 2 w 30"/>
              <a:gd name="T3" fmla="*/ 3 h 32"/>
              <a:gd name="T4" fmla="*/ 1 w 30"/>
              <a:gd name="T5" fmla="*/ 8 h 32"/>
              <a:gd name="T6" fmla="*/ 24 w 30"/>
              <a:gd name="T7" fmla="*/ 30 h 32"/>
              <a:gd name="T8" fmla="*/ 30 w 30"/>
              <a:gd name="T9" fmla="*/ 26 h 32"/>
              <a:gd name="T10" fmla="*/ 30 w 30"/>
              <a:gd name="T11" fmla="*/ 24 h 32"/>
              <a:gd name="T12" fmla="*/ 7 w 30"/>
              <a:gd name="T13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2">
                <a:moveTo>
                  <a:pt x="7" y="1"/>
                </a:moveTo>
                <a:cubicBezTo>
                  <a:pt x="5" y="0"/>
                  <a:pt x="3" y="1"/>
                  <a:pt x="2" y="3"/>
                </a:cubicBezTo>
                <a:cubicBezTo>
                  <a:pt x="1" y="4"/>
                  <a:pt x="0" y="6"/>
                  <a:pt x="1" y="8"/>
                </a:cubicBezTo>
                <a:cubicBezTo>
                  <a:pt x="8" y="16"/>
                  <a:pt x="15" y="24"/>
                  <a:pt x="24" y="30"/>
                </a:cubicBezTo>
                <a:cubicBezTo>
                  <a:pt x="27" y="32"/>
                  <a:pt x="30" y="30"/>
                  <a:pt x="30" y="26"/>
                </a:cubicBezTo>
                <a:cubicBezTo>
                  <a:pt x="30" y="25"/>
                  <a:pt x="30" y="24"/>
                  <a:pt x="30" y="24"/>
                </a:cubicBezTo>
                <a:cubicBezTo>
                  <a:pt x="23" y="15"/>
                  <a:pt x="16" y="8"/>
                  <a:pt x="7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865B4E75-AA2F-4473-A2D3-CD6B5659E92E}"/>
              </a:ext>
            </a:extLst>
          </p:cNvPr>
          <p:cNvSpPr>
            <a:spLocks/>
          </p:cNvSpPr>
          <p:nvPr/>
        </p:nvSpPr>
        <p:spPr bwMode="auto">
          <a:xfrm>
            <a:off x="4773613" y="2493963"/>
            <a:ext cx="166688" cy="161925"/>
          </a:xfrm>
          <a:custGeom>
            <a:avLst/>
            <a:gdLst>
              <a:gd name="T0" fmla="*/ 25 w 31"/>
              <a:gd name="T1" fmla="*/ 30 h 30"/>
              <a:gd name="T2" fmla="*/ 29 w 31"/>
              <a:gd name="T3" fmla="*/ 28 h 30"/>
              <a:gd name="T4" fmla="*/ 29 w 31"/>
              <a:gd name="T5" fmla="*/ 23 h 30"/>
              <a:gd name="T6" fmla="*/ 8 w 31"/>
              <a:gd name="T7" fmla="*/ 1 h 30"/>
              <a:gd name="T8" fmla="*/ 3 w 31"/>
              <a:gd name="T9" fmla="*/ 1 h 30"/>
              <a:gd name="T10" fmla="*/ 1 w 31"/>
              <a:gd name="T11" fmla="*/ 6 h 30"/>
              <a:gd name="T12" fmla="*/ 25 w 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25" y="30"/>
                </a:moveTo>
                <a:cubicBezTo>
                  <a:pt x="27" y="30"/>
                  <a:pt x="28" y="30"/>
                  <a:pt x="29" y="28"/>
                </a:cubicBezTo>
                <a:cubicBezTo>
                  <a:pt x="30" y="26"/>
                  <a:pt x="31" y="24"/>
                  <a:pt x="29" y="23"/>
                </a:cubicBezTo>
                <a:cubicBezTo>
                  <a:pt x="23" y="15"/>
                  <a:pt x="16" y="8"/>
                  <a:pt x="8" y="1"/>
                </a:cubicBezTo>
                <a:cubicBezTo>
                  <a:pt x="6" y="0"/>
                  <a:pt x="4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1" y="9"/>
                  <a:pt x="22" y="30"/>
                  <a:pt x="25" y="3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8912A5C3-CC50-457F-B0AD-AC61A780DB6F}"/>
              </a:ext>
            </a:extLst>
          </p:cNvPr>
          <p:cNvSpPr>
            <a:spLocks/>
          </p:cNvSpPr>
          <p:nvPr/>
        </p:nvSpPr>
        <p:spPr bwMode="auto">
          <a:xfrm>
            <a:off x="4768851" y="3276601"/>
            <a:ext cx="171450" cy="161925"/>
          </a:xfrm>
          <a:custGeom>
            <a:avLst/>
            <a:gdLst>
              <a:gd name="T0" fmla="*/ 24 w 32"/>
              <a:gd name="T1" fmla="*/ 2 h 30"/>
              <a:gd name="T2" fmla="*/ 3 w 32"/>
              <a:gd name="T3" fmla="*/ 23 h 30"/>
              <a:gd name="T4" fmla="*/ 7 w 32"/>
              <a:gd name="T5" fmla="*/ 30 h 30"/>
              <a:gd name="T6" fmla="*/ 8 w 32"/>
              <a:gd name="T7" fmla="*/ 30 h 30"/>
              <a:gd name="T8" fmla="*/ 31 w 32"/>
              <a:gd name="T9" fmla="*/ 8 h 30"/>
              <a:gd name="T10" fmla="*/ 29 w 32"/>
              <a:gd name="T11" fmla="*/ 2 h 30"/>
              <a:gd name="T12" fmla="*/ 24 w 32"/>
              <a:gd name="T13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0">
                <a:moveTo>
                  <a:pt x="24" y="2"/>
                </a:moveTo>
                <a:cubicBezTo>
                  <a:pt x="16" y="9"/>
                  <a:pt x="9" y="15"/>
                  <a:pt x="3" y="23"/>
                </a:cubicBezTo>
                <a:cubicBezTo>
                  <a:pt x="0" y="26"/>
                  <a:pt x="2" y="30"/>
                  <a:pt x="7" y="30"/>
                </a:cubicBezTo>
                <a:cubicBezTo>
                  <a:pt x="7" y="30"/>
                  <a:pt x="8" y="30"/>
                  <a:pt x="8" y="30"/>
                </a:cubicBezTo>
                <a:cubicBezTo>
                  <a:pt x="16" y="23"/>
                  <a:pt x="24" y="16"/>
                  <a:pt x="31" y="8"/>
                </a:cubicBezTo>
                <a:cubicBezTo>
                  <a:pt x="32" y="6"/>
                  <a:pt x="31" y="3"/>
                  <a:pt x="29" y="2"/>
                </a:cubicBezTo>
                <a:cubicBezTo>
                  <a:pt x="28" y="0"/>
                  <a:pt x="25" y="0"/>
                  <a:pt x="24" y="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F09B671-F31A-4C71-8E52-7634512F49FD}"/>
              </a:ext>
            </a:extLst>
          </p:cNvPr>
          <p:cNvSpPr>
            <a:spLocks/>
          </p:cNvSpPr>
          <p:nvPr/>
        </p:nvSpPr>
        <p:spPr bwMode="auto">
          <a:xfrm>
            <a:off x="5551488" y="2500313"/>
            <a:ext cx="160338" cy="161925"/>
          </a:xfrm>
          <a:custGeom>
            <a:avLst/>
            <a:gdLst>
              <a:gd name="T0" fmla="*/ 10 w 30"/>
              <a:gd name="T1" fmla="*/ 27 h 30"/>
              <a:gd name="T2" fmla="*/ 27 w 30"/>
              <a:gd name="T3" fmla="*/ 10 h 30"/>
              <a:gd name="T4" fmla="*/ 29 w 30"/>
              <a:gd name="T5" fmla="*/ 4 h 30"/>
              <a:gd name="T6" fmla="*/ 27 w 30"/>
              <a:gd name="T7" fmla="*/ 1 h 30"/>
              <a:gd name="T8" fmla="*/ 21 w 30"/>
              <a:gd name="T9" fmla="*/ 2 h 30"/>
              <a:gd name="T10" fmla="*/ 3 w 30"/>
              <a:gd name="T11" fmla="*/ 20 h 30"/>
              <a:gd name="T12" fmla="*/ 2 w 30"/>
              <a:gd name="T13" fmla="*/ 28 h 30"/>
              <a:gd name="T14" fmla="*/ 10 w 30"/>
              <a:gd name="T1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0">
                <a:moveTo>
                  <a:pt x="10" y="27"/>
                </a:moveTo>
                <a:cubicBezTo>
                  <a:pt x="16" y="21"/>
                  <a:pt x="21" y="16"/>
                  <a:pt x="27" y="10"/>
                </a:cubicBezTo>
                <a:cubicBezTo>
                  <a:pt x="28" y="9"/>
                  <a:pt x="30" y="7"/>
                  <a:pt x="29" y="4"/>
                </a:cubicBezTo>
                <a:cubicBezTo>
                  <a:pt x="29" y="3"/>
                  <a:pt x="29" y="1"/>
                  <a:pt x="27" y="1"/>
                </a:cubicBezTo>
                <a:cubicBezTo>
                  <a:pt x="25" y="0"/>
                  <a:pt x="23" y="0"/>
                  <a:pt x="21" y="2"/>
                </a:cubicBezTo>
                <a:cubicBezTo>
                  <a:pt x="15" y="8"/>
                  <a:pt x="9" y="14"/>
                  <a:pt x="3" y="20"/>
                </a:cubicBezTo>
                <a:cubicBezTo>
                  <a:pt x="0" y="22"/>
                  <a:pt x="0" y="25"/>
                  <a:pt x="2" y="28"/>
                </a:cubicBezTo>
                <a:cubicBezTo>
                  <a:pt x="5" y="30"/>
                  <a:pt x="8" y="29"/>
                  <a:pt x="10" y="2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14BB4D1-FAC1-4FEE-9113-221F278D4DDC}"/>
              </a:ext>
            </a:extLst>
          </p:cNvPr>
          <p:cNvSpPr>
            <a:spLocks/>
          </p:cNvSpPr>
          <p:nvPr/>
        </p:nvSpPr>
        <p:spPr bwMode="auto">
          <a:xfrm>
            <a:off x="5218113" y="3422651"/>
            <a:ext cx="53975" cy="204788"/>
          </a:xfrm>
          <a:custGeom>
            <a:avLst/>
            <a:gdLst>
              <a:gd name="T0" fmla="*/ 5 w 10"/>
              <a:gd name="T1" fmla="*/ 0 h 38"/>
              <a:gd name="T2" fmla="*/ 0 w 10"/>
              <a:gd name="T3" fmla="*/ 4 h 38"/>
              <a:gd name="T4" fmla="*/ 0 w 10"/>
              <a:gd name="T5" fmla="*/ 19 h 38"/>
              <a:gd name="T6" fmla="*/ 0 w 10"/>
              <a:gd name="T7" fmla="*/ 19 h 38"/>
              <a:gd name="T8" fmla="*/ 0 w 10"/>
              <a:gd name="T9" fmla="*/ 32 h 38"/>
              <a:gd name="T10" fmla="*/ 4 w 10"/>
              <a:gd name="T11" fmla="*/ 38 h 38"/>
              <a:gd name="T12" fmla="*/ 10 w 10"/>
              <a:gd name="T13" fmla="*/ 33 h 38"/>
              <a:gd name="T14" fmla="*/ 10 w 10"/>
              <a:gd name="T15" fmla="*/ 4 h 38"/>
              <a:gd name="T16" fmla="*/ 5 w 10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8">
                <a:moveTo>
                  <a:pt x="5" y="0"/>
                </a:moveTo>
                <a:cubicBezTo>
                  <a:pt x="2" y="0"/>
                  <a:pt x="0" y="2"/>
                  <a:pt x="0" y="4"/>
                </a:cubicBezTo>
                <a:cubicBezTo>
                  <a:pt x="0" y="9"/>
                  <a:pt x="0" y="14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8"/>
                  <a:pt x="0" y="32"/>
                </a:cubicBezTo>
                <a:cubicBezTo>
                  <a:pt x="0" y="35"/>
                  <a:pt x="1" y="37"/>
                  <a:pt x="4" y="38"/>
                </a:cubicBezTo>
                <a:cubicBezTo>
                  <a:pt x="7" y="38"/>
                  <a:pt x="9" y="36"/>
                  <a:pt x="10" y="33"/>
                </a:cubicBezTo>
                <a:cubicBezTo>
                  <a:pt x="10" y="23"/>
                  <a:pt x="10" y="14"/>
                  <a:pt x="10" y="4"/>
                </a:cubicBezTo>
                <a:cubicBezTo>
                  <a:pt x="9" y="1"/>
                  <a:pt x="7" y="0"/>
                  <a:pt x="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16028833-654C-4855-93B1-699974B33832}"/>
              </a:ext>
            </a:extLst>
          </p:cNvPr>
          <p:cNvSpPr>
            <a:spLocks/>
          </p:cNvSpPr>
          <p:nvPr/>
        </p:nvSpPr>
        <p:spPr bwMode="auto">
          <a:xfrm>
            <a:off x="5695951" y="2941638"/>
            <a:ext cx="203200" cy="53975"/>
          </a:xfrm>
          <a:custGeom>
            <a:avLst/>
            <a:gdLst>
              <a:gd name="T0" fmla="*/ 32 w 38"/>
              <a:gd name="T1" fmla="*/ 0 h 10"/>
              <a:gd name="T2" fmla="*/ 19 w 38"/>
              <a:gd name="T3" fmla="*/ 0 h 10"/>
              <a:gd name="T4" fmla="*/ 6 w 38"/>
              <a:gd name="T5" fmla="*/ 0 h 10"/>
              <a:gd name="T6" fmla="*/ 0 w 38"/>
              <a:gd name="T7" fmla="*/ 5 h 10"/>
              <a:gd name="T8" fmla="*/ 5 w 38"/>
              <a:gd name="T9" fmla="*/ 10 h 10"/>
              <a:gd name="T10" fmla="*/ 32 w 38"/>
              <a:gd name="T11" fmla="*/ 10 h 10"/>
              <a:gd name="T12" fmla="*/ 38 w 38"/>
              <a:gd name="T13" fmla="*/ 5 h 10"/>
              <a:gd name="T14" fmla="*/ 32 w 38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0">
                <a:moveTo>
                  <a:pt x="32" y="0"/>
                </a:moveTo>
                <a:cubicBezTo>
                  <a:pt x="27" y="0"/>
                  <a:pt x="23" y="0"/>
                  <a:pt x="19" y="0"/>
                </a:cubicBezTo>
                <a:cubicBezTo>
                  <a:pt x="15" y="0"/>
                  <a:pt x="10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14" y="10"/>
                  <a:pt x="23" y="10"/>
                  <a:pt x="32" y="10"/>
                </a:cubicBezTo>
                <a:cubicBezTo>
                  <a:pt x="35" y="10"/>
                  <a:pt x="38" y="8"/>
                  <a:pt x="38" y="5"/>
                </a:cubicBezTo>
                <a:cubicBezTo>
                  <a:pt x="37" y="1"/>
                  <a:pt x="35" y="0"/>
                  <a:pt x="3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6">
            <a:extLst>
              <a:ext uri="{FF2B5EF4-FFF2-40B4-BE49-F238E27FC236}">
                <a16:creationId xmlns:a16="http://schemas.microsoft.com/office/drawing/2014/main" id="{519C0F62-C8A0-4CD6-A234-4882719E2653}"/>
              </a:ext>
            </a:extLst>
          </p:cNvPr>
          <p:cNvSpPr>
            <a:spLocks/>
          </p:cNvSpPr>
          <p:nvPr/>
        </p:nvSpPr>
        <p:spPr bwMode="auto">
          <a:xfrm>
            <a:off x="4597401" y="2941638"/>
            <a:ext cx="198438" cy="49213"/>
          </a:xfrm>
          <a:custGeom>
            <a:avLst/>
            <a:gdLst>
              <a:gd name="T0" fmla="*/ 37 w 37"/>
              <a:gd name="T1" fmla="*/ 5 h 9"/>
              <a:gd name="T2" fmla="*/ 32 w 37"/>
              <a:gd name="T3" fmla="*/ 0 h 9"/>
              <a:gd name="T4" fmla="*/ 18 w 37"/>
              <a:gd name="T5" fmla="*/ 0 h 9"/>
              <a:gd name="T6" fmla="*/ 5 w 37"/>
              <a:gd name="T7" fmla="*/ 0 h 9"/>
              <a:gd name="T8" fmla="*/ 0 w 37"/>
              <a:gd name="T9" fmla="*/ 5 h 9"/>
              <a:gd name="T10" fmla="*/ 4 w 37"/>
              <a:gd name="T11" fmla="*/ 9 h 9"/>
              <a:gd name="T12" fmla="*/ 32 w 37"/>
              <a:gd name="T13" fmla="*/ 9 h 9"/>
              <a:gd name="T14" fmla="*/ 37 w 37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9">
                <a:moveTo>
                  <a:pt x="37" y="5"/>
                </a:moveTo>
                <a:cubicBezTo>
                  <a:pt x="37" y="2"/>
                  <a:pt x="35" y="0"/>
                  <a:pt x="32" y="0"/>
                </a:cubicBezTo>
                <a:cubicBezTo>
                  <a:pt x="27" y="0"/>
                  <a:pt x="23" y="0"/>
                  <a:pt x="18" y="0"/>
                </a:cubicBezTo>
                <a:cubicBezTo>
                  <a:pt x="14" y="0"/>
                  <a:pt x="9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9"/>
                  <a:pt x="4" y="9"/>
                </a:cubicBezTo>
                <a:cubicBezTo>
                  <a:pt x="14" y="9"/>
                  <a:pt x="23" y="9"/>
                  <a:pt x="32" y="9"/>
                </a:cubicBezTo>
                <a:cubicBezTo>
                  <a:pt x="35" y="9"/>
                  <a:pt x="37" y="8"/>
                  <a:pt x="37" y="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64BF0E9B-3CC9-4C2C-94FD-56D2A78E0A29}"/>
              </a:ext>
            </a:extLst>
          </p:cNvPr>
          <p:cNvSpPr>
            <a:spLocks/>
          </p:cNvSpPr>
          <p:nvPr/>
        </p:nvSpPr>
        <p:spPr bwMode="auto">
          <a:xfrm>
            <a:off x="5218113" y="2316163"/>
            <a:ext cx="53975" cy="200025"/>
          </a:xfrm>
          <a:custGeom>
            <a:avLst/>
            <a:gdLst>
              <a:gd name="T0" fmla="*/ 5 w 10"/>
              <a:gd name="T1" fmla="*/ 37 h 37"/>
              <a:gd name="T2" fmla="*/ 9 w 10"/>
              <a:gd name="T3" fmla="*/ 32 h 37"/>
              <a:gd name="T4" fmla="*/ 9 w 10"/>
              <a:gd name="T5" fmla="*/ 18 h 37"/>
              <a:gd name="T6" fmla="*/ 9 w 10"/>
              <a:gd name="T7" fmla="*/ 18 h 37"/>
              <a:gd name="T8" fmla="*/ 9 w 10"/>
              <a:gd name="T9" fmla="*/ 5 h 37"/>
              <a:gd name="T10" fmla="*/ 5 w 10"/>
              <a:gd name="T11" fmla="*/ 0 h 37"/>
              <a:gd name="T12" fmla="*/ 1 w 10"/>
              <a:gd name="T13" fmla="*/ 5 h 37"/>
              <a:gd name="T14" fmla="*/ 0 w 10"/>
              <a:gd name="T15" fmla="*/ 32 h 37"/>
              <a:gd name="T16" fmla="*/ 5 w 10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7">
                <a:moveTo>
                  <a:pt x="5" y="37"/>
                </a:moveTo>
                <a:cubicBezTo>
                  <a:pt x="8" y="37"/>
                  <a:pt x="9" y="35"/>
                  <a:pt x="9" y="32"/>
                </a:cubicBezTo>
                <a:cubicBezTo>
                  <a:pt x="10" y="27"/>
                  <a:pt x="9" y="23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4"/>
                  <a:pt x="9" y="9"/>
                  <a:pt x="9" y="5"/>
                </a:cubicBezTo>
                <a:cubicBezTo>
                  <a:pt x="9" y="2"/>
                  <a:pt x="9" y="0"/>
                  <a:pt x="5" y="0"/>
                </a:cubicBezTo>
                <a:cubicBezTo>
                  <a:pt x="2" y="0"/>
                  <a:pt x="1" y="2"/>
                  <a:pt x="1" y="5"/>
                </a:cubicBezTo>
                <a:cubicBezTo>
                  <a:pt x="1" y="14"/>
                  <a:pt x="0" y="23"/>
                  <a:pt x="0" y="32"/>
                </a:cubicBezTo>
                <a:cubicBezTo>
                  <a:pt x="0" y="35"/>
                  <a:pt x="1" y="37"/>
                  <a:pt x="5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23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RESOURCES</a:t>
            </a:r>
            <a:endParaRPr sz="3000" dirty="0"/>
          </a:p>
        </p:txBody>
      </p:sp>
      <p:grpSp>
        <p:nvGrpSpPr>
          <p:cNvPr id="2998" name="Google Shape;2998;p70"/>
          <p:cNvGrpSpPr/>
          <p:nvPr/>
        </p:nvGrpSpPr>
        <p:grpSpPr>
          <a:xfrm>
            <a:off x="2060456" y="1058666"/>
            <a:ext cx="1646119" cy="1677714"/>
            <a:chOff x="5831050" y="3715975"/>
            <a:chExt cx="1043300" cy="1063325"/>
          </a:xfrm>
        </p:grpSpPr>
        <p:sp>
          <p:nvSpPr>
            <p:cNvPr id="2999" name="Google Shape;2999;p70"/>
            <p:cNvSpPr/>
            <p:nvPr/>
          </p:nvSpPr>
          <p:spPr>
            <a:xfrm>
              <a:off x="6083650" y="4290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86" y="0"/>
                  </a:moveTo>
                  <a:cubicBezTo>
                    <a:pt x="215" y="0"/>
                    <a:pt x="72" y="122"/>
                    <a:pt x="36" y="286"/>
                  </a:cubicBezTo>
                  <a:cubicBezTo>
                    <a:pt x="0" y="479"/>
                    <a:pt x="122" y="664"/>
                    <a:pt x="322" y="700"/>
                  </a:cubicBezTo>
                  <a:cubicBezTo>
                    <a:pt x="343" y="707"/>
                    <a:pt x="365" y="707"/>
                    <a:pt x="393" y="707"/>
                  </a:cubicBezTo>
                  <a:cubicBezTo>
                    <a:pt x="565" y="707"/>
                    <a:pt x="700" y="593"/>
                    <a:pt x="743" y="422"/>
                  </a:cubicBezTo>
                  <a:cubicBezTo>
                    <a:pt x="750" y="400"/>
                    <a:pt x="750" y="379"/>
                    <a:pt x="750" y="357"/>
                  </a:cubicBezTo>
                  <a:cubicBezTo>
                    <a:pt x="750" y="200"/>
                    <a:pt x="636" y="50"/>
                    <a:pt x="457" y="15"/>
                  </a:cubicBezTo>
                  <a:cubicBezTo>
                    <a:pt x="429" y="0"/>
                    <a:pt x="40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0"/>
            <p:cNvSpPr/>
            <p:nvPr/>
          </p:nvSpPr>
          <p:spPr>
            <a:xfrm>
              <a:off x="6054200" y="428492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1"/>
                  </a:moveTo>
                  <a:cubicBezTo>
                    <a:pt x="214" y="1"/>
                    <a:pt x="72" y="129"/>
                    <a:pt x="36" y="287"/>
                  </a:cubicBezTo>
                  <a:cubicBezTo>
                    <a:pt x="0" y="472"/>
                    <a:pt x="122" y="665"/>
                    <a:pt x="322" y="708"/>
                  </a:cubicBezTo>
                  <a:cubicBezTo>
                    <a:pt x="343" y="715"/>
                    <a:pt x="364" y="715"/>
                    <a:pt x="379" y="715"/>
                  </a:cubicBezTo>
                  <a:cubicBezTo>
                    <a:pt x="550" y="715"/>
                    <a:pt x="693" y="601"/>
                    <a:pt x="729" y="429"/>
                  </a:cubicBezTo>
                  <a:cubicBezTo>
                    <a:pt x="736" y="415"/>
                    <a:pt x="736" y="386"/>
                    <a:pt x="736" y="365"/>
                  </a:cubicBezTo>
                  <a:cubicBezTo>
                    <a:pt x="743" y="187"/>
                    <a:pt x="621" y="37"/>
                    <a:pt x="457" y="8"/>
                  </a:cubicBezTo>
                  <a:cubicBezTo>
                    <a:pt x="429" y="1"/>
                    <a:pt x="407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0"/>
            <p:cNvSpPr/>
            <p:nvPr/>
          </p:nvSpPr>
          <p:spPr>
            <a:xfrm>
              <a:off x="5994925" y="4273325"/>
              <a:ext cx="18600" cy="17875"/>
            </a:xfrm>
            <a:custGeom>
              <a:avLst/>
              <a:gdLst/>
              <a:ahLst/>
              <a:cxnLst/>
              <a:rect l="l" t="t" r="r" b="b"/>
              <a:pathLst>
                <a:path w="744" h="715" extrusionOk="0">
                  <a:moveTo>
                    <a:pt x="386" y="1"/>
                  </a:moveTo>
                  <a:cubicBezTo>
                    <a:pt x="215" y="1"/>
                    <a:pt x="79" y="129"/>
                    <a:pt x="36" y="286"/>
                  </a:cubicBezTo>
                  <a:cubicBezTo>
                    <a:pt x="0" y="472"/>
                    <a:pt x="129" y="665"/>
                    <a:pt x="322" y="708"/>
                  </a:cubicBezTo>
                  <a:cubicBezTo>
                    <a:pt x="350" y="715"/>
                    <a:pt x="372" y="715"/>
                    <a:pt x="386" y="715"/>
                  </a:cubicBezTo>
                  <a:cubicBezTo>
                    <a:pt x="557" y="715"/>
                    <a:pt x="700" y="601"/>
                    <a:pt x="736" y="429"/>
                  </a:cubicBezTo>
                  <a:cubicBezTo>
                    <a:pt x="743" y="415"/>
                    <a:pt x="743" y="386"/>
                    <a:pt x="743" y="365"/>
                  </a:cubicBezTo>
                  <a:cubicBezTo>
                    <a:pt x="743" y="201"/>
                    <a:pt x="629" y="44"/>
                    <a:pt x="457" y="8"/>
                  </a:cubicBezTo>
                  <a:cubicBezTo>
                    <a:pt x="436" y="1"/>
                    <a:pt x="415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0"/>
            <p:cNvSpPr/>
            <p:nvPr/>
          </p:nvSpPr>
          <p:spPr>
            <a:xfrm>
              <a:off x="6024725" y="42792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79" y="0"/>
                  </a:moveTo>
                  <a:cubicBezTo>
                    <a:pt x="215" y="0"/>
                    <a:pt x="72" y="115"/>
                    <a:pt x="37" y="286"/>
                  </a:cubicBezTo>
                  <a:cubicBezTo>
                    <a:pt x="1" y="479"/>
                    <a:pt x="122" y="657"/>
                    <a:pt x="322" y="700"/>
                  </a:cubicBezTo>
                  <a:cubicBezTo>
                    <a:pt x="344" y="714"/>
                    <a:pt x="365" y="714"/>
                    <a:pt x="394" y="714"/>
                  </a:cubicBezTo>
                  <a:cubicBezTo>
                    <a:pt x="558" y="714"/>
                    <a:pt x="701" y="593"/>
                    <a:pt x="736" y="429"/>
                  </a:cubicBezTo>
                  <a:cubicBezTo>
                    <a:pt x="751" y="407"/>
                    <a:pt x="751" y="379"/>
                    <a:pt x="751" y="365"/>
                  </a:cubicBezTo>
                  <a:cubicBezTo>
                    <a:pt x="744" y="193"/>
                    <a:pt x="622" y="43"/>
                    <a:pt x="451" y="8"/>
                  </a:cubicBezTo>
                  <a:cubicBezTo>
                    <a:pt x="429" y="0"/>
                    <a:pt x="40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0"/>
            <p:cNvSpPr/>
            <p:nvPr/>
          </p:nvSpPr>
          <p:spPr>
            <a:xfrm>
              <a:off x="6113450" y="42963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87" y="1"/>
                  </a:moveTo>
                  <a:cubicBezTo>
                    <a:pt x="215" y="1"/>
                    <a:pt x="72" y="115"/>
                    <a:pt x="37" y="287"/>
                  </a:cubicBezTo>
                  <a:cubicBezTo>
                    <a:pt x="1" y="472"/>
                    <a:pt x="129" y="658"/>
                    <a:pt x="322" y="708"/>
                  </a:cubicBezTo>
                  <a:cubicBezTo>
                    <a:pt x="351" y="708"/>
                    <a:pt x="372" y="715"/>
                    <a:pt x="394" y="715"/>
                  </a:cubicBezTo>
                  <a:cubicBezTo>
                    <a:pt x="565" y="715"/>
                    <a:pt x="708" y="601"/>
                    <a:pt x="744" y="429"/>
                  </a:cubicBezTo>
                  <a:cubicBezTo>
                    <a:pt x="751" y="408"/>
                    <a:pt x="751" y="386"/>
                    <a:pt x="751" y="365"/>
                  </a:cubicBezTo>
                  <a:cubicBezTo>
                    <a:pt x="736" y="187"/>
                    <a:pt x="622" y="37"/>
                    <a:pt x="451" y="8"/>
                  </a:cubicBezTo>
                  <a:cubicBezTo>
                    <a:pt x="429" y="1"/>
                    <a:pt x="408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0"/>
            <p:cNvSpPr/>
            <p:nvPr/>
          </p:nvSpPr>
          <p:spPr>
            <a:xfrm>
              <a:off x="6172725" y="4307775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79" y="1"/>
                  </a:moveTo>
                  <a:cubicBezTo>
                    <a:pt x="215" y="1"/>
                    <a:pt x="72" y="115"/>
                    <a:pt x="36" y="287"/>
                  </a:cubicBezTo>
                  <a:cubicBezTo>
                    <a:pt x="1" y="472"/>
                    <a:pt x="122" y="658"/>
                    <a:pt x="322" y="701"/>
                  </a:cubicBezTo>
                  <a:cubicBezTo>
                    <a:pt x="343" y="715"/>
                    <a:pt x="365" y="715"/>
                    <a:pt x="393" y="715"/>
                  </a:cubicBezTo>
                  <a:cubicBezTo>
                    <a:pt x="558" y="715"/>
                    <a:pt x="701" y="594"/>
                    <a:pt x="736" y="429"/>
                  </a:cubicBezTo>
                  <a:cubicBezTo>
                    <a:pt x="729" y="401"/>
                    <a:pt x="729" y="379"/>
                    <a:pt x="729" y="358"/>
                  </a:cubicBezTo>
                  <a:cubicBezTo>
                    <a:pt x="729" y="187"/>
                    <a:pt x="615" y="44"/>
                    <a:pt x="443" y="8"/>
                  </a:cubicBezTo>
                  <a:cubicBezTo>
                    <a:pt x="429" y="1"/>
                    <a:pt x="401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0"/>
            <p:cNvSpPr/>
            <p:nvPr/>
          </p:nvSpPr>
          <p:spPr>
            <a:xfrm>
              <a:off x="6202175" y="4313500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79" y="0"/>
                  </a:moveTo>
                  <a:cubicBezTo>
                    <a:pt x="215" y="0"/>
                    <a:pt x="72" y="115"/>
                    <a:pt x="37" y="286"/>
                  </a:cubicBezTo>
                  <a:cubicBezTo>
                    <a:pt x="1" y="486"/>
                    <a:pt x="122" y="672"/>
                    <a:pt x="322" y="707"/>
                  </a:cubicBezTo>
                  <a:cubicBezTo>
                    <a:pt x="344" y="714"/>
                    <a:pt x="365" y="714"/>
                    <a:pt x="379" y="714"/>
                  </a:cubicBezTo>
                  <a:cubicBezTo>
                    <a:pt x="551" y="714"/>
                    <a:pt x="694" y="600"/>
                    <a:pt x="729" y="429"/>
                  </a:cubicBezTo>
                  <a:cubicBezTo>
                    <a:pt x="736" y="415"/>
                    <a:pt x="736" y="386"/>
                    <a:pt x="736" y="365"/>
                  </a:cubicBezTo>
                  <a:cubicBezTo>
                    <a:pt x="736" y="193"/>
                    <a:pt x="622" y="43"/>
                    <a:pt x="451" y="15"/>
                  </a:cubicBezTo>
                  <a:cubicBezTo>
                    <a:pt x="429" y="0"/>
                    <a:pt x="401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0"/>
            <p:cNvSpPr/>
            <p:nvPr/>
          </p:nvSpPr>
          <p:spPr>
            <a:xfrm>
              <a:off x="6142750" y="430190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86" y="0"/>
                  </a:moveTo>
                  <a:cubicBezTo>
                    <a:pt x="214" y="0"/>
                    <a:pt x="71" y="115"/>
                    <a:pt x="36" y="286"/>
                  </a:cubicBezTo>
                  <a:cubicBezTo>
                    <a:pt x="0" y="486"/>
                    <a:pt x="121" y="671"/>
                    <a:pt x="321" y="707"/>
                  </a:cubicBezTo>
                  <a:cubicBezTo>
                    <a:pt x="350" y="714"/>
                    <a:pt x="364" y="714"/>
                    <a:pt x="386" y="714"/>
                  </a:cubicBezTo>
                  <a:cubicBezTo>
                    <a:pt x="550" y="714"/>
                    <a:pt x="693" y="600"/>
                    <a:pt x="728" y="429"/>
                  </a:cubicBezTo>
                  <a:cubicBezTo>
                    <a:pt x="743" y="414"/>
                    <a:pt x="743" y="386"/>
                    <a:pt x="743" y="364"/>
                  </a:cubicBezTo>
                  <a:cubicBezTo>
                    <a:pt x="750" y="200"/>
                    <a:pt x="628" y="43"/>
                    <a:pt x="457" y="7"/>
                  </a:cubicBezTo>
                  <a:cubicBezTo>
                    <a:pt x="429" y="0"/>
                    <a:pt x="414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0"/>
            <p:cNvSpPr/>
            <p:nvPr/>
          </p:nvSpPr>
          <p:spPr>
            <a:xfrm>
              <a:off x="6261100" y="43249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22" y="0"/>
                    <a:pt x="79" y="115"/>
                    <a:pt x="43" y="286"/>
                  </a:cubicBezTo>
                  <a:cubicBezTo>
                    <a:pt x="0" y="479"/>
                    <a:pt x="129" y="672"/>
                    <a:pt x="322" y="693"/>
                  </a:cubicBezTo>
                  <a:cubicBezTo>
                    <a:pt x="343" y="707"/>
                    <a:pt x="365" y="707"/>
                    <a:pt x="393" y="707"/>
                  </a:cubicBezTo>
                  <a:cubicBezTo>
                    <a:pt x="557" y="707"/>
                    <a:pt x="700" y="586"/>
                    <a:pt x="736" y="422"/>
                  </a:cubicBezTo>
                  <a:cubicBezTo>
                    <a:pt x="750" y="400"/>
                    <a:pt x="750" y="372"/>
                    <a:pt x="750" y="357"/>
                  </a:cubicBezTo>
                  <a:cubicBezTo>
                    <a:pt x="750" y="186"/>
                    <a:pt x="629" y="43"/>
                    <a:pt x="465" y="8"/>
                  </a:cubicBezTo>
                  <a:cubicBezTo>
                    <a:pt x="436" y="0"/>
                    <a:pt x="415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0"/>
            <p:cNvSpPr/>
            <p:nvPr/>
          </p:nvSpPr>
          <p:spPr>
            <a:xfrm>
              <a:off x="6290725" y="4330450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86" y="1"/>
                  </a:moveTo>
                  <a:cubicBezTo>
                    <a:pt x="215" y="1"/>
                    <a:pt x="72" y="115"/>
                    <a:pt x="37" y="286"/>
                  </a:cubicBezTo>
                  <a:cubicBezTo>
                    <a:pt x="1" y="472"/>
                    <a:pt x="122" y="665"/>
                    <a:pt x="322" y="708"/>
                  </a:cubicBezTo>
                  <a:cubicBezTo>
                    <a:pt x="351" y="715"/>
                    <a:pt x="365" y="715"/>
                    <a:pt x="379" y="715"/>
                  </a:cubicBezTo>
                  <a:cubicBezTo>
                    <a:pt x="551" y="715"/>
                    <a:pt x="694" y="601"/>
                    <a:pt x="729" y="429"/>
                  </a:cubicBezTo>
                  <a:cubicBezTo>
                    <a:pt x="736" y="408"/>
                    <a:pt x="736" y="386"/>
                    <a:pt x="736" y="365"/>
                  </a:cubicBezTo>
                  <a:cubicBezTo>
                    <a:pt x="736" y="194"/>
                    <a:pt x="622" y="51"/>
                    <a:pt x="451" y="15"/>
                  </a:cubicBezTo>
                  <a:cubicBezTo>
                    <a:pt x="429" y="8"/>
                    <a:pt x="408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0"/>
            <p:cNvSpPr/>
            <p:nvPr/>
          </p:nvSpPr>
          <p:spPr>
            <a:xfrm>
              <a:off x="6320200" y="433635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86" y="0"/>
                  </a:moveTo>
                  <a:cubicBezTo>
                    <a:pt x="214" y="0"/>
                    <a:pt x="72" y="115"/>
                    <a:pt x="36" y="286"/>
                  </a:cubicBezTo>
                  <a:cubicBezTo>
                    <a:pt x="0" y="472"/>
                    <a:pt x="122" y="657"/>
                    <a:pt x="321" y="693"/>
                  </a:cubicBezTo>
                  <a:cubicBezTo>
                    <a:pt x="350" y="700"/>
                    <a:pt x="364" y="700"/>
                    <a:pt x="393" y="700"/>
                  </a:cubicBezTo>
                  <a:cubicBezTo>
                    <a:pt x="493" y="700"/>
                    <a:pt x="579" y="665"/>
                    <a:pt x="643" y="593"/>
                  </a:cubicBezTo>
                  <a:cubicBezTo>
                    <a:pt x="657" y="543"/>
                    <a:pt x="693" y="486"/>
                    <a:pt x="728" y="443"/>
                  </a:cubicBezTo>
                  <a:cubicBezTo>
                    <a:pt x="728" y="436"/>
                    <a:pt x="743" y="422"/>
                    <a:pt x="743" y="415"/>
                  </a:cubicBezTo>
                  <a:cubicBezTo>
                    <a:pt x="750" y="400"/>
                    <a:pt x="750" y="372"/>
                    <a:pt x="750" y="350"/>
                  </a:cubicBezTo>
                  <a:cubicBezTo>
                    <a:pt x="750" y="186"/>
                    <a:pt x="636" y="36"/>
                    <a:pt x="464" y="8"/>
                  </a:cubicBezTo>
                  <a:cubicBezTo>
                    <a:pt x="429" y="0"/>
                    <a:pt x="40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0"/>
            <p:cNvSpPr/>
            <p:nvPr/>
          </p:nvSpPr>
          <p:spPr>
            <a:xfrm>
              <a:off x="6231650" y="4319025"/>
              <a:ext cx="18400" cy="17875"/>
            </a:xfrm>
            <a:custGeom>
              <a:avLst/>
              <a:gdLst/>
              <a:ahLst/>
              <a:cxnLst/>
              <a:rect l="l" t="t" r="r" b="b"/>
              <a:pathLst>
                <a:path w="736" h="715" extrusionOk="0">
                  <a:moveTo>
                    <a:pt x="379" y="1"/>
                  </a:moveTo>
                  <a:cubicBezTo>
                    <a:pt x="214" y="1"/>
                    <a:pt x="72" y="129"/>
                    <a:pt x="36" y="286"/>
                  </a:cubicBezTo>
                  <a:cubicBezTo>
                    <a:pt x="0" y="486"/>
                    <a:pt x="122" y="665"/>
                    <a:pt x="314" y="708"/>
                  </a:cubicBezTo>
                  <a:cubicBezTo>
                    <a:pt x="343" y="715"/>
                    <a:pt x="364" y="715"/>
                    <a:pt x="393" y="715"/>
                  </a:cubicBezTo>
                  <a:cubicBezTo>
                    <a:pt x="557" y="715"/>
                    <a:pt x="700" y="601"/>
                    <a:pt x="736" y="429"/>
                  </a:cubicBezTo>
                  <a:lnTo>
                    <a:pt x="736" y="358"/>
                  </a:lnTo>
                  <a:cubicBezTo>
                    <a:pt x="736" y="194"/>
                    <a:pt x="621" y="51"/>
                    <a:pt x="450" y="15"/>
                  </a:cubicBezTo>
                  <a:cubicBezTo>
                    <a:pt x="429" y="1"/>
                    <a:pt x="407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0"/>
            <p:cNvSpPr/>
            <p:nvPr/>
          </p:nvSpPr>
          <p:spPr>
            <a:xfrm>
              <a:off x="5965475" y="42678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14" y="0"/>
                    <a:pt x="72" y="115"/>
                    <a:pt x="36" y="286"/>
                  </a:cubicBezTo>
                  <a:cubicBezTo>
                    <a:pt x="0" y="479"/>
                    <a:pt x="129" y="657"/>
                    <a:pt x="321" y="707"/>
                  </a:cubicBezTo>
                  <a:cubicBezTo>
                    <a:pt x="350" y="714"/>
                    <a:pt x="371" y="714"/>
                    <a:pt x="386" y="714"/>
                  </a:cubicBezTo>
                  <a:cubicBezTo>
                    <a:pt x="557" y="714"/>
                    <a:pt x="700" y="600"/>
                    <a:pt x="736" y="429"/>
                  </a:cubicBezTo>
                  <a:cubicBezTo>
                    <a:pt x="743" y="407"/>
                    <a:pt x="743" y="386"/>
                    <a:pt x="743" y="365"/>
                  </a:cubicBezTo>
                  <a:cubicBezTo>
                    <a:pt x="743" y="186"/>
                    <a:pt x="629" y="36"/>
                    <a:pt x="457" y="7"/>
                  </a:cubicBezTo>
                  <a:cubicBezTo>
                    <a:pt x="429" y="0"/>
                    <a:pt x="414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0"/>
            <p:cNvSpPr/>
            <p:nvPr/>
          </p:nvSpPr>
          <p:spPr>
            <a:xfrm>
              <a:off x="5906550" y="4256375"/>
              <a:ext cx="18600" cy="17875"/>
            </a:xfrm>
            <a:custGeom>
              <a:avLst/>
              <a:gdLst/>
              <a:ahLst/>
              <a:cxnLst/>
              <a:rect l="l" t="t" r="r" b="b"/>
              <a:pathLst>
                <a:path w="744" h="715" extrusionOk="0">
                  <a:moveTo>
                    <a:pt x="386" y="0"/>
                  </a:moveTo>
                  <a:cubicBezTo>
                    <a:pt x="222" y="0"/>
                    <a:pt x="79" y="115"/>
                    <a:pt x="44" y="286"/>
                  </a:cubicBezTo>
                  <a:cubicBezTo>
                    <a:pt x="1" y="486"/>
                    <a:pt x="129" y="664"/>
                    <a:pt x="322" y="707"/>
                  </a:cubicBezTo>
                  <a:cubicBezTo>
                    <a:pt x="343" y="714"/>
                    <a:pt x="372" y="714"/>
                    <a:pt x="386" y="714"/>
                  </a:cubicBezTo>
                  <a:cubicBezTo>
                    <a:pt x="558" y="714"/>
                    <a:pt x="700" y="600"/>
                    <a:pt x="736" y="429"/>
                  </a:cubicBezTo>
                  <a:cubicBezTo>
                    <a:pt x="743" y="415"/>
                    <a:pt x="743" y="386"/>
                    <a:pt x="743" y="365"/>
                  </a:cubicBezTo>
                  <a:cubicBezTo>
                    <a:pt x="736" y="186"/>
                    <a:pt x="622" y="36"/>
                    <a:pt x="451" y="7"/>
                  </a:cubicBezTo>
                  <a:cubicBezTo>
                    <a:pt x="436" y="0"/>
                    <a:pt x="408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0"/>
            <p:cNvSpPr/>
            <p:nvPr/>
          </p:nvSpPr>
          <p:spPr>
            <a:xfrm>
              <a:off x="5935825" y="42619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86" y="1"/>
                  </a:moveTo>
                  <a:cubicBezTo>
                    <a:pt x="215" y="1"/>
                    <a:pt x="72" y="122"/>
                    <a:pt x="36" y="286"/>
                  </a:cubicBezTo>
                  <a:cubicBezTo>
                    <a:pt x="1" y="479"/>
                    <a:pt x="129" y="665"/>
                    <a:pt x="322" y="708"/>
                  </a:cubicBezTo>
                  <a:cubicBezTo>
                    <a:pt x="351" y="708"/>
                    <a:pt x="365" y="715"/>
                    <a:pt x="394" y="715"/>
                  </a:cubicBezTo>
                  <a:cubicBezTo>
                    <a:pt x="565" y="715"/>
                    <a:pt x="708" y="601"/>
                    <a:pt x="743" y="429"/>
                  </a:cubicBezTo>
                  <a:cubicBezTo>
                    <a:pt x="751" y="415"/>
                    <a:pt x="751" y="386"/>
                    <a:pt x="751" y="372"/>
                  </a:cubicBezTo>
                  <a:cubicBezTo>
                    <a:pt x="751" y="201"/>
                    <a:pt x="629" y="51"/>
                    <a:pt x="458" y="15"/>
                  </a:cubicBezTo>
                  <a:cubicBezTo>
                    <a:pt x="429" y="1"/>
                    <a:pt x="415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0"/>
            <p:cNvSpPr/>
            <p:nvPr/>
          </p:nvSpPr>
          <p:spPr>
            <a:xfrm>
              <a:off x="6312150" y="4477550"/>
              <a:ext cx="18950" cy="18075"/>
            </a:xfrm>
            <a:custGeom>
              <a:avLst/>
              <a:gdLst/>
              <a:ahLst/>
              <a:cxnLst/>
              <a:rect l="l" t="t" r="r" b="b"/>
              <a:pathLst>
                <a:path w="758" h="723" extrusionOk="0">
                  <a:moveTo>
                    <a:pt x="401" y="1"/>
                  </a:moveTo>
                  <a:cubicBezTo>
                    <a:pt x="265" y="1"/>
                    <a:pt x="151" y="72"/>
                    <a:pt x="86" y="194"/>
                  </a:cubicBezTo>
                  <a:cubicBezTo>
                    <a:pt x="1" y="372"/>
                    <a:pt x="72" y="579"/>
                    <a:pt x="236" y="679"/>
                  </a:cubicBezTo>
                  <a:cubicBezTo>
                    <a:pt x="294" y="708"/>
                    <a:pt x="344" y="722"/>
                    <a:pt x="401" y="722"/>
                  </a:cubicBezTo>
                  <a:cubicBezTo>
                    <a:pt x="536" y="722"/>
                    <a:pt x="651" y="651"/>
                    <a:pt x="715" y="529"/>
                  </a:cubicBezTo>
                  <a:cubicBezTo>
                    <a:pt x="743" y="472"/>
                    <a:pt x="758" y="422"/>
                    <a:pt x="758" y="365"/>
                  </a:cubicBezTo>
                  <a:cubicBezTo>
                    <a:pt x="751" y="222"/>
                    <a:pt x="679" y="108"/>
                    <a:pt x="565" y="44"/>
                  </a:cubicBezTo>
                  <a:cubicBezTo>
                    <a:pt x="508" y="15"/>
                    <a:pt x="458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0"/>
            <p:cNvSpPr/>
            <p:nvPr/>
          </p:nvSpPr>
          <p:spPr>
            <a:xfrm>
              <a:off x="6325550" y="44515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2" y="0"/>
                    <a:pt x="150" y="72"/>
                    <a:pt x="86" y="186"/>
                  </a:cubicBezTo>
                  <a:cubicBezTo>
                    <a:pt x="0" y="364"/>
                    <a:pt x="72" y="579"/>
                    <a:pt x="236" y="664"/>
                  </a:cubicBezTo>
                  <a:cubicBezTo>
                    <a:pt x="293" y="693"/>
                    <a:pt x="343" y="714"/>
                    <a:pt x="400" y="714"/>
                  </a:cubicBezTo>
                  <a:cubicBezTo>
                    <a:pt x="529" y="714"/>
                    <a:pt x="650" y="643"/>
                    <a:pt x="714" y="522"/>
                  </a:cubicBezTo>
                  <a:cubicBezTo>
                    <a:pt x="743" y="472"/>
                    <a:pt x="757" y="414"/>
                    <a:pt x="757" y="364"/>
                  </a:cubicBezTo>
                  <a:cubicBezTo>
                    <a:pt x="750" y="229"/>
                    <a:pt x="679" y="107"/>
                    <a:pt x="564" y="43"/>
                  </a:cubicBezTo>
                  <a:cubicBezTo>
                    <a:pt x="507" y="15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0"/>
            <p:cNvSpPr/>
            <p:nvPr/>
          </p:nvSpPr>
          <p:spPr>
            <a:xfrm>
              <a:off x="6352150" y="43997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400" y="0"/>
                  </a:moveTo>
                  <a:cubicBezTo>
                    <a:pt x="265" y="0"/>
                    <a:pt x="150" y="72"/>
                    <a:pt x="86" y="193"/>
                  </a:cubicBezTo>
                  <a:cubicBezTo>
                    <a:pt x="0" y="365"/>
                    <a:pt x="72" y="579"/>
                    <a:pt x="236" y="665"/>
                  </a:cubicBezTo>
                  <a:cubicBezTo>
                    <a:pt x="293" y="693"/>
                    <a:pt x="343" y="715"/>
                    <a:pt x="400" y="715"/>
                  </a:cubicBezTo>
                  <a:cubicBezTo>
                    <a:pt x="522" y="715"/>
                    <a:pt x="650" y="643"/>
                    <a:pt x="714" y="522"/>
                  </a:cubicBezTo>
                  <a:cubicBezTo>
                    <a:pt x="729" y="500"/>
                    <a:pt x="736" y="465"/>
                    <a:pt x="750" y="429"/>
                  </a:cubicBezTo>
                  <a:cubicBezTo>
                    <a:pt x="629" y="357"/>
                    <a:pt x="543" y="229"/>
                    <a:pt x="522" y="72"/>
                  </a:cubicBezTo>
                  <a:lnTo>
                    <a:pt x="514" y="15"/>
                  </a:lnTo>
                  <a:cubicBezTo>
                    <a:pt x="479" y="0"/>
                    <a:pt x="44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0"/>
            <p:cNvSpPr/>
            <p:nvPr/>
          </p:nvSpPr>
          <p:spPr>
            <a:xfrm>
              <a:off x="6248600" y="4671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36" y="1"/>
                    <a:pt x="86" y="101"/>
                    <a:pt x="51" y="258"/>
                  </a:cubicBezTo>
                  <a:cubicBezTo>
                    <a:pt x="1" y="443"/>
                    <a:pt x="108" y="643"/>
                    <a:pt x="293" y="693"/>
                  </a:cubicBezTo>
                  <a:cubicBezTo>
                    <a:pt x="322" y="701"/>
                    <a:pt x="351" y="701"/>
                    <a:pt x="393" y="701"/>
                  </a:cubicBezTo>
                  <a:cubicBezTo>
                    <a:pt x="543" y="701"/>
                    <a:pt x="686" y="608"/>
                    <a:pt x="729" y="443"/>
                  </a:cubicBezTo>
                  <a:cubicBezTo>
                    <a:pt x="736" y="408"/>
                    <a:pt x="750" y="379"/>
                    <a:pt x="750" y="343"/>
                  </a:cubicBezTo>
                  <a:cubicBezTo>
                    <a:pt x="750" y="194"/>
                    <a:pt x="643" y="51"/>
                    <a:pt x="486" y="8"/>
                  </a:cubicBezTo>
                  <a:cubicBezTo>
                    <a:pt x="458" y="1"/>
                    <a:pt x="42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0"/>
            <p:cNvSpPr/>
            <p:nvPr/>
          </p:nvSpPr>
          <p:spPr>
            <a:xfrm>
              <a:off x="6256275" y="464305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86" y="0"/>
                  </a:moveTo>
                  <a:cubicBezTo>
                    <a:pt x="236" y="0"/>
                    <a:pt x="94" y="100"/>
                    <a:pt x="44" y="265"/>
                  </a:cubicBezTo>
                  <a:cubicBezTo>
                    <a:pt x="1" y="450"/>
                    <a:pt x="108" y="643"/>
                    <a:pt x="301" y="700"/>
                  </a:cubicBezTo>
                  <a:cubicBezTo>
                    <a:pt x="322" y="707"/>
                    <a:pt x="358" y="707"/>
                    <a:pt x="393" y="707"/>
                  </a:cubicBezTo>
                  <a:cubicBezTo>
                    <a:pt x="543" y="707"/>
                    <a:pt x="693" y="607"/>
                    <a:pt x="736" y="450"/>
                  </a:cubicBezTo>
                  <a:cubicBezTo>
                    <a:pt x="743" y="422"/>
                    <a:pt x="743" y="386"/>
                    <a:pt x="743" y="350"/>
                  </a:cubicBezTo>
                  <a:cubicBezTo>
                    <a:pt x="743" y="200"/>
                    <a:pt x="643" y="58"/>
                    <a:pt x="486" y="15"/>
                  </a:cubicBezTo>
                  <a:cubicBezTo>
                    <a:pt x="458" y="0"/>
                    <a:pt x="422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0"/>
            <p:cNvSpPr/>
            <p:nvPr/>
          </p:nvSpPr>
          <p:spPr>
            <a:xfrm>
              <a:off x="6264125" y="46150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4" y="0"/>
                  </a:moveTo>
                  <a:cubicBezTo>
                    <a:pt x="244" y="0"/>
                    <a:pt x="94" y="100"/>
                    <a:pt x="58" y="257"/>
                  </a:cubicBezTo>
                  <a:cubicBezTo>
                    <a:pt x="1" y="443"/>
                    <a:pt x="108" y="643"/>
                    <a:pt x="308" y="693"/>
                  </a:cubicBezTo>
                  <a:cubicBezTo>
                    <a:pt x="344" y="707"/>
                    <a:pt x="365" y="714"/>
                    <a:pt x="401" y="714"/>
                  </a:cubicBezTo>
                  <a:cubicBezTo>
                    <a:pt x="558" y="714"/>
                    <a:pt x="708" y="607"/>
                    <a:pt x="744" y="457"/>
                  </a:cubicBezTo>
                  <a:cubicBezTo>
                    <a:pt x="751" y="429"/>
                    <a:pt x="751" y="393"/>
                    <a:pt x="751" y="357"/>
                  </a:cubicBezTo>
                  <a:cubicBezTo>
                    <a:pt x="751" y="193"/>
                    <a:pt x="644" y="43"/>
                    <a:pt x="494" y="7"/>
                  </a:cubicBezTo>
                  <a:cubicBezTo>
                    <a:pt x="465" y="0"/>
                    <a:pt x="429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0"/>
            <p:cNvSpPr/>
            <p:nvPr/>
          </p:nvSpPr>
          <p:spPr>
            <a:xfrm>
              <a:off x="6338925" y="4425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2" y="0"/>
                    <a:pt x="151" y="71"/>
                    <a:pt x="87" y="186"/>
                  </a:cubicBezTo>
                  <a:cubicBezTo>
                    <a:pt x="1" y="364"/>
                    <a:pt x="72" y="571"/>
                    <a:pt x="237" y="671"/>
                  </a:cubicBezTo>
                  <a:cubicBezTo>
                    <a:pt x="294" y="693"/>
                    <a:pt x="344" y="714"/>
                    <a:pt x="401" y="714"/>
                  </a:cubicBezTo>
                  <a:cubicBezTo>
                    <a:pt x="536" y="714"/>
                    <a:pt x="651" y="643"/>
                    <a:pt x="715" y="514"/>
                  </a:cubicBezTo>
                  <a:cubicBezTo>
                    <a:pt x="744" y="464"/>
                    <a:pt x="758" y="407"/>
                    <a:pt x="758" y="357"/>
                  </a:cubicBezTo>
                  <a:cubicBezTo>
                    <a:pt x="751" y="221"/>
                    <a:pt x="679" y="100"/>
                    <a:pt x="565" y="36"/>
                  </a:cubicBezTo>
                  <a:cubicBezTo>
                    <a:pt x="508" y="7"/>
                    <a:pt x="45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0"/>
            <p:cNvSpPr/>
            <p:nvPr/>
          </p:nvSpPr>
          <p:spPr>
            <a:xfrm>
              <a:off x="6272000" y="4586825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43" y="0"/>
                    <a:pt x="86" y="100"/>
                    <a:pt x="50" y="264"/>
                  </a:cubicBezTo>
                  <a:cubicBezTo>
                    <a:pt x="0" y="450"/>
                    <a:pt x="114" y="643"/>
                    <a:pt x="300" y="700"/>
                  </a:cubicBezTo>
                  <a:cubicBezTo>
                    <a:pt x="336" y="707"/>
                    <a:pt x="364" y="707"/>
                    <a:pt x="400" y="707"/>
                  </a:cubicBezTo>
                  <a:cubicBezTo>
                    <a:pt x="550" y="707"/>
                    <a:pt x="693" y="607"/>
                    <a:pt x="743" y="450"/>
                  </a:cubicBezTo>
                  <a:cubicBezTo>
                    <a:pt x="750" y="421"/>
                    <a:pt x="750" y="386"/>
                    <a:pt x="750" y="350"/>
                  </a:cubicBezTo>
                  <a:cubicBezTo>
                    <a:pt x="750" y="200"/>
                    <a:pt x="643" y="50"/>
                    <a:pt x="493" y="14"/>
                  </a:cubicBezTo>
                  <a:cubicBezTo>
                    <a:pt x="457" y="0"/>
                    <a:pt x="429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0"/>
            <p:cNvSpPr/>
            <p:nvPr/>
          </p:nvSpPr>
          <p:spPr>
            <a:xfrm>
              <a:off x="6441575" y="428690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301" y="0"/>
                    <a:pt x="215" y="36"/>
                    <a:pt x="144" y="100"/>
                  </a:cubicBezTo>
                  <a:cubicBezTo>
                    <a:pt x="1" y="236"/>
                    <a:pt x="1" y="465"/>
                    <a:pt x="137" y="600"/>
                  </a:cubicBezTo>
                  <a:cubicBezTo>
                    <a:pt x="208" y="672"/>
                    <a:pt x="294" y="707"/>
                    <a:pt x="387" y="707"/>
                  </a:cubicBezTo>
                  <a:cubicBezTo>
                    <a:pt x="472" y="707"/>
                    <a:pt x="565" y="672"/>
                    <a:pt x="636" y="607"/>
                  </a:cubicBezTo>
                  <a:cubicBezTo>
                    <a:pt x="708" y="536"/>
                    <a:pt x="744" y="450"/>
                    <a:pt x="744" y="350"/>
                  </a:cubicBezTo>
                  <a:cubicBezTo>
                    <a:pt x="744" y="257"/>
                    <a:pt x="708" y="172"/>
                    <a:pt x="644" y="100"/>
                  </a:cubicBezTo>
                  <a:cubicBezTo>
                    <a:pt x="572" y="36"/>
                    <a:pt x="479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0"/>
            <p:cNvSpPr/>
            <p:nvPr/>
          </p:nvSpPr>
          <p:spPr>
            <a:xfrm>
              <a:off x="6659375" y="3983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79" y="1"/>
                    <a:pt x="158" y="65"/>
                    <a:pt x="101" y="172"/>
                  </a:cubicBezTo>
                  <a:cubicBezTo>
                    <a:pt x="1" y="336"/>
                    <a:pt x="51" y="551"/>
                    <a:pt x="222" y="658"/>
                  </a:cubicBezTo>
                  <a:cubicBezTo>
                    <a:pt x="279" y="693"/>
                    <a:pt x="336" y="715"/>
                    <a:pt x="401" y="715"/>
                  </a:cubicBezTo>
                  <a:cubicBezTo>
                    <a:pt x="529" y="715"/>
                    <a:pt x="643" y="650"/>
                    <a:pt x="708" y="543"/>
                  </a:cubicBezTo>
                  <a:cubicBezTo>
                    <a:pt x="743" y="479"/>
                    <a:pt x="758" y="422"/>
                    <a:pt x="758" y="358"/>
                  </a:cubicBezTo>
                  <a:cubicBezTo>
                    <a:pt x="751" y="229"/>
                    <a:pt x="693" y="115"/>
                    <a:pt x="579" y="51"/>
                  </a:cubicBezTo>
                  <a:cubicBezTo>
                    <a:pt x="529" y="15"/>
                    <a:pt x="458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0"/>
            <p:cNvSpPr/>
            <p:nvPr/>
          </p:nvSpPr>
          <p:spPr>
            <a:xfrm>
              <a:off x="6644375" y="4008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9" y="0"/>
                    <a:pt x="165" y="65"/>
                    <a:pt x="101" y="172"/>
                  </a:cubicBezTo>
                  <a:cubicBezTo>
                    <a:pt x="1" y="336"/>
                    <a:pt x="58" y="550"/>
                    <a:pt x="222" y="657"/>
                  </a:cubicBezTo>
                  <a:cubicBezTo>
                    <a:pt x="279" y="693"/>
                    <a:pt x="344" y="714"/>
                    <a:pt x="401" y="714"/>
                  </a:cubicBezTo>
                  <a:cubicBezTo>
                    <a:pt x="529" y="714"/>
                    <a:pt x="644" y="650"/>
                    <a:pt x="708" y="543"/>
                  </a:cubicBezTo>
                  <a:cubicBezTo>
                    <a:pt x="744" y="493"/>
                    <a:pt x="758" y="429"/>
                    <a:pt x="758" y="365"/>
                  </a:cubicBezTo>
                  <a:cubicBezTo>
                    <a:pt x="758" y="229"/>
                    <a:pt x="701" y="115"/>
                    <a:pt x="579" y="50"/>
                  </a:cubicBezTo>
                  <a:cubicBezTo>
                    <a:pt x="529" y="15"/>
                    <a:pt x="46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0"/>
            <p:cNvSpPr/>
            <p:nvPr/>
          </p:nvSpPr>
          <p:spPr>
            <a:xfrm>
              <a:off x="6585300" y="41074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9" y="1"/>
                    <a:pt x="157" y="65"/>
                    <a:pt x="100" y="172"/>
                  </a:cubicBezTo>
                  <a:cubicBezTo>
                    <a:pt x="0" y="344"/>
                    <a:pt x="50" y="558"/>
                    <a:pt x="222" y="665"/>
                  </a:cubicBezTo>
                  <a:cubicBezTo>
                    <a:pt x="279" y="701"/>
                    <a:pt x="350" y="715"/>
                    <a:pt x="400" y="715"/>
                  </a:cubicBezTo>
                  <a:cubicBezTo>
                    <a:pt x="529" y="715"/>
                    <a:pt x="643" y="658"/>
                    <a:pt x="707" y="551"/>
                  </a:cubicBezTo>
                  <a:cubicBezTo>
                    <a:pt x="743" y="494"/>
                    <a:pt x="757" y="429"/>
                    <a:pt x="757" y="372"/>
                  </a:cubicBezTo>
                  <a:cubicBezTo>
                    <a:pt x="750" y="244"/>
                    <a:pt x="686" y="122"/>
                    <a:pt x="579" y="58"/>
                  </a:cubicBezTo>
                  <a:cubicBezTo>
                    <a:pt x="529" y="22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0"/>
            <p:cNvSpPr/>
            <p:nvPr/>
          </p:nvSpPr>
          <p:spPr>
            <a:xfrm>
              <a:off x="6674025" y="39580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7" y="1"/>
                  </a:moveTo>
                  <a:cubicBezTo>
                    <a:pt x="279" y="1"/>
                    <a:pt x="165" y="65"/>
                    <a:pt x="100" y="172"/>
                  </a:cubicBezTo>
                  <a:cubicBezTo>
                    <a:pt x="0" y="337"/>
                    <a:pt x="57" y="551"/>
                    <a:pt x="229" y="651"/>
                  </a:cubicBezTo>
                  <a:cubicBezTo>
                    <a:pt x="279" y="686"/>
                    <a:pt x="343" y="708"/>
                    <a:pt x="407" y="708"/>
                  </a:cubicBezTo>
                  <a:cubicBezTo>
                    <a:pt x="529" y="708"/>
                    <a:pt x="643" y="644"/>
                    <a:pt x="707" y="529"/>
                  </a:cubicBezTo>
                  <a:cubicBezTo>
                    <a:pt x="743" y="472"/>
                    <a:pt x="764" y="408"/>
                    <a:pt x="764" y="351"/>
                  </a:cubicBezTo>
                  <a:cubicBezTo>
                    <a:pt x="764" y="244"/>
                    <a:pt x="700" y="122"/>
                    <a:pt x="586" y="51"/>
                  </a:cubicBezTo>
                  <a:cubicBezTo>
                    <a:pt x="529" y="15"/>
                    <a:pt x="465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0"/>
            <p:cNvSpPr/>
            <p:nvPr/>
          </p:nvSpPr>
          <p:spPr>
            <a:xfrm>
              <a:off x="6614925" y="4057850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01" y="1"/>
                  </a:moveTo>
                  <a:cubicBezTo>
                    <a:pt x="279" y="1"/>
                    <a:pt x="165" y="58"/>
                    <a:pt x="101" y="165"/>
                  </a:cubicBezTo>
                  <a:cubicBezTo>
                    <a:pt x="1" y="336"/>
                    <a:pt x="58" y="551"/>
                    <a:pt x="222" y="651"/>
                  </a:cubicBezTo>
                  <a:cubicBezTo>
                    <a:pt x="279" y="686"/>
                    <a:pt x="343" y="700"/>
                    <a:pt x="401" y="700"/>
                  </a:cubicBezTo>
                  <a:cubicBezTo>
                    <a:pt x="529" y="700"/>
                    <a:pt x="643" y="643"/>
                    <a:pt x="708" y="522"/>
                  </a:cubicBezTo>
                  <a:cubicBezTo>
                    <a:pt x="743" y="472"/>
                    <a:pt x="758" y="408"/>
                    <a:pt x="758" y="343"/>
                  </a:cubicBezTo>
                  <a:cubicBezTo>
                    <a:pt x="751" y="229"/>
                    <a:pt x="686" y="115"/>
                    <a:pt x="579" y="51"/>
                  </a:cubicBezTo>
                  <a:cubicBezTo>
                    <a:pt x="529" y="15"/>
                    <a:pt x="458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0"/>
            <p:cNvSpPr/>
            <p:nvPr/>
          </p:nvSpPr>
          <p:spPr>
            <a:xfrm>
              <a:off x="6599925" y="40825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79" y="0"/>
                    <a:pt x="165" y="64"/>
                    <a:pt x="101" y="172"/>
                  </a:cubicBezTo>
                  <a:cubicBezTo>
                    <a:pt x="1" y="343"/>
                    <a:pt x="58" y="557"/>
                    <a:pt x="229" y="664"/>
                  </a:cubicBezTo>
                  <a:cubicBezTo>
                    <a:pt x="279" y="700"/>
                    <a:pt x="351" y="714"/>
                    <a:pt x="408" y="714"/>
                  </a:cubicBezTo>
                  <a:cubicBezTo>
                    <a:pt x="529" y="714"/>
                    <a:pt x="644" y="657"/>
                    <a:pt x="708" y="550"/>
                  </a:cubicBezTo>
                  <a:cubicBezTo>
                    <a:pt x="744" y="493"/>
                    <a:pt x="765" y="421"/>
                    <a:pt x="765" y="371"/>
                  </a:cubicBezTo>
                  <a:cubicBezTo>
                    <a:pt x="751" y="243"/>
                    <a:pt x="701" y="129"/>
                    <a:pt x="586" y="57"/>
                  </a:cubicBezTo>
                  <a:cubicBezTo>
                    <a:pt x="529" y="2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0"/>
            <p:cNvSpPr/>
            <p:nvPr/>
          </p:nvSpPr>
          <p:spPr>
            <a:xfrm>
              <a:off x="6689025" y="3933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9" y="0"/>
                    <a:pt x="164" y="65"/>
                    <a:pt x="100" y="172"/>
                  </a:cubicBezTo>
                  <a:cubicBezTo>
                    <a:pt x="0" y="343"/>
                    <a:pt x="57" y="557"/>
                    <a:pt x="222" y="664"/>
                  </a:cubicBezTo>
                  <a:cubicBezTo>
                    <a:pt x="279" y="700"/>
                    <a:pt x="343" y="714"/>
                    <a:pt x="400" y="714"/>
                  </a:cubicBezTo>
                  <a:cubicBezTo>
                    <a:pt x="529" y="714"/>
                    <a:pt x="636" y="650"/>
                    <a:pt x="707" y="543"/>
                  </a:cubicBezTo>
                  <a:cubicBezTo>
                    <a:pt x="743" y="493"/>
                    <a:pt x="757" y="429"/>
                    <a:pt x="757" y="365"/>
                  </a:cubicBezTo>
                  <a:cubicBezTo>
                    <a:pt x="750" y="243"/>
                    <a:pt x="686" y="115"/>
                    <a:pt x="579" y="57"/>
                  </a:cubicBezTo>
                  <a:cubicBezTo>
                    <a:pt x="529" y="22"/>
                    <a:pt x="46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0"/>
            <p:cNvSpPr/>
            <p:nvPr/>
          </p:nvSpPr>
          <p:spPr>
            <a:xfrm>
              <a:off x="6718650" y="388345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79" y="0"/>
                    <a:pt x="165" y="64"/>
                    <a:pt x="101" y="171"/>
                  </a:cubicBezTo>
                  <a:cubicBezTo>
                    <a:pt x="1" y="343"/>
                    <a:pt x="58" y="557"/>
                    <a:pt x="229" y="664"/>
                  </a:cubicBezTo>
                  <a:cubicBezTo>
                    <a:pt x="279" y="700"/>
                    <a:pt x="343" y="714"/>
                    <a:pt x="408" y="714"/>
                  </a:cubicBezTo>
                  <a:cubicBezTo>
                    <a:pt x="529" y="714"/>
                    <a:pt x="643" y="657"/>
                    <a:pt x="708" y="536"/>
                  </a:cubicBezTo>
                  <a:cubicBezTo>
                    <a:pt x="743" y="486"/>
                    <a:pt x="765" y="414"/>
                    <a:pt x="765" y="357"/>
                  </a:cubicBezTo>
                  <a:cubicBezTo>
                    <a:pt x="750" y="236"/>
                    <a:pt x="693" y="121"/>
                    <a:pt x="586" y="57"/>
                  </a:cubicBezTo>
                  <a:cubicBezTo>
                    <a:pt x="529" y="21"/>
                    <a:pt x="465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0"/>
            <p:cNvSpPr/>
            <p:nvPr/>
          </p:nvSpPr>
          <p:spPr>
            <a:xfrm>
              <a:off x="6733475" y="3858800"/>
              <a:ext cx="14300" cy="17525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400" y="1"/>
                  </a:moveTo>
                  <a:cubicBezTo>
                    <a:pt x="279" y="1"/>
                    <a:pt x="157" y="58"/>
                    <a:pt x="100" y="165"/>
                  </a:cubicBezTo>
                  <a:cubicBezTo>
                    <a:pt x="0" y="336"/>
                    <a:pt x="50" y="550"/>
                    <a:pt x="222" y="650"/>
                  </a:cubicBezTo>
                  <a:cubicBezTo>
                    <a:pt x="279" y="686"/>
                    <a:pt x="336" y="700"/>
                    <a:pt x="400" y="700"/>
                  </a:cubicBezTo>
                  <a:cubicBezTo>
                    <a:pt x="464" y="700"/>
                    <a:pt x="529" y="686"/>
                    <a:pt x="572" y="658"/>
                  </a:cubicBezTo>
                  <a:cubicBezTo>
                    <a:pt x="543" y="579"/>
                    <a:pt x="514" y="479"/>
                    <a:pt x="514" y="393"/>
                  </a:cubicBezTo>
                  <a:lnTo>
                    <a:pt x="514" y="15"/>
                  </a:lnTo>
                  <a:cubicBezTo>
                    <a:pt x="479" y="1"/>
                    <a:pt x="436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0"/>
            <p:cNvSpPr/>
            <p:nvPr/>
          </p:nvSpPr>
          <p:spPr>
            <a:xfrm>
              <a:off x="6703825" y="3908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72" y="1"/>
                    <a:pt x="158" y="65"/>
                    <a:pt x="94" y="172"/>
                  </a:cubicBezTo>
                  <a:cubicBezTo>
                    <a:pt x="1" y="343"/>
                    <a:pt x="51" y="558"/>
                    <a:pt x="222" y="665"/>
                  </a:cubicBezTo>
                  <a:cubicBezTo>
                    <a:pt x="272" y="700"/>
                    <a:pt x="337" y="715"/>
                    <a:pt x="401" y="715"/>
                  </a:cubicBezTo>
                  <a:cubicBezTo>
                    <a:pt x="522" y="715"/>
                    <a:pt x="644" y="650"/>
                    <a:pt x="701" y="543"/>
                  </a:cubicBezTo>
                  <a:cubicBezTo>
                    <a:pt x="736" y="493"/>
                    <a:pt x="758" y="429"/>
                    <a:pt x="758" y="365"/>
                  </a:cubicBezTo>
                  <a:cubicBezTo>
                    <a:pt x="758" y="243"/>
                    <a:pt x="694" y="129"/>
                    <a:pt x="579" y="58"/>
                  </a:cubicBezTo>
                  <a:cubicBezTo>
                    <a:pt x="522" y="22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0"/>
            <p:cNvSpPr/>
            <p:nvPr/>
          </p:nvSpPr>
          <p:spPr>
            <a:xfrm>
              <a:off x="6629750" y="4032850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272" y="1"/>
                    <a:pt x="158" y="58"/>
                    <a:pt x="93" y="179"/>
                  </a:cubicBezTo>
                  <a:cubicBezTo>
                    <a:pt x="0" y="344"/>
                    <a:pt x="50" y="558"/>
                    <a:pt x="222" y="658"/>
                  </a:cubicBezTo>
                  <a:cubicBezTo>
                    <a:pt x="272" y="694"/>
                    <a:pt x="336" y="715"/>
                    <a:pt x="400" y="715"/>
                  </a:cubicBezTo>
                  <a:cubicBezTo>
                    <a:pt x="522" y="715"/>
                    <a:pt x="629" y="651"/>
                    <a:pt x="700" y="544"/>
                  </a:cubicBezTo>
                  <a:cubicBezTo>
                    <a:pt x="736" y="487"/>
                    <a:pt x="757" y="429"/>
                    <a:pt x="757" y="365"/>
                  </a:cubicBezTo>
                  <a:cubicBezTo>
                    <a:pt x="750" y="237"/>
                    <a:pt x="693" y="122"/>
                    <a:pt x="579" y="51"/>
                  </a:cubicBezTo>
                  <a:cubicBezTo>
                    <a:pt x="522" y="15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0"/>
            <p:cNvSpPr/>
            <p:nvPr/>
          </p:nvSpPr>
          <p:spPr>
            <a:xfrm>
              <a:off x="6420525" y="4307250"/>
              <a:ext cx="18775" cy="15200"/>
            </a:xfrm>
            <a:custGeom>
              <a:avLst/>
              <a:gdLst/>
              <a:ahLst/>
              <a:cxnLst/>
              <a:rect l="l" t="t" r="r" b="b"/>
              <a:pathLst>
                <a:path w="751" h="608" extrusionOk="0">
                  <a:moveTo>
                    <a:pt x="393" y="0"/>
                  </a:moveTo>
                  <a:cubicBezTo>
                    <a:pt x="307" y="0"/>
                    <a:pt x="215" y="36"/>
                    <a:pt x="143" y="100"/>
                  </a:cubicBezTo>
                  <a:cubicBezTo>
                    <a:pt x="15" y="236"/>
                    <a:pt x="0" y="450"/>
                    <a:pt x="129" y="579"/>
                  </a:cubicBezTo>
                  <a:lnTo>
                    <a:pt x="386" y="557"/>
                  </a:lnTo>
                  <a:cubicBezTo>
                    <a:pt x="407" y="554"/>
                    <a:pt x="427" y="553"/>
                    <a:pt x="447" y="553"/>
                  </a:cubicBezTo>
                  <a:cubicBezTo>
                    <a:pt x="521" y="553"/>
                    <a:pt x="586" y="574"/>
                    <a:pt x="643" y="607"/>
                  </a:cubicBezTo>
                  <a:cubicBezTo>
                    <a:pt x="714" y="536"/>
                    <a:pt x="750" y="450"/>
                    <a:pt x="750" y="358"/>
                  </a:cubicBezTo>
                  <a:cubicBezTo>
                    <a:pt x="750" y="272"/>
                    <a:pt x="714" y="179"/>
                    <a:pt x="657" y="108"/>
                  </a:cubicBezTo>
                  <a:cubicBezTo>
                    <a:pt x="586" y="36"/>
                    <a:pt x="493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0"/>
            <p:cNvSpPr/>
            <p:nvPr/>
          </p:nvSpPr>
          <p:spPr>
            <a:xfrm>
              <a:off x="6462125" y="4266725"/>
              <a:ext cx="18575" cy="17525"/>
            </a:xfrm>
            <a:custGeom>
              <a:avLst/>
              <a:gdLst/>
              <a:ahLst/>
              <a:cxnLst/>
              <a:rect l="l" t="t" r="r" b="b"/>
              <a:pathLst>
                <a:path w="743" h="701" extrusionOk="0">
                  <a:moveTo>
                    <a:pt x="393" y="1"/>
                  </a:moveTo>
                  <a:cubicBezTo>
                    <a:pt x="300" y="1"/>
                    <a:pt x="214" y="36"/>
                    <a:pt x="143" y="93"/>
                  </a:cubicBezTo>
                  <a:cubicBezTo>
                    <a:pt x="0" y="229"/>
                    <a:pt x="0" y="458"/>
                    <a:pt x="136" y="593"/>
                  </a:cubicBezTo>
                  <a:cubicBezTo>
                    <a:pt x="207" y="665"/>
                    <a:pt x="293" y="700"/>
                    <a:pt x="386" y="700"/>
                  </a:cubicBezTo>
                  <a:cubicBezTo>
                    <a:pt x="471" y="700"/>
                    <a:pt x="564" y="665"/>
                    <a:pt x="636" y="607"/>
                  </a:cubicBezTo>
                  <a:cubicBezTo>
                    <a:pt x="707" y="536"/>
                    <a:pt x="743" y="443"/>
                    <a:pt x="743" y="343"/>
                  </a:cubicBezTo>
                  <a:cubicBezTo>
                    <a:pt x="743" y="258"/>
                    <a:pt x="707" y="165"/>
                    <a:pt x="643" y="93"/>
                  </a:cubicBezTo>
                  <a:cubicBezTo>
                    <a:pt x="579" y="36"/>
                    <a:pt x="493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0"/>
            <p:cNvSpPr/>
            <p:nvPr/>
          </p:nvSpPr>
          <p:spPr>
            <a:xfrm>
              <a:off x="6503525" y="422620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1"/>
                  </a:moveTo>
                  <a:cubicBezTo>
                    <a:pt x="308" y="1"/>
                    <a:pt x="215" y="36"/>
                    <a:pt x="144" y="100"/>
                  </a:cubicBezTo>
                  <a:cubicBezTo>
                    <a:pt x="1" y="236"/>
                    <a:pt x="1" y="465"/>
                    <a:pt x="136" y="600"/>
                  </a:cubicBezTo>
                  <a:cubicBezTo>
                    <a:pt x="208" y="672"/>
                    <a:pt x="301" y="707"/>
                    <a:pt x="386" y="707"/>
                  </a:cubicBezTo>
                  <a:cubicBezTo>
                    <a:pt x="479" y="707"/>
                    <a:pt x="565" y="672"/>
                    <a:pt x="636" y="608"/>
                  </a:cubicBezTo>
                  <a:cubicBezTo>
                    <a:pt x="708" y="536"/>
                    <a:pt x="743" y="450"/>
                    <a:pt x="743" y="350"/>
                  </a:cubicBezTo>
                  <a:cubicBezTo>
                    <a:pt x="743" y="265"/>
                    <a:pt x="708" y="172"/>
                    <a:pt x="643" y="100"/>
                  </a:cubicBezTo>
                  <a:cubicBezTo>
                    <a:pt x="586" y="36"/>
                    <a:pt x="494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0"/>
            <p:cNvSpPr/>
            <p:nvPr/>
          </p:nvSpPr>
          <p:spPr>
            <a:xfrm>
              <a:off x="6482825" y="42465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8" y="1"/>
                    <a:pt x="215" y="36"/>
                    <a:pt x="143" y="101"/>
                  </a:cubicBezTo>
                  <a:cubicBezTo>
                    <a:pt x="0" y="236"/>
                    <a:pt x="0" y="465"/>
                    <a:pt x="136" y="600"/>
                  </a:cubicBezTo>
                  <a:cubicBezTo>
                    <a:pt x="208" y="672"/>
                    <a:pt x="293" y="708"/>
                    <a:pt x="393" y="708"/>
                  </a:cubicBezTo>
                  <a:cubicBezTo>
                    <a:pt x="486" y="708"/>
                    <a:pt x="572" y="672"/>
                    <a:pt x="643" y="608"/>
                  </a:cubicBezTo>
                  <a:cubicBezTo>
                    <a:pt x="715" y="536"/>
                    <a:pt x="750" y="450"/>
                    <a:pt x="750" y="350"/>
                  </a:cubicBezTo>
                  <a:cubicBezTo>
                    <a:pt x="750" y="258"/>
                    <a:pt x="715" y="172"/>
                    <a:pt x="650" y="101"/>
                  </a:cubicBezTo>
                  <a:cubicBezTo>
                    <a:pt x="579" y="36"/>
                    <a:pt x="493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0"/>
            <p:cNvSpPr/>
            <p:nvPr/>
          </p:nvSpPr>
          <p:spPr>
            <a:xfrm>
              <a:off x="6524425" y="420602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300" y="1"/>
                    <a:pt x="215" y="36"/>
                    <a:pt x="143" y="93"/>
                  </a:cubicBezTo>
                  <a:cubicBezTo>
                    <a:pt x="0" y="229"/>
                    <a:pt x="0" y="458"/>
                    <a:pt x="129" y="593"/>
                  </a:cubicBezTo>
                  <a:cubicBezTo>
                    <a:pt x="200" y="665"/>
                    <a:pt x="293" y="700"/>
                    <a:pt x="393" y="700"/>
                  </a:cubicBezTo>
                  <a:cubicBezTo>
                    <a:pt x="479" y="700"/>
                    <a:pt x="572" y="665"/>
                    <a:pt x="643" y="608"/>
                  </a:cubicBezTo>
                  <a:cubicBezTo>
                    <a:pt x="714" y="536"/>
                    <a:pt x="750" y="443"/>
                    <a:pt x="750" y="343"/>
                  </a:cubicBezTo>
                  <a:cubicBezTo>
                    <a:pt x="750" y="258"/>
                    <a:pt x="714" y="165"/>
                    <a:pt x="650" y="93"/>
                  </a:cubicBezTo>
                  <a:cubicBezTo>
                    <a:pt x="579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0"/>
            <p:cNvSpPr/>
            <p:nvPr/>
          </p:nvSpPr>
          <p:spPr>
            <a:xfrm>
              <a:off x="6570300" y="41324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279" y="1"/>
                    <a:pt x="165" y="65"/>
                    <a:pt x="100" y="172"/>
                  </a:cubicBezTo>
                  <a:cubicBezTo>
                    <a:pt x="1" y="343"/>
                    <a:pt x="58" y="558"/>
                    <a:pt x="222" y="658"/>
                  </a:cubicBezTo>
                  <a:cubicBezTo>
                    <a:pt x="279" y="693"/>
                    <a:pt x="350" y="708"/>
                    <a:pt x="400" y="708"/>
                  </a:cubicBezTo>
                  <a:cubicBezTo>
                    <a:pt x="529" y="708"/>
                    <a:pt x="643" y="643"/>
                    <a:pt x="707" y="536"/>
                  </a:cubicBezTo>
                  <a:cubicBezTo>
                    <a:pt x="743" y="486"/>
                    <a:pt x="757" y="422"/>
                    <a:pt x="757" y="358"/>
                  </a:cubicBezTo>
                  <a:cubicBezTo>
                    <a:pt x="757" y="236"/>
                    <a:pt x="700" y="122"/>
                    <a:pt x="579" y="58"/>
                  </a:cubicBezTo>
                  <a:cubicBezTo>
                    <a:pt x="529" y="22"/>
                    <a:pt x="458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0"/>
            <p:cNvSpPr/>
            <p:nvPr/>
          </p:nvSpPr>
          <p:spPr>
            <a:xfrm>
              <a:off x="6720450" y="3715975"/>
              <a:ext cx="153900" cy="153625"/>
            </a:xfrm>
            <a:custGeom>
              <a:avLst/>
              <a:gdLst/>
              <a:ahLst/>
              <a:cxnLst/>
              <a:rect l="l" t="t" r="r" b="b"/>
              <a:pathLst>
                <a:path w="6156" h="6145" extrusionOk="0">
                  <a:moveTo>
                    <a:pt x="2723" y="1"/>
                  </a:moveTo>
                  <a:cubicBezTo>
                    <a:pt x="2701" y="1"/>
                    <a:pt x="2679" y="3"/>
                    <a:pt x="2656" y="8"/>
                  </a:cubicBezTo>
                  <a:cubicBezTo>
                    <a:pt x="2521" y="37"/>
                    <a:pt x="2414" y="129"/>
                    <a:pt x="2378" y="258"/>
                  </a:cubicBezTo>
                  <a:lnTo>
                    <a:pt x="1907" y="1929"/>
                  </a:lnTo>
                  <a:lnTo>
                    <a:pt x="264" y="2479"/>
                  </a:lnTo>
                  <a:cubicBezTo>
                    <a:pt x="136" y="2522"/>
                    <a:pt x="36" y="2629"/>
                    <a:pt x="21" y="2764"/>
                  </a:cubicBezTo>
                  <a:cubicBezTo>
                    <a:pt x="0" y="2900"/>
                    <a:pt x="64" y="3036"/>
                    <a:pt x="171" y="3107"/>
                  </a:cubicBezTo>
                  <a:lnTo>
                    <a:pt x="1607" y="4071"/>
                  </a:lnTo>
                  <a:lnTo>
                    <a:pt x="1614" y="4714"/>
                  </a:lnTo>
                  <a:lnTo>
                    <a:pt x="1628" y="5392"/>
                  </a:lnTo>
                  <a:lnTo>
                    <a:pt x="1635" y="5799"/>
                  </a:lnTo>
                  <a:cubicBezTo>
                    <a:pt x="1635" y="5935"/>
                    <a:pt x="1714" y="6056"/>
                    <a:pt x="1842" y="6114"/>
                  </a:cubicBezTo>
                  <a:cubicBezTo>
                    <a:pt x="1892" y="6134"/>
                    <a:pt x="1945" y="6145"/>
                    <a:pt x="1997" y="6145"/>
                  </a:cubicBezTo>
                  <a:cubicBezTo>
                    <a:pt x="2074" y="6145"/>
                    <a:pt x="2150" y="6122"/>
                    <a:pt x="2214" y="6071"/>
                  </a:cubicBezTo>
                  <a:lnTo>
                    <a:pt x="3578" y="5000"/>
                  </a:lnTo>
                  <a:lnTo>
                    <a:pt x="5234" y="5514"/>
                  </a:lnTo>
                  <a:cubicBezTo>
                    <a:pt x="5270" y="5524"/>
                    <a:pt x="5306" y="5530"/>
                    <a:pt x="5341" y="5530"/>
                  </a:cubicBezTo>
                  <a:cubicBezTo>
                    <a:pt x="5375" y="5530"/>
                    <a:pt x="5409" y="5524"/>
                    <a:pt x="5441" y="5514"/>
                  </a:cubicBezTo>
                  <a:cubicBezTo>
                    <a:pt x="5498" y="5499"/>
                    <a:pt x="5541" y="5464"/>
                    <a:pt x="5591" y="5414"/>
                  </a:cubicBezTo>
                  <a:cubicBezTo>
                    <a:pt x="5677" y="5321"/>
                    <a:pt x="5713" y="5178"/>
                    <a:pt x="5663" y="5050"/>
                  </a:cubicBezTo>
                  <a:lnTo>
                    <a:pt x="5063" y="3429"/>
                  </a:lnTo>
                  <a:lnTo>
                    <a:pt x="6063" y="2015"/>
                  </a:lnTo>
                  <a:cubicBezTo>
                    <a:pt x="6141" y="1915"/>
                    <a:pt x="6155" y="1772"/>
                    <a:pt x="6091" y="1658"/>
                  </a:cubicBezTo>
                  <a:cubicBezTo>
                    <a:pt x="6027" y="1543"/>
                    <a:pt x="5906" y="1472"/>
                    <a:pt x="5770" y="1472"/>
                  </a:cubicBezTo>
                  <a:lnTo>
                    <a:pt x="4035" y="1536"/>
                  </a:lnTo>
                  <a:lnTo>
                    <a:pt x="2999" y="144"/>
                  </a:lnTo>
                  <a:cubicBezTo>
                    <a:pt x="2934" y="55"/>
                    <a:pt x="2830" y="1"/>
                    <a:pt x="2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0"/>
            <p:cNvSpPr/>
            <p:nvPr/>
          </p:nvSpPr>
          <p:spPr>
            <a:xfrm>
              <a:off x="6190225" y="4692750"/>
              <a:ext cx="87500" cy="86550"/>
            </a:xfrm>
            <a:custGeom>
              <a:avLst/>
              <a:gdLst/>
              <a:ahLst/>
              <a:cxnLst/>
              <a:rect l="l" t="t" r="r" b="b"/>
              <a:pathLst>
                <a:path w="3500" h="3462" extrusionOk="0">
                  <a:moveTo>
                    <a:pt x="1055" y="0"/>
                  </a:moveTo>
                  <a:cubicBezTo>
                    <a:pt x="1020" y="0"/>
                    <a:pt x="984" y="9"/>
                    <a:pt x="950" y="26"/>
                  </a:cubicBezTo>
                  <a:cubicBezTo>
                    <a:pt x="886" y="62"/>
                    <a:pt x="843" y="133"/>
                    <a:pt x="843" y="212"/>
                  </a:cubicBezTo>
                  <a:lnTo>
                    <a:pt x="879" y="1190"/>
                  </a:lnTo>
                  <a:lnTo>
                    <a:pt x="93" y="1783"/>
                  </a:lnTo>
                  <a:cubicBezTo>
                    <a:pt x="29" y="1826"/>
                    <a:pt x="1" y="1904"/>
                    <a:pt x="15" y="1976"/>
                  </a:cubicBezTo>
                  <a:cubicBezTo>
                    <a:pt x="29" y="2047"/>
                    <a:pt x="86" y="2111"/>
                    <a:pt x="158" y="2133"/>
                  </a:cubicBezTo>
                  <a:lnTo>
                    <a:pt x="1100" y="2397"/>
                  </a:lnTo>
                  <a:lnTo>
                    <a:pt x="1414" y="3325"/>
                  </a:lnTo>
                  <a:cubicBezTo>
                    <a:pt x="1422" y="3368"/>
                    <a:pt x="1450" y="3397"/>
                    <a:pt x="1479" y="3425"/>
                  </a:cubicBezTo>
                  <a:cubicBezTo>
                    <a:pt x="1500" y="3440"/>
                    <a:pt x="1536" y="3461"/>
                    <a:pt x="1572" y="3461"/>
                  </a:cubicBezTo>
                  <a:cubicBezTo>
                    <a:pt x="1578" y="3462"/>
                    <a:pt x="1584" y="3462"/>
                    <a:pt x="1590" y="3462"/>
                  </a:cubicBezTo>
                  <a:cubicBezTo>
                    <a:pt x="1656" y="3462"/>
                    <a:pt x="1725" y="3427"/>
                    <a:pt x="1757" y="3368"/>
                  </a:cubicBezTo>
                  <a:lnTo>
                    <a:pt x="2307" y="2561"/>
                  </a:lnTo>
                  <a:lnTo>
                    <a:pt x="3285" y="2547"/>
                  </a:lnTo>
                  <a:cubicBezTo>
                    <a:pt x="3357" y="2547"/>
                    <a:pt x="3428" y="2504"/>
                    <a:pt x="3464" y="2433"/>
                  </a:cubicBezTo>
                  <a:cubicBezTo>
                    <a:pt x="3500" y="2361"/>
                    <a:pt x="3492" y="2283"/>
                    <a:pt x="3450" y="2218"/>
                  </a:cubicBezTo>
                  <a:lnTo>
                    <a:pt x="2850" y="1454"/>
                  </a:lnTo>
                  <a:lnTo>
                    <a:pt x="3143" y="512"/>
                  </a:lnTo>
                  <a:cubicBezTo>
                    <a:pt x="3171" y="440"/>
                    <a:pt x="3143" y="362"/>
                    <a:pt x="3093" y="312"/>
                  </a:cubicBezTo>
                  <a:cubicBezTo>
                    <a:pt x="3052" y="271"/>
                    <a:pt x="3001" y="252"/>
                    <a:pt x="2949" y="252"/>
                  </a:cubicBezTo>
                  <a:cubicBezTo>
                    <a:pt x="2928" y="252"/>
                    <a:pt x="2906" y="256"/>
                    <a:pt x="2885" y="262"/>
                  </a:cubicBezTo>
                  <a:lnTo>
                    <a:pt x="2657" y="355"/>
                  </a:lnTo>
                  <a:lnTo>
                    <a:pt x="2064" y="569"/>
                  </a:lnTo>
                  <a:lnTo>
                    <a:pt x="1964" y="605"/>
                  </a:lnTo>
                  <a:lnTo>
                    <a:pt x="1165" y="33"/>
                  </a:lnTo>
                  <a:cubicBezTo>
                    <a:pt x="1131" y="11"/>
                    <a:pt x="1093" y="0"/>
                    <a:pt x="1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0"/>
            <p:cNvSpPr/>
            <p:nvPr/>
          </p:nvSpPr>
          <p:spPr>
            <a:xfrm>
              <a:off x="6346800" y="4312700"/>
              <a:ext cx="85700" cy="87725"/>
            </a:xfrm>
            <a:custGeom>
              <a:avLst/>
              <a:gdLst/>
              <a:ahLst/>
              <a:cxnLst/>
              <a:rect l="l" t="t" r="r" b="b"/>
              <a:pathLst>
                <a:path w="3428" h="3509" extrusionOk="0">
                  <a:moveTo>
                    <a:pt x="1402" y="0"/>
                  </a:moveTo>
                  <a:cubicBezTo>
                    <a:pt x="1389" y="0"/>
                    <a:pt x="1376" y="1"/>
                    <a:pt x="1364" y="4"/>
                  </a:cubicBezTo>
                  <a:cubicBezTo>
                    <a:pt x="1293" y="25"/>
                    <a:pt x="1228" y="90"/>
                    <a:pt x="1221" y="161"/>
                  </a:cubicBezTo>
                  <a:lnTo>
                    <a:pt x="1036" y="1125"/>
                  </a:lnTo>
                  <a:lnTo>
                    <a:pt x="736" y="1246"/>
                  </a:lnTo>
                  <a:lnTo>
                    <a:pt x="157" y="1496"/>
                  </a:lnTo>
                  <a:lnTo>
                    <a:pt x="129" y="1503"/>
                  </a:lnTo>
                  <a:cubicBezTo>
                    <a:pt x="57" y="1532"/>
                    <a:pt x="14" y="1603"/>
                    <a:pt x="7" y="1675"/>
                  </a:cubicBezTo>
                  <a:cubicBezTo>
                    <a:pt x="0" y="1746"/>
                    <a:pt x="43" y="1825"/>
                    <a:pt x="107" y="1860"/>
                  </a:cubicBezTo>
                  <a:lnTo>
                    <a:pt x="964" y="2346"/>
                  </a:lnTo>
                  <a:lnTo>
                    <a:pt x="971" y="2482"/>
                  </a:lnTo>
                  <a:lnTo>
                    <a:pt x="1028" y="3124"/>
                  </a:lnTo>
                  <a:lnTo>
                    <a:pt x="1050" y="3324"/>
                  </a:lnTo>
                  <a:cubicBezTo>
                    <a:pt x="1057" y="3410"/>
                    <a:pt x="1100" y="3467"/>
                    <a:pt x="1185" y="3496"/>
                  </a:cubicBezTo>
                  <a:cubicBezTo>
                    <a:pt x="1207" y="3504"/>
                    <a:pt x="1230" y="3509"/>
                    <a:pt x="1252" y="3509"/>
                  </a:cubicBezTo>
                  <a:cubicBezTo>
                    <a:pt x="1302" y="3509"/>
                    <a:pt x="1351" y="3488"/>
                    <a:pt x="1385" y="3453"/>
                  </a:cubicBezTo>
                  <a:lnTo>
                    <a:pt x="2114" y="2782"/>
                  </a:lnTo>
                  <a:lnTo>
                    <a:pt x="3064" y="2996"/>
                  </a:lnTo>
                  <a:cubicBezTo>
                    <a:pt x="3084" y="2999"/>
                    <a:pt x="3103" y="3001"/>
                    <a:pt x="3119" y="3001"/>
                  </a:cubicBezTo>
                  <a:cubicBezTo>
                    <a:pt x="3143" y="3001"/>
                    <a:pt x="3164" y="2997"/>
                    <a:pt x="3185" y="2989"/>
                  </a:cubicBezTo>
                  <a:cubicBezTo>
                    <a:pt x="3221" y="2967"/>
                    <a:pt x="3242" y="2953"/>
                    <a:pt x="3271" y="2924"/>
                  </a:cubicBezTo>
                  <a:cubicBezTo>
                    <a:pt x="3313" y="2860"/>
                    <a:pt x="3328" y="2782"/>
                    <a:pt x="3299" y="2710"/>
                  </a:cubicBezTo>
                  <a:lnTo>
                    <a:pt x="2892" y="1818"/>
                  </a:lnTo>
                  <a:lnTo>
                    <a:pt x="3385" y="968"/>
                  </a:lnTo>
                  <a:cubicBezTo>
                    <a:pt x="3428" y="911"/>
                    <a:pt x="3428" y="818"/>
                    <a:pt x="3378" y="754"/>
                  </a:cubicBezTo>
                  <a:cubicBezTo>
                    <a:pt x="3342" y="723"/>
                    <a:pt x="3280" y="693"/>
                    <a:pt x="3218" y="693"/>
                  </a:cubicBezTo>
                  <a:cubicBezTo>
                    <a:pt x="3207" y="693"/>
                    <a:pt x="3196" y="694"/>
                    <a:pt x="3185" y="697"/>
                  </a:cubicBezTo>
                  <a:lnTo>
                    <a:pt x="2806" y="739"/>
                  </a:lnTo>
                  <a:lnTo>
                    <a:pt x="2214" y="811"/>
                  </a:lnTo>
                  <a:lnTo>
                    <a:pt x="2200" y="789"/>
                  </a:lnTo>
                  <a:lnTo>
                    <a:pt x="1571" y="68"/>
                  </a:lnTo>
                  <a:cubicBezTo>
                    <a:pt x="1524" y="27"/>
                    <a:pt x="1462" y="0"/>
                    <a:pt x="1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0"/>
            <p:cNvSpPr/>
            <p:nvPr/>
          </p:nvSpPr>
          <p:spPr>
            <a:xfrm>
              <a:off x="5831050" y="4223100"/>
              <a:ext cx="63575" cy="60600"/>
            </a:xfrm>
            <a:custGeom>
              <a:avLst/>
              <a:gdLst/>
              <a:ahLst/>
              <a:cxnLst/>
              <a:rect l="l" t="t" r="r" b="b"/>
              <a:pathLst>
                <a:path w="2543" h="2424" extrusionOk="0">
                  <a:moveTo>
                    <a:pt x="1906" y="0"/>
                  </a:moveTo>
                  <a:cubicBezTo>
                    <a:pt x="1882" y="0"/>
                    <a:pt x="1858" y="4"/>
                    <a:pt x="1835" y="10"/>
                  </a:cubicBezTo>
                  <a:lnTo>
                    <a:pt x="1228" y="360"/>
                  </a:lnTo>
                  <a:lnTo>
                    <a:pt x="600" y="53"/>
                  </a:lnTo>
                  <a:cubicBezTo>
                    <a:pt x="578" y="45"/>
                    <a:pt x="558" y="41"/>
                    <a:pt x="538" y="41"/>
                  </a:cubicBezTo>
                  <a:cubicBezTo>
                    <a:pt x="505" y="41"/>
                    <a:pt x="474" y="52"/>
                    <a:pt x="443" y="75"/>
                  </a:cubicBezTo>
                  <a:cubicBezTo>
                    <a:pt x="400" y="110"/>
                    <a:pt x="386" y="160"/>
                    <a:pt x="393" y="217"/>
                  </a:cubicBezTo>
                  <a:lnTo>
                    <a:pt x="536" y="903"/>
                  </a:lnTo>
                  <a:lnTo>
                    <a:pt x="50" y="1410"/>
                  </a:lnTo>
                  <a:cubicBezTo>
                    <a:pt x="14" y="1460"/>
                    <a:pt x="0" y="1510"/>
                    <a:pt x="29" y="1567"/>
                  </a:cubicBezTo>
                  <a:cubicBezTo>
                    <a:pt x="43" y="1617"/>
                    <a:pt x="86" y="1653"/>
                    <a:pt x="150" y="1653"/>
                  </a:cubicBezTo>
                  <a:lnTo>
                    <a:pt x="850" y="1724"/>
                  </a:lnTo>
                  <a:lnTo>
                    <a:pt x="1185" y="2338"/>
                  </a:lnTo>
                  <a:cubicBezTo>
                    <a:pt x="1207" y="2367"/>
                    <a:pt x="1221" y="2388"/>
                    <a:pt x="1250" y="2402"/>
                  </a:cubicBezTo>
                  <a:cubicBezTo>
                    <a:pt x="1278" y="2424"/>
                    <a:pt x="1293" y="2424"/>
                    <a:pt x="1321" y="2424"/>
                  </a:cubicBezTo>
                  <a:cubicBezTo>
                    <a:pt x="1371" y="2424"/>
                    <a:pt x="1428" y="2388"/>
                    <a:pt x="1443" y="2331"/>
                  </a:cubicBezTo>
                  <a:lnTo>
                    <a:pt x="1728" y="1688"/>
                  </a:lnTo>
                  <a:lnTo>
                    <a:pt x="2149" y="1610"/>
                  </a:lnTo>
                  <a:lnTo>
                    <a:pt x="2421" y="1553"/>
                  </a:lnTo>
                  <a:cubicBezTo>
                    <a:pt x="2471" y="1546"/>
                    <a:pt x="2514" y="1503"/>
                    <a:pt x="2528" y="1446"/>
                  </a:cubicBezTo>
                  <a:cubicBezTo>
                    <a:pt x="2542" y="1396"/>
                    <a:pt x="2528" y="1338"/>
                    <a:pt x="2478" y="1303"/>
                  </a:cubicBezTo>
                  <a:lnTo>
                    <a:pt x="2285" y="1153"/>
                  </a:lnTo>
                  <a:lnTo>
                    <a:pt x="1964" y="860"/>
                  </a:lnTo>
                  <a:lnTo>
                    <a:pt x="2050" y="160"/>
                  </a:lnTo>
                  <a:cubicBezTo>
                    <a:pt x="2064" y="110"/>
                    <a:pt x="2035" y="53"/>
                    <a:pt x="1992" y="17"/>
                  </a:cubicBezTo>
                  <a:cubicBezTo>
                    <a:pt x="1965" y="6"/>
                    <a:pt x="1935" y="0"/>
                    <a:pt x="1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0"/>
            <p:cNvSpPr/>
            <p:nvPr/>
          </p:nvSpPr>
          <p:spPr>
            <a:xfrm>
              <a:off x="6265750" y="4517700"/>
              <a:ext cx="63400" cy="61100"/>
            </a:xfrm>
            <a:custGeom>
              <a:avLst/>
              <a:gdLst/>
              <a:ahLst/>
              <a:cxnLst/>
              <a:rect l="l" t="t" r="r" b="b"/>
              <a:pathLst>
                <a:path w="2536" h="2444" extrusionOk="0">
                  <a:moveTo>
                    <a:pt x="1897" y="1"/>
                  </a:moveTo>
                  <a:cubicBezTo>
                    <a:pt x="1873" y="1"/>
                    <a:pt x="1848" y="6"/>
                    <a:pt x="1828" y="16"/>
                  </a:cubicBezTo>
                  <a:lnTo>
                    <a:pt x="1635" y="130"/>
                  </a:lnTo>
                  <a:lnTo>
                    <a:pt x="1221" y="373"/>
                  </a:lnTo>
                  <a:lnTo>
                    <a:pt x="586" y="73"/>
                  </a:lnTo>
                  <a:cubicBezTo>
                    <a:pt x="564" y="64"/>
                    <a:pt x="541" y="58"/>
                    <a:pt x="518" y="58"/>
                  </a:cubicBezTo>
                  <a:cubicBezTo>
                    <a:pt x="489" y="58"/>
                    <a:pt x="460" y="67"/>
                    <a:pt x="436" y="87"/>
                  </a:cubicBezTo>
                  <a:cubicBezTo>
                    <a:pt x="393" y="123"/>
                    <a:pt x="371" y="180"/>
                    <a:pt x="386" y="230"/>
                  </a:cubicBezTo>
                  <a:lnTo>
                    <a:pt x="529" y="916"/>
                  </a:lnTo>
                  <a:lnTo>
                    <a:pt x="43" y="1430"/>
                  </a:lnTo>
                  <a:cubicBezTo>
                    <a:pt x="7" y="1473"/>
                    <a:pt x="0" y="1530"/>
                    <a:pt x="14" y="1580"/>
                  </a:cubicBezTo>
                  <a:cubicBezTo>
                    <a:pt x="43" y="1623"/>
                    <a:pt x="86" y="1658"/>
                    <a:pt x="143" y="1665"/>
                  </a:cubicBezTo>
                  <a:lnTo>
                    <a:pt x="714" y="1730"/>
                  </a:lnTo>
                  <a:lnTo>
                    <a:pt x="836" y="1751"/>
                  </a:lnTo>
                  <a:lnTo>
                    <a:pt x="1143" y="2301"/>
                  </a:lnTo>
                  <a:lnTo>
                    <a:pt x="1178" y="2365"/>
                  </a:lnTo>
                  <a:cubicBezTo>
                    <a:pt x="1193" y="2394"/>
                    <a:pt x="1214" y="2422"/>
                    <a:pt x="1243" y="2429"/>
                  </a:cubicBezTo>
                  <a:cubicBezTo>
                    <a:pt x="1257" y="2437"/>
                    <a:pt x="1286" y="2444"/>
                    <a:pt x="1314" y="2444"/>
                  </a:cubicBezTo>
                  <a:cubicBezTo>
                    <a:pt x="1364" y="2437"/>
                    <a:pt x="1421" y="2408"/>
                    <a:pt x="1435" y="2358"/>
                  </a:cubicBezTo>
                  <a:lnTo>
                    <a:pt x="1721" y="1715"/>
                  </a:lnTo>
                  <a:lnTo>
                    <a:pt x="2142" y="1637"/>
                  </a:lnTo>
                  <a:lnTo>
                    <a:pt x="2407" y="1580"/>
                  </a:lnTo>
                  <a:cubicBezTo>
                    <a:pt x="2457" y="1573"/>
                    <a:pt x="2499" y="1530"/>
                    <a:pt x="2514" y="1473"/>
                  </a:cubicBezTo>
                  <a:cubicBezTo>
                    <a:pt x="2535" y="1423"/>
                    <a:pt x="2514" y="1365"/>
                    <a:pt x="2478" y="1330"/>
                  </a:cubicBezTo>
                  <a:lnTo>
                    <a:pt x="2271" y="1151"/>
                  </a:lnTo>
                  <a:lnTo>
                    <a:pt x="1950" y="858"/>
                  </a:lnTo>
                  <a:lnTo>
                    <a:pt x="2042" y="159"/>
                  </a:lnTo>
                  <a:cubicBezTo>
                    <a:pt x="2050" y="109"/>
                    <a:pt x="2028" y="52"/>
                    <a:pt x="1978" y="23"/>
                  </a:cubicBezTo>
                  <a:cubicBezTo>
                    <a:pt x="1955" y="8"/>
                    <a:pt x="1926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0"/>
            <p:cNvSpPr/>
            <p:nvPr/>
          </p:nvSpPr>
          <p:spPr>
            <a:xfrm>
              <a:off x="6527100" y="4157650"/>
              <a:ext cx="61250" cy="59350"/>
            </a:xfrm>
            <a:custGeom>
              <a:avLst/>
              <a:gdLst/>
              <a:ahLst/>
              <a:cxnLst/>
              <a:rect l="l" t="t" r="r" b="b"/>
              <a:pathLst>
                <a:path w="2450" h="2374" extrusionOk="0">
                  <a:moveTo>
                    <a:pt x="1800" y="0"/>
                  </a:moveTo>
                  <a:cubicBezTo>
                    <a:pt x="1775" y="0"/>
                    <a:pt x="1750" y="8"/>
                    <a:pt x="1729" y="22"/>
                  </a:cubicBezTo>
                  <a:lnTo>
                    <a:pt x="1714" y="29"/>
                  </a:lnTo>
                  <a:lnTo>
                    <a:pt x="1186" y="350"/>
                  </a:lnTo>
                  <a:lnTo>
                    <a:pt x="1150" y="379"/>
                  </a:lnTo>
                  <a:lnTo>
                    <a:pt x="522" y="100"/>
                  </a:lnTo>
                  <a:cubicBezTo>
                    <a:pt x="503" y="92"/>
                    <a:pt x="483" y="88"/>
                    <a:pt x="464" y="88"/>
                  </a:cubicBezTo>
                  <a:cubicBezTo>
                    <a:pt x="432" y="88"/>
                    <a:pt x="401" y="100"/>
                    <a:pt x="379" y="122"/>
                  </a:cubicBezTo>
                  <a:cubicBezTo>
                    <a:pt x="343" y="158"/>
                    <a:pt x="322" y="208"/>
                    <a:pt x="336" y="265"/>
                  </a:cubicBezTo>
                  <a:lnTo>
                    <a:pt x="500" y="922"/>
                  </a:lnTo>
                  <a:lnTo>
                    <a:pt x="43" y="1436"/>
                  </a:lnTo>
                  <a:cubicBezTo>
                    <a:pt x="8" y="1479"/>
                    <a:pt x="0" y="1529"/>
                    <a:pt x="15" y="1579"/>
                  </a:cubicBezTo>
                  <a:cubicBezTo>
                    <a:pt x="36" y="1629"/>
                    <a:pt x="79" y="1657"/>
                    <a:pt x="129" y="1664"/>
                  </a:cubicBezTo>
                  <a:lnTo>
                    <a:pt x="807" y="1721"/>
                  </a:lnTo>
                  <a:lnTo>
                    <a:pt x="1150" y="2307"/>
                  </a:lnTo>
                  <a:cubicBezTo>
                    <a:pt x="1164" y="2335"/>
                    <a:pt x="1186" y="2350"/>
                    <a:pt x="1214" y="2357"/>
                  </a:cubicBezTo>
                  <a:cubicBezTo>
                    <a:pt x="1225" y="2367"/>
                    <a:pt x="1243" y="2374"/>
                    <a:pt x="1263" y="2374"/>
                  </a:cubicBezTo>
                  <a:cubicBezTo>
                    <a:pt x="1270" y="2374"/>
                    <a:pt x="1278" y="2373"/>
                    <a:pt x="1286" y="2371"/>
                  </a:cubicBezTo>
                  <a:cubicBezTo>
                    <a:pt x="1336" y="2371"/>
                    <a:pt x="1379" y="2335"/>
                    <a:pt x="1407" y="2278"/>
                  </a:cubicBezTo>
                  <a:lnTo>
                    <a:pt x="1664" y="1657"/>
                  </a:lnTo>
                  <a:lnTo>
                    <a:pt x="2335" y="1514"/>
                  </a:lnTo>
                  <a:cubicBezTo>
                    <a:pt x="2393" y="1500"/>
                    <a:pt x="2428" y="1457"/>
                    <a:pt x="2443" y="1414"/>
                  </a:cubicBezTo>
                  <a:cubicBezTo>
                    <a:pt x="2450" y="1364"/>
                    <a:pt x="2435" y="1307"/>
                    <a:pt x="2400" y="1272"/>
                  </a:cubicBezTo>
                  <a:lnTo>
                    <a:pt x="1864" y="836"/>
                  </a:lnTo>
                  <a:lnTo>
                    <a:pt x="1936" y="158"/>
                  </a:lnTo>
                  <a:cubicBezTo>
                    <a:pt x="1943" y="100"/>
                    <a:pt x="1914" y="50"/>
                    <a:pt x="1871" y="22"/>
                  </a:cubicBezTo>
                  <a:cubicBezTo>
                    <a:pt x="1850" y="8"/>
                    <a:pt x="1825" y="0"/>
                    <a:pt x="1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70"/>
          <p:cNvGrpSpPr/>
          <p:nvPr/>
        </p:nvGrpSpPr>
        <p:grpSpPr>
          <a:xfrm>
            <a:off x="634494" y="1385298"/>
            <a:ext cx="1566200" cy="907675"/>
            <a:chOff x="743500" y="1115050"/>
            <a:chExt cx="1566200" cy="907675"/>
          </a:xfrm>
        </p:grpSpPr>
        <p:sp>
          <p:nvSpPr>
            <p:cNvPr id="3047" name="Google Shape;3047;p70"/>
            <p:cNvSpPr/>
            <p:nvPr/>
          </p:nvSpPr>
          <p:spPr>
            <a:xfrm>
              <a:off x="951125" y="1612475"/>
              <a:ext cx="17875" cy="16075"/>
            </a:xfrm>
            <a:custGeom>
              <a:avLst/>
              <a:gdLst/>
              <a:ahLst/>
              <a:cxnLst/>
              <a:rect l="l" t="t" r="r" b="b"/>
              <a:pathLst>
                <a:path w="715" h="643" extrusionOk="0">
                  <a:moveTo>
                    <a:pt x="551" y="0"/>
                  </a:moveTo>
                  <a:cubicBezTo>
                    <a:pt x="501" y="129"/>
                    <a:pt x="393" y="214"/>
                    <a:pt x="244" y="243"/>
                  </a:cubicBezTo>
                  <a:lnTo>
                    <a:pt x="1" y="286"/>
                  </a:lnTo>
                  <a:cubicBezTo>
                    <a:pt x="1" y="400"/>
                    <a:pt x="51" y="521"/>
                    <a:pt x="158" y="593"/>
                  </a:cubicBezTo>
                  <a:cubicBezTo>
                    <a:pt x="222" y="628"/>
                    <a:pt x="286" y="643"/>
                    <a:pt x="358" y="643"/>
                  </a:cubicBezTo>
                  <a:cubicBezTo>
                    <a:pt x="472" y="643"/>
                    <a:pt x="586" y="593"/>
                    <a:pt x="651" y="486"/>
                  </a:cubicBezTo>
                  <a:cubicBezTo>
                    <a:pt x="686" y="421"/>
                    <a:pt x="708" y="357"/>
                    <a:pt x="708" y="286"/>
                  </a:cubicBezTo>
                  <a:cubicBezTo>
                    <a:pt x="715" y="186"/>
                    <a:pt x="658" y="72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0"/>
            <p:cNvSpPr/>
            <p:nvPr/>
          </p:nvSpPr>
          <p:spPr>
            <a:xfrm>
              <a:off x="975225" y="16272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401" y="1"/>
                  </a:moveTo>
                  <a:cubicBezTo>
                    <a:pt x="286" y="1"/>
                    <a:pt x="165" y="51"/>
                    <a:pt x="108" y="158"/>
                  </a:cubicBezTo>
                  <a:cubicBezTo>
                    <a:pt x="1" y="329"/>
                    <a:pt x="44" y="544"/>
                    <a:pt x="215" y="651"/>
                  </a:cubicBezTo>
                  <a:cubicBezTo>
                    <a:pt x="272" y="686"/>
                    <a:pt x="336" y="701"/>
                    <a:pt x="401" y="701"/>
                  </a:cubicBezTo>
                  <a:cubicBezTo>
                    <a:pt x="515" y="701"/>
                    <a:pt x="636" y="651"/>
                    <a:pt x="693" y="544"/>
                  </a:cubicBezTo>
                  <a:cubicBezTo>
                    <a:pt x="729" y="479"/>
                    <a:pt x="751" y="415"/>
                    <a:pt x="751" y="344"/>
                  </a:cubicBezTo>
                  <a:cubicBezTo>
                    <a:pt x="751" y="236"/>
                    <a:pt x="686" y="122"/>
                    <a:pt x="586" y="51"/>
                  </a:cubicBezTo>
                  <a:cubicBezTo>
                    <a:pt x="529" y="15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0"/>
            <p:cNvSpPr/>
            <p:nvPr/>
          </p:nvSpPr>
          <p:spPr>
            <a:xfrm>
              <a:off x="1476175" y="19518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286" y="1"/>
                    <a:pt x="171" y="65"/>
                    <a:pt x="107" y="165"/>
                  </a:cubicBezTo>
                  <a:cubicBezTo>
                    <a:pt x="0" y="322"/>
                    <a:pt x="43" y="544"/>
                    <a:pt x="214" y="651"/>
                  </a:cubicBezTo>
                  <a:cubicBezTo>
                    <a:pt x="279" y="701"/>
                    <a:pt x="343" y="708"/>
                    <a:pt x="400" y="708"/>
                  </a:cubicBezTo>
                  <a:cubicBezTo>
                    <a:pt x="521" y="708"/>
                    <a:pt x="636" y="651"/>
                    <a:pt x="700" y="544"/>
                  </a:cubicBezTo>
                  <a:cubicBezTo>
                    <a:pt x="736" y="486"/>
                    <a:pt x="750" y="422"/>
                    <a:pt x="750" y="358"/>
                  </a:cubicBezTo>
                  <a:cubicBezTo>
                    <a:pt x="757" y="244"/>
                    <a:pt x="700" y="129"/>
                    <a:pt x="600" y="65"/>
                  </a:cubicBezTo>
                  <a:cubicBezTo>
                    <a:pt x="536" y="22"/>
                    <a:pt x="471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0"/>
            <p:cNvSpPr/>
            <p:nvPr/>
          </p:nvSpPr>
          <p:spPr>
            <a:xfrm>
              <a:off x="1426000" y="19195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286" y="0"/>
                    <a:pt x="165" y="50"/>
                    <a:pt x="108" y="157"/>
                  </a:cubicBezTo>
                  <a:cubicBezTo>
                    <a:pt x="1" y="322"/>
                    <a:pt x="43" y="543"/>
                    <a:pt x="215" y="650"/>
                  </a:cubicBezTo>
                  <a:cubicBezTo>
                    <a:pt x="279" y="686"/>
                    <a:pt x="336" y="707"/>
                    <a:pt x="400" y="707"/>
                  </a:cubicBezTo>
                  <a:cubicBezTo>
                    <a:pt x="515" y="707"/>
                    <a:pt x="636" y="650"/>
                    <a:pt x="693" y="543"/>
                  </a:cubicBezTo>
                  <a:cubicBezTo>
                    <a:pt x="729" y="479"/>
                    <a:pt x="750" y="422"/>
                    <a:pt x="750" y="350"/>
                  </a:cubicBezTo>
                  <a:cubicBezTo>
                    <a:pt x="757" y="229"/>
                    <a:pt x="707" y="129"/>
                    <a:pt x="600" y="50"/>
                  </a:cubicBezTo>
                  <a:cubicBezTo>
                    <a:pt x="536" y="22"/>
                    <a:pt x="47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0"/>
            <p:cNvSpPr/>
            <p:nvPr/>
          </p:nvSpPr>
          <p:spPr>
            <a:xfrm>
              <a:off x="799575" y="1266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64" y="0"/>
                    <a:pt x="329" y="7"/>
                    <a:pt x="293" y="15"/>
                  </a:cubicBezTo>
                  <a:cubicBezTo>
                    <a:pt x="107" y="79"/>
                    <a:pt x="0" y="272"/>
                    <a:pt x="64" y="464"/>
                  </a:cubicBezTo>
                  <a:cubicBezTo>
                    <a:pt x="107" y="614"/>
                    <a:pt x="250" y="714"/>
                    <a:pt x="400" y="714"/>
                  </a:cubicBezTo>
                  <a:cubicBezTo>
                    <a:pt x="436" y="714"/>
                    <a:pt x="471" y="700"/>
                    <a:pt x="507" y="693"/>
                  </a:cubicBezTo>
                  <a:cubicBezTo>
                    <a:pt x="664" y="650"/>
                    <a:pt x="757" y="507"/>
                    <a:pt x="757" y="357"/>
                  </a:cubicBezTo>
                  <a:cubicBezTo>
                    <a:pt x="757" y="322"/>
                    <a:pt x="750" y="286"/>
                    <a:pt x="743" y="250"/>
                  </a:cubicBezTo>
                  <a:cubicBezTo>
                    <a:pt x="700" y="93"/>
                    <a:pt x="5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0"/>
            <p:cNvSpPr/>
            <p:nvPr/>
          </p:nvSpPr>
          <p:spPr>
            <a:xfrm>
              <a:off x="808500" y="1295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64" y="1"/>
                    <a:pt x="329" y="15"/>
                    <a:pt x="293" y="22"/>
                  </a:cubicBezTo>
                  <a:cubicBezTo>
                    <a:pt x="107" y="86"/>
                    <a:pt x="0" y="279"/>
                    <a:pt x="64" y="465"/>
                  </a:cubicBezTo>
                  <a:cubicBezTo>
                    <a:pt x="107" y="622"/>
                    <a:pt x="250" y="715"/>
                    <a:pt x="400" y="715"/>
                  </a:cubicBezTo>
                  <a:cubicBezTo>
                    <a:pt x="436" y="715"/>
                    <a:pt x="471" y="708"/>
                    <a:pt x="507" y="700"/>
                  </a:cubicBezTo>
                  <a:cubicBezTo>
                    <a:pt x="664" y="658"/>
                    <a:pt x="757" y="515"/>
                    <a:pt x="757" y="358"/>
                  </a:cubicBezTo>
                  <a:cubicBezTo>
                    <a:pt x="757" y="329"/>
                    <a:pt x="750" y="286"/>
                    <a:pt x="743" y="258"/>
                  </a:cubicBezTo>
                  <a:cubicBezTo>
                    <a:pt x="700" y="101"/>
                    <a:pt x="5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0"/>
            <p:cNvSpPr/>
            <p:nvPr/>
          </p:nvSpPr>
          <p:spPr>
            <a:xfrm>
              <a:off x="1225525" y="1789725"/>
              <a:ext cx="19125" cy="17525"/>
            </a:xfrm>
            <a:custGeom>
              <a:avLst/>
              <a:gdLst/>
              <a:ahLst/>
              <a:cxnLst/>
              <a:rect l="l" t="t" r="r" b="b"/>
              <a:pathLst>
                <a:path w="765" h="701" extrusionOk="0">
                  <a:moveTo>
                    <a:pt x="414" y="1"/>
                  </a:moveTo>
                  <a:cubicBezTo>
                    <a:pt x="293" y="1"/>
                    <a:pt x="179" y="51"/>
                    <a:pt x="107" y="158"/>
                  </a:cubicBezTo>
                  <a:cubicBezTo>
                    <a:pt x="0" y="315"/>
                    <a:pt x="50" y="544"/>
                    <a:pt x="215" y="651"/>
                  </a:cubicBezTo>
                  <a:cubicBezTo>
                    <a:pt x="279" y="687"/>
                    <a:pt x="343" y="701"/>
                    <a:pt x="407" y="701"/>
                  </a:cubicBezTo>
                  <a:cubicBezTo>
                    <a:pt x="522" y="701"/>
                    <a:pt x="636" y="651"/>
                    <a:pt x="700" y="544"/>
                  </a:cubicBezTo>
                  <a:cubicBezTo>
                    <a:pt x="736" y="479"/>
                    <a:pt x="750" y="415"/>
                    <a:pt x="750" y="344"/>
                  </a:cubicBezTo>
                  <a:cubicBezTo>
                    <a:pt x="764" y="229"/>
                    <a:pt x="700" y="122"/>
                    <a:pt x="600" y="51"/>
                  </a:cubicBezTo>
                  <a:cubicBezTo>
                    <a:pt x="536" y="15"/>
                    <a:pt x="479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0"/>
            <p:cNvSpPr/>
            <p:nvPr/>
          </p:nvSpPr>
          <p:spPr>
            <a:xfrm>
              <a:off x="826350" y="13520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64" y="1"/>
                    <a:pt x="329" y="15"/>
                    <a:pt x="293" y="22"/>
                  </a:cubicBezTo>
                  <a:cubicBezTo>
                    <a:pt x="107" y="79"/>
                    <a:pt x="0" y="279"/>
                    <a:pt x="65" y="465"/>
                  </a:cubicBezTo>
                  <a:cubicBezTo>
                    <a:pt x="107" y="615"/>
                    <a:pt x="250" y="715"/>
                    <a:pt x="400" y="715"/>
                  </a:cubicBezTo>
                  <a:cubicBezTo>
                    <a:pt x="436" y="715"/>
                    <a:pt x="472" y="708"/>
                    <a:pt x="507" y="700"/>
                  </a:cubicBezTo>
                  <a:cubicBezTo>
                    <a:pt x="664" y="658"/>
                    <a:pt x="757" y="515"/>
                    <a:pt x="757" y="358"/>
                  </a:cubicBezTo>
                  <a:cubicBezTo>
                    <a:pt x="757" y="322"/>
                    <a:pt x="750" y="286"/>
                    <a:pt x="743" y="251"/>
                  </a:cubicBezTo>
                  <a:cubicBezTo>
                    <a:pt x="700" y="101"/>
                    <a:pt x="5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0"/>
            <p:cNvSpPr/>
            <p:nvPr/>
          </p:nvSpPr>
          <p:spPr>
            <a:xfrm>
              <a:off x="1000050" y="1643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86" y="1"/>
                    <a:pt x="165" y="51"/>
                    <a:pt x="107" y="158"/>
                  </a:cubicBezTo>
                  <a:cubicBezTo>
                    <a:pt x="0" y="329"/>
                    <a:pt x="43" y="543"/>
                    <a:pt x="215" y="650"/>
                  </a:cubicBezTo>
                  <a:cubicBezTo>
                    <a:pt x="272" y="693"/>
                    <a:pt x="336" y="715"/>
                    <a:pt x="400" y="715"/>
                  </a:cubicBezTo>
                  <a:cubicBezTo>
                    <a:pt x="514" y="715"/>
                    <a:pt x="629" y="650"/>
                    <a:pt x="693" y="550"/>
                  </a:cubicBezTo>
                  <a:cubicBezTo>
                    <a:pt x="729" y="493"/>
                    <a:pt x="750" y="429"/>
                    <a:pt x="750" y="365"/>
                  </a:cubicBezTo>
                  <a:cubicBezTo>
                    <a:pt x="757" y="243"/>
                    <a:pt x="700" y="122"/>
                    <a:pt x="593" y="51"/>
                  </a:cubicBezTo>
                  <a:cubicBezTo>
                    <a:pt x="536" y="15"/>
                    <a:pt x="472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0"/>
            <p:cNvSpPr/>
            <p:nvPr/>
          </p:nvSpPr>
          <p:spPr>
            <a:xfrm>
              <a:off x="817425" y="1323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64" y="0"/>
                    <a:pt x="329" y="7"/>
                    <a:pt x="293" y="15"/>
                  </a:cubicBezTo>
                  <a:cubicBezTo>
                    <a:pt x="107" y="72"/>
                    <a:pt x="0" y="272"/>
                    <a:pt x="64" y="457"/>
                  </a:cubicBezTo>
                  <a:cubicBezTo>
                    <a:pt x="107" y="614"/>
                    <a:pt x="250" y="714"/>
                    <a:pt x="400" y="714"/>
                  </a:cubicBezTo>
                  <a:cubicBezTo>
                    <a:pt x="436" y="714"/>
                    <a:pt x="472" y="700"/>
                    <a:pt x="507" y="693"/>
                  </a:cubicBezTo>
                  <a:cubicBezTo>
                    <a:pt x="664" y="636"/>
                    <a:pt x="757" y="507"/>
                    <a:pt x="757" y="357"/>
                  </a:cubicBezTo>
                  <a:cubicBezTo>
                    <a:pt x="757" y="322"/>
                    <a:pt x="750" y="279"/>
                    <a:pt x="743" y="250"/>
                  </a:cubicBezTo>
                  <a:cubicBezTo>
                    <a:pt x="700" y="93"/>
                    <a:pt x="5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0"/>
            <p:cNvSpPr/>
            <p:nvPr/>
          </p:nvSpPr>
          <p:spPr>
            <a:xfrm>
              <a:off x="835275" y="13805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64" y="0"/>
                    <a:pt x="329" y="14"/>
                    <a:pt x="293" y="22"/>
                  </a:cubicBezTo>
                  <a:cubicBezTo>
                    <a:pt x="107" y="86"/>
                    <a:pt x="0" y="279"/>
                    <a:pt x="65" y="464"/>
                  </a:cubicBezTo>
                  <a:cubicBezTo>
                    <a:pt x="115" y="621"/>
                    <a:pt x="250" y="714"/>
                    <a:pt x="400" y="714"/>
                  </a:cubicBezTo>
                  <a:cubicBezTo>
                    <a:pt x="436" y="714"/>
                    <a:pt x="472" y="707"/>
                    <a:pt x="507" y="700"/>
                  </a:cubicBezTo>
                  <a:cubicBezTo>
                    <a:pt x="664" y="657"/>
                    <a:pt x="757" y="514"/>
                    <a:pt x="757" y="357"/>
                  </a:cubicBezTo>
                  <a:cubicBezTo>
                    <a:pt x="757" y="321"/>
                    <a:pt x="750" y="286"/>
                    <a:pt x="743" y="250"/>
                  </a:cubicBezTo>
                  <a:cubicBezTo>
                    <a:pt x="700" y="100"/>
                    <a:pt x="5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0"/>
            <p:cNvSpPr/>
            <p:nvPr/>
          </p:nvSpPr>
          <p:spPr>
            <a:xfrm>
              <a:off x="853125" y="1437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65" y="0"/>
                    <a:pt x="329" y="7"/>
                    <a:pt x="293" y="21"/>
                  </a:cubicBezTo>
                  <a:cubicBezTo>
                    <a:pt x="107" y="79"/>
                    <a:pt x="0" y="279"/>
                    <a:pt x="65" y="464"/>
                  </a:cubicBezTo>
                  <a:cubicBezTo>
                    <a:pt x="107" y="614"/>
                    <a:pt x="250" y="714"/>
                    <a:pt x="400" y="714"/>
                  </a:cubicBezTo>
                  <a:cubicBezTo>
                    <a:pt x="436" y="714"/>
                    <a:pt x="472" y="707"/>
                    <a:pt x="507" y="700"/>
                  </a:cubicBezTo>
                  <a:cubicBezTo>
                    <a:pt x="664" y="650"/>
                    <a:pt x="757" y="507"/>
                    <a:pt x="757" y="357"/>
                  </a:cubicBezTo>
                  <a:cubicBezTo>
                    <a:pt x="757" y="321"/>
                    <a:pt x="750" y="286"/>
                    <a:pt x="743" y="250"/>
                  </a:cubicBezTo>
                  <a:cubicBezTo>
                    <a:pt x="700" y="100"/>
                    <a:pt x="5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0"/>
            <p:cNvSpPr/>
            <p:nvPr/>
          </p:nvSpPr>
          <p:spPr>
            <a:xfrm>
              <a:off x="844200" y="14091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65" y="1"/>
                    <a:pt x="329" y="15"/>
                    <a:pt x="293" y="22"/>
                  </a:cubicBezTo>
                  <a:cubicBezTo>
                    <a:pt x="107" y="86"/>
                    <a:pt x="0" y="279"/>
                    <a:pt x="65" y="465"/>
                  </a:cubicBezTo>
                  <a:cubicBezTo>
                    <a:pt x="115" y="622"/>
                    <a:pt x="250" y="715"/>
                    <a:pt x="400" y="715"/>
                  </a:cubicBezTo>
                  <a:cubicBezTo>
                    <a:pt x="436" y="715"/>
                    <a:pt x="472" y="708"/>
                    <a:pt x="507" y="700"/>
                  </a:cubicBezTo>
                  <a:cubicBezTo>
                    <a:pt x="664" y="643"/>
                    <a:pt x="757" y="515"/>
                    <a:pt x="757" y="358"/>
                  </a:cubicBezTo>
                  <a:cubicBezTo>
                    <a:pt x="757" y="322"/>
                    <a:pt x="750" y="286"/>
                    <a:pt x="743" y="251"/>
                  </a:cubicBezTo>
                  <a:cubicBezTo>
                    <a:pt x="700" y="101"/>
                    <a:pt x="5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0"/>
            <p:cNvSpPr/>
            <p:nvPr/>
          </p:nvSpPr>
          <p:spPr>
            <a:xfrm>
              <a:off x="1451000" y="19357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286" y="0"/>
                    <a:pt x="172" y="57"/>
                    <a:pt x="107" y="164"/>
                  </a:cubicBezTo>
                  <a:cubicBezTo>
                    <a:pt x="0" y="329"/>
                    <a:pt x="43" y="543"/>
                    <a:pt x="214" y="650"/>
                  </a:cubicBezTo>
                  <a:cubicBezTo>
                    <a:pt x="279" y="686"/>
                    <a:pt x="336" y="707"/>
                    <a:pt x="400" y="707"/>
                  </a:cubicBezTo>
                  <a:cubicBezTo>
                    <a:pt x="514" y="707"/>
                    <a:pt x="636" y="650"/>
                    <a:pt x="693" y="550"/>
                  </a:cubicBezTo>
                  <a:cubicBezTo>
                    <a:pt x="729" y="486"/>
                    <a:pt x="750" y="422"/>
                    <a:pt x="750" y="357"/>
                  </a:cubicBezTo>
                  <a:cubicBezTo>
                    <a:pt x="757" y="236"/>
                    <a:pt x="707" y="114"/>
                    <a:pt x="600" y="57"/>
                  </a:cubicBezTo>
                  <a:cubicBezTo>
                    <a:pt x="536" y="22"/>
                    <a:pt x="47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0"/>
            <p:cNvSpPr/>
            <p:nvPr/>
          </p:nvSpPr>
          <p:spPr>
            <a:xfrm>
              <a:off x="1275500" y="18220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8" y="0"/>
                  </a:moveTo>
                  <a:cubicBezTo>
                    <a:pt x="286" y="0"/>
                    <a:pt x="172" y="50"/>
                    <a:pt x="108" y="158"/>
                  </a:cubicBezTo>
                  <a:cubicBezTo>
                    <a:pt x="1" y="322"/>
                    <a:pt x="51" y="543"/>
                    <a:pt x="215" y="650"/>
                  </a:cubicBezTo>
                  <a:cubicBezTo>
                    <a:pt x="279" y="693"/>
                    <a:pt x="343" y="707"/>
                    <a:pt x="415" y="707"/>
                  </a:cubicBezTo>
                  <a:cubicBezTo>
                    <a:pt x="529" y="707"/>
                    <a:pt x="643" y="650"/>
                    <a:pt x="708" y="543"/>
                  </a:cubicBezTo>
                  <a:cubicBezTo>
                    <a:pt x="743" y="479"/>
                    <a:pt x="765" y="422"/>
                    <a:pt x="765" y="350"/>
                  </a:cubicBezTo>
                  <a:cubicBezTo>
                    <a:pt x="765" y="243"/>
                    <a:pt x="708" y="122"/>
                    <a:pt x="601" y="50"/>
                  </a:cubicBezTo>
                  <a:cubicBezTo>
                    <a:pt x="536" y="15"/>
                    <a:pt x="479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0"/>
            <p:cNvSpPr/>
            <p:nvPr/>
          </p:nvSpPr>
          <p:spPr>
            <a:xfrm>
              <a:off x="1150550" y="174100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7" y="1"/>
                  </a:moveTo>
                  <a:cubicBezTo>
                    <a:pt x="286" y="1"/>
                    <a:pt x="171" y="58"/>
                    <a:pt x="107" y="165"/>
                  </a:cubicBezTo>
                  <a:cubicBezTo>
                    <a:pt x="0" y="322"/>
                    <a:pt x="50" y="543"/>
                    <a:pt x="214" y="650"/>
                  </a:cubicBezTo>
                  <a:cubicBezTo>
                    <a:pt x="279" y="686"/>
                    <a:pt x="343" y="707"/>
                    <a:pt x="407" y="707"/>
                  </a:cubicBezTo>
                  <a:cubicBezTo>
                    <a:pt x="521" y="707"/>
                    <a:pt x="636" y="650"/>
                    <a:pt x="707" y="543"/>
                  </a:cubicBezTo>
                  <a:cubicBezTo>
                    <a:pt x="743" y="486"/>
                    <a:pt x="764" y="422"/>
                    <a:pt x="764" y="350"/>
                  </a:cubicBezTo>
                  <a:cubicBezTo>
                    <a:pt x="750" y="236"/>
                    <a:pt x="700" y="115"/>
                    <a:pt x="593" y="58"/>
                  </a:cubicBezTo>
                  <a:cubicBezTo>
                    <a:pt x="529" y="22"/>
                    <a:pt x="464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0"/>
            <p:cNvSpPr/>
            <p:nvPr/>
          </p:nvSpPr>
          <p:spPr>
            <a:xfrm>
              <a:off x="1401000" y="19032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86" y="1"/>
                    <a:pt x="179" y="51"/>
                    <a:pt x="108" y="158"/>
                  </a:cubicBezTo>
                  <a:cubicBezTo>
                    <a:pt x="1" y="322"/>
                    <a:pt x="44" y="543"/>
                    <a:pt x="215" y="650"/>
                  </a:cubicBezTo>
                  <a:cubicBezTo>
                    <a:pt x="279" y="693"/>
                    <a:pt x="336" y="715"/>
                    <a:pt x="401" y="715"/>
                  </a:cubicBezTo>
                  <a:cubicBezTo>
                    <a:pt x="515" y="715"/>
                    <a:pt x="636" y="650"/>
                    <a:pt x="693" y="550"/>
                  </a:cubicBezTo>
                  <a:cubicBezTo>
                    <a:pt x="729" y="493"/>
                    <a:pt x="751" y="429"/>
                    <a:pt x="751" y="365"/>
                  </a:cubicBezTo>
                  <a:cubicBezTo>
                    <a:pt x="758" y="243"/>
                    <a:pt x="693" y="122"/>
                    <a:pt x="593" y="51"/>
                  </a:cubicBezTo>
                  <a:cubicBezTo>
                    <a:pt x="536" y="15"/>
                    <a:pt x="47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0"/>
            <p:cNvSpPr/>
            <p:nvPr/>
          </p:nvSpPr>
          <p:spPr>
            <a:xfrm>
              <a:off x="1200350" y="1773325"/>
              <a:ext cx="18950" cy="17675"/>
            </a:xfrm>
            <a:custGeom>
              <a:avLst/>
              <a:gdLst/>
              <a:ahLst/>
              <a:cxnLst/>
              <a:rect l="l" t="t" r="r" b="b"/>
              <a:pathLst>
                <a:path w="758" h="707" extrusionOk="0">
                  <a:moveTo>
                    <a:pt x="400" y="0"/>
                  </a:moveTo>
                  <a:cubicBezTo>
                    <a:pt x="286" y="0"/>
                    <a:pt x="179" y="57"/>
                    <a:pt x="108" y="164"/>
                  </a:cubicBezTo>
                  <a:cubicBezTo>
                    <a:pt x="0" y="321"/>
                    <a:pt x="43" y="543"/>
                    <a:pt x="215" y="650"/>
                  </a:cubicBezTo>
                  <a:cubicBezTo>
                    <a:pt x="279" y="700"/>
                    <a:pt x="336" y="707"/>
                    <a:pt x="400" y="707"/>
                  </a:cubicBezTo>
                  <a:cubicBezTo>
                    <a:pt x="522" y="707"/>
                    <a:pt x="636" y="650"/>
                    <a:pt x="700" y="543"/>
                  </a:cubicBezTo>
                  <a:cubicBezTo>
                    <a:pt x="736" y="486"/>
                    <a:pt x="750" y="421"/>
                    <a:pt x="750" y="350"/>
                  </a:cubicBezTo>
                  <a:cubicBezTo>
                    <a:pt x="757" y="236"/>
                    <a:pt x="707" y="129"/>
                    <a:pt x="600" y="57"/>
                  </a:cubicBezTo>
                  <a:cubicBezTo>
                    <a:pt x="536" y="21"/>
                    <a:pt x="47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0"/>
            <p:cNvSpPr/>
            <p:nvPr/>
          </p:nvSpPr>
          <p:spPr>
            <a:xfrm>
              <a:off x="1300850" y="18383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1" y="0"/>
                  </a:moveTo>
                  <a:cubicBezTo>
                    <a:pt x="286" y="0"/>
                    <a:pt x="165" y="57"/>
                    <a:pt x="108" y="157"/>
                  </a:cubicBezTo>
                  <a:cubicBezTo>
                    <a:pt x="1" y="329"/>
                    <a:pt x="44" y="543"/>
                    <a:pt x="215" y="650"/>
                  </a:cubicBezTo>
                  <a:cubicBezTo>
                    <a:pt x="272" y="686"/>
                    <a:pt x="336" y="707"/>
                    <a:pt x="408" y="707"/>
                  </a:cubicBezTo>
                  <a:cubicBezTo>
                    <a:pt x="522" y="707"/>
                    <a:pt x="643" y="650"/>
                    <a:pt x="701" y="543"/>
                  </a:cubicBezTo>
                  <a:cubicBezTo>
                    <a:pt x="736" y="479"/>
                    <a:pt x="758" y="422"/>
                    <a:pt x="758" y="357"/>
                  </a:cubicBezTo>
                  <a:cubicBezTo>
                    <a:pt x="758" y="243"/>
                    <a:pt x="693" y="129"/>
                    <a:pt x="593" y="57"/>
                  </a:cubicBezTo>
                  <a:cubicBezTo>
                    <a:pt x="536" y="22"/>
                    <a:pt x="472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0"/>
            <p:cNvSpPr/>
            <p:nvPr/>
          </p:nvSpPr>
          <p:spPr>
            <a:xfrm>
              <a:off x="1175525" y="1757075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8" y="0"/>
                  </a:moveTo>
                  <a:cubicBezTo>
                    <a:pt x="286" y="0"/>
                    <a:pt x="172" y="57"/>
                    <a:pt x="108" y="164"/>
                  </a:cubicBezTo>
                  <a:cubicBezTo>
                    <a:pt x="1" y="329"/>
                    <a:pt x="51" y="543"/>
                    <a:pt x="215" y="650"/>
                  </a:cubicBezTo>
                  <a:cubicBezTo>
                    <a:pt x="279" y="686"/>
                    <a:pt x="344" y="707"/>
                    <a:pt x="408" y="707"/>
                  </a:cubicBezTo>
                  <a:cubicBezTo>
                    <a:pt x="522" y="707"/>
                    <a:pt x="636" y="650"/>
                    <a:pt x="708" y="543"/>
                  </a:cubicBezTo>
                  <a:cubicBezTo>
                    <a:pt x="743" y="486"/>
                    <a:pt x="765" y="422"/>
                    <a:pt x="765" y="350"/>
                  </a:cubicBezTo>
                  <a:cubicBezTo>
                    <a:pt x="751" y="243"/>
                    <a:pt x="701" y="129"/>
                    <a:pt x="594" y="57"/>
                  </a:cubicBezTo>
                  <a:cubicBezTo>
                    <a:pt x="529" y="22"/>
                    <a:pt x="465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0"/>
            <p:cNvSpPr/>
            <p:nvPr/>
          </p:nvSpPr>
          <p:spPr>
            <a:xfrm>
              <a:off x="1250525" y="1805975"/>
              <a:ext cx="19125" cy="17525"/>
            </a:xfrm>
            <a:custGeom>
              <a:avLst/>
              <a:gdLst/>
              <a:ahLst/>
              <a:cxnLst/>
              <a:rect l="l" t="t" r="r" b="b"/>
              <a:pathLst>
                <a:path w="765" h="701" extrusionOk="0">
                  <a:moveTo>
                    <a:pt x="407" y="1"/>
                  </a:moveTo>
                  <a:cubicBezTo>
                    <a:pt x="286" y="1"/>
                    <a:pt x="171" y="51"/>
                    <a:pt x="107" y="158"/>
                  </a:cubicBezTo>
                  <a:cubicBezTo>
                    <a:pt x="0" y="329"/>
                    <a:pt x="50" y="544"/>
                    <a:pt x="214" y="651"/>
                  </a:cubicBezTo>
                  <a:cubicBezTo>
                    <a:pt x="279" y="686"/>
                    <a:pt x="343" y="701"/>
                    <a:pt x="407" y="701"/>
                  </a:cubicBezTo>
                  <a:cubicBezTo>
                    <a:pt x="521" y="701"/>
                    <a:pt x="636" y="651"/>
                    <a:pt x="700" y="544"/>
                  </a:cubicBezTo>
                  <a:cubicBezTo>
                    <a:pt x="736" y="479"/>
                    <a:pt x="750" y="422"/>
                    <a:pt x="750" y="358"/>
                  </a:cubicBezTo>
                  <a:cubicBezTo>
                    <a:pt x="764" y="229"/>
                    <a:pt x="707" y="115"/>
                    <a:pt x="600" y="51"/>
                  </a:cubicBezTo>
                  <a:cubicBezTo>
                    <a:pt x="536" y="15"/>
                    <a:pt x="478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0"/>
            <p:cNvSpPr/>
            <p:nvPr/>
          </p:nvSpPr>
          <p:spPr>
            <a:xfrm>
              <a:off x="1125375" y="17247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286" y="1"/>
                    <a:pt x="172" y="51"/>
                    <a:pt x="107" y="158"/>
                  </a:cubicBezTo>
                  <a:cubicBezTo>
                    <a:pt x="0" y="322"/>
                    <a:pt x="43" y="543"/>
                    <a:pt x="214" y="651"/>
                  </a:cubicBezTo>
                  <a:cubicBezTo>
                    <a:pt x="279" y="686"/>
                    <a:pt x="336" y="708"/>
                    <a:pt x="407" y="708"/>
                  </a:cubicBezTo>
                  <a:cubicBezTo>
                    <a:pt x="529" y="708"/>
                    <a:pt x="643" y="651"/>
                    <a:pt x="707" y="543"/>
                  </a:cubicBezTo>
                  <a:cubicBezTo>
                    <a:pt x="743" y="479"/>
                    <a:pt x="757" y="422"/>
                    <a:pt x="757" y="358"/>
                  </a:cubicBezTo>
                  <a:cubicBezTo>
                    <a:pt x="757" y="229"/>
                    <a:pt x="700" y="122"/>
                    <a:pt x="593" y="51"/>
                  </a:cubicBezTo>
                  <a:cubicBezTo>
                    <a:pt x="529" y="15"/>
                    <a:pt x="464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0"/>
            <p:cNvSpPr/>
            <p:nvPr/>
          </p:nvSpPr>
          <p:spPr>
            <a:xfrm>
              <a:off x="1376025" y="1887025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400" y="1"/>
                  </a:moveTo>
                  <a:cubicBezTo>
                    <a:pt x="286" y="1"/>
                    <a:pt x="164" y="51"/>
                    <a:pt x="107" y="158"/>
                  </a:cubicBezTo>
                  <a:cubicBezTo>
                    <a:pt x="0" y="329"/>
                    <a:pt x="43" y="543"/>
                    <a:pt x="214" y="651"/>
                  </a:cubicBezTo>
                  <a:cubicBezTo>
                    <a:pt x="279" y="686"/>
                    <a:pt x="336" y="701"/>
                    <a:pt x="400" y="701"/>
                  </a:cubicBezTo>
                  <a:cubicBezTo>
                    <a:pt x="514" y="701"/>
                    <a:pt x="636" y="651"/>
                    <a:pt x="693" y="543"/>
                  </a:cubicBezTo>
                  <a:cubicBezTo>
                    <a:pt x="728" y="479"/>
                    <a:pt x="750" y="415"/>
                    <a:pt x="750" y="344"/>
                  </a:cubicBezTo>
                  <a:cubicBezTo>
                    <a:pt x="750" y="236"/>
                    <a:pt x="693" y="122"/>
                    <a:pt x="586" y="51"/>
                  </a:cubicBezTo>
                  <a:cubicBezTo>
                    <a:pt x="521" y="15"/>
                    <a:pt x="464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0"/>
            <p:cNvSpPr/>
            <p:nvPr/>
          </p:nvSpPr>
          <p:spPr>
            <a:xfrm>
              <a:off x="1050200" y="16760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1" y="0"/>
                  </a:moveTo>
                  <a:cubicBezTo>
                    <a:pt x="287" y="0"/>
                    <a:pt x="172" y="57"/>
                    <a:pt x="108" y="164"/>
                  </a:cubicBezTo>
                  <a:cubicBezTo>
                    <a:pt x="1" y="329"/>
                    <a:pt x="44" y="550"/>
                    <a:pt x="215" y="657"/>
                  </a:cubicBezTo>
                  <a:cubicBezTo>
                    <a:pt x="279" y="686"/>
                    <a:pt x="337" y="707"/>
                    <a:pt x="401" y="707"/>
                  </a:cubicBezTo>
                  <a:cubicBezTo>
                    <a:pt x="515" y="707"/>
                    <a:pt x="636" y="657"/>
                    <a:pt x="694" y="550"/>
                  </a:cubicBezTo>
                  <a:cubicBezTo>
                    <a:pt x="729" y="486"/>
                    <a:pt x="751" y="422"/>
                    <a:pt x="751" y="357"/>
                  </a:cubicBezTo>
                  <a:cubicBezTo>
                    <a:pt x="758" y="236"/>
                    <a:pt x="694" y="122"/>
                    <a:pt x="601" y="57"/>
                  </a:cubicBezTo>
                  <a:cubicBezTo>
                    <a:pt x="536" y="22"/>
                    <a:pt x="472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0"/>
            <p:cNvSpPr/>
            <p:nvPr/>
          </p:nvSpPr>
          <p:spPr>
            <a:xfrm>
              <a:off x="1025050" y="1659775"/>
              <a:ext cx="18925" cy="17700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400" y="0"/>
                  </a:moveTo>
                  <a:cubicBezTo>
                    <a:pt x="286" y="0"/>
                    <a:pt x="164" y="58"/>
                    <a:pt x="107" y="165"/>
                  </a:cubicBezTo>
                  <a:cubicBezTo>
                    <a:pt x="0" y="322"/>
                    <a:pt x="43" y="543"/>
                    <a:pt x="214" y="650"/>
                  </a:cubicBezTo>
                  <a:cubicBezTo>
                    <a:pt x="271" y="686"/>
                    <a:pt x="336" y="707"/>
                    <a:pt x="400" y="707"/>
                  </a:cubicBezTo>
                  <a:cubicBezTo>
                    <a:pt x="514" y="707"/>
                    <a:pt x="628" y="650"/>
                    <a:pt x="693" y="543"/>
                  </a:cubicBezTo>
                  <a:cubicBezTo>
                    <a:pt x="728" y="486"/>
                    <a:pt x="750" y="422"/>
                    <a:pt x="750" y="350"/>
                  </a:cubicBezTo>
                  <a:cubicBezTo>
                    <a:pt x="757" y="236"/>
                    <a:pt x="700" y="129"/>
                    <a:pt x="593" y="58"/>
                  </a:cubicBezTo>
                  <a:cubicBezTo>
                    <a:pt x="536" y="22"/>
                    <a:pt x="471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0"/>
            <p:cNvSpPr/>
            <p:nvPr/>
          </p:nvSpPr>
          <p:spPr>
            <a:xfrm>
              <a:off x="1100375" y="1708500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00" y="1"/>
                  </a:moveTo>
                  <a:cubicBezTo>
                    <a:pt x="286" y="1"/>
                    <a:pt x="172" y="51"/>
                    <a:pt x="108" y="158"/>
                  </a:cubicBezTo>
                  <a:cubicBezTo>
                    <a:pt x="1" y="329"/>
                    <a:pt x="43" y="544"/>
                    <a:pt x="215" y="651"/>
                  </a:cubicBezTo>
                  <a:cubicBezTo>
                    <a:pt x="279" y="686"/>
                    <a:pt x="336" y="701"/>
                    <a:pt x="408" y="701"/>
                  </a:cubicBezTo>
                  <a:cubicBezTo>
                    <a:pt x="529" y="701"/>
                    <a:pt x="643" y="651"/>
                    <a:pt x="707" y="544"/>
                  </a:cubicBezTo>
                  <a:cubicBezTo>
                    <a:pt x="743" y="479"/>
                    <a:pt x="757" y="415"/>
                    <a:pt x="757" y="344"/>
                  </a:cubicBezTo>
                  <a:cubicBezTo>
                    <a:pt x="750" y="237"/>
                    <a:pt x="700" y="122"/>
                    <a:pt x="593" y="51"/>
                  </a:cubicBezTo>
                  <a:cubicBezTo>
                    <a:pt x="529" y="15"/>
                    <a:pt x="465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0"/>
            <p:cNvSpPr/>
            <p:nvPr/>
          </p:nvSpPr>
          <p:spPr>
            <a:xfrm>
              <a:off x="1351025" y="1870975"/>
              <a:ext cx="18950" cy="17500"/>
            </a:xfrm>
            <a:custGeom>
              <a:avLst/>
              <a:gdLst/>
              <a:ahLst/>
              <a:cxnLst/>
              <a:rect l="l" t="t" r="r" b="b"/>
              <a:pathLst>
                <a:path w="758" h="700" extrusionOk="0">
                  <a:moveTo>
                    <a:pt x="400" y="0"/>
                  </a:moveTo>
                  <a:cubicBezTo>
                    <a:pt x="286" y="0"/>
                    <a:pt x="172" y="50"/>
                    <a:pt x="107" y="157"/>
                  </a:cubicBezTo>
                  <a:cubicBezTo>
                    <a:pt x="0" y="314"/>
                    <a:pt x="43" y="543"/>
                    <a:pt x="215" y="650"/>
                  </a:cubicBezTo>
                  <a:cubicBezTo>
                    <a:pt x="272" y="686"/>
                    <a:pt x="336" y="700"/>
                    <a:pt x="407" y="700"/>
                  </a:cubicBezTo>
                  <a:cubicBezTo>
                    <a:pt x="529" y="700"/>
                    <a:pt x="643" y="650"/>
                    <a:pt x="707" y="543"/>
                  </a:cubicBezTo>
                  <a:cubicBezTo>
                    <a:pt x="736" y="479"/>
                    <a:pt x="757" y="414"/>
                    <a:pt x="757" y="343"/>
                  </a:cubicBezTo>
                  <a:cubicBezTo>
                    <a:pt x="750" y="229"/>
                    <a:pt x="693" y="114"/>
                    <a:pt x="586" y="50"/>
                  </a:cubicBezTo>
                  <a:cubicBezTo>
                    <a:pt x="529" y="14"/>
                    <a:pt x="46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0"/>
            <p:cNvSpPr/>
            <p:nvPr/>
          </p:nvSpPr>
          <p:spPr>
            <a:xfrm>
              <a:off x="1325850" y="18545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86" y="0"/>
                    <a:pt x="179" y="57"/>
                    <a:pt x="108" y="164"/>
                  </a:cubicBezTo>
                  <a:cubicBezTo>
                    <a:pt x="0" y="329"/>
                    <a:pt x="43" y="543"/>
                    <a:pt x="215" y="657"/>
                  </a:cubicBezTo>
                  <a:cubicBezTo>
                    <a:pt x="272" y="700"/>
                    <a:pt x="336" y="714"/>
                    <a:pt x="407" y="714"/>
                  </a:cubicBezTo>
                  <a:cubicBezTo>
                    <a:pt x="522" y="714"/>
                    <a:pt x="643" y="657"/>
                    <a:pt x="700" y="557"/>
                  </a:cubicBezTo>
                  <a:cubicBezTo>
                    <a:pt x="736" y="493"/>
                    <a:pt x="757" y="429"/>
                    <a:pt x="757" y="371"/>
                  </a:cubicBezTo>
                  <a:cubicBezTo>
                    <a:pt x="757" y="236"/>
                    <a:pt x="700" y="129"/>
                    <a:pt x="593" y="57"/>
                  </a:cubicBezTo>
                  <a:cubicBezTo>
                    <a:pt x="536" y="22"/>
                    <a:pt x="47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0"/>
            <p:cNvSpPr/>
            <p:nvPr/>
          </p:nvSpPr>
          <p:spPr>
            <a:xfrm>
              <a:off x="1075200" y="16920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1" y="1"/>
                  </a:moveTo>
                  <a:cubicBezTo>
                    <a:pt x="286" y="1"/>
                    <a:pt x="172" y="65"/>
                    <a:pt x="108" y="165"/>
                  </a:cubicBezTo>
                  <a:cubicBezTo>
                    <a:pt x="1" y="322"/>
                    <a:pt x="43" y="551"/>
                    <a:pt x="215" y="658"/>
                  </a:cubicBezTo>
                  <a:cubicBezTo>
                    <a:pt x="279" y="701"/>
                    <a:pt x="336" y="708"/>
                    <a:pt x="408" y="708"/>
                  </a:cubicBezTo>
                  <a:cubicBezTo>
                    <a:pt x="529" y="708"/>
                    <a:pt x="643" y="658"/>
                    <a:pt x="708" y="551"/>
                  </a:cubicBezTo>
                  <a:cubicBezTo>
                    <a:pt x="743" y="487"/>
                    <a:pt x="758" y="422"/>
                    <a:pt x="758" y="358"/>
                  </a:cubicBezTo>
                  <a:cubicBezTo>
                    <a:pt x="758" y="244"/>
                    <a:pt x="708" y="129"/>
                    <a:pt x="600" y="65"/>
                  </a:cubicBezTo>
                  <a:cubicBezTo>
                    <a:pt x="536" y="22"/>
                    <a:pt x="472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0"/>
            <p:cNvSpPr/>
            <p:nvPr/>
          </p:nvSpPr>
          <p:spPr>
            <a:xfrm>
              <a:off x="862050" y="14660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65" y="1"/>
                    <a:pt x="329" y="8"/>
                    <a:pt x="293" y="22"/>
                  </a:cubicBezTo>
                  <a:cubicBezTo>
                    <a:pt x="108" y="79"/>
                    <a:pt x="0" y="279"/>
                    <a:pt x="65" y="465"/>
                  </a:cubicBezTo>
                  <a:cubicBezTo>
                    <a:pt x="108" y="615"/>
                    <a:pt x="250" y="715"/>
                    <a:pt x="400" y="715"/>
                  </a:cubicBezTo>
                  <a:cubicBezTo>
                    <a:pt x="436" y="708"/>
                    <a:pt x="472" y="708"/>
                    <a:pt x="507" y="700"/>
                  </a:cubicBezTo>
                  <a:cubicBezTo>
                    <a:pt x="665" y="650"/>
                    <a:pt x="757" y="508"/>
                    <a:pt x="757" y="358"/>
                  </a:cubicBezTo>
                  <a:cubicBezTo>
                    <a:pt x="757" y="322"/>
                    <a:pt x="750" y="286"/>
                    <a:pt x="743" y="251"/>
                  </a:cubicBezTo>
                  <a:cubicBezTo>
                    <a:pt x="700" y="101"/>
                    <a:pt x="5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0"/>
            <p:cNvSpPr/>
            <p:nvPr/>
          </p:nvSpPr>
          <p:spPr>
            <a:xfrm>
              <a:off x="772600" y="11811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65" y="1"/>
                    <a:pt x="329" y="8"/>
                    <a:pt x="294" y="15"/>
                  </a:cubicBezTo>
                  <a:cubicBezTo>
                    <a:pt x="108" y="79"/>
                    <a:pt x="1" y="279"/>
                    <a:pt x="65" y="465"/>
                  </a:cubicBezTo>
                  <a:cubicBezTo>
                    <a:pt x="108" y="615"/>
                    <a:pt x="251" y="715"/>
                    <a:pt x="401" y="715"/>
                  </a:cubicBezTo>
                  <a:cubicBezTo>
                    <a:pt x="436" y="715"/>
                    <a:pt x="472" y="708"/>
                    <a:pt x="508" y="693"/>
                  </a:cubicBezTo>
                  <a:cubicBezTo>
                    <a:pt x="658" y="651"/>
                    <a:pt x="758" y="508"/>
                    <a:pt x="758" y="358"/>
                  </a:cubicBezTo>
                  <a:cubicBezTo>
                    <a:pt x="758" y="322"/>
                    <a:pt x="751" y="286"/>
                    <a:pt x="743" y="251"/>
                  </a:cubicBezTo>
                  <a:cubicBezTo>
                    <a:pt x="694" y="101"/>
                    <a:pt x="551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0"/>
            <p:cNvSpPr/>
            <p:nvPr/>
          </p:nvSpPr>
          <p:spPr>
            <a:xfrm>
              <a:off x="781725" y="12097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64" y="0"/>
                    <a:pt x="329" y="7"/>
                    <a:pt x="293" y="15"/>
                  </a:cubicBezTo>
                  <a:cubicBezTo>
                    <a:pt x="107" y="79"/>
                    <a:pt x="0" y="279"/>
                    <a:pt x="64" y="464"/>
                  </a:cubicBezTo>
                  <a:cubicBezTo>
                    <a:pt x="107" y="614"/>
                    <a:pt x="250" y="714"/>
                    <a:pt x="400" y="714"/>
                  </a:cubicBezTo>
                  <a:cubicBezTo>
                    <a:pt x="436" y="714"/>
                    <a:pt x="471" y="707"/>
                    <a:pt x="507" y="693"/>
                  </a:cubicBezTo>
                  <a:cubicBezTo>
                    <a:pt x="650" y="643"/>
                    <a:pt x="757" y="507"/>
                    <a:pt x="757" y="357"/>
                  </a:cubicBezTo>
                  <a:cubicBezTo>
                    <a:pt x="757" y="322"/>
                    <a:pt x="750" y="286"/>
                    <a:pt x="743" y="250"/>
                  </a:cubicBezTo>
                  <a:cubicBezTo>
                    <a:pt x="700" y="100"/>
                    <a:pt x="55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0"/>
            <p:cNvSpPr/>
            <p:nvPr/>
          </p:nvSpPr>
          <p:spPr>
            <a:xfrm>
              <a:off x="790650" y="1238100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1"/>
                  </a:moveTo>
                  <a:cubicBezTo>
                    <a:pt x="364" y="1"/>
                    <a:pt x="329" y="8"/>
                    <a:pt x="293" y="15"/>
                  </a:cubicBezTo>
                  <a:cubicBezTo>
                    <a:pt x="107" y="79"/>
                    <a:pt x="0" y="272"/>
                    <a:pt x="64" y="465"/>
                  </a:cubicBezTo>
                  <a:cubicBezTo>
                    <a:pt x="114" y="615"/>
                    <a:pt x="250" y="715"/>
                    <a:pt x="400" y="715"/>
                  </a:cubicBezTo>
                  <a:cubicBezTo>
                    <a:pt x="436" y="715"/>
                    <a:pt x="471" y="701"/>
                    <a:pt x="507" y="693"/>
                  </a:cubicBezTo>
                  <a:cubicBezTo>
                    <a:pt x="650" y="651"/>
                    <a:pt x="757" y="508"/>
                    <a:pt x="757" y="358"/>
                  </a:cubicBezTo>
                  <a:cubicBezTo>
                    <a:pt x="757" y="322"/>
                    <a:pt x="750" y="286"/>
                    <a:pt x="743" y="251"/>
                  </a:cubicBezTo>
                  <a:cubicBezTo>
                    <a:pt x="700" y="94"/>
                    <a:pt x="5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0"/>
            <p:cNvSpPr/>
            <p:nvPr/>
          </p:nvSpPr>
          <p:spPr>
            <a:xfrm>
              <a:off x="871150" y="1494450"/>
              <a:ext cx="18775" cy="17900"/>
            </a:xfrm>
            <a:custGeom>
              <a:avLst/>
              <a:gdLst/>
              <a:ahLst/>
              <a:cxnLst/>
              <a:rect l="l" t="t" r="r" b="b"/>
              <a:pathLst>
                <a:path w="751" h="716" extrusionOk="0">
                  <a:moveTo>
                    <a:pt x="393" y="1"/>
                  </a:moveTo>
                  <a:cubicBezTo>
                    <a:pt x="358" y="1"/>
                    <a:pt x="322" y="8"/>
                    <a:pt x="286" y="15"/>
                  </a:cubicBezTo>
                  <a:cubicBezTo>
                    <a:pt x="101" y="80"/>
                    <a:pt x="1" y="279"/>
                    <a:pt x="58" y="465"/>
                  </a:cubicBezTo>
                  <a:cubicBezTo>
                    <a:pt x="101" y="615"/>
                    <a:pt x="243" y="715"/>
                    <a:pt x="393" y="715"/>
                  </a:cubicBezTo>
                  <a:cubicBezTo>
                    <a:pt x="429" y="715"/>
                    <a:pt x="465" y="708"/>
                    <a:pt x="500" y="694"/>
                  </a:cubicBezTo>
                  <a:cubicBezTo>
                    <a:pt x="658" y="651"/>
                    <a:pt x="750" y="508"/>
                    <a:pt x="750" y="358"/>
                  </a:cubicBezTo>
                  <a:cubicBezTo>
                    <a:pt x="750" y="322"/>
                    <a:pt x="743" y="287"/>
                    <a:pt x="736" y="251"/>
                  </a:cubicBezTo>
                  <a:cubicBezTo>
                    <a:pt x="693" y="101"/>
                    <a:pt x="550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0"/>
            <p:cNvSpPr/>
            <p:nvPr/>
          </p:nvSpPr>
          <p:spPr>
            <a:xfrm>
              <a:off x="879900" y="15230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65" y="1"/>
                    <a:pt x="329" y="8"/>
                    <a:pt x="293" y="15"/>
                  </a:cubicBezTo>
                  <a:cubicBezTo>
                    <a:pt x="108" y="79"/>
                    <a:pt x="1" y="279"/>
                    <a:pt x="65" y="465"/>
                  </a:cubicBezTo>
                  <a:cubicBezTo>
                    <a:pt x="108" y="615"/>
                    <a:pt x="250" y="715"/>
                    <a:pt x="400" y="715"/>
                  </a:cubicBezTo>
                  <a:cubicBezTo>
                    <a:pt x="436" y="715"/>
                    <a:pt x="472" y="707"/>
                    <a:pt x="508" y="693"/>
                  </a:cubicBezTo>
                  <a:cubicBezTo>
                    <a:pt x="657" y="650"/>
                    <a:pt x="757" y="508"/>
                    <a:pt x="757" y="358"/>
                  </a:cubicBezTo>
                  <a:cubicBezTo>
                    <a:pt x="757" y="322"/>
                    <a:pt x="750" y="286"/>
                    <a:pt x="743" y="250"/>
                  </a:cubicBezTo>
                  <a:cubicBezTo>
                    <a:pt x="693" y="101"/>
                    <a:pt x="550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0"/>
            <p:cNvSpPr/>
            <p:nvPr/>
          </p:nvSpPr>
          <p:spPr>
            <a:xfrm>
              <a:off x="2037625" y="1442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0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64" y="37"/>
                    <a:pt x="472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0"/>
            <p:cNvSpPr/>
            <p:nvPr/>
          </p:nvSpPr>
          <p:spPr>
            <a:xfrm>
              <a:off x="2017100" y="14643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8" y="671"/>
                    <a:pt x="650" y="593"/>
                  </a:cubicBezTo>
                  <a:cubicBezTo>
                    <a:pt x="714" y="521"/>
                    <a:pt x="750" y="436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0"/>
            <p:cNvSpPr/>
            <p:nvPr/>
          </p:nvSpPr>
          <p:spPr>
            <a:xfrm>
              <a:off x="2057975" y="14207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7" y="37"/>
                    <a:pt x="136" y="108"/>
                  </a:cubicBezTo>
                  <a:cubicBezTo>
                    <a:pt x="0" y="251"/>
                    <a:pt x="7" y="479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51"/>
                    <a:pt x="750" y="358"/>
                  </a:cubicBezTo>
                  <a:cubicBezTo>
                    <a:pt x="750" y="265"/>
                    <a:pt x="714" y="172"/>
                    <a:pt x="643" y="101"/>
                  </a:cubicBezTo>
                  <a:cubicBezTo>
                    <a:pt x="572" y="37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0"/>
            <p:cNvSpPr/>
            <p:nvPr/>
          </p:nvSpPr>
          <p:spPr>
            <a:xfrm>
              <a:off x="1996550" y="1485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1"/>
                    <a:pt x="308" y="707"/>
                    <a:pt x="394" y="707"/>
                  </a:cubicBezTo>
                  <a:cubicBezTo>
                    <a:pt x="494" y="707"/>
                    <a:pt x="579" y="671"/>
                    <a:pt x="651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64"/>
                    <a:pt x="715" y="172"/>
                    <a:pt x="643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0"/>
            <p:cNvSpPr/>
            <p:nvPr/>
          </p:nvSpPr>
          <p:spPr>
            <a:xfrm>
              <a:off x="1853550" y="1637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8" y="37"/>
                    <a:pt x="137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94" y="708"/>
                    <a:pt x="579" y="672"/>
                    <a:pt x="651" y="601"/>
                  </a:cubicBezTo>
                  <a:cubicBezTo>
                    <a:pt x="715" y="529"/>
                    <a:pt x="751" y="451"/>
                    <a:pt x="751" y="358"/>
                  </a:cubicBezTo>
                  <a:cubicBezTo>
                    <a:pt x="751" y="258"/>
                    <a:pt x="715" y="172"/>
                    <a:pt x="644" y="101"/>
                  </a:cubicBezTo>
                  <a:cubicBezTo>
                    <a:pt x="572" y="37"/>
                    <a:pt x="47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0"/>
            <p:cNvSpPr/>
            <p:nvPr/>
          </p:nvSpPr>
          <p:spPr>
            <a:xfrm>
              <a:off x="1976200" y="15076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1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65"/>
                    <a:pt x="308" y="700"/>
                    <a:pt x="393" y="700"/>
                  </a:cubicBezTo>
                  <a:cubicBezTo>
                    <a:pt x="493" y="700"/>
                    <a:pt x="586" y="665"/>
                    <a:pt x="658" y="593"/>
                  </a:cubicBezTo>
                  <a:cubicBezTo>
                    <a:pt x="715" y="522"/>
                    <a:pt x="751" y="443"/>
                    <a:pt x="751" y="357"/>
                  </a:cubicBezTo>
                  <a:cubicBezTo>
                    <a:pt x="751" y="257"/>
                    <a:pt x="715" y="165"/>
                    <a:pt x="643" y="93"/>
                  </a:cubicBezTo>
                  <a:cubicBezTo>
                    <a:pt x="565" y="22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0"/>
            <p:cNvSpPr/>
            <p:nvPr/>
          </p:nvSpPr>
          <p:spPr>
            <a:xfrm>
              <a:off x="1771800" y="17242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7"/>
                  </a:cubicBezTo>
                  <a:cubicBezTo>
                    <a:pt x="0" y="250"/>
                    <a:pt x="15" y="479"/>
                    <a:pt x="158" y="607"/>
                  </a:cubicBezTo>
                  <a:cubicBezTo>
                    <a:pt x="229" y="672"/>
                    <a:pt x="307" y="707"/>
                    <a:pt x="393" y="707"/>
                  </a:cubicBezTo>
                  <a:cubicBezTo>
                    <a:pt x="493" y="707"/>
                    <a:pt x="586" y="672"/>
                    <a:pt x="657" y="600"/>
                  </a:cubicBezTo>
                  <a:cubicBezTo>
                    <a:pt x="715" y="529"/>
                    <a:pt x="750" y="443"/>
                    <a:pt x="750" y="350"/>
                  </a:cubicBezTo>
                  <a:cubicBezTo>
                    <a:pt x="750" y="250"/>
                    <a:pt x="715" y="165"/>
                    <a:pt x="643" y="93"/>
                  </a:cubicBezTo>
                  <a:cubicBezTo>
                    <a:pt x="565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0"/>
            <p:cNvSpPr/>
            <p:nvPr/>
          </p:nvSpPr>
          <p:spPr>
            <a:xfrm>
              <a:off x="1812675" y="1681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93" y="707"/>
                    <a:pt x="579" y="671"/>
                    <a:pt x="651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0"/>
            <p:cNvSpPr/>
            <p:nvPr/>
          </p:nvSpPr>
          <p:spPr>
            <a:xfrm>
              <a:off x="1792150" y="1702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1"/>
                    <a:pt x="308" y="707"/>
                    <a:pt x="393" y="707"/>
                  </a:cubicBezTo>
                  <a:cubicBezTo>
                    <a:pt x="486" y="707"/>
                    <a:pt x="579" y="671"/>
                    <a:pt x="650" y="600"/>
                  </a:cubicBezTo>
                  <a:cubicBezTo>
                    <a:pt x="715" y="529"/>
                    <a:pt x="750" y="450"/>
                    <a:pt x="750" y="357"/>
                  </a:cubicBezTo>
                  <a:cubicBezTo>
                    <a:pt x="750" y="257"/>
                    <a:pt x="715" y="172"/>
                    <a:pt x="636" y="100"/>
                  </a:cubicBezTo>
                  <a:cubicBezTo>
                    <a:pt x="572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0"/>
            <p:cNvSpPr/>
            <p:nvPr/>
          </p:nvSpPr>
          <p:spPr>
            <a:xfrm>
              <a:off x="2180625" y="12906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7"/>
                    <a:pt x="14" y="479"/>
                    <a:pt x="157" y="614"/>
                  </a:cubicBezTo>
                  <a:cubicBezTo>
                    <a:pt x="229" y="671"/>
                    <a:pt x="307" y="707"/>
                    <a:pt x="393" y="707"/>
                  </a:cubicBezTo>
                  <a:cubicBezTo>
                    <a:pt x="486" y="707"/>
                    <a:pt x="586" y="671"/>
                    <a:pt x="657" y="600"/>
                  </a:cubicBezTo>
                  <a:cubicBezTo>
                    <a:pt x="714" y="529"/>
                    <a:pt x="750" y="450"/>
                    <a:pt x="750" y="364"/>
                  </a:cubicBezTo>
                  <a:cubicBezTo>
                    <a:pt x="750" y="264"/>
                    <a:pt x="714" y="172"/>
                    <a:pt x="643" y="100"/>
                  </a:cubicBezTo>
                  <a:cubicBezTo>
                    <a:pt x="564" y="43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0"/>
            <p:cNvSpPr/>
            <p:nvPr/>
          </p:nvSpPr>
          <p:spPr>
            <a:xfrm>
              <a:off x="2160075" y="13125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01" y="0"/>
                    <a:pt x="208" y="36"/>
                    <a:pt x="137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4" y="707"/>
                  </a:cubicBezTo>
                  <a:cubicBezTo>
                    <a:pt x="486" y="707"/>
                    <a:pt x="586" y="672"/>
                    <a:pt x="658" y="600"/>
                  </a:cubicBezTo>
                  <a:cubicBezTo>
                    <a:pt x="715" y="529"/>
                    <a:pt x="751" y="450"/>
                    <a:pt x="751" y="357"/>
                  </a:cubicBezTo>
                  <a:cubicBezTo>
                    <a:pt x="751" y="258"/>
                    <a:pt x="715" y="172"/>
                    <a:pt x="644" y="100"/>
                  </a:cubicBezTo>
                  <a:cubicBezTo>
                    <a:pt x="572" y="29"/>
                    <a:pt x="486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0"/>
            <p:cNvSpPr/>
            <p:nvPr/>
          </p:nvSpPr>
          <p:spPr>
            <a:xfrm>
              <a:off x="2078500" y="13991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93" y="1"/>
                    <a:pt x="208" y="36"/>
                    <a:pt x="136" y="115"/>
                  </a:cubicBezTo>
                  <a:cubicBezTo>
                    <a:pt x="0" y="258"/>
                    <a:pt x="8" y="486"/>
                    <a:pt x="150" y="615"/>
                  </a:cubicBezTo>
                  <a:cubicBezTo>
                    <a:pt x="222" y="679"/>
                    <a:pt x="300" y="715"/>
                    <a:pt x="393" y="715"/>
                  </a:cubicBezTo>
                  <a:cubicBezTo>
                    <a:pt x="493" y="715"/>
                    <a:pt x="579" y="679"/>
                    <a:pt x="650" y="601"/>
                  </a:cubicBezTo>
                  <a:cubicBezTo>
                    <a:pt x="715" y="529"/>
                    <a:pt x="750" y="451"/>
                    <a:pt x="750" y="358"/>
                  </a:cubicBezTo>
                  <a:cubicBezTo>
                    <a:pt x="750" y="258"/>
                    <a:pt x="715" y="172"/>
                    <a:pt x="643" y="101"/>
                  </a:cubicBezTo>
                  <a:cubicBezTo>
                    <a:pt x="565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0"/>
            <p:cNvSpPr/>
            <p:nvPr/>
          </p:nvSpPr>
          <p:spPr>
            <a:xfrm>
              <a:off x="2221500" y="1247400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1"/>
                    <a:pt x="150" y="607"/>
                  </a:cubicBezTo>
                  <a:cubicBezTo>
                    <a:pt x="222" y="671"/>
                    <a:pt x="307" y="707"/>
                    <a:pt x="393" y="707"/>
                  </a:cubicBezTo>
                  <a:cubicBezTo>
                    <a:pt x="493" y="707"/>
                    <a:pt x="579" y="671"/>
                    <a:pt x="650" y="600"/>
                  </a:cubicBezTo>
                  <a:cubicBezTo>
                    <a:pt x="714" y="528"/>
                    <a:pt x="750" y="450"/>
                    <a:pt x="750" y="357"/>
                  </a:cubicBezTo>
                  <a:cubicBezTo>
                    <a:pt x="750" y="257"/>
                    <a:pt x="714" y="171"/>
                    <a:pt x="643" y="100"/>
                  </a:cubicBezTo>
                  <a:cubicBezTo>
                    <a:pt x="572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0"/>
            <p:cNvSpPr/>
            <p:nvPr/>
          </p:nvSpPr>
          <p:spPr>
            <a:xfrm>
              <a:off x="2200975" y="12690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9"/>
                    <a:pt x="150" y="607"/>
                  </a:cubicBezTo>
                  <a:cubicBezTo>
                    <a:pt x="221" y="671"/>
                    <a:pt x="307" y="707"/>
                    <a:pt x="393" y="707"/>
                  </a:cubicBezTo>
                  <a:cubicBezTo>
                    <a:pt x="493" y="707"/>
                    <a:pt x="579" y="671"/>
                    <a:pt x="650" y="593"/>
                  </a:cubicBezTo>
                  <a:cubicBezTo>
                    <a:pt x="714" y="521"/>
                    <a:pt x="750" y="443"/>
                    <a:pt x="750" y="350"/>
                  </a:cubicBezTo>
                  <a:cubicBezTo>
                    <a:pt x="750" y="250"/>
                    <a:pt x="714" y="164"/>
                    <a:pt x="643" y="93"/>
                  </a:cubicBezTo>
                  <a:cubicBezTo>
                    <a:pt x="571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0"/>
            <p:cNvSpPr/>
            <p:nvPr/>
          </p:nvSpPr>
          <p:spPr>
            <a:xfrm>
              <a:off x="2139900" y="13341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1" y="36"/>
                    <a:pt x="129" y="108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2"/>
                    <a:pt x="301" y="707"/>
                    <a:pt x="394" y="707"/>
                  </a:cubicBezTo>
                  <a:cubicBezTo>
                    <a:pt x="487" y="707"/>
                    <a:pt x="579" y="672"/>
                    <a:pt x="651" y="593"/>
                  </a:cubicBezTo>
                  <a:cubicBezTo>
                    <a:pt x="715" y="522"/>
                    <a:pt x="751" y="443"/>
                    <a:pt x="751" y="350"/>
                  </a:cubicBezTo>
                  <a:cubicBezTo>
                    <a:pt x="751" y="250"/>
                    <a:pt x="715" y="165"/>
                    <a:pt x="644" y="93"/>
                  </a:cubicBezTo>
                  <a:cubicBezTo>
                    <a:pt x="558" y="29"/>
                    <a:pt x="479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0"/>
            <p:cNvSpPr/>
            <p:nvPr/>
          </p:nvSpPr>
          <p:spPr>
            <a:xfrm>
              <a:off x="2098850" y="13775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1" y="251"/>
                    <a:pt x="8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86" y="708"/>
                    <a:pt x="579" y="672"/>
                    <a:pt x="650" y="601"/>
                  </a:cubicBezTo>
                  <a:cubicBezTo>
                    <a:pt x="715" y="529"/>
                    <a:pt x="750" y="443"/>
                    <a:pt x="750" y="358"/>
                  </a:cubicBezTo>
                  <a:cubicBezTo>
                    <a:pt x="750" y="258"/>
                    <a:pt x="715" y="172"/>
                    <a:pt x="643" y="101"/>
                  </a:cubicBezTo>
                  <a:cubicBezTo>
                    <a:pt x="572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0"/>
            <p:cNvSpPr/>
            <p:nvPr/>
          </p:nvSpPr>
          <p:spPr>
            <a:xfrm>
              <a:off x="2119375" y="135592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4" y="1"/>
                    <a:pt x="201" y="36"/>
                    <a:pt x="129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65"/>
                    <a:pt x="301" y="700"/>
                    <a:pt x="393" y="700"/>
                  </a:cubicBezTo>
                  <a:cubicBezTo>
                    <a:pt x="486" y="700"/>
                    <a:pt x="579" y="665"/>
                    <a:pt x="651" y="593"/>
                  </a:cubicBezTo>
                  <a:cubicBezTo>
                    <a:pt x="715" y="522"/>
                    <a:pt x="751" y="443"/>
                    <a:pt x="751" y="358"/>
                  </a:cubicBezTo>
                  <a:cubicBezTo>
                    <a:pt x="751" y="258"/>
                    <a:pt x="715" y="165"/>
                    <a:pt x="643" y="94"/>
                  </a:cubicBezTo>
                  <a:cubicBezTo>
                    <a:pt x="572" y="22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0"/>
            <p:cNvSpPr/>
            <p:nvPr/>
          </p:nvSpPr>
          <p:spPr>
            <a:xfrm>
              <a:off x="1649150" y="18543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1" y="1"/>
                    <a:pt x="208" y="37"/>
                    <a:pt x="136" y="108"/>
                  </a:cubicBezTo>
                  <a:cubicBezTo>
                    <a:pt x="1" y="251"/>
                    <a:pt x="8" y="472"/>
                    <a:pt x="151" y="608"/>
                  </a:cubicBezTo>
                  <a:cubicBezTo>
                    <a:pt x="222" y="672"/>
                    <a:pt x="301" y="708"/>
                    <a:pt x="393" y="708"/>
                  </a:cubicBezTo>
                  <a:cubicBezTo>
                    <a:pt x="493" y="708"/>
                    <a:pt x="579" y="672"/>
                    <a:pt x="650" y="594"/>
                  </a:cubicBezTo>
                  <a:cubicBezTo>
                    <a:pt x="715" y="522"/>
                    <a:pt x="750" y="437"/>
                    <a:pt x="750" y="351"/>
                  </a:cubicBezTo>
                  <a:cubicBezTo>
                    <a:pt x="750" y="258"/>
                    <a:pt x="715" y="165"/>
                    <a:pt x="643" y="94"/>
                  </a:cubicBezTo>
                  <a:cubicBezTo>
                    <a:pt x="572" y="30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0"/>
            <p:cNvSpPr/>
            <p:nvPr/>
          </p:nvSpPr>
          <p:spPr>
            <a:xfrm>
              <a:off x="1690025" y="18108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94" y="1"/>
                    <a:pt x="201" y="36"/>
                    <a:pt x="129" y="108"/>
                  </a:cubicBezTo>
                  <a:cubicBezTo>
                    <a:pt x="1" y="251"/>
                    <a:pt x="8" y="479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79" y="708"/>
                    <a:pt x="579" y="672"/>
                    <a:pt x="651" y="600"/>
                  </a:cubicBezTo>
                  <a:cubicBezTo>
                    <a:pt x="715" y="529"/>
                    <a:pt x="751" y="450"/>
                    <a:pt x="751" y="358"/>
                  </a:cubicBezTo>
                  <a:cubicBezTo>
                    <a:pt x="751" y="265"/>
                    <a:pt x="715" y="172"/>
                    <a:pt x="644" y="101"/>
                  </a:cubicBezTo>
                  <a:cubicBezTo>
                    <a:pt x="572" y="36"/>
                    <a:pt x="47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0"/>
            <p:cNvSpPr/>
            <p:nvPr/>
          </p:nvSpPr>
          <p:spPr>
            <a:xfrm>
              <a:off x="1955675" y="15292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8" y="36"/>
                    <a:pt x="136" y="108"/>
                  </a:cubicBezTo>
                  <a:cubicBezTo>
                    <a:pt x="1" y="250"/>
                    <a:pt x="15" y="472"/>
                    <a:pt x="158" y="607"/>
                  </a:cubicBezTo>
                  <a:cubicBezTo>
                    <a:pt x="229" y="672"/>
                    <a:pt x="308" y="707"/>
                    <a:pt x="393" y="707"/>
                  </a:cubicBezTo>
                  <a:cubicBezTo>
                    <a:pt x="493" y="707"/>
                    <a:pt x="586" y="672"/>
                    <a:pt x="658" y="586"/>
                  </a:cubicBezTo>
                  <a:cubicBezTo>
                    <a:pt x="715" y="515"/>
                    <a:pt x="750" y="436"/>
                    <a:pt x="750" y="350"/>
                  </a:cubicBezTo>
                  <a:cubicBezTo>
                    <a:pt x="750" y="250"/>
                    <a:pt x="715" y="158"/>
                    <a:pt x="643" y="86"/>
                  </a:cubicBezTo>
                  <a:cubicBezTo>
                    <a:pt x="572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0"/>
            <p:cNvSpPr/>
            <p:nvPr/>
          </p:nvSpPr>
          <p:spPr>
            <a:xfrm>
              <a:off x="1669675" y="18327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301" y="1"/>
                    <a:pt x="201" y="37"/>
                    <a:pt x="137" y="108"/>
                  </a:cubicBezTo>
                  <a:cubicBezTo>
                    <a:pt x="1" y="251"/>
                    <a:pt x="1" y="472"/>
                    <a:pt x="151" y="608"/>
                  </a:cubicBezTo>
                  <a:cubicBezTo>
                    <a:pt x="222" y="672"/>
                    <a:pt x="301" y="708"/>
                    <a:pt x="394" y="708"/>
                  </a:cubicBezTo>
                  <a:cubicBezTo>
                    <a:pt x="479" y="708"/>
                    <a:pt x="579" y="672"/>
                    <a:pt x="651" y="601"/>
                  </a:cubicBezTo>
                  <a:cubicBezTo>
                    <a:pt x="715" y="529"/>
                    <a:pt x="751" y="444"/>
                    <a:pt x="751" y="358"/>
                  </a:cubicBezTo>
                  <a:cubicBezTo>
                    <a:pt x="751" y="258"/>
                    <a:pt x="715" y="165"/>
                    <a:pt x="636" y="101"/>
                  </a:cubicBezTo>
                  <a:cubicBezTo>
                    <a:pt x="558" y="29"/>
                    <a:pt x="472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0"/>
            <p:cNvSpPr/>
            <p:nvPr/>
          </p:nvSpPr>
          <p:spPr>
            <a:xfrm>
              <a:off x="1894450" y="15942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29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65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86"/>
                  </a:cubicBezTo>
                  <a:cubicBezTo>
                    <a:pt x="714" y="515"/>
                    <a:pt x="750" y="436"/>
                    <a:pt x="750" y="343"/>
                  </a:cubicBezTo>
                  <a:cubicBezTo>
                    <a:pt x="750" y="251"/>
                    <a:pt x="714" y="158"/>
                    <a:pt x="643" y="86"/>
                  </a:cubicBezTo>
                  <a:cubicBezTo>
                    <a:pt x="571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0"/>
            <p:cNvSpPr/>
            <p:nvPr/>
          </p:nvSpPr>
          <p:spPr>
            <a:xfrm>
              <a:off x="1730750" y="17676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300" y="1"/>
                    <a:pt x="207" y="36"/>
                    <a:pt x="136" y="108"/>
                  </a:cubicBezTo>
                  <a:cubicBezTo>
                    <a:pt x="0" y="250"/>
                    <a:pt x="14" y="472"/>
                    <a:pt x="157" y="607"/>
                  </a:cubicBezTo>
                  <a:cubicBezTo>
                    <a:pt x="229" y="672"/>
                    <a:pt x="307" y="707"/>
                    <a:pt x="393" y="707"/>
                  </a:cubicBezTo>
                  <a:cubicBezTo>
                    <a:pt x="493" y="707"/>
                    <a:pt x="586" y="672"/>
                    <a:pt x="657" y="600"/>
                  </a:cubicBezTo>
                  <a:cubicBezTo>
                    <a:pt x="714" y="529"/>
                    <a:pt x="750" y="443"/>
                    <a:pt x="750" y="358"/>
                  </a:cubicBezTo>
                  <a:cubicBezTo>
                    <a:pt x="750" y="258"/>
                    <a:pt x="714" y="172"/>
                    <a:pt x="643" y="100"/>
                  </a:cubicBezTo>
                  <a:cubicBezTo>
                    <a:pt x="571" y="36"/>
                    <a:pt x="486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0"/>
            <p:cNvSpPr/>
            <p:nvPr/>
          </p:nvSpPr>
          <p:spPr>
            <a:xfrm>
              <a:off x="1710575" y="17892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7" y="472"/>
                    <a:pt x="150" y="608"/>
                  </a:cubicBezTo>
                  <a:cubicBezTo>
                    <a:pt x="221" y="672"/>
                    <a:pt x="300" y="708"/>
                    <a:pt x="393" y="708"/>
                  </a:cubicBezTo>
                  <a:cubicBezTo>
                    <a:pt x="486" y="708"/>
                    <a:pt x="579" y="672"/>
                    <a:pt x="650" y="593"/>
                  </a:cubicBezTo>
                  <a:cubicBezTo>
                    <a:pt x="714" y="522"/>
                    <a:pt x="750" y="436"/>
                    <a:pt x="750" y="350"/>
                  </a:cubicBezTo>
                  <a:cubicBezTo>
                    <a:pt x="750" y="250"/>
                    <a:pt x="714" y="165"/>
                    <a:pt x="643" y="93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0"/>
            <p:cNvSpPr/>
            <p:nvPr/>
          </p:nvSpPr>
          <p:spPr>
            <a:xfrm>
              <a:off x="1874100" y="16158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93" y="1"/>
                    <a:pt x="207" y="36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0" y="708"/>
                    <a:pt x="393" y="708"/>
                  </a:cubicBezTo>
                  <a:cubicBezTo>
                    <a:pt x="493" y="708"/>
                    <a:pt x="579" y="672"/>
                    <a:pt x="650" y="601"/>
                  </a:cubicBezTo>
                  <a:cubicBezTo>
                    <a:pt x="714" y="529"/>
                    <a:pt x="750" y="444"/>
                    <a:pt x="750" y="358"/>
                  </a:cubicBezTo>
                  <a:cubicBezTo>
                    <a:pt x="750" y="258"/>
                    <a:pt x="714" y="172"/>
                    <a:pt x="643" y="101"/>
                  </a:cubicBezTo>
                  <a:cubicBezTo>
                    <a:pt x="564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0"/>
            <p:cNvSpPr/>
            <p:nvPr/>
          </p:nvSpPr>
          <p:spPr>
            <a:xfrm>
              <a:off x="1914975" y="15724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50"/>
                    <a:pt x="8" y="479"/>
                    <a:pt x="150" y="608"/>
                  </a:cubicBezTo>
                  <a:cubicBezTo>
                    <a:pt x="222" y="672"/>
                    <a:pt x="300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65"/>
                    <a:pt x="715" y="172"/>
                    <a:pt x="629" y="101"/>
                  </a:cubicBezTo>
                  <a:cubicBezTo>
                    <a:pt x="557" y="36"/>
                    <a:pt x="479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0"/>
            <p:cNvSpPr/>
            <p:nvPr/>
          </p:nvSpPr>
          <p:spPr>
            <a:xfrm>
              <a:off x="1751275" y="174600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300" y="0"/>
                    <a:pt x="207" y="29"/>
                    <a:pt x="136" y="108"/>
                  </a:cubicBezTo>
                  <a:cubicBezTo>
                    <a:pt x="0" y="250"/>
                    <a:pt x="15" y="472"/>
                    <a:pt x="157" y="607"/>
                  </a:cubicBezTo>
                  <a:cubicBezTo>
                    <a:pt x="229" y="665"/>
                    <a:pt x="307" y="700"/>
                    <a:pt x="393" y="700"/>
                  </a:cubicBezTo>
                  <a:cubicBezTo>
                    <a:pt x="493" y="700"/>
                    <a:pt x="586" y="665"/>
                    <a:pt x="657" y="593"/>
                  </a:cubicBezTo>
                  <a:cubicBezTo>
                    <a:pt x="714" y="522"/>
                    <a:pt x="750" y="443"/>
                    <a:pt x="750" y="358"/>
                  </a:cubicBezTo>
                  <a:cubicBezTo>
                    <a:pt x="750" y="258"/>
                    <a:pt x="714" y="165"/>
                    <a:pt x="643" y="93"/>
                  </a:cubicBezTo>
                  <a:cubicBezTo>
                    <a:pt x="571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0"/>
            <p:cNvSpPr/>
            <p:nvPr/>
          </p:nvSpPr>
          <p:spPr>
            <a:xfrm>
              <a:off x="1935500" y="15508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93" y="1"/>
                    <a:pt x="201" y="36"/>
                    <a:pt x="129" y="108"/>
                  </a:cubicBezTo>
                  <a:cubicBezTo>
                    <a:pt x="1" y="250"/>
                    <a:pt x="8" y="472"/>
                    <a:pt x="151" y="607"/>
                  </a:cubicBezTo>
                  <a:cubicBezTo>
                    <a:pt x="222" y="672"/>
                    <a:pt x="301" y="707"/>
                    <a:pt x="393" y="707"/>
                  </a:cubicBezTo>
                  <a:cubicBezTo>
                    <a:pt x="486" y="707"/>
                    <a:pt x="579" y="672"/>
                    <a:pt x="650" y="600"/>
                  </a:cubicBezTo>
                  <a:cubicBezTo>
                    <a:pt x="715" y="529"/>
                    <a:pt x="750" y="450"/>
                    <a:pt x="750" y="358"/>
                  </a:cubicBezTo>
                  <a:cubicBezTo>
                    <a:pt x="750" y="258"/>
                    <a:pt x="715" y="172"/>
                    <a:pt x="643" y="100"/>
                  </a:cubicBezTo>
                  <a:cubicBezTo>
                    <a:pt x="558" y="36"/>
                    <a:pt x="472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0"/>
            <p:cNvSpPr/>
            <p:nvPr/>
          </p:nvSpPr>
          <p:spPr>
            <a:xfrm>
              <a:off x="1833025" y="16594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294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64"/>
                    <a:pt x="301" y="700"/>
                    <a:pt x="393" y="700"/>
                  </a:cubicBezTo>
                  <a:cubicBezTo>
                    <a:pt x="493" y="700"/>
                    <a:pt x="579" y="664"/>
                    <a:pt x="651" y="593"/>
                  </a:cubicBezTo>
                  <a:cubicBezTo>
                    <a:pt x="715" y="521"/>
                    <a:pt x="751" y="436"/>
                    <a:pt x="751" y="343"/>
                  </a:cubicBezTo>
                  <a:cubicBezTo>
                    <a:pt x="751" y="250"/>
                    <a:pt x="715" y="157"/>
                    <a:pt x="643" y="86"/>
                  </a:cubicBezTo>
                  <a:cubicBezTo>
                    <a:pt x="572" y="22"/>
                    <a:pt x="479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0"/>
            <p:cNvSpPr/>
            <p:nvPr/>
          </p:nvSpPr>
          <p:spPr>
            <a:xfrm>
              <a:off x="1587750" y="19193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93" y="0"/>
                    <a:pt x="207" y="36"/>
                    <a:pt x="136" y="107"/>
                  </a:cubicBezTo>
                  <a:cubicBezTo>
                    <a:pt x="0" y="250"/>
                    <a:pt x="7" y="472"/>
                    <a:pt x="150" y="607"/>
                  </a:cubicBezTo>
                  <a:cubicBezTo>
                    <a:pt x="222" y="671"/>
                    <a:pt x="307" y="707"/>
                    <a:pt x="393" y="707"/>
                  </a:cubicBezTo>
                  <a:cubicBezTo>
                    <a:pt x="493" y="707"/>
                    <a:pt x="579" y="671"/>
                    <a:pt x="650" y="586"/>
                  </a:cubicBezTo>
                  <a:cubicBezTo>
                    <a:pt x="714" y="514"/>
                    <a:pt x="750" y="436"/>
                    <a:pt x="750" y="350"/>
                  </a:cubicBezTo>
                  <a:cubicBezTo>
                    <a:pt x="750" y="250"/>
                    <a:pt x="714" y="157"/>
                    <a:pt x="643" y="86"/>
                  </a:cubicBezTo>
                  <a:cubicBezTo>
                    <a:pt x="571" y="36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0"/>
            <p:cNvSpPr/>
            <p:nvPr/>
          </p:nvSpPr>
          <p:spPr>
            <a:xfrm>
              <a:off x="1567400" y="194095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0"/>
                    <a:pt x="14" y="472"/>
                    <a:pt x="157" y="607"/>
                  </a:cubicBezTo>
                  <a:cubicBezTo>
                    <a:pt x="229" y="672"/>
                    <a:pt x="307" y="707"/>
                    <a:pt x="393" y="707"/>
                  </a:cubicBezTo>
                  <a:cubicBezTo>
                    <a:pt x="486" y="707"/>
                    <a:pt x="586" y="672"/>
                    <a:pt x="657" y="600"/>
                  </a:cubicBezTo>
                  <a:cubicBezTo>
                    <a:pt x="714" y="529"/>
                    <a:pt x="750" y="443"/>
                    <a:pt x="750" y="357"/>
                  </a:cubicBezTo>
                  <a:cubicBezTo>
                    <a:pt x="750" y="257"/>
                    <a:pt x="714" y="172"/>
                    <a:pt x="643" y="100"/>
                  </a:cubicBezTo>
                  <a:cubicBezTo>
                    <a:pt x="564" y="36"/>
                    <a:pt x="479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0"/>
            <p:cNvSpPr/>
            <p:nvPr/>
          </p:nvSpPr>
          <p:spPr>
            <a:xfrm>
              <a:off x="1608275" y="189775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293" y="0"/>
                    <a:pt x="207" y="29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64"/>
                    <a:pt x="307" y="700"/>
                    <a:pt x="393" y="700"/>
                  </a:cubicBezTo>
                  <a:cubicBezTo>
                    <a:pt x="493" y="700"/>
                    <a:pt x="579" y="664"/>
                    <a:pt x="650" y="593"/>
                  </a:cubicBezTo>
                  <a:cubicBezTo>
                    <a:pt x="714" y="521"/>
                    <a:pt x="750" y="443"/>
                    <a:pt x="750" y="357"/>
                  </a:cubicBezTo>
                  <a:cubicBezTo>
                    <a:pt x="750" y="257"/>
                    <a:pt x="714" y="164"/>
                    <a:pt x="643" y="93"/>
                  </a:cubicBezTo>
                  <a:cubicBezTo>
                    <a:pt x="564" y="29"/>
                    <a:pt x="486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0"/>
            <p:cNvSpPr/>
            <p:nvPr/>
          </p:nvSpPr>
          <p:spPr>
            <a:xfrm>
              <a:off x="1628625" y="1875975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8"/>
                    <a:pt x="150" y="607"/>
                  </a:cubicBezTo>
                  <a:cubicBezTo>
                    <a:pt x="222" y="671"/>
                    <a:pt x="300" y="707"/>
                    <a:pt x="393" y="707"/>
                  </a:cubicBezTo>
                  <a:cubicBezTo>
                    <a:pt x="493" y="707"/>
                    <a:pt x="579" y="671"/>
                    <a:pt x="650" y="600"/>
                  </a:cubicBezTo>
                  <a:cubicBezTo>
                    <a:pt x="715" y="528"/>
                    <a:pt x="750" y="450"/>
                    <a:pt x="750" y="357"/>
                  </a:cubicBezTo>
                  <a:cubicBezTo>
                    <a:pt x="750" y="264"/>
                    <a:pt x="715" y="171"/>
                    <a:pt x="643" y="100"/>
                  </a:cubicBezTo>
                  <a:cubicBezTo>
                    <a:pt x="572" y="36"/>
                    <a:pt x="479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0"/>
            <p:cNvSpPr/>
            <p:nvPr/>
          </p:nvSpPr>
          <p:spPr>
            <a:xfrm>
              <a:off x="2208825" y="12311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350" y="0"/>
                    <a:pt x="293" y="7"/>
                    <a:pt x="243" y="36"/>
                  </a:cubicBezTo>
                  <a:cubicBezTo>
                    <a:pt x="72" y="122"/>
                    <a:pt x="0" y="336"/>
                    <a:pt x="86" y="514"/>
                  </a:cubicBezTo>
                  <a:cubicBezTo>
                    <a:pt x="143" y="636"/>
                    <a:pt x="265" y="707"/>
                    <a:pt x="400" y="707"/>
                  </a:cubicBezTo>
                  <a:cubicBezTo>
                    <a:pt x="457" y="707"/>
                    <a:pt x="507" y="693"/>
                    <a:pt x="564" y="671"/>
                  </a:cubicBezTo>
                  <a:cubicBezTo>
                    <a:pt x="686" y="607"/>
                    <a:pt x="757" y="479"/>
                    <a:pt x="757" y="357"/>
                  </a:cubicBezTo>
                  <a:cubicBezTo>
                    <a:pt x="757" y="300"/>
                    <a:pt x="750" y="250"/>
                    <a:pt x="722" y="193"/>
                  </a:cubicBezTo>
                  <a:cubicBezTo>
                    <a:pt x="657" y="72"/>
                    <a:pt x="536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0"/>
            <p:cNvSpPr/>
            <p:nvPr/>
          </p:nvSpPr>
          <p:spPr>
            <a:xfrm>
              <a:off x="1861600" y="14061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350" y="0"/>
                    <a:pt x="293" y="7"/>
                    <a:pt x="243" y="36"/>
                  </a:cubicBezTo>
                  <a:cubicBezTo>
                    <a:pt x="65" y="122"/>
                    <a:pt x="0" y="336"/>
                    <a:pt x="86" y="507"/>
                  </a:cubicBezTo>
                  <a:cubicBezTo>
                    <a:pt x="150" y="636"/>
                    <a:pt x="279" y="707"/>
                    <a:pt x="400" y="707"/>
                  </a:cubicBezTo>
                  <a:cubicBezTo>
                    <a:pt x="457" y="707"/>
                    <a:pt x="507" y="693"/>
                    <a:pt x="564" y="672"/>
                  </a:cubicBezTo>
                  <a:cubicBezTo>
                    <a:pt x="686" y="607"/>
                    <a:pt x="757" y="479"/>
                    <a:pt x="757" y="357"/>
                  </a:cubicBezTo>
                  <a:cubicBezTo>
                    <a:pt x="757" y="300"/>
                    <a:pt x="750" y="250"/>
                    <a:pt x="722" y="193"/>
                  </a:cubicBezTo>
                  <a:cubicBezTo>
                    <a:pt x="650" y="72"/>
                    <a:pt x="529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0"/>
            <p:cNvSpPr/>
            <p:nvPr/>
          </p:nvSpPr>
          <p:spPr>
            <a:xfrm>
              <a:off x="1888200" y="1392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1"/>
                  </a:moveTo>
                  <a:cubicBezTo>
                    <a:pt x="357" y="1"/>
                    <a:pt x="300" y="8"/>
                    <a:pt x="250" y="36"/>
                  </a:cubicBezTo>
                  <a:cubicBezTo>
                    <a:pt x="72" y="122"/>
                    <a:pt x="0" y="336"/>
                    <a:pt x="86" y="515"/>
                  </a:cubicBezTo>
                  <a:cubicBezTo>
                    <a:pt x="150" y="643"/>
                    <a:pt x="272" y="715"/>
                    <a:pt x="400" y="715"/>
                  </a:cubicBezTo>
                  <a:cubicBezTo>
                    <a:pt x="450" y="715"/>
                    <a:pt x="507" y="701"/>
                    <a:pt x="557" y="679"/>
                  </a:cubicBezTo>
                  <a:cubicBezTo>
                    <a:pt x="686" y="615"/>
                    <a:pt x="757" y="493"/>
                    <a:pt x="757" y="358"/>
                  </a:cubicBezTo>
                  <a:cubicBezTo>
                    <a:pt x="757" y="301"/>
                    <a:pt x="750" y="251"/>
                    <a:pt x="722" y="194"/>
                  </a:cubicBezTo>
                  <a:cubicBezTo>
                    <a:pt x="657" y="72"/>
                    <a:pt x="536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0"/>
            <p:cNvSpPr/>
            <p:nvPr/>
          </p:nvSpPr>
          <p:spPr>
            <a:xfrm>
              <a:off x="1647725" y="151410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15" y="0"/>
                  </a:moveTo>
                  <a:cubicBezTo>
                    <a:pt x="358" y="0"/>
                    <a:pt x="308" y="8"/>
                    <a:pt x="250" y="36"/>
                  </a:cubicBezTo>
                  <a:cubicBezTo>
                    <a:pt x="72" y="122"/>
                    <a:pt x="1" y="336"/>
                    <a:pt x="100" y="507"/>
                  </a:cubicBezTo>
                  <a:cubicBezTo>
                    <a:pt x="143" y="636"/>
                    <a:pt x="279" y="707"/>
                    <a:pt x="408" y="707"/>
                  </a:cubicBezTo>
                  <a:cubicBezTo>
                    <a:pt x="458" y="707"/>
                    <a:pt x="515" y="693"/>
                    <a:pt x="565" y="672"/>
                  </a:cubicBezTo>
                  <a:cubicBezTo>
                    <a:pt x="693" y="607"/>
                    <a:pt x="765" y="479"/>
                    <a:pt x="765" y="358"/>
                  </a:cubicBezTo>
                  <a:cubicBezTo>
                    <a:pt x="765" y="300"/>
                    <a:pt x="750" y="250"/>
                    <a:pt x="729" y="193"/>
                  </a:cubicBezTo>
                  <a:cubicBezTo>
                    <a:pt x="665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0"/>
            <p:cNvSpPr/>
            <p:nvPr/>
          </p:nvSpPr>
          <p:spPr>
            <a:xfrm>
              <a:off x="1808050" y="1433050"/>
              <a:ext cx="18925" cy="17750"/>
            </a:xfrm>
            <a:custGeom>
              <a:avLst/>
              <a:gdLst/>
              <a:ahLst/>
              <a:cxnLst/>
              <a:rect l="l" t="t" r="r" b="b"/>
              <a:pathLst>
                <a:path w="757" h="710" extrusionOk="0">
                  <a:moveTo>
                    <a:pt x="407" y="1"/>
                  </a:moveTo>
                  <a:cubicBezTo>
                    <a:pt x="357" y="1"/>
                    <a:pt x="300" y="8"/>
                    <a:pt x="250" y="36"/>
                  </a:cubicBezTo>
                  <a:cubicBezTo>
                    <a:pt x="71" y="129"/>
                    <a:pt x="0" y="336"/>
                    <a:pt x="86" y="508"/>
                  </a:cubicBezTo>
                  <a:cubicBezTo>
                    <a:pt x="150" y="636"/>
                    <a:pt x="279" y="707"/>
                    <a:pt x="400" y="707"/>
                  </a:cubicBezTo>
                  <a:cubicBezTo>
                    <a:pt x="410" y="709"/>
                    <a:pt x="419" y="709"/>
                    <a:pt x="429" y="709"/>
                  </a:cubicBezTo>
                  <a:cubicBezTo>
                    <a:pt x="474" y="709"/>
                    <a:pt x="517" y="695"/>
                    <a:pt x="564" y="672"/>
                  </a:cubicBezTo>
                  <a:cubicBezTo>
                    <a:pt x="686" y="608"/>
                    <a:pt x="757" y="486"/>
                    <a:pt x="757" y="358"/>
                  </a:cubicBezTo>
                  <a:cubicBezTo>
                    <a:pt x="757" y="308"/>
                    <a:pt x="750" y="250"/>
                    <a:pt x="721" y="200"/>
                  </a:cubicBezTo>
                  <a:cubicBezTo>
                    <a:pt x="657" y="72"/>
                    <a:pt x="536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0"/>
            <p:cNvSpPr/>
            <p:nvPr/>
          </p:nvSpPr>
          <p:spPr>
            <a:xfrm>
              <a:off x="1754475" y="14600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58" y="1"/>
                    <a:pt x="301" y="15"/>
                    <a:pt x="251" y="37"/>
                  </a:cubicBezTo>
                  <a:cubicBezTo>
                    <a:pt x="72" y="129"/>
                    <a:pt x="1" y="344"/>
                    <a:pt x="86" y="522"/>
                  </a:cubicBezTo>
                  <a:cubicBezTo>
                    <a:pt x="151" y="643"/>
                    <a:pt x="279" y="715"/>
                    <a:pt x="401" y="715"/>
                  </a:cubicBezTo>
                  <a:cubicBezTo>
                    <a:pt x="458" y="715"/>
                    <a:pt x="508" y="708"/>
                    <a:pt x="565" y="679"/>
                  </a:cubicBezTo>
                  <a:cubicBezTo>
                    <a:pt x="686" y="622"/>
                    <a:pt x="758" y="494"/>
                    <a:pt x="758" y="372"/>
                  </a:cubicBezTo>
                  <a:cubicBezTo>
                    <a:pt x="765" y="308"/>
                    <a:pt x="751" y="251"/>
                    <a:pt x="722" y="201"/>
                  </a:cubicBezTo>
                  <a:cubicBezTo>
                    <a:pt x="658" y="72"/>
                    <a:pt x="536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0"/>
            <p:cNvSpPr/>
            <p:nvPr/>
          </p:nvSpPr>
          <p:spPr>
            <a:xfrm>
              <a:off x="1781250" y="14464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8" y="0"/>
                  </a:moveTo>
                  <a:cubicBezTo>
                    <a:pt x="358" y="0"/>
                    <a:pt x="301" y="7"/>
                    <a:pt x="251" y="36"/>
                  </a:cubicBezTo>
                  <a:cubicBezTo>
                    <a:pt x="72" y="129"/>
                    <a:pt x="1" y="336"/>
                    <a:pt x="87" y="507"/>
                  </a:cubicBezTo>
                  <a:cubicBezTo>
                    <a:pt x="151" y="636"/>
                    <a:pt x="279" y="707"/>
                    <a:pt x="401" y="707"/>
                  </a:cubicBezTo>
                  <a:cubicBezTo>
                    <a:pt x="458" y="707"/>
                    <a:pt x="508" y="686"/>
                    <a:pt x="565" y="664"/>
                  </a:cubicBezTo>
                  <a:cubicBezTo>
                    <a:pt x="686" y="614"/>
                    <a:pt x="758" y="493"/>
                    <a:pt x="758" y="357"/>
                  </a:cubicBezTo>
                  <a:cubicBezTo>
                    <a:pt x="758" y="307"/>
                    <a:pt x="751" y="250"/>
                    <a:pt x="722" y="200"/>
                  </a:cubicBezTo>
                  <a:cubicBezTo>
                    <a:pt x="658" y="72"/>
                    <a:pt x="536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0"/>
            <p:cNvSpPr/>
            <p:nvPr/>
          </p:nvSpPr>
          <p:spPr>
            <a:xfrm>
              <a:off x="1968525" y="1352350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01" y="1"/>
                  </a:moveTo>
                  <a:cubicBezTo>
                    <a:pt x="343" y="1"/>
                    <a:pt x="293" y="8"/>
                    <a:pt x="236" y="29"/>
                  </a:cubicBezTo>
                  <a:cubicBezTo>
                    <a:pt x="58" y="122"/>
                    <a:pt x="1" y="336"/>
                    <a:pt x="86" y="515"/>
                  </a:cubicBezTo>
                  <a:cubicBezTo>
                    <a:pt x="144" y="629"/>
                    <a:pt x="265" y="701"/>
                    <a:pt x="401" y="701"/>
                  </a:cubicBezTo>
                  <a:cubicBezTo>
                    <a:pt x="451" y="701"/>
                    <a:pt x="508" y="694"/>
                    <a:pt x="558" y="665"/>
                  </a:cubicBezTo>
                  <a:cubicBezTo>
                    <a:pt x="686" y="608"/>
                    <a:pt x="758" y="479"/>
                    <a:pt x="758" y="358"/>
                  </a:cubicBezTo>
                  <a:cubicBezTo>
                    <a:pt x="758" y="301"/>
                    <a:pt x="750" y="251"/>
                    <a:pt x="722" y="194"/>
                  </a:cubicBezTo>
                  <a:cubicBezTo>
                    <a:pt x="658" y="72"/>
                    <a:pt x="53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0"/>
            <p:cNvSpPr/>
            <p:nvPr/>
          </p:nvSpPr>
          <p:spPr>
            <a:xfrm>
              <a:off x="2182050" y="1244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0" y="1"/>
                    <a:pt x="293" y="8"/>
                    <a:pt x="243" y="36"/>
                  </a:cubicBezTo>
                  <a:cubicBezTo>
                    <a:pt x="72" y="122"/>
                    <a:pt x="0" y="336"/>
                    <a:pt x="86" y="515"/>
                  </a:cubicBezTo>
                  <a:cubicBezTo>
                    <a:pt x="150" y="643"/>
                    <a:pt x="279" y="715"/>
                    <a:pt x="400" y="715"/>
                  </a:cubicBezTo>
                  <a:cubicBezTo>
                    <a:pt x="457" y="715"/>
                    <a:pt x="507" y="701"/>
                    <a:pt x="564" y="679"/>
                  </a:cubicBezTo>
                  <a:cubicBezTo>
                    <a:pt x="686" y="615"/>
                    <a:pt x="757" y="486"/>
                    <a:pt x="757" y="365"/>
                  </a:cubicBezTo>
                  <a:cubicBezTo>
                    <a:pt x="757" y="308"/>
                    <a:pt x="750" y="258"/>
                    <a:pt x="721" y="201"/>
                  </a:cubicBezTo>
                  <a:cubicBezTo>
                    <a:pt x="657" y="72"/>
                    <a:pt x="536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0"/>
            <p:cNvSpPr/>
            <p:nvPr/>
          </p:nvSpPr>
          <p:spPr>
            <a:xfrm>
              <a:off x="2155450" y="12581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14" y="0"/>
                  </a:moveTo>
                  <a:cubicBezTo>
                    <a:pt x="357" y="0"/>
                    <a:pt x="307" y="8"/>
                    <a:pt x="250" y="36"/>
                  </a:cubicBezTo>
                  <a:cubicBezTo>
                    <a:pt x="72" y="129"/>
                    <a:pt x="0" y="336"/>
                    <a:pt x="93" y="515"/>
                  </a:cubicBezTo>
                  <a:cubicBezTo>
                    <a:pt x="150" y="643"/>
                    <a:pt x="279" y="715"/>
                    <a:pt x="400" y="715"/>
                  </a:cubicBezTo>
                  <a:cubicBezTo>
                    <a:pt x="457" y="707"/>
                    <a:pt x="507" y="686"/>
                    <a:pt x="564" y="672"/>
                  </a:cubicBezTo>
                  <a:cubicBezTo>
                    <a:pt x="686" y="607"/>
                    <a:pt x="757" y="486"/>
                    <a:pt x="757" y="358"/>
                  </a:cubicBezTo>
                  <a:cubicBezTo>
                    <a:pt x="757" y="308"/>
                    <a:pt x="750" y="250"/>
                    <a:pt x="721" y="200"/>
                  </a:cubicBezTo>
                  <a:cubicBezTo>
                    <a:pt x="664" y="72"/>
                    <a:pt x="536" y="0"/>
                    <a:pt x="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0"/>
            <p:cNvSpPr/>
            <p:nvPr/>
          </p:nvSpPr>
          <p:spPr>
            <a:xfrm>
              <a:off x="1914975" y="13793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43" y="0"/>
                    <a:pt x="293" y="7"/>
                    <a:pt x="236" y="36"/>
                  </a:cubicBezTo>
                  <a:cubicBezTo>
                    <a:pt x="58" y="122"/>
                    <a:pt x="0" y="336"/>
                    <a:pt x="86" y="514"/>
                  </a:cubicBezTo>
                  <a:cubicBezTo>
                    <a:pt x="150" y="643"/>
                    <a:pt x="272" y="714"/>
                    <a:pt x="400" y="714"/>
                  </a:cubicBezTo>
                  <a:cubicBezTo>
                    <a:pt x="450" y="714"/>
                    <a:pt x="507" y="700"/>
                    <a:pt x="557" y="679"/>
                  </a:cubicBezTo>
                  <a:cubicBezTo>
                    <a:pt x="686" y="614"/>
                    <a:pt x="757" y="493"/>
                    <a:pt x="757" y="357"/>
                  </a:cubicBezTo>
                  <a:cubicBezTo>
                    <a:pt x="757" y="300"/>
                    <a:pt x="750" y="250"/>
                    <a:pt x="722" y="207"/>
                  </a:cubicBezTo>
                  <a:cubicBezTo>
                    <a:pt x="657" y="72"/>
                    <a:pt x="52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0"/>
            <p:cNvSpPr/>
            <p:nvPr/>
          </p:nvSpPr>
          <p:spPr>
            <a:xfrm>
              <a:off x="1941750" y="13657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343" y="0"/>
                    <a:pt x="293" y="8"/>
                    <a:pt x="236" y="36"/>
                  </a:cubicBezTo>
                  <a:cubicBezTo>
                    <a:pt x="58" y="122"/>
                    <a:pt x="1" y="336"/>
                    <a:pt x="86" y="515"/>
                  </a:cubicBezTo>
                  <a:cubicBezTo>
                    <a:pt x="151" y="636"/>
                    <a:pt x="272" y="707"/>
                    <a:pt x="400" y="707"/>
                  </a:cubicBezTo>
                  <a:cubicBezTo>
                    <a:pt x="450" y="707"/>
                    <a:pt x="508" y="700"/>
                    <a:pt x="558" y="679"/>
                  </a:cubicBezTo>
                  <a:cubicBezTo>
                    <a:pt x="679" y="615"/>
                    <a:pt x="757" y="486"/>
                    <a:pt x="757" y="357"/>
                  </a:cubicBezTo>
                  <a:cubicBezTo>
                    <a:pt x="757" y="300"/>
                    <a:pt x="750" y="250"/>
                    <a:pt x="722" y="193"/>
                  </a:cubicBezTo>
                  <a:cubicBezTo>
                    <a:pt x="658" y="72"/>
                    <a:pt x="536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0"/>
            <p:cNvSpPr/>
            <p:nvPr/>
          </p:nvSpPr>
          <p:spPr>
            <a:xfrm>
              <a:off x="2075100" y="12984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15" y="0"/>
                  </a:moveTo>
                  <a:cubicBezTo>
                    <a:pt x="358" y="0"/>
                    <a:pt x="308" y="15"/>
                    <a:pt x="251" y="36"/>
                  </a:cubicBezTo>
                  <a:cubicBezTo>
                    <a:pt x="72" y="129"/>
                    <a:pt x="1" y="343"/>
                    <a:pt x="94" y="507"/>
                  </a:cubicBezTo>
                  <a:cubicBezTo>
                    <a:pt x="151" y="636"/>
                    <a:pt x="279" y="707"/>
                    <a:pt x="401" y="707"/>
                  </a:cubicBezTo>
                  <a:cubicBezTo>
                    <a:pt x="458" y="707"/>
                    <a:pt x="522" y="700"/>
                    <a:pt x="565" y="672"/>
                  </a:cubicBezTo>
                  <a:cubicBezTo>
                    <a:pt x="686" y="607"/>
                    <a:pt x="758" y="486"/>
                    <a:pt x="758" y="357"/>
                  </a:cubicBezTo>
                  <a:cubicBezTo>
                    <a:pt x="758" y="307"/>
                    <a:pt x="751" y="250"/>
                    <a:pt x="722" y="200"/>
                  </a:cubicBezTo>
                  <a:cubicBezTo>
                    <a:pt x="665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0"/>
            <p:cNvSpPr/>
            <p:nvPr/>
          </p:nvSpPr>
          <p:spPr>
            <a:xfrm>
              <a:off x="1994950" y="1338975"/>
              <a:ext cx="19125" cy="17525"/>
            </a:xfrm>
            <a:custGeom>
              <a:avLst/>
              <a:gdLst/>
              <a:ahLst/>
              <a:cxnLst/>
              <a:rect l="l" t="t" r="r" b="b"/>
              <a:pathLst>
                <a:path w="765" h="701" extrusionOk="0">
                  <a:moveTo>
                    <a:pt x="415" y="0"/>
                  </a:moveTo>
                  <a:cubicBezTo>
                    <a:pt x="358" y="0"/>
                    <a:pt x="308" y="7"/>
                    <a:pt x="250" y="29"/>
                  </a:cubicBezTo>
                  <a:cubicBezTo>
                    <a:pt x="72" y="122"/>
                    <a:pt x="1" y="336"/>
                    <a:pt x="101" y="507"/>
                  </a:cubicBezTo>
                  <a:cubicBezTo>
                    <a:pt x="158" y="629"/>
                    <a:pt x="279" y="700"/>
                    <a:pt x="408" y="700"/>
                  </a:cubicBezTo>
                  <a:cubicBezTo>
                    <a:pt x="458" y="700"/>
                    <a:pt x="515" y="693"/>
                    <a:pt x="565" y="664"/>
                  </a:cubicBezTo>
                  <a:cubicBezTo>
                    <a:pt x="686" y="607"/>
                    <a:pt x="765" y="479"/>
                    <a:pt x="765" y="357"/>
                  </a:cubicBezTo>
                  <a:cubicBezTo>
                    <a:pt x="765" y="300"/>
                    <a:pt x="750" y="250"/>
                    <a:pt x="729" y="193"/>
                  </a:cubicBezTo>
                  <a:cubicBezTo>
                    <a:pt x="665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0"/>
            <p:cNvSpPr/>
            <p:nvPr/>
          </p:nvSpPr>
          <p:spPr>
            <a:xfrm>
              <a:off x="2128675" y="1271300"/>
              <a:ext cx="18925" cy="17525"/>
            </a:xfrm>
            <a:custGeom>
              <a:avLst/>
              <a:gdLst/>
              <a:ahLst/>
              <a:cxnLst/>
              <a:rect l="l" t="t" r="r" b="b"/>
              <a:pathLst>
                <a:path w="757" h="701" extrusionOk="0">
                  <a:moveTo>
                    <a:pt x="414" y="1"/>
                  </a:moveTo>
                  <a:cubicBezTo>
                    <a:pt x="357" y="1"/>
                    <a:pt x="307" y="8"/>
                    <a:pt x="250" y="37"/>
                  </a:cubicBezTo>
                  <a:cubicBezTo>
                    <a:pt x="71" y="122"/>
                    <a:pt x="0" y="337"/>
                    <a:pt x="93" y="508"/>
                  </a:cubicBezTo>
                  <a:cubicBezTo>
                    <a:pt x="150" y="629"/>
                    <a:pt x="279" y="701"/>
                    <a:pt x="400" y="701"/>
                  </a:cubicBezTo>
                  <a:cubicBezTo>
                    <a:pt x="457" y="701"/>
                    <a:pt x="507" y="694"/>
                    <a:pt x="564" y="672"/>
                  </a:cubicBezTo>
                  <a:cubicBezTo>
                    <a:pt x="686" y="615"/>
                    <a:pt x="757" y="494"/>
                    <a:pt x="757" y="358"/>
                  </a:cubicBezTo>
                  <a:cubicBezTo>
                    <a:pt x="757" y="301"/>
                    <a:pt x="750" y="251"/>
                    <a:pt x="721" y="194"/>
                  </a:cubicBezTo>
                  <a:cubicBezTo>
                    <a:pt x="664" y="72"/>
                    <a:pt x="536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0"/>
            <p:cNvSpPr/>
            <p:nvPr/>
          </p:nvSpPr>
          <p:spPr>
            <a:xfrm>
              <a:off x="2021550" y="1325225"/>
              <a:ext cx="19300" cy="17700"/>
            </a:xfrm>
            <a:custGeom>
              <a:avLst/>
              <a:gdLst/>
              <a:ahLst/>
              <a:cxnLst/>
              <a:rect l="l" t="t" r="r" b="b"/>
              <a:pathLst>
                <a:path w="772" h="708" extrusionOk="0">
                  <a:moveTo>
                    <a:pt x="415" y="0"/>
                  </a:moveTo>
                  <a:cubicBezTo>
                    <a:pt x="358" y="0"/>
                    <a:pt x="300" y="15"/>
                    <a:pt x="250" y="36"/>
                  </a:cubicBezTo>
                  <a:cubicBezTo>
                    <a:pt x="72" y="129"/>
                    <a:pt x="1" y="343"/>
                    <a:pt x="101" y="515"/>
                  </a:cubicBezTo>
                  <a:cubicBezTo>
                    <a:pt x="165" y="636"/>
                    <a:pt x="286" y="707"/>
                    <a:pt x="415" y="707"/>
                  </a:cubicBezTo>
                  <a:cubicBezTo>
                    <a:pt x="465" y="707"/>
                    <a:pt x="522" y="693"/>
                    <a:pt x="572" y="665"/>
                  </a:cubicBezTo>
                  <a:cubicBezTo>
                    <a:pt x="693" y="600"/>
                    <a:pt x="772" y="479"/>
                    <a:pt x="772" y="350"/>
                  </a:cubicBezTo>
                  <a:cubicBezTo>
                    <a:pt x="772" y="308"/>
                    <a:pt x="750" y="250"/>
                    <a:pt x="722" y="200"/>
                  </a:cubicBezTo>
                  <a:cubicBezTo>
                    <a:pt x="657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0"/>
            <p:cNvSpPr/>
            <p:nvPr/>
          </p:nvSpPr>
          <p:spPr>
            <a:xfrm>
              <a:off x="2101875" y="12848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15" y="1"/>
                  </a:moveTo>
                  <a:cubicBezTo>
                    <a:pt x="358" y="1"/>
                    <a:pt x="301" y="8"/>
                    <a:pt x="251" y="36"/>
                  </a:cubicBezTo>
                  <a:cubicBezTo>
                    <a:pt x="72" y="129"/>
                    <a:pt x="1" y="336"/>
                    <a:pt x="94" y="508"/>
                  </a:cubicBezTo>
                  <a:cubicBezTo>
                    <a:pt x="151" y="636"/>
                    <a:pt x="279" y="708"/>
                    <a:pt x="401" y="708"/>
                  </a:cubicBezTo>
                  <a:cubicBezTo>
                    <a:pt x="458" y="708"/>
                    <a:pt x="508" y="693"/>
                    <a:pt x="565" y="672"/>
                  </a:cubicBezTo>
                  <a:cubicBezTo>
                    <a:pt x="686" y="608"/>
                    <a:pt x="758" y="486"/>
                    <a:pt x="758" y="358"/>
                  </a:cubicBezTo>
                  <a:cubicBezTo>
                    <a:pt x="758" y="308"/>
                    <a:pt x="744" y="251"/>
                    <a:pt x="722" y="201"/>
                  </a:cubicBezTo>
                  <a:cubicBezTo>
                    <a:pt x="658" y="72"/>
                    <a:pt x="537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0"/>
            <p:cNvSpPr/>
            <p:nvPr/>
          </p:nvSpPr>
          <p:spPr>
            <a:xfrm>
              <a:off x="1674325" y="1500525"/>
              <a:ext cx="19300" cy="17875"/>
            </a:xfrm>
            <a:custGeom>
              <a:avLst/>
              <a:gdLst/>
              <a:ahLst/>
              <a:cxnLst/>
              <a:rect l="l" t="t" r="r" b="b"/>
              <a:pathLst>
                <a:path w="772" h="715" extrusionOk="0">
                  <a:moveTo>
                    <a:pt x="415" y="1"/>
                  </a:moveTo>
                  <a:cubicBezTo>
                    <a:pt x="358" y="1"/>
                    <a:pt x="308" y="8"/>
                    <a:pt x="250" y="36"/>
                  </a:cubicBezTo>
                  <a:cubicBezTo>
                    <a:pt x="72" y="122"/>
                    <a:pt x="0" y="336"/>
                    <a:pt x="100" y="515"/>
                  </a:cubicBezTo>
                  <a:cubicBezTo>
                    <a:pt x="165" y="643"/>
                    <a:pt x="286" y="715"/>
                    <a:pt x="415" y="715"/>
                  </a:cubicBezTo>
                  <a:cubicBezTo>
                    <a:pt x="465" y="715"/>
                    <a:pt x="522" y="701"/>
                    <a:pt x="572" y="679"/>
                  </a:cubicBezTo>
                  <a:cubicBezTo>
                    <a:pt x="700" y="615"/>
                    <a:pt x="772" y="486"/>
                    <a:pt x="772" y="365"/>
                  </a:cubicBezTo>
                  <a:cubicBezTo>
                    <a:pt x="757" y="301"/>
                    <a:pt x="750" y="236"/>
                    <a:pt x="722" y="194"/>
                  </a:cubicBezTo>
                  <a:cubicBezTo>
                    <a:pt x="665" y="72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0"/>
            <p:cNvSpPr/>
            <p:nvPr/>
          </p:nvSpPr>
          <p:spPr>
            <a:xfrm>
              <a:off x="2048325" y="13118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15" y="1"/>
                  </a:moveTo>
                  <a:cubicBezTo>
                    <a:pt x="358" y="1"/>
                    <a:pt x="308" y="15"/>
                    <a:pt x="251" y="37"/>
                  </a:cubicBezTo>
                  <a:cubicBezTo>
                    <a:pt x="72" y="129"/>
                    <a:pt x="1" y="344"/>
                    <a:pt x="101" y="508"/>
                  </a:cubicBezTo>
                  <a:cubicBezTo>
                    <a:pt x="165" y="636"/>
                    <a:pt x="286" y="708"/>
                    <a:pt x="415" y="708"/>
                  </a:cubicBezTo>
                  <a:cubicBezTo>
                    <a:pt x="465" y="708"/>
                    <a:pt x="522" y="686"/>
                    <a:pt x="572" y="665"/>
                  </a:cubicBezTo>
                  <a:cubicBezTo>
                    <a:pt x="686" y="608"/>
                    <a:pt x="758" y="486"/>
                    <a:pt x="758" y="358"/>
                  </a:cubicBezTo>
                  <a:cubicBezTo>
                    <a:pt x="758" y="308"/>
                    <a:pt x="750" y="251"/>
                    <a:pt x="722" y="201"/>
                  </a:cubicBezTo>
                  <a:cubicBezTo>
                    <a:pt x="665" y="72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0"/>
            <p:cNvSpPr/>
            <p:nvPr/>
          </p:nvSpPr>
          <p:spPr>
            <a:xfrm>
              <a:off x="1701100" y="14871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15" y="0"/>
                  </a:moveTo>
                  <a:cubicBezTo>
                    <a:pt x="358" y="0"/>
                    <a:pt x="308" y="7"/>
                    <a:pt x="251" y="29"/>
                  </a:cubicBezTo>
                  <a:cubicBezTo>
                    <a:pt x="72" y="122"/>
                    <a:pt x="1" y="336"/>
                    <a:pt x="101" y="514"/>
                  </a:cubicBezTo>
                  <a:cubicBezTo>
                    <a:pt x="165" y="636"/>
                    <a:pt x="286" y="707"/>
                    <a:pt x="415" y="707"/>
                  </a:cubicBezTo>
                  <a:cubicBezTo>
                    <a:pt x="465" y="707"/>
                    <a:pt x="522" y="700"/>
                    <a:pt x="572" y="671"/>
                  </a:cubicBezTo>
                  <a:cubicBezTo>
                    <a:pt x="686" y="607"/>
                    <a:pt x="758" y="479"/>
                    <a:pt x="758" y="357"/>
                  </a:cubicBezTo>
                  <a:cubicBezTo>
                    <a:pt x="758" y="300"/>
                    <a:pt x="750" y="250"/>
                    <a:pt x="722" y="193"/>
                  </a:cubicBezTo>
                  <a:cubicBezTo>
                    <a:pt x="665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0"/>
            <p:cNvSpPr/>
            <p:nvPr/>
          </p:nvSpPr>
          <p:spPr>
            <a:xfrm>
              <a:off x="1834650" y="1419650"/>
              <a:ext cx="18925" cy="17700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407" y="1"/>
                  </a:moveTo>
                  <a:cubicBezTo>
                    <a:pt x="357" y="1"/>
                    <a:pt x="300" y="8"/>
                    <a:pt x="250" y="37"/>
                  </a:cubicBezTo>
                  <a:cubicBezTo>
                    <a:pt x="71" y="130"/>
                    <a:pt x="0" y="337"/>
                    <a:pt x="86" y="508"/>
                  </a:cubicBezTo>
                  <a:cubicBezTo>
                    <a:pt x="150" y="637"/>
                    <a:pt x="271" y="708"/>
                    <a:pt x="400" y="708"/>
                  </a:cubicBezTo>
                  <a:cubicBezTo>
                    <a:pt x="450" y="708"/>
                    <a:pt x="507" y="686"/>
                    <a:pt x="557" y="672"/>
                  </a:cubicBezTo>
                  <a:cubicBezTo>
                    <a:pt x="686" y="608"/>
                    <a:pt x="757" y="487"/>
                    <a:pt x="757" y="358"/>
                  </a:cubicBezTo>
                  <a:cubicBezTo>
                    <a:pt x="757" y="308"/>
                    <a:pt x="750" y="251"/>
                    <a:pt x="721" y="201"/>
                  </a:cubicBezTo>
                  <a:cubicBezTo>
                    <a:pt x="664" y="72"/>
                    <a:pt x="543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0"/>
            <p:cNvSpPr/>
            <p:nvPr/>
          </p:nvSpPr>
          <p:spPr>
            <a:xfrm>
              <a:off x="1727875" y="14734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15" y="0"/>
                  </a:moveTo>
                  <a:cubicBezTo>
                    <a:pt x="358" y="0"/>
                    <a:pt x="308" y="15"/>
                    <a:pt x="251" y="36"/>
                  </a:cubicBezTo>
                  <a:cubicBezTo>
                    <a:pt x="72" y="129"/>
                    <a:pt x="1" y="343"/>
                    <a:pt x="101" y="522"/>
                  </a:cubicBezTo>
                  <a:cubicBezTo>
                    <a:pt x="165" y="643"/>
                    <a:pt x="286" y="714"/>
                    <a:pt x="415" y="714"/>
                  </a:cubicBezTo>
                  <a:cubicBezTo>
                    <a:pt x="458" y="714"/>
                    <a:pt x="508" y="700"/>
                    <a:pt x="565" y="672"/>
                  </a:cubicBezTo>
                  <a:cubicBezTo>
                    <a:pt x="686" y="607"/>
                    <a:pt x="758" y="486"/>
                    <a:pt x="758" y="357"/>
                  </a:cubicBezTo>
                  <a:cubicBezTo>
                    <a:pt x="758" y="307"/>
                    <a:pt x="751" y="250"/>
                    <a:pt x="722" y="200"/>
                  </a:cubicBezTo>
                  <a:cubicBezTo>
                    <a:pt x="665" y="72"/>
                    <a:pt x="536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0"/>
            <p:cNvSpPr/>
            <p:nvPr/>
          </p:nvSpPr>
          <p:spPr>
            <a:xfrm>
              <a:off x="938100" y="1221325"/>
              <a:ext cx="19300" cy="17875"/>
            </a:xfrm>
            <a:custGeom>
              <a:avLst/>
              <a:gdLst/>
              <a:ahLst/>
              <a:cxnLst/>
              <a:rect l="l" t="t" r="r" b="b"/>
              <a:pathLst>
                <a:path w="772" h="715" extrusionOk="0">
                  <a:moveTo>
                    <a:pt x="415" y="0"/>
                  </a:moveTo>
                  <a:cubicBezTo>
                    <a:pt x="286" y="0"/>
                    <a:pt x="165" y="72"/>
                    <a:pt x="100" y="186"/>
                  </a:cubicBezTo>
                  <a:cubicBezTo>
                    <a:pt x="0" y="365"/>
                    <a:pt x="72" y="579"/>
                    <a:pt x="243" y="672"/>
                  </a:cubicBezTo>
                  <a:cubicBezTo>
                    <a:pt x="300" y="693"/>
                    <a:pt x="350" y="715"/>
                    <a:pt x="415" y="715"/>
                  </a:cubicBezTo>
                  <a:cubicBezTo>
                    <a:pt x="536" y="715"/>
                    <a:pt x="665" y="643"/>
                    <a:pt x="722" y="529"/>
                  </a:cubicBezTo>
                  <a:cubicBezTo>
                    <a:pt x="750" y="472"/>
                    <a:pt x="772" y="422"/>
                    <a:pt x="772" y="358"/>
                  </a:cubicBezTo>
                  <a:cubicBezTo>
                    <a:pt x="772" y="229"/>
                    <a:pt x="700" y="108"/>
                    <a:pt x="579" y="43"/>
                  </a:cubicBezTo>
                  <a:cubicBezTo>
                    <a:pt x="529" y="15"/>
                    <a:pt x="472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0"/>
            <p:cNvSpPr/>
            <p:nvPr/>
          </p:nvSpPr>
          <p:spPr>
            <a:xfrm>
              <a:off x="912025" y="1207750"/>
              <a:ext cx="19125" cy="17525"/>
            </a:xfrm>
            <a:custGeom>
              <a:avLst/>
              <a:gdLst/>
              <a:ahLst/>
              <a:cxnLst/>
              <a:rect l="l" t="t" r="r" b="b"/>
              <a:pathLst>
                <a:path w="765" h="701" extrusionOk="0">
                  <a:moveTo>
                    <a:pt x="408" y="1"/>
                  </a:moveTo>
                  <a:cubicBezTo>
                    <a:pt x="287" y="1"/>
                    <a:pt x="158" y="72"/>
                    <a:pt x="101" y="186"/>
                  </a:cubicBezTo>
                  <a:cubicBezTo>
                    <a:pt x="1" y="358"/>
                    <a:pt x="72" y="572"/>
                    <a:pt x="244" y="658"/>
                  </a:cubicBezTo>
                  <a:cubicBezTo>
                    <a:pt x="294" y="686"/>
                    <a:pt x="351" y="701"/>
                    <a:pt x="408" y="701"/>
                  </a:cubicBezTo>
                  <a:cubicBezTo>
                    <a:pt x="536" y="701"/>
                    <a:pt x="658" y="629"/>
                    <a:pt x="722" y="515"/>
                  </a:cubicBezTo>
                  <a:cubicBezTo>
                    <a:pt x="751" y="458"/>
                    <a:pt x="765" y="408"/>
                    <a:pt x="765" y="358"/>
                  </a:cubicBezTo>
                  <a:cubicBezTo>
                    <a:pt x="765" y="229"/>
                    <a:pt x="694" y="101"/>
                    <a:pt x="579" y="44"/>
                  </a:cubicBezTo>
                  <a:cubicBezTo>
                    <a:pt x="529" y="15"/>
                    <a:pt x="472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0"/>
            <p:cNvSpPr/>
            <p:nvPr/>
          </p:nvSpPr>
          <p:spPr>
            <a:xfrm>
              <a:off x="885975" y="11936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1"/>
                  </a:moveTo>
                  <a:cubicBezTo>
                    <a:pt x="286" y="1"/>
                    <a:pt x="157" y="72"/>
                    <a:pt x="93" y="186"/>
                  </a:cubicBezTo>
                  <a:cubicBezTo>
                    <a:pt x="0" y="365"/>
                    <a:pt x="65" y="579"/>
                    <a:pt x="229" y="665"/>
                  </a:cubicBezTo>
                  <a:cubicBezTo>
                    <a:pt x="286" y="693"/>
                    <a:pt x="336" y="715"/>
                    <a:pt x="400" y="715"/>
                  </a:cubicBezTo>
                  <a:cubicBezTo>
                    <a:pt x="522" y="715"/>
                    <a:pt x="650" y="643"/>
                    <a:pt x="714" y="522"/>
                  </a:cubicBezTo>
                  <a:cubicBezTo>
                    <a:pt x="736" y="472"/>
                    <a:pt x="757" y="415"/>
                    <a:pt x="757" y="358"/>
                  </a:cubicBezTo>
                  <a:cubicBezTo>
                    <a:pt x="757" y="229"/>
                    <a:pt x="686" y="108"/>
                    <a:pt x="572" y="43"/>
                  </a:cubicBezTo>
                  <a:cubicBezTo>
                    <a:pt x="514" y="15"/>
                    <a:pt x="464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0"/>
            <p:cNvSpPr/>
            <p:nvPr/>
          </p:nvSpPr>
          <p:spPr>
            <a:xfrm>
              <a:off x="1488850" y="1512675"/>
              <a:ext cx="19125" cy="17350"/>
            </a:xfrm>
            <a:custGeom>
              <a:avLst/>
              <a:gdLst/>
              <a:ahLst/>
              <a:cxnLst/>
              <a:rect l="l" t="t" r="r" b="b"/>
              <a:pathLst>
                <a:path w="765" h="694" extrusionOk="0">
                  <a:moveTo>
                    <a:pt x="407" y="0"/>
                  </a:moveTo>
                  <a:cubicBezTo>
                    <a:pt x="279" y="0"/>
                    <a:pt x="157" y="72"/>
                    <a:pt x="93" y="186"/>
                  </a:cubicBezTo>
                  <a:cubicBezTo>
                    <a:pt x="0" y="357"/>
                    <a:pt x="64" y="572"/>
                    <a:pt x="243" y="672"/>
                  </a:cubicBezTo>
                  <a:cubicBezTo>
                    <a:pt x="264" y="679"/>
                    <a:pt x="271" y="693"/>
                    <a:pt x="286" y="693"/>
                  </a:cubicBezTo>
                  <a:lnTo>
                    <a:pt x="664" y="436"/>
                  </a:lnTo>
                  <a:cubicBezTo>
                    <a:pt x="700" y="415"/>
                    <a:pt x="728" y="393"/>
                    <a:pt x="764" y="365"/>
                  </a:cubicBezTo>
                  <a:lnTo>
                    <a:pt x="764" y="357"/>
                  </a:lnTo>
                  <a:cubicBezTo>
                    <a:pt x="764" y="236"/>
                    <a:pt x="693" y="107"/>
                    <a:pt x="571" y="43"/>
                  </a:cubicBezTo>
                  <a:cubicBezTo>
                    <a:pt x="521" y="22"/>
                    <a:pt x="46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0"/>
            <p:cNvSpPr/>
            <p:nvPr/>
          </p:nvSpPr>
          <p:spPr>
            <a:xfrm>
              <a:off x="807250" y="11520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14" y="1"/>
                  </a:moveTo>
                  <a:cubicBezTo>
                    <a:pt x="329" y="1"/>
                    <a:pt x="243" y="37"/>
                    <a:pt x="172" y="94"/>
                  </a:cubicBezTo>
                  <a:cubicBezTo>
                    <a:pt x="157" y="122"/>
                    <a:pt x="136" y="144"/>
                    <a:pt x="114" y="165"/>
                  </a:cubicBezTo>
                  <a:cubicBezTo>
                    <a:pt x="100" y="172"/>
                    <a:pt x="100" y="179"/>
                    <a:pt x="93" y="179"/>
                  </a:cubicBezTo>
                  <a:cubicBezTo>
                    <a:pt x="0" y="358"/>
                    <a:pt x="57" y="572"/>
                    <a:pt x="236" y="665"/>
                  </a:cubicBezTo>
                  <a:cubicBezTo>
                    <a:pt x="293" y="693"/>
                    <a:pt x="343" y="708"/>
                    <a:pt x="407" y="708"/>
                  </a:cubicBezTo>
                  <a:cubicBezTo>
                    <a:pt x="529" y="708"/>
                    <a:pt x="657" y="636"/>
                    <a:pt x="721" y="522"/>
                  </a:cubicBezTo>
                  <a:cubicBezTo>
                    <a:pt x="743" y="465"/>
                    <a:pt x="764" y="415"/>
                    <a:pt x="764" y="358"/>
                  </a:cubicBezTo>
                  <a:cubicBezTo>
                    <a:pt x="764" y="236"/>
                    <a:pt x="693" y="108"/>
                    <a:pt x="579" y="51"/>
                  </a:cubicBezTo>
                  <a:cubicBezTo>
                    <a:pt x="521" y="22"/>
                    <a:pt x="471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0"/>
            <p:cNvSpPr/>
            <p:nvPr/>
          </p:nvSpPr>
          <p:spPr>
            <a:xfrm>
              <a:off x="833475" y="11659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79" y="1"/>
                    <a:pt x="151" y="72"/>
                    <a:pt x="87" y="186"/>
                  </a:cubicBezTo>
                  <a:cubicBezTo>
                    <a:pt x="1" y="358"/>
                    <a:pt x="65" y="579"/>
                    <a:pt x="229" y="672"/>
                  </a:cubicBezTo>
                  <a:cubicBezTo>
                    <a:pt x="287" y="693"/>
                    <a:pt x="337" y="715"/>
                    <a:pt x="401" y="715"/>
                  </a:cubicBezTo>
                  <a:cubicBezTo>
                    <a:pt x="529" y="715"/>
                    <a:pt x="651" y="643"/>
                    <a:pt x="715" y="529"/>
                  </a:cubicBezTo>
                  <a:cubicBezTo>
                    <a:pt x="744" y="472"/>
                    <a:pt x="758" y="422"/>
                    <a:pt x="758" y="358"/>
                  </a:cubicBezTo>
                  <a:cubicBezTo>
                    <a:pt x="758" y="229"/>
                    <a:pt x="686" y="108"/>
                    <a:pt x="572" y="44"/>
                  </a:cubicBezTo>
                  <a:cubicBezTo>
                    <a:pt x="515" y="15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0"/>
            <p:cNvSpPr/>
            <p:nvPr/>
          </p:nvSpPr>
          <p:spPr>
            <a:xfrm>
              <a:off x="859550" y="1180075"/>
              <a:ext cx="19300" cy="17525"/>
            </a:xfrm>
            <a:custGeom>
              <a:avLst/>
              <a:gdLst/>
              <a:ahLst/>
              <a:cxnLst/>
              <a:rect l="l" t="t" r="r" b="b"/>
              <a:pathLst>
                <a:path w="772" h="701" extrusionOk="0">
                  <a:moveTo>
                    <a:pt x="415" y="1"/>
                  </a:moveTo>
                  <a:cubicBezTo>
                    <a:pt x="286" y="1"/>
                    <a:pt x="165" y="72"/>
                    <a:pt x="100" y="187"/>
                  </a:cubicBezTo>
                  <a:cubicBezTo>
                    <a:pt x="0" y="344"/>
                    <a:pt x="72" y="558"/>
                    <a:pt x="243" y="658"/>
                  </a:cubicBezTo>
                  <a:cubicBezTo>
                    <a:pt x="300" y="686"/>
                    <a:pt x="350" y="701"/>
                    <a:pt x="415" y="701"/>
                  </a:cubicBezTo>
                  <a:cubicBezTo>
                    <a:pt x="536" y="701"/>
                    <a:pt x="665" y="629"/>
                    <a:pt x="722" y="515"/>
                  </a:cubicBezTo>
                  <a:cubicBezTo>
                    <a:pt x="750" y="465"/>
                    <a:pt x="772" y="408"/>
                    <a:pt x="772" y="358"/>
                  </a:cubicBezTo>
                  <a:cubicBezTo>
                    <a:pt x="772" y="229"/>
                    <a:pt x="700" y="101"/>
                    <a:pt x="579" y="44"/>
                  </a:cubicBezTo>
                  <a:cubicBezTo>
                    <a:pt x="529" y="15"/>
                    <a:pt x="472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0"/>
            <p:cNvSpPr/>
            <p:nvPr/>
          </p:nvSpPr>
          <p:spPr>
            <a:xfrm>
              <a:off x="1384050" y="145715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0" y="1"/>
                  </a:moveTo>
                  <a:cubicBezTo>
                    <a:pt x="279" y="1"/>
                    <a:pt x="150" y="72"/>
                    <a:pt x="86" y="186"/>
                  </a:cubicBezTo>
                  <a:cubicBezTo>
                    <a:pt x="0" y="358"/>
                    <a:pt x="65" y="572"/>
                    <a:pt x="243" y="672"/>
                  </a:cubicBezTo>
                  <a:cubicBezTo>
                    <a:pt x="293" y="700"/>
                    <a:pt x="350" y="715"/>
                    <a:pt x="407" y="715"/>
                  </a:cubicBezTo>
                  <a:cubicBezTo>
                    <a:pt x="536" y="715"/>
                    <a:pt x="657" y="643"/>
                    <a:pt x="722" y="529"/>
                  </a:cubicBezTo>
                  <a:cubicBezTo>
                    <a:pt x="750" y="472"/>
                    <a:pt x="764" y="422"/>
                    <a:pt x="764" y="365"/>
                  </a:cubicBezTo>
                  <a:cubicBezTo>
                    <a:pt x="757" y="236"/>
                    <a:pt x="686" y="108"/>
                    <a:pt x="572" y="43"/>
                  </a:cubicBezTo>
                  <a:cubicBezTo>
                    <a:pt x="515" y="22"/>
                    <a:pt x="465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0"/>
            <p:cNvSpPr/>
            <p:nvPr/>
          </p:nvSpPr>
          <p:spPr>
            <a:xfrm>
              <a:off x="1331550" y="1429475"/>
              <a:ext cx="19325" cy="17875"/>
            </a:xfrm>
            <a:custGeom>
              <a:avLst/>
              <a:gdLst/>
              <a:ahLst/>
              <a:cxnLst/>
              <a:rect l="l" t="t" r="r" b="b"/>
              <a:pathLst>
                <a:path w="773" h="715" extrusionOk="0">
                  <a:moveTo>
                    <a:pt x="401" y="1"/>
                  </a:moveTo>
                  <a:cubicBezTo>
                    <a:pt x="279" y="1"/>
                    <a:pt x="151" y="72"/>
                    <a:pt x="94" y="186"/>
                  </a:cubicBezTo>
                  <a:cubicBezTo>
                    <a:pt x="1" y="365"/>
                    <a:pt x="65" y="572"/>
                    <a:pt x="244" y="672"/>
                  </a:cubicBezTo>
                  <a:cubicBezTo>
                    <a:pt x="294" y="701"/>
                    <a:pt x="351" y="715"/>
                    <a:pt x="415" y="715"/>
                  </a:cubicBezTo>
                  <a:cubicBezTo>
                    <a:pt x="537" y="715"/>
                    <a:pt x="665" y="643"/>
                    <a:pt x="722" y="529"/>
                  </a:cubicBezTo>
                  <a:cubicBezTo>
                    <a:pt x="751" y="472"/>
                    <a:pt x="772" y="422"/>
                    <a:pt x="772" y="358"/>
                  </a:cubicBezTo>
                  <a:cubicBezTo>
                    <a:pt x="758" y="222"/>
                    <a:pt x="687" y="108"/>
                    <a:pt x="572" y="44"/>
                  </a:cubicBezTo>
                  <a:cubicBezTo>
                    <a:pt x="515" y="22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0"/>
            <p:cNvSpPr/>
            <p:nvPr/>
          </p:nvSpPr>
          <p:spPr>
            <a:xfrm>
              <a:off x="1121800" y="13184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9" y="0"/>
                    <a:pt x="150" y="72"/>
                    <a:pt x="93" y="186"/>
                  </a:cubicBezTo>
                  <a:cubicBezTo>
                    <a:pt x="0" y="357"/>
                    <a:pt x="65" y="571"/>
                    <a:pt x="236" y="664"/>
                  </a:cubicBezTo>
                  <a:cubicBezTo>
                    <a:pt x="293" y="693"/>
                    <a:pt x="350" y="714"/>
                    <a:pt x="400" y="714"/>
                  </a:cubicBezTo>
                  <a:cubicBezTo>
                    <a:pt x="529" y="714"/>
                    <a:pt x="650" y="643"/>
                    <a:pt x="715" y="521"/>
                  </a:cubicBezTo>
                  <a:cubicBezTo>
                    <a:pt x="743" y="471"/>
                    <a:pt x="757" y="414"/>
                    <a:pt x="757" y="357"/>
                  </a:cubicBezTo>
                  <a:cubicBezTo>
                    <a:pt x="757" y="229"/>
                    <a:pt x="686" y="107"/>
                    <a:pt x="572" y="43"/>
                  </a:cubicBezTo>
                  <a:cubicBezTo>
                    <a:pt x="515" y="14"/>
                    <a:pt x="465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0"/>
            <p:cNvSpPr/>
            <p:nvPr/>
          </p:nvSpPr>
          <p:spPr>
            <a:xfrm>
              <a:off x="1279075" y="1401625"/>
              <a:ext cx="19300" cy="17875"/>
            </a:xfrm>
            <a:custGeom>
              <a:avLst/>
              <a:gdLst/>
              <a:ahLst/>
              <a:cxnLst/>
              <a:rect l="l" t="t" r="r" b="b"/>
              <a:pathLst>
                <a:path w="772" h="715" extrusionOk="0">
                  <a:moveTo>
                    <a:pt x="408" y="1"/>
                  </a:moveTo>
                  <a:cubicBezTo>
                    <a:pt x="279" y="1"/>
                    <a:pt x="158" y="72"/>
                    <a:pt x="93" y="186"/>
                  </a:cubicBezTo>
                  <a:cubicBezTo>
                    <a:pt x="1" y="358"/>
                    <a:pt x="65" y="572"/>
                    <a:pt x="243" y="672"/>
                  </a:cubicBezTo>
                  <a:cubicBezTo>
                    <a:pt x="300" y="693"/>
                    <a:pt x="350" y="715"/>
                    <a:pt x="415" y="715"/>
                  </a:cubicBezTo>
                  <a:cubicBezTo>
                    <a:pt x="536" y="715"/>
                    <a:pt x="665" y="643"/>
                    <a:pt x="729" y="529"/>
                  </a:cubicBezTo>
                  <a:cubicBezTo>
                    <a:pt x="750" y="472"/>
                    <a:pt x="772" y="422"/>
                    <a:pt x="772" y="358"/>
                  </a:cubicBezTo>
                  <a:cubicBezTo>
                    <a:pt x="765" y="229"/>
                    <a:pt x="700" y="108"/>
                    <a:pt x="572" y="44"/>
                  </a:cubicBezTo>
                  <a:cubicBezTo>
                    <a:pt x="522" y="15"/>
                    <a:pt x="465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0"/>
            <p:cNvSpPr/>
            <p:nvPr/>
          </p:nvSpPr>
          <p:spPr>
            <a:xfrm>
              <a:off x="1095725" y="1304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9" y="0"/>
                    <a:pt x="151" y="72"/>
                    <a:pt x="87" y="186"/>
                  </a:cubicBezTo>
                  <a:cubicBezTo>
                    <a:pt x="1" y="357"/>
                    <a:pt x="65" y="571"/>
                    <a:pt x="244" y="671"/>
                  </a:cubicBezTo>
                  <a:cubicBezTo>
                    <a:pt x="286" y="693"/>
                    <a:pt x="351" y="714"/>
                    <a:pt x="401" y="714"/>
                  </a:cubicBezTo>
                  <a:cubicBezTo>
                    <a:pt x="529" y="714"/>
                    <a:pt x="651" y="643"/>
                    <a:pt x="715" y="529"/>
                  </a:cubicBezTo>
                  <a:cubicBezTo>
                    <a:pt x="744" y="471"/>
                    <a:pt x="758" y="421"/>
                    <a:pt x="758" y="357"/>
                  </a:cubicBezTo>
                  <a:cubicBezTo>
                    <a:pt x="758" y="236"/>
                    <a:pt x="686" y="107"/>
                    <a:pt x="572" y="43"/>
                  </a:cubicBezTo>
                  <a:cubicBezTo>
                    <a:pt x="515" y="22"/>
                    <a:pt x="46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0"/>
            <p:cNvSpPr/>
            <p:nvPr/>
          </p:nvSpPr>
          <p:spPr>
            <a:xfrm>
              <a:off x="1305500" y="1415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9" y="1"/>
                    <a:pt x="150" y="72"/>
                    <a:pt x="86" y="193"/>
                  </a:cubicBezTo>
                  <a:cubicBezTo>
                    <a:pt x="0" y="358"/>
                    <a:pt x="65" y="572"/>
                    <a:pt x="229" y="672"/>
                  </a:cubicBezTo>
                  <a:cubicBezTo>
                    <a:pt x="286" y="700"/>
                    <a:pt x="336" y="715"/>
                    <a:pt x="400" y="715"/>
                  </a:cubicBezTo>
                  <a:cubicBezTo>
                    <a:pt x="529" y="715"/>
                    <a:pt x="650" y="643"/>
                    <a:pt x="714" y="529"/>
                  </a:cubicBezTo>
                  <a:cubicBezTo>
                    <a:pt x="743" y="479"/>
                    <a:pt x="757" y="422"/>
                    <a:pt x="757" y="358"/>
                  </a:cubicBezTo>
                  <a:cubicBezTo>
                    <a:pt x="757" y="236"/>
                    <a:pt x="686" y="108"/>
                    <a:pt x="572" y="51"/>
                  </a:cubicBezTo>
                  <a:cubicBezTo>
                    <a:pt x="515" y="22"/>
                    <a:pt x="465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0"/>
            <p:cNvSpPr/>
            <p:nvPr/>
          </p:nvSpPr>
          <p:spPr>
            <a:xfrm>
              <a:off x="1148225" y="13323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272" y="0"/>
                    <a:pt x="150" y="71"/>
                    <a:pt x="86" y="193"/>
                  </a:cubicBezTo>
                  <a:cubicBezTo>
                    <a:pt x="0" y="357"/>
                    <a:pt x="57" y="571"/>
                    <a:pt x="236" y="671"/>
                  </a:cubicBezTo>
                  <a:cubicBezTo>
                    <a:pt x="286" y="700"/>
                    <a:pt x="343" y="707"/>
                    <a:pt x="400" y="707"/>
                  </a:cubicBezTo>
                  <a:cubicBezTo>
                    <a:pt x="522" y="707"/>
                    <a:pt x="650" y="636"/>
                    <a:pt x="714" y="521"/>
                  </a:cubicBezTo>
                  <a:cubicBezTo>
                    <a:pt x="736" y="464"/>
                    <a:pt x="757" y="414"/>
                    <a:pt x="757" y="357"/>
                  </a:cubicBezTo>
                  <a:cubicBezTo>
                    <a:pt x="757" y="236"/>
                    <a:pt x="686" y="107"/>
                    <a:pt x="572" y="43"/>
                  </a:cubicBezTo>
                  <a:cubicBezTo>
                    <a:pt x="514" y="22"/>
                    <a:pt x="46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0"/>
            <p:cNvSpPr/>
            <p:nvPr/>
          </p:nvSpPr>
          <p:spPr>
            <a:xfrm>
              <a:off x="1200525" y="1360025"/>
              <a:ext cx="19300" cy="17900"/>
            </a:xfrm>
            <a:custGeom>
              <a:avLst/>
              <a:gdLst/>
              <a:ahLst/>
              <a:cxnLst/>
              <a:rect l="l" t="t" r="r" b="b"/>
              <a:pathLst>
                <a:path w="772" h="716" extrusionOk="0">
                  <a:moveTo>
                    <a:pt x="408" y="1"/>
                  </a:moveTo>
                  <a:cubicBezTo>
                    <a:pt x="279" y="1"/>
                    <a:pt x="158" y="72"/>
                    <a:pt x="93" y="194"/>
                  </a:cubicBezTo>
                  <a:cubicBezTo>
                    <a:pt x="1" y="358"/>
                    <a:pt x="65" y="572"/>
                    <a:pt x="243" y="672"/>
                  </a:cubicBezTo>
                  <a:cubicBezTo>
                    <a:pt x="300" y="701"/>
                    <a:pt x="350" y="715"/>
                    <a:pt x="415" y="715"/>
                  </a:cubicBezTo>
                  <a:cubicBezTo>
                    <a:pt x="536" y="715"/>
                    <a:pt x="665" y="644"/>
                    <a:pt x="729" y="529"/>
                  </a:cubicBezTo>
                  <a:cubicBezTo>
                    <a:pt x="750" y="472"/>
                    <a:pt x="772" y="422"/>
                    <a:pt x="772" y="358"/>
                  </a:cubicBezTo>
                  <a:cubicBezTo>
                    <a:pt x="765" y="229"/>
                    <a:pt x="693" y="108"/>
                    <a:pt x="565" y="51"/>
                  </a:cubicBezTo>
                  <a:cubicBezTo>
                    <a:pt x="515" y="22"/>
                    <a:pt x="458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0"/>
            <p:cNvSpPr/>
            <p:nvPr/>
          </p:nvSpPr>
          <p:spPr>
            <a:xfrm>
              <a:off x="1226775" y="13739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2" y="1"/>
                    <a:pt x="150" y="72"/>
                    <a:pt x="86" y="187"/>
                  </a:cubicBezTo>
                  <a:cubicBezTo>
                    <a:pt x="0" y="358"/>
                    <a:pt x="57" y="572"/>
                    <a:pt x="229" y="672"/>
                  </a:cubicBezTo>
                  <a:cubicBezTo>
                    <a:pt x="286" y="694"/>
                    <a:pt x="336" y="715"/>
                    <a:pt x="400" y="715"/>
                  </a:cubicBezTo>
                  <a:cubicBezTo>
                    <a:pt x="522" y="715"/>
                    <a:pt x="650" y="644"/>
                    <a:pt x="714" y="529"/>
                  </a:cubicBezTo>
                  <a:cubicBezTo>
                    <a:pt x="736" y="472"/>
                    <a:pt x="757" y="422"/>
                    <a:pt x="757" y="358"/>
                  </a:cubicBezTo>
                  <a:cubicBezTo>
                    <a:pt x="757" y="229"/>
                    <a:pt x="693" y="108"/>
                    <a:pt x="572" y="44"/>
                  </a:cubicBezTo>
                  <a:cubicBezTo>
                    <a:pt x="514" y="15"/>
                    <a:pt x="464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0"/>
            <p:cNvSpPr/>
            <p:nvPr/>
          </p:nvSpPr>
          <p:spPr>
            <a:xfrm>
              <a:off x="1252825" y="13877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1" y="1"/>
                  </a:moveTo>
                  <a:cubicBezTo>
                    <a:pt x="279" y="1"/>
                    <a:pt x="151" y="72"/>
                    <a:pt x="87" y="194"/>
                  </a:cubicBezTo>
                  <a:cubicBezTo>
                    <a:pt x="1" y="372"/>
                    <a:pt x="65" y="572"/>
                    <a:pt x="229" y="672"/>
                  </a:cubicBezTo>
                  <a:cubicBezTo>
                    <a:pt x="286" y="701"/>
                    <a:pt x="336" y="715"/>
                    <a:pt x="401" y="715"/>
                  </a:cubicBezTo>
                  <a:cubicBezTo>
                    <a:pt x="529" y="715"/>
                    <a:pt x="651" y="643"/>
                    <a:pt x="715" y="529"/>
                  </a:cubicBezTo>
                  <a:cubicBezTo>
                    <a:pt x="743" y="472"/>
                    <a:pt x="758" y="422"/>
                    <a:pt x="758" y="358"/>
                  </a:cubicBezTo>
                  <a:cubicBezTo>
                    <a:pt x="765" y="236"/>
                    <a:pt x="694" y="108"/>
                    <a:pt x="572" y="51"/>
                  </a:cubicBezTo>
                  <a:cubicBezTo>
                    <a:pt x="515" y="22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0"/>
            <p:cNvSpPr/>
            <p:nvPr/>
          </p:nvSpPr>
          <p:spPr>
            <a:xfrm>
              <a:off x="1174275" y="13463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86" y="0"/>
                    <a:pt x="158" y="71"/>
                    <a:pt x="101" y="186"/>
                  </a:cubicBezTo>
                  <a:cubicBezTo>
                    <a:pt x="1" y="357"/>
                    <a:pt x="65" y="571"/>
                    <a:pt x="244" y="671"/>
                  </a:cubicBezTo>
                  <a:cubicBezTo>
                    <a:pt x="294" y="693"/>
                    <a:pt x="351" y="714"/>
                    <a:pt x="408" y="714"/>
                  </a:cubicBezTo>
                  <a:cubicBezTo>
                    <a:pt x="536" y="714"/>
                    <a:pt x="658" y="643"/>
                    <a:pt x="722" y="528"/>
                  </a:cubicBezTo>
                  <a:cubicBezTo>
                    <a:pt x="751" y="471"/>
                    <a:pt x="765" y="421"/>
                    <a:pt x="765" y="357"/>
                  </a:cubicBezTo>
                  <a:cubicBezTo>
                    <a:pt x="765" y="229"/>
                    <a:pt x="694" y="107"/>
                    <a:pt x="579" y="43"/>
                  </a:cubicBezTo>
                  <a:cubicBezTo>
                    <a:pt x="522" y="14"/>
                    <a:pt x="472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0"/>
            <p:cNvSpPr/>
            <p:nvPr/>
          </p:nvSpPr>
          <p:spPr>
            <a:xfrm>
              <a:off x="964875" y="12350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408" y="0"/>
                  </a:moveTo>
                  <a:cubicBezTo>
                    <a:pt x="279" y="0"/>
                    <a:pt x="151" y="72"/>
                    <a:pt x="93" y="193"/>
                  </a:cubicBezTo>
                  <a:cubicBezTo>
                    <a:pt x="1" y="357"/>
                    <a:pt x="65" y="572"/>
                    <a:pt x="236" y="672"/>
                  </a:cubicBezTo>
                  <a:cubicBezTo>
                    <a:pt x="286" y="700"/>
                    <a:pt x="343" y="714"/>
                    <a:pt x="408" y="714"/>
                  </a:cubicBezTo>
                  <a:cubicBezTo>
                    <a:pt x="522" y="714"/>
                    <a:pt x="636" y="643"/>
                    <a:pt x="708" y="529"/>
                  </a:cubicBezTo>
                  <a:cubicBezTo>
                    <a:pt x="736" y="472"/>
                    <a:pt x="750" y="422"/>
                    <a:pt x="750" y="357"/>
                  </a:cubicBezTo>
                  <a:cubicBezTo>
                    <a:pt x="750" y="236"/>
                    <a:pt x="679" y="107"/>
                    <a:pt x="565" y="50"/>
                  </a:cubicBezTo>
                  <a:cubicBezTo>
                    <a:pt x="515" y="2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0"/>
            <p:cNvSpPr/>
            <p:nvPr/>
          </p:nvSpPr>
          <p:spPr>
            <a:xfrm>
              <a:off x="1436900" y="148500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400" y="1"/>
                  </a:moveTo>
                  <a:cubicBezTo>
                    <a:pt x="279" y="1"/>
                    <a:pt x="150" y="72"/>
                    <a:pt x="93" y="193"/>
                  </a:cubicBezTo>
                  <a:cubicBezTo>
                    <a:pt x="0" y="358"/>
                    <a:pt x="64" y="572"/>
                    <a:pt x="243" y="672"/>
                  </a:cubicBezTo>
                  <a:cubicBezTo>
                    <a:pt x="293" y="700"/>
                    <a:pt x="350" y="715"/>
                    <a:pt x="414" y="715"/>
                  </a:cubicBezTo>
                  <a:cubicBezTo>
                    <a:pt x="521" y="707"/>
                    <a:pt x="636" y="636"/>
                    <a:pt x="707" y="522"/>
                  </a:cubicBezTo>
                  <a:cubicBezTo>
                    <a:pt x="736" y="465"/>
                    <a:pt x="750" y="415"/>
                    <a:pt x="750" y="358"/>
                  </a:cubicBezTo>
                  <a:cubicBezTo>
                    <a:pt x="750" y="236"/>
                    <a:pt x="678" y="108"/>
                    <a:pt x="564" y="51"/>
                  </a:cubicBezTo>
                  <a:cubicBezTo>
                    <a:pt x="507" y="22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0"/>
            <p:cNvSpPr/>
            <p:nvPr/>
          </p:nvSpPr>
          <p:spPr>
            <a:xfrm>
              <a:off x="990775" y="12490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279" y="0"/>
                    <a:pt x="157" y="72"/>
                    <a:pt x="93" y="186"/>
                  </a:cubicBezTo>
                  <a:cubicBezTo>
                    <a:pt x="0" y="364"/>
                    <a:pt x="64" y="572"/>
                    <a:pt x="236" y="672"/>
                  </a:cubicBezTo>
                  <a:cubicBezTo>
                    <a:pt x="286" y="693"/>
                    <a:pt x="343" y="714"/>
                    <a:pt x="407" y="714"/>
                  </a:cubicBezTo>
                  <a:cubicBezTo>
                    <a:pt x="528" y="714"/>
                    <a:pt x="657" y="650"/>
                    <a:pt x="714" y="529"/>
                  </a:cubicBezTo>
                  <a:cubicBezTo>
                    <a:pt x="743" y="472"/>
                    <a:pt x="764" y="422"/>
                    <a:pt x="764" y="357"/>
                  </a:cubicBezTo>
                  <a:cubicBezTo>
                    <a:pt x="764" y="229"/>
                    <a:pt x="693" y="107"/>
                    <a:pt x="571" y="43"/>
                  </a:cubicBezTo>
                  <a:cubicBezTo>
                    <a:pt x="521" y="15"/>
                    <a:pt x="46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0"/>
            <p:cNvSpPr/>
            <p:nvPr/>
          </p:nvSpPr>
          <p:spPr>
            <a:xfrm>
              <a:off x="1069675" y="12907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2" y="0"/>
                    <a:pt x="150" y="72"/>
                    <a:pt x="86" y="186"/>
                  </a:cubicBezTo>
                  <a:cubicBezTo>
                    <a:pt x="0" y="364"/>
                    <a:pt x="57" y="572"/>
                    <a:pt x="229" y="664"/>
                  </a:cubicBezTo>
                  <a:cubicBezTo>
                    <a:pt x="286" y="693"/>
                    <a:pt x="336" y="714"/>
                    <a:pt x="400" y="714"/>
                  </a:cubicBezTo>
                  <a:cubicBezTo>
                    <a:pt x="522" y="707"/>
                    <a:pt x="643" y="643"/>
                    <a:pt x="714" y="522"/>
                  </a:cubicBezTo>
                  <a:cubicBezTo>
                    <a:pt x="736" y="472"/>
                    <a:pt x="757" y="414"/>
                    <a:pt x="757" y="357"/>
                  </a:cubicBezTo>
                  <a:cubicBezTo>
                    <a:pt x="757" y="229"/>
                    <a:pt x="686" y="107"/>
                    <a:pt x="572" y="43"/>
                  </a:cubicBezTo>
                  <a:cubicBezTo>
                    <a:pt x="514" y="15"/>
                    <a:pt x="46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0"/>
            <p:cNvSpPr/>
            <p:nvPr/>
          </p:nvSpPr>
          <p:spPr>
            <a:xfrm>
              <a:off x="1462775" y="14987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9" y="0"/>
                    <a:pt x="150" y="72"/>
                    <a:pt x="86" y="186"/>
                  </a:cubicBezTo>
                  <a:cubicBezTo>
                    <a:pt x="1" y="357"/>
                    <a:pt x="65" y="572"/>
                    <a:pt x="236" y="664"/>
                  </a:cubicBezTo>
                  <a:cubicBezTo>
                    <a:pt x="286" y="693"/>
                    <a:pt x="343" y="714"/>
                    <a:pt x="400" y="714"/>
                  </a:cubicBezTo>
                  <a:cubicBezTo>
                    <a:pt x="529" y="714"/>
                    <a:pt x="650" y="650"/>
                    <a:pt x="715" y="522"/>
                  </a:cubicBezTo>
                  <a:cubicBezTo>
                    <a:pt x="743" y="472"/>
                    <a:pt x="757" y="415"/>
                    <a:pt x="757" y="357"/>
                  </a:cubicBezTo>
                  <a:cubicBezTo>
                    <a:pt x="757" y="229"/>
                    <a:pt x="686" y="107"/>
                    <a:pt x="572" y="43"/>
                  </a:cubicBezTo>
                  <a:cubicBezTo>
                    <a:pt x="515" y="15"/>
                    <a:pt x="465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0"/>
            <p:cNvSpPr/>
            <p:nvPr/>
          </p:nvSpPr>
          <p:spPr>
            <a:xfrm>
              <a:off x="1410300" y="14710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9" y="1"/>
                    <a:pt x="157" y="72"/>
                    <a:pt x="93" y="186"/>
                  </a:cubicBezTo>
                  <a:cubicBezTo>
                    <a:pt x="0" y="358"/>
                    <a:pt x="64" y="572"/>
                    <a:pt x="236" y="665"/>
                  </a:cubicBezTo>
                  <a:cubicBezTo>
                    <a:pt x="286" y="693"/>
                    <a:pt x="343" y="715"/>
                    <a:pt x="400" y="715"/>
                  </a:cubicBezTo>
                  <a:cubicBezTo>
                    <a:pt x="529" y="715"/>
                    <a:pt x="650" y="643"/>
                    <a:pt x="714" y="522"/>
                  </a:cubicBezTo>
                  <a:cubicBezTo>
                    <a:pt x="743" y="472"/>
                    <a:pt x="757" y="415"/>
                    <a:pt x="757" y="358"/>
                  </a:cubicBezTo>
                  <a:cubicBezTo>
                    <a:pt x="757" y="229"/>
                    <a:pt x="693" y="108"/>
                    <a:pt x="571" y="43"/>
                  </a:cubicBezTo>
                  <a:cubicBezTo>
                    <a:pt x="521" y="15"/>
                    <a:pt x="464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0"/>
            <p:cNvSpPr/>
            <p:nvPr/>
          </p:nvSpPr>
          <p:spPr>
            <a:xfrm>
              <a:off x="1043425" y="127667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408" y="0"/>
                  </a:moveTo>
                  <a:cubicBezTo>
                    <a:pt x="279" y="0"/>
                    <a:pt x="158" y="72"/>
                    <a:pt x="93" y="186"/>
                  </a:cubicBezTo>
                  <a:cubicBezTo>
                    <a:pt x="1" y="357"/>
                    <a:pt x="65" y="571"/>
                    <a:pt x="243" y="671"/>
                  </a:cubicBezTo>
                  <a:cubicBezTo>
                    <a:pt x="300" y="693"/>
                    <a:pt x="350" y="714"/>
                    <a:pt x="415" y="714"/>
                  </a:cubicBezTo>
                  <a:cubicBezTo>
                    <a:pt x="420" y="715"/>
                    <a:pt x="425" y="715"/>
                    <a:pt x="430" y="715"/>
                  </a:cubicBezTo>
                  <a:cubicBezTo>
                    <a:pt x="533" y="715"/>
                    <a:pt x="646" y="644"/>
                    <a:pt x="708" y="529"/>
                  </a:cubicBezTo>
                  <a:cubicBezTo>
                    <a:pt x="736" y="471"/>
                    <a:pt x="750" y="421"/>
                    <a:pt x="750" y="357"/>
                  </a:cubicBezTo>
                  <a:cubicBezTo>
                    <a:pt x="750" y="229"/>
                    <a:pt x="679" y="107"/>
                    <a:pt x="565" y="43"/>
                  </a:cubicBezTo>
                  <a:cubicBezTo>
                    <a:pt x="515" y="14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0"/>
            <p:cNvSpPr/>
            <p:nvPr/>
          </p:nvSpPr>
          <p:spPr>
            <a:xfrm>
              <a:off x="1017175" y="12627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9" y="0"/>
                    <a:pt x="151" y="72"/>
                    <a:pt x="87" y="193"/>
                  </a:cubicBezTo>
                  <a:cubicBezTo>
                    <a:pt x="1" y="357"/>
                    <a:pt x="65" y="571"/>
                    <a:pt x="229" y="671"/>
                  </a:cubicBezTo>
                  <a:cubicBezTo>
                    <a:pt x="286" y="700"/>
                    <a:pt x="336" y="714"/>
                    <a:pt x="401" y="714"/>
                  </a:cubicBezTo>
                  <a:cubicBezTo>
                    <a:pt x="529" y="714"/>
                    <a:pt x="644" y="657"/>
                    <a:pt x="715" y="529"/>
                  </a:cubicBezTo>
                  <a:cubicBezTo>
                    <a:pt x="744" y="479"/>
                    <a:pt x="758" y="421"/>
                    <a:pt x="758" y="357"/>
                  </a:cubicBezTo>
                  <a:cubicBezTo>
                    <a:pt x="758" y="236"/>
                    <a:pt x="686" y="107"/>
                    <a:pt x="572" y="50"/>
                  </a:cubicBezTo>
                  <a:cubicBezTo>
                    <a:pt x="515" y="22"/>
                    <a:pt x="46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0"/>
            <p:cNvSpPr/>
            <p:nvPr/>
          </p:nvSpPr>
          <p:spPr>
            <a:xfrm>
              <a:off x="1357975" y="14434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72" y="1"/>
                    <a:pt x="151" y="72"/>
                    <a:pt x="87" y="186"/>
                  </a:cubicBezTo>
                  <a:cubicBezTo>
                    <a:pt x="1" y="358"/>
                    <a:pt x="58" y="572"/>
                    <a:pt x="229" y="665"/>
                  </a:cubicBezTo>
                  <a:cubicBezTo>
                    <a:pt x="286" y="693"/>
                    <a:pt x="336" y="715"/>
                    <a:pt x="401" y="715"/>
                  </a:cubicBezTo>
                  <a:cubicBezTo>
                    <a:pt x="522" y="715"/>
                    <a:pt x="651" y="643"/>
                    <a:pt x="715" y="522"/>
                  </a:cubicBezTo>
                  <a:cubicBezTo>
                    <a:pt x="736" y="472"/>
                    <a:pt x="758" y="415"/>
                    <a:pt x="758" y="358"/>
                  </a:cubicBezTo>
                  <a:cubicBezTo>
                    <a:pt x="758" y="222"/>
                    <a:pt x="686" y="108"/>
                    <a:pt x="572" y="44"/>
                  </a:cubicBezTo>
                  <a:cubicBezTo>
                    <a:pt x="515" y="15"/>
                    <a:pt x="46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0"/>
            <p:cNvSpPr/>
            <p:nvPr/>
          </p:nvSpPr>
          <p:spPr>
            <a:xfrm>
              <a:off x="1488300" y="1473975"/>
              <a:ext cx="153200" cy="154350"/>
            </a:xfrm>
            <a:custGeom>
              <a:avLst/>
              <a:gdLst/>
              <a:ahLst/>
              <a:cxnLst/>
              <a:rect l="l" t="t" r="r" b="b"/>
              <a:pathLst>
                <a:path w="6128" h="6174" extrusionOk="0">
                  <a:moveTo>
                    <a:pt x="2001" y="0"/>
                  </a:moveTo>
                  <a:cubicBezTo>
                    <a:pt x="1948" y="0"/>
                    <a:pt x="1894" y="12"/>
                    <a:pt x="1843" y="34"/>
                  </a:cubicBezTo>
                  <a:cubicBezTo>
                    <a:pt x="1722" y="84"/>
                    <a:pt x="1636" y="213"/>
                    <a:pt x="1636" y="349"/>
                  </a:cubicBezTo>
                  <a:lnTo>
                    <a:pt x="1600" y="2077"/>
                  </a:lnTo>
                  <a:lnTo>
                    <a:pt x="1550" y="2112"/>
                  </a:lnTo>
                  <a:lnTo>
                    <a:pt x="1100" y="2405"/>
                  </a:lnTo>
                  <a:lnTo>
                    <a:pt x="179" y="3034"/>
                  </a:lnTo>
                  <a:cubicBezTo>
                    <a:pt x="58" y="3105"/>
                    <a:pt x="1" y="3241"/>
                    <a:pt x="15" y="3369"/>
                  </a:cubicBezTo>
                  <a:cubicBezTo>
                    <a:pt x="36" y="3505"/>
                    <a:pt x="122" y="3619"/>
                    <a:pt x="251" y="3669"/>
                  </a:cubicBezTo>
                  <a:lnTo>
                    <a:pt x="1879" y="4240"/>
                  </a:lnTo>
                  <a:lnTo>
                    <a:pt x="2336" y="5919"/>
                  </a:lnTo>
                  <a:cubicBezTo>
                    <a:pt x="2371" y="6047"/>
                    <a:pt x="2479" y="6140"/>
                    <a:pt x="2614" y="6168"/>
                  </a:cubicBezTo>
                  <a:cubicBezTo>
                    <a:pt x="2635" y="6172"/>
                    <a:pt x="2655" y="6173"/>
                    <a:pt x="2676" y="6173"/>
                  </a:cubicBezTo>
                  <a:cubicBezTo>
                    <a:pt x="2788" y="6173"/>
                    <a:pt x="2892" y="6124"/>
                    <a:pt x="2964" y="6033"/>
                  </a:cubicBezTo>
                  <a:lnTo>
                    <a:pt x="4007" y="4647"/>
                  </a:lnTo>
                  <a:lnTo>
                    <a:pt x="5735" y="4726"/>
                  </a:lnTo>
                  <a:cubicBezTo>
                    <a:pt x="5806" y="4726"/>
                    <a:pt x="5878" y="4712"/>
                    <a:pt x="5942" y="4676"/>
                  </a:cubicBezTo>
                  <a:cubicBezTo>
                    <a:pt x="5999" y="4647"/>
                    <a:pt x="6042" y="4605"/>
                    <a:pt x="6070" y="4540"/>
                  </a:cubicBezTo>
                  <a:cubicBezTo>
                    <a:pt x="6128" y="4426"/>
                    <a:pt x="6120" y="4283"/>
                    <a:pt x="6049" y="4169"/>
                  </a:cubicBezTo>
                  <a:lnTo>
                    <a:pt x="5056" y="2748"/>
                  </a:lnTo>
                  <a:lnTo>
                    <a:pt x="5671" y="1120"/>
                  </a:lnTo>
                  <a:cubicBezTo>
                    <a:pt x="5721" y="999"/>
                    <a:pt x="5692" y="856"/>
                    <a:pt x="5606" y="756"/>
                  </a:cubicBezTo>
                  <a:cubicBezTo>
                    <a:pt x="5537" y="681"/>
                    <a:pt x="5440" y="642"/>
                    <a:pt x="5338" y="642"/>
                  </a:cubicBezTo>
                  <a:cubicBezTo>
                    <a:pt x="5304" y="642"/>
                    <a:pt x="5269" y="647"/>
                    <a:pt x="5235" y="656"/>
                  </a:cubicBezTo>
                  <a:lnTo>
                    <a:pt x="3578" y="1156"/>
                  </a:lnTo>
                  <a:lnTo>
                    <a:pt x="2221" y="77"/>
                  </a:lnTo>
                  <a:cubicBezTo>
                    <a:pt x="2157" y="26"/>
                    <a:pt x="2080" y="0"/>
                    <a:pt x="2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0"/>
            <p:cNvSpPr/>
            <p:nvPr/>
          </p:nvSpPr>
          <p:spPr>
            <a:xfrm>
              <a:off x="2224175" y="1170700"/>
              <a:ext cx="85525" cy="87950"/>
            </a:xfrm>
            <a:custGeom>
              <a:avLst/>
              <a:gdLst/>
              <a:ahLst/>
              <a:cxnLst/>
              <a:rect l="l" t="t" r="r" b="b"/>
              <a:pathLst>
                <a:path w="3421" h="3518" extrusionOk="0">
                  <a:moveTo>
                    <a:pt x="1398" y="1"/>
                  </a:moveTo>
                  <a:cubicBezTo>
                    <a:pt x="1384" y="1"/>
                    <a:pt x="1371" y="2"/>
                    <a:pt x="1357" y="5"/>
                  </a:cubicBezTo>
                  <a:cubicBezTo>
                    <a:pt x="1286" y="26"/>
                    <a:pt x="1222" y="90"/>
                    <a:pt x="1214" y="162"/>
                  </a:cubicBezTo>
                  <a:lnTo>
                    <a:pt x="1029" y="1126"/>
                  </a:lnTo>
                  <a:lnTo>
                    <a:pt x="129" y="1518"/>
                  </a:lnTo>
                  <a:cubicBezTo>
                    <a:pt x="58" y="1540"/>
                    <a:pt x="8" y="1611"/>
                    <a:pt x="0" y="1697"/>
                  </a:cubicBezTo>
                  <a:cubicBezTo>
                    <a:pt x="0" y="1768"/>
                    <a:pt x="36" y="1840"/>
                    <a:pt x="108" y="1883"/>
                  </a:cubicBezTo>
                  <a:lnTo>
                    <a:pt x="529" y="2111"/>
                  </a:lnTo>
                  <a:lnTo>
                    <a:pt x="864" y="2304"/>
                  </a:lnTo>
                  <a:lnTo>
                    <a:pt x="964" y="2354"/>
                  </a:lnTo>
                  <a:lnTo>
                    <a:pt x="986" y="2568"/>
                  </a:lnTo>
                  <a:lnTo>
                    <a:pt x="1022" y="2911"/>
                  </a:lnTo>
                  <a:lnTo>
                    <a:pt x="1064" y="3339"/>
                  </a:lnTo>
                  <a:cubicBezTo>
                    <a:pt x="1072" y="3411"/>
                    <a:pt x="1114" y="3482"/>
                    <a:pt x="1186" y="3504"/>
                  </a:cubicBezTo>
                  <a:cubicBezTo>
                    <a:pt x="1210" y="3513"/>
                    <a:pt x="1235" y="3518"/>
                    <a:pt x="1260" y="3518"/>
                  </a:cubicBezTo>
                  <a:cubicBezTo>
                    <a:pt x="1310" y="3518"/>
                    <a:pt x="1360" y="3499"/>
                    <a:pt x="1393" y="3461"/>
                  </a:cubicBezTo>
                  <a:lnTo>
                    <a:pt x="2114" y="2790"/>
                  </a:lnTo>
                  <a:lnTo>
                    <a:pt x="3071" y="3004"/>
                  </a:lnTo>
                  <a:cubicBezTo>
                    <a:pt x="3090" y="3010"/>
                    <a:pt x="3108" y="3014"/>
                    <a:pt x="3125" y="3014"/>
                  </a:cubicBezTo>
                  <a:cubicBezTo>
                    <a:pt x="3146" y="3014"/>
                    <a:pt x="3166" y="3008"/>
                    <a:pt x="3185" y="2997"/>
                  </a:cubicBezTo>
                  <a:cubicBezTo>
                    <a:pt x="3214" y="2989"/>
                    <a:pt x="3250" y="2961"/>
                    <a:pt x="3271" y="2932"/>
                  </a:cubicBezTo>
                  <a:cubicBezTo>
                    <a:pt x="3314" y="2875"/>
                    <a:pt x="3321" y="2790"/>
                    <a:pt x="3292" y="2718"/>
                  </a:cubicBezTo>
                  <a:lnTo>
                    <a:pt x="2885" y="1826"/>
                  </a:lnTo>
                  <a:lnTo>
                    <a:pt x="3385" y="983"/>
                  </a:lnTo>
                  <a:cubicBezTo>
                    <a:pt x="3421" y="919"/>
                    <a:pt x="3421" y="840"/>
                    <a:pt x="3378" y="776"/>
                  </a:cubicBezTo>
                  <a:cubicBezTo>
                    <a:pt x="3332" y="717"/>
                    <a:pt x="3269" y="682"/>
                    <a:pt x="3203" y="682"/>
                  </a:cubicBezTo>
                  <a:cubicBezTo>
                    <a:pt x="3197" y="682"/>
                    <a:pt x="3191" y="682"/>
                    <a:pt x="3185" y="683"/>
                  </a:cubicBezTo>
                  <a:lnTo>
                    <a:pt x="2214" y="804"/>
                  </a:lnTo>
                  <a:lnTo>
                    <a:pt x="1564" y="69"/>
                  </a:lnTo>
                  <a:cubicBezTo>
                    <a:pt x="1517" y="28"/>
                    <a:pt x="1460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0"/>
            <p:cNvSpPr/>
            <p:nvPr/>
          </p:nvSpPr>
          <p:spPr>
            <a:xfrm>
              <a:off x="866700" y="1556300"/>
              <a:ext cx="88550" cy="84650"/>
            </a:xfrm>
            <a:custGeom>
              <a:avLst/>
              <a:gdLst/>
              <a:ahLst/>
              <a:cxnLst/>
              <a:rect l="l" t="t" r="r" b="b"/>
              <a:pathLst>
                <a:path w="3542" h="3386" extrusionOk="0">
                  <a:moveTo>
                    <a:pt x="2661" y="0"/>
                  </a:moveTo>
                  <a:cubicBezTo>
                    <a:pt x="2626" y="0"/>
                    <a:pt x="2591" y="9"/>
                    <a:pt x="2557" y="26"/>
                  </a:cubicBezTo>
                  <a:lnTo>
                    <a:pt x="1707" y="519"/>
                  </a:lnTo>
                  <a:lnTo>
                    <a:pt x="1521" y="426"/>
                  </a:lnTo>
                  <a:lnTo>
                    <a:pt x="928" y="141"/>
                  </a:lnTo>
                  <a:lnTo>
                    <a:pt x="821" y="91"/>
                  </a:lnTo>
                  <a:cubicBezTo>
                    <a:pt x="792" y="76"/>
                    <a:pt x="761" y="68"/>
                    <a:pt x="730" y="68"/>
                  </a:cubicBezTo>
                  <a:cubicBezTo>
                    <a:pt x="687" y="68"/>
                    <a:pt x="645" y="83"/>
                    <a:pt x="607" y="112"/>
                  </a:cubicBezTo>
                  <a:cubicBezTo>
                    <a:pt x="550" y="162"/>
                    <a:pt x="521" y="241"/>
                    <a:pt x="536" y="312"/>
                  </a:cubicBezTo>
                  <a:lnTo>
                    <a:pt x="743" y="1276"/>
                  </a:lnTo>
                  <a:lnTo>
                    <a:pt x="71" y="1990"/>
                  </a:lnTo>
                  <a:cubicBezTo>
                    <a:pt x="22" y="2040"/>
                    <a:pt x="0" y="2126"/>
                    <a:pt x="29" y="2197"/>
                  </a:cubicBezTo>
                  <a:cubicBezTo>
                    <a:pt x="57" y="2269"/>
                    <a:pt x="121" y="2319"/>
                    <a:pt x="200" y="2326"/>
                  </a:cubicBezTo>
                  <a:lnTo>
                    <a:pt x="1171" y="2426"/>
                  </a:lnTo>
                  <a:lnTo>
                    <a:pt x="1635" y="3283"/>
                  </a:lnTo>
                  <a:cubicBezTo>
                    <a:pt x="1650" y="3318"/>
                    <a:pt x="1685" y="3347"/>
                    <a:pt x="1714" y="3361"/>
                  </a:cubicBezTo>
                  <a:cubicBezTo>
                    <a:pt x="1735" y="3377"/>
                    <a:pt x="1761" y="3385"/>
                    <a:pt x="1787" y="3385"/>
                  </a:cubicBezTo>
                  <a:cubicBezTo>
                    <a:pt x="1796" y="3385"/>
                    <a:pt x="1805" y="3384"/>
                    <a:pt x="1814" y="3383"/>
                  </a:cubicBezTo>
                  <a:cubicBezTo>
                    <a:pt x="1885" y="3383"/>
                    <a:pt x="1957" y="3325"/>
                    <a:pt x="1992" y="3268"/>
                  </a:cubicBezTo>
                  <a:lnTo>
                    <a:pt x="2392" y="2376"/>
                  </a:lnTo>
                  <a:lnTo>
                    <a:pt x="3356" y="2197"/>
                  </a:lnTo>
                  <a:cubicBezTo>
                    <a:pt x="3449" y="2183"/>
                    <a:pt x="3499" y="2133"/>
                    <a:pt x="3528" y="2061"/>
                  </a:cubicBezTo>
                  <a:cubicBezTo>
                    <a:pt x="3542" y="1990"/>
                    <a:pt x="3528" y="1911"/>
                    <a:pt x="3463" y="1854"/>
                  </a:cubicBezTo>
                  <a:lnTo>
                    <a:pt x="2735" y="1205"/>
                  </a:lnTo>
                  <a:lnTo>
                    <a:pt x="2856" y="233"/>
                  </a:lnTo>
                  <a:cubicBezTo>
                    <a:pt x="2871" y="162"/>
                    <a:pt x="2828" y="76"/>
                    <a:pt x="2771" y="33"/>
                  </a:cubicBezTo>
                  <a:cubicBezTo>
                    <a:pt x="2737" y="11"/>
                    <a:pt x="2700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0"/>
            <p:cNvSpPr/>
            <p:nvPr/>
          </p:nvSpPr>
          <p:spPr>
            <a:xfrm>
              <a:off x="1505800" y="1963125"/>
              <a:ext cx="61625" cy="59600"/>
            </a:xfrm>
            <a:custGeom>
              <a:avLst/>
              <a:gdLst/>
              <a:ahLst/>
              <a:cxnLst/>
              <a:rect l="l" t="t" r="r" b="b"/>
              <a:pathLst>
                <a:path w="2465" h="2384" extrusionOk="0">
                  <a:moveTo>
                    <a:pt x="1831" y="1"/>
                  </a:moveTo>
                  <a:cubicBezTo>
                    <a:pt x="1801" y="1"/>
                    <a:pt x="1772" y="10"/>
                    <a:pt x="1750" y="27"/>
                  </a:cubicBezTo>
                  <a:lnTo>
                    <a:pt x="1172" y="384"/>
                  </a:lnTo>
                  <a:lnTo>
                    <a:pt x="550" y="106"/>
                  </a:lnTo>
                  <a:cubicBezTo>
                    <a:pt x="526" y="94"/>
                    <a:pt x="504" y="88"/>
                    <a:pt x="483" y="88"/>
                  </a:cubicBezTo>
                  <a:cubicBezTo>
                    <a:pt x="454" y="88"/>
                    <a:pt x="428" y="99"/>
                    <a:pt x="408" y="120"/>
                  </a:cubicBezTo>
                  <a:cubicBezTo>
                    <a:pt x="379" y="149"/>
                    <a:pt x="358" y="184"/>
                    <a:pt x="350" y="227"/>
                  </a:cubicBezTo>
                  <a:lnTo>
                    <a:pt x="350" y="263"/>
                  </a:lnTo>
                  <a:lnTo>
                    <a:pt x="479" y="799"/>
                  </a:lnTo>
                  <a:lnTo>
                    <a:pt x="500" y="927"/>
                  </a:lnTo>
                  <a:lnTo>
                    <a:pt x="43" y="1434"/>
                  </a:lnTo>
                  <a:cubicBezTo>
                    <a:pt x="8" y="1470"/>
                    <a:pt x="0" y="1534"/>
                    <a:pt x="22" y="1577"/>
                  </a:cubicBezTo>
                  <a:cubicBezTo>
                    <a:pt x="36" y="1634"/>
                    <a:pt x="86" y="1655"/>
                    <a:pt x="136" y="1670"/>
                  </a:cubicBezTo>
                  <a:lnTo>
                    <a:pt x="815" y="1720"/>
                  </a:lnTo>
                  <a:lnTo>
                    <a:pt x="1150" y="2312"/>
                  </a:lnTo>
                  <a:cubicBezTo>
                    <a:pt x="1172" y="2334"/>
                    <a:pt x="1186" y="2355"/>
                    <a:pt x="1214" y="2362"/>
                  </a:cubicBezTo>
                  <a:cubicBezTo>
                    <a:pt x="1236" y="2370"/>
                    <a:pt x="1257" y="2384"/>
                    <a:pt x="1286" y="2384"/>
                  </a:cubicBezTo>
                  <a:cubicBezTo>
                    <a:pt x="1343" y="2370"/>
                    <a:pt x="1386" y="2348"/>
                    <a:pt x="1414" y="2291"/>
                  </a:cubicBezTo>
                  <a:lnTo>
                    <a:pt x="1671" y="1670"/>
                  </a:lnTo>
                  <a:lnTo>
                    <a:pt x="2343" y="1527"/>
                  </a:lnTo>
                  <a:cubicBezTo>
                    <a:pt x="2393" y="1513"/>
                    <a:pt x="2428" y="1470"/>
                    <a:pt x="2450" y="1427"/>
                  </a:cubicBezTo>
                  <a:cubicBezTo>
                    <a:pt x="2464" y="1370"/>
                    <a:pt x="2436" y="1320"/>
                    <a:pt x="2400" y="1284"/>
                  </a:cubicBezTo>
                  <a:lnTo>
                    <a:pt x="1886" y="834"/>
                  </a:lnTo>
                  <a:lnTo>
                    <a:pt x="1907" y="670"/>
                  </a:lnTo>
                  <a:lnTo>
                    <a:pt x="1957" y="156"/>
                  </a:lnTo>
                  <a:cubicBezTo>
                    <a:pt x="1964" y="106"/>
                    <a:pt x="1943" y="49"/>
                    <a:pt x="1893" y="27"/>
                  </a:cubicBezTo>
                  <a:lnTo>
                    <a:pt x="1886" y="13"/>
                  </a:lnTo>
                  <a:cubicBezTo>
                    <a:pt x="1869" y="5"/>
                    <a:pt x="1850" y="1"/>
                    <a:pt x="1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0"/>
            <p:cNvSpPr/>
            <p:nvPr/>
          </p:nvSpPr>
          <p:spPr>
            <a:xfrm>
              <a:off x="743500" y="1115050"/>
              <a:ext cx="61275" cy="59700"/>
            </a:xfrm>
            <a:custGeom>
              <a:avLst/>
              <a:gdLst/>
              <a:ahLst/>
              <a:cxnLst/>
              <a:rect l="l" t="t" r="r" b="b"/>
              <a:pathLst>
                <a:path w="2451" h="2388" extrusionOk="0">
                  <a:moveTo>
                    <a:pt x="1808" y="1"/>
                  </a:moveTo>
                  <a:cubicBezTo>
                    <a:pt x="1783" y="1"/>
                    <a:pt x="1758" y="6"/>
                    <a:pt x="1736" y="17"/>
                  </a:cubicBezTo>
                  <a:lnTo>
                    <a:pt x="1158" y="374"/>
                  </a:lnTo>
                  <a:lnTo>
                    <a:pt x="529" y="103"/>
                  </a:lnTo>
                  <a:cubicBezTo>
                    <a:pt x="508" y="91"/>
                    <a:pt x="486" y="85"/>
                    <a:pt x="465" y="85"/>
                  </a:cubicBezTo>
                  <a:cubicBezTo>
                    <a:pt x="435" y="85"/>
                    <a:pt x="407" y="96"/>
                    <a:pt x="386" y="117"/>
                  </a:cubicBezTo>
                  <a:cubicBezTo>
                    <a:pt x="344" y="153"/>
                    <a:pt x="322" y="210"/>
                    <a:pt x="344" y="260"/>
                  </a:cubicBezTo>
                  <a:lnTo>
                    <a:pt x="501" y="924"/>
                  </a:lnTo>
                  <a:lnTo>
                    <a:pt x="51" y="1431"/>
                  </a:lnTo>
                  <a:cubicBezTo>
                    <a:pt x="15" y="1467"/>
                    <a:pt x="1" y="1531"/>
                    <a:pt x="22" y="1574"/>
                  </a:cubicBezTo>
                  <a:cubicBezTo>
                    <a:pt x="37" y="1624"/>
                    <a:pt x="87" y="1652"/>
                    <a:pt x="137" y="1659"/>
                  </a:cubicBezTo>
                  <a:lnTo>
                    <a:pt x="815" y="1716"/>
                  </a:lnTo>
                  <a:lnTo>
                    <a:pt x="872" y="1802"/>
                  </a:lnTo>
                  <a:lnTo>
                    <a:pt x="1101" y="2209"/>
                  </a:lnTo>
                  <a:lnTo>
                    <a:pt x="1165" y="2316"/>
                  </a:lnTo>
                  <a:cubicBezTo>
                    <a:pt x="1179" y="2338"/>
                    <a:pt x="1201" y="2359"/>
                    <a:pt x="1229" y="2366"/>
                  </a:cubicBezTo>
                  <a:cubicBezTo>
                    <a:pt x="1243" y="2373"/>
                    <a:pt x="1272" y="2388"/>
                    <a:pt x="1301" y="2388"/>
                  </a:cubicBezTo>
                  <a:cubicBezTo>
                    <a:pt x="1336" y="2366"/>
                    <a:pt x="1386" y="2338"/>
                    <a:pt x="1408" y="2288"/>
                  </a:cubicBezTo>
                  <a:lnTo>
                    <a:pt x="1486" y="2081"/>
                  </a:lnTo>
                  <a:lnTo>
                    <a:pt x="1565" y="1895"/>
                  </a:lnTo>
                  <a:lnTo>
                    <a:pt x="1665" y="1652"/>
                  </a:lnTo>
                  <a:lnTo>
                    <a:pt x="1822" y="1616"/>
                  </a:lnTo>
                  <a:lnTo>
                    <a:pt x="2107" y="1552"/>
                  </a:lnTo>
                  <a:lnTo>
                    <a:pt x="2336" y="1509"/>
                  </a:lnTo>
                  <a:cubicBezTo>
                    <a:pt x="2386" y="1502"/>
                    <a:pt x="2422" y="1459"/>
                    <a:pt x="2443" y="1409"/>
                  </a:cubicBezTo>
                  <a:cubicBezTo>
                    <a:pt x="2450" y="1359"/>
                    <a:pt x="2429" y="1302"/>
                    <a:pt x="2393" y="1267"/>
                  </a:cubicBezTo>
                  <a:lnTo>
                    <a:pt x="2222" y="1124"/>
                  </a:lnTo>
                  <a:lnTo>
                    <a:pt x="2000" y="938"/>
                  </a:lnTo>
                  <a:lnTo>
                    <a:pt x="1865" y="831"/>
                  </a:lnTo>
                  <a:lnTo>
                    <a:pt x="1943" y="153"/>
                  </a:lnTo>
                  <a:cubicBezTo>
                    <a:pt x="1950" y="103"/>
                    <a:pt x="1922" y="45"/>
                    <a:pt x="1879" y="17"/>
                  </a:cubicBezTo>
                  <a:cubicBezTo>
                    <a:pt x="1858" y="6"/>
                    <a:pt x="1833" y="1"/>
                    <a:pt x="1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9" name="Google Shape;3169;p70"/>
          <p:cNvSpPr/>
          <p:nvPr/>
        </p:nvSpPr>
        <p:spPr>
          <a:xfrm rot="-1925744">
            <a:off x="760925" y="1379909"/>
            <a:ext cx="922146" cy="424873"/>
          </a:xfrm>
          <a:custGeom>
            <a:avLst/>
            <a:gdLst/>
            <a:ahLst/>
            <a:cxnLst/>
            <a:rect l="l" t="t" r="r" b="b"/>
            <a:pathLst>
              <a:path w="15679" h="7224" extrusionOk="0">
                <a:moveTo>
                  <a:pt x="7233" y="0"/>
                </a:moveTo>
                <a:cubicBezTo>
                  <a:pt x="6822" y="0"/>
                  <a:pt x="6283" y="58"/>
                  <a:pt x="5571" y="185"/>
                </a:cubicBezTo>
                <a:cubicBezTo>
                  <a:pt x="2035" y="819"/>
                  <a:pt x="0" y="1786"/>
                  <a:pt x="1168" y="1786"/>
                </a:cubicBezTo>
                <a:cubicBezTo>
                  <a:pt x="1935" y="1786"/>
                  <a:pt x="4036" y="1186"/>
                  <a:pt x="5404" y="1186"/>
                </a:cubicBezTo>
                <a:cubicBezTo>
                  <a:pt x="6838" y="1186"/>
                  <a:pt x="6939" y="1553"/>
                  <a:pt x="7706" y="3054"/>
                </a:cubicBezTo>
                <a:cubicBezTo>
                  <a:pt x="8440" y="4555"/>
                  <a:pt x="9107" y="4021"/>
                  <a:pt x="8540" y="4622"/>
                </a:cubicBezTo>
                <a:cubicBezTo>
                  <a:pt x="8006" y="5156"/>
                  <a:pt x="7439" y="5189"/>
                  <a:pt x="6905" y="5356"/>
                </a:cubicBezTo>
                <a:cubicBezTo>
                  <a:pt x="6502" y="5490"/>
                  <a:pt x="6856" y="5905"/>
                  <a:pt x="7166" y="5905"/>
                </a:cubicBezTo>
                <a:cubicBezTo>
                  <a:pt x="7241" y="5905"/>
                  <a:pt x="7314" y="5881"/>
                  <a:pt x="7372" y="5823"/>
                </a:cubicBezTo>
                <a:cubicBezTo>
                  <a:pt x="7601" y="5594"/>
                  <a:pt x="7972" y="5506"/>
                  <a:pt x="8559" y="5506"/>
                </a:cubicBezTo>
                <a:cubicBezTo>
                  <a:pt x="8827" y="5506"/>
                  <a:pt x="9141" y="5524"/>
                  <a:pt x="9507" y="5556"/>
                </a:cubicBezTo>
                <a:cubicBezTo>
                  <a:pt x="9606" y="5567"/>
                  <a:pt x="9698" y="5572"/>
                  <a:pt x="9785" y="5572"/>
                </a:cubicBezTo>
                <a:cubicBezTo>
                  <a:pt x="10723" y="5572"/>
                  <a:pt x="11004" y="4952"/>
                  <a:pt x="11675" y="4555"/>
                </a:cubicBezTo>
                <a:cubicBezTo>
                  <a:pt x="12299" y="4215"/>
                  <a:pt x="13430" y="3778"/>
                  <a:pt x="13918" y="3778"/>
                </a:cubicBezTo>
                <a:cubicBezTo>
                  <a:pt x="14004" y="3778"/>
                  <a:pt x="14070" y="3791"/>
                  <a:pt x="14110" y="3821"/>
                </a:cubicBezTo>
                <a:cubicBezTo>
                  <a:pt x="14611" y="4188"/>
                  <a:pt x="14177" y="7224"/>
                  <a:pt x="14511" y="7224"/>
                </a:cubicBezTo>
                <a:cubicBezTo>
                  <a:pt x="14844" y="7224"/>
                  <a:pt x="15011" y="6690"/>
                  <a:pt x="15211" y="6223"/>
                </a:cubicBezTo>
                <a:cubicBezTo>
                  <a:pt x="15411" y="5789"/>
                  <a:pt x="15678" y="4121"/>
                  <a:pt x="15411" y="3454"/>
                </a:cubicBezTo>
                <a:cubicBezTo>
                  <a:pt x="15216" y="3020"/>
                  <a:pt x="14921" y="2812"/>
                  <a:pt x="14453" y="2812"/>
                </a:cubicBezTo>
                <a:cubicBezTo>
                  <a:pt x="14203" y="2812"/>
                  <a:pt x="13904" y="2871"/>
                  <a:pt x="13543" y="2987"/>
                </a:cubicBezTo>
                <a:cubicBezTo>
                  <a:pt x="12509" y="3321"/>
                  <a:pt x="11609" y="3821"/>
                  <a:pt x="10675" y="3821"/>
                </a:cubicBezTo>
                <a:cubicBezTo>
                  <a:pt x="9707" y="3821"/>
                  <a:pt x="9274" y="3154"/>
                  <a:pt x="8840" y="1887"/>
                </a:cubicBezTo>
                <a:cubicBezTo>
                  <a:pt x="8467" y="901"/>
                  <a:pt x="8860" y="0"/>
                  <a:pt x="7233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70"/>
          <p:cNvSpPr/>
          <p:nvPr/>
        </p:nvSpPr>
        <p:spPr>
          <a:xfrm rot="1207210" flipH="1">
            <a:off x="1916535" y="1482393"/>
            <a:ext cx="634668" cy="395411"/>
          </a:xfrm>
          <a:custGeom>
            <a:avLst/>
            <a:gdLst/>
            <a:ahLst/>
            <a:cxnLst/>
            <a:rect l="l" t="t" r="r" b="b"/>
            <a:pathLst>
              <a:path w="25386" h="15816" extrusionOk="0">
                <a:moveTo>
                  <a:pt x="9659" y="0"/>
                </a:moveTo>
                <a:cubicBezTo>
                  <a:pt x="6140" y="0"/>
                  <a:pt x="1" y="970"/>
                  <a:pt x="1" y="970"/>
                </a:cubicBezTo>
                <a:cubicBezTo>
                  <a:pt x="1" y="1219"/>
                  <a:pt x="943" y="1287"/>
                  <a:pt x="2284" y="1287"/>
                </a:cubicBezTo>
                <a:cubicBezTo>
                  <a:pt x="3919" y="1287"/>
                  <a:pt x="6148" y="1185"/>
                  <a:pt x="7985" y="1185"/>
                </a:cubicBezTo>
                <a:cubicBezTo>
                  <a:pt x="9079" y="1185"/>
                  <a:pt x="10034" y="1222"/>
                  <a:pt x="10642" y="1337"/>
                </a:cubicBezTo>
                <a:cubicBezTo>
                  <a:pt x="11442" y="1503"/>
                  <a:pt x="12610" y="2137"/>
                  <a:pt x="13878" y="2971"/>
                </a:cubicBezTo>
                <a:cubicBezTo>
                  <a:pt x="13144" y="3605"/>
                  <a:pt x="12510" y="4305"/>
                  <a:pt x="12710" y="4506"/>
                </a:cubicBezTo>
                <a:cubicBezTo>
                  <a:pt x="12942" y="4737"/>
                  <a:pt x="13850" y="5168"/>
                  <a:pt x="15035" y="5168"/>
                </a:cubicBezTo>
                <a:cubicBezTo>
                  <a:pt x="15384" y="5168"/>
                  <a:pt x="15758" y="5131"/>
                  <a:pt x="16146" y="5039"/>
                </a:cubicBezTo>
                <a:cubicBezTo>
                  <a:pt x="16279" y="5006"/>
                  <a:pt x="16379" y="4973"/>
                  <a:pt x="16546" y="4873"/>
                </a:cubicBezTo>
                <a:cubicBezTo>
                  <a:pt x="18214" y="6173"/>
                  <a:pt x="19715" y="7508"/>
                  <a:pt x="20482" y="8275"/>
                </a:cubicBezTo>
                <a:cubicBezTo>
                  <a:pt x="21985" y="9778"/>
                  <a:pt x="25112" y="15815"/>
                  <a:pt x="25369" y="15815"/>
                </a:cubicBezTo>
                <a:cubicBezTo>
                  <a:pt x="25380" y="15815"/>
                  <a:pt x="25386" y="15804"/>
                  <a:pt x="25386" y="15780"/>
                </a:cubicBezTo>
                <a:cubicBezTo>
                  <a:pt x="25386" y="15180"/>
                  <a:pt x="24485" y="10977"/>
                  <a:pt x="22117" y="7675"/>
                </a:cubicBezTo>
                <a:cubicBezTo>
                  <a:pt x="21116" y="6307"/>
                  <a:pt x="19482" y="4939"/>
                  <a:pt x="17780" y="3672"/>
                </a:cubicBezTo>
                <a:cubicBezTo>
                  <a:pt x="18114" y="3138"/>
                  <a:pt x="18181" y="2604"/>
                  <a:pt x="17847" y="2371"/>
                </a:cubicBezTo>
                <a:cubicBezTo>
                  <a:pt x="17486" y="2145"/>
                  <a:pt x="16910" y="1980"/>
                  <a:pt x="16276" y="1980"/>
                </a:cubicBezTo>
                <a:cubicBezTo>
                  <a:pt x="15974" y="1980"/>
                  <a:pt x="15658" y="2018"/>
                  <a:pt x="15345" y="2104"/>
                </a:cubicBezTo>
                <a:cubicBezTo>
                  <a:pt x="13844" y="1170"/>
                  <a:pt x="12477" y="503"/>
                  <a:pt x="11643" y="203"/>
                </a:cubicBezTo>
                <a:cubicBezTo>
                  <a:pt x="11223" y="58"/>
                  <a:pt x="10519" y="0"/>
                  <a:pt x="965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70"/>
          <p:cNvSpPr/>
          <p:nvPr/>
        </p:nvSpPr>
        <p:spPr>
          <a:xfrm>
            <a:off x="6937164" y="1193450"/>
            <a:ext cx="1473307" cy="766146"/>
          </a:xfrm>
          <a:custGeom>
            <a:avLst/>
            <a:gdLst/>
            <a:ahLst/>
            <a:cxnLst/>
            <a:rect l="l" t="t" r="r" b="b"/>
            <a:pathLst>
              <a:path w="21830" h="11352" extrusionOk="0">
                <a:moveTo>
                  <a:pt x="7941" y="0"/>
                </a:moveTo>
                <a:cubicBezTo>
                  <a:pt x="5496" y="0"/>
                  <a:pt x="3493" y="1991"/>
                  <a:pt x="3493" y="4436"/>
                </a:cubicBezTo>
                <a:lnTo>
                  <a:pt x="3493" y="4506"/>
                </a:lnTo>
                <a:cubicBezTo>
                  <a:pt x="1502" y="4890"/>
                  <a:pt x="1" y="6636"/>
                  <a:pt x="1" y="8732"/>
                </a:cubicBezTo>
                <a:cubicBezTo>
                  <a:pt x="1" y="9722"/>
                  <a:pt x="338" y="10630"/>
                  <a:pt x="909" y="11352"/>
                </a:cubicBezTo>
                <a:lnTo>
                  <a:pt x="21457" y="11352"/>
                </a:lnTo>
                <a:cubicBezTo>
                  <a:pt x="21690" y="10909"/>
                  <a:pt x="21830" y="10420"/>
                  <a:pt x="21830" y="9896"/>
                </a:cubicBezTo>
                <a:cubicBezTo>
                  <a:pt x="21830" y="8208"/>
                  <a:pt x="20468" y="6834"/>
                  <a:pt x="18780" y="6834"/>
                </a:cubicBezTo>
                <a:cubicBezTo>
                  <a:pt x="18395" y="6834"/>
                  <a:pt x="18034" y="6904"/>
                  <a:pt x="17697" y="7044"/>
                </a:cubicBezTo>
                <a:cubicBezTo>
                  <a:pt x="17348" y="4855"/>
                  <a:pt x="15461" y="3202"/>
                  <a:pt x="13180" y="3202"/>
                </a:cubicBezTo>
                <a:cubicBezTo>
                  <a:pt x="12854" y="3202"/>
                  <a:pt x="12539" y="3225"/>
                  <a:pt x="12225" y="3295"/>
                </a:cubicBezTo>
                <a:cubicBezTo>
                  <a:pt x="11724" y="1397"/>
                  <a:pt x="10001" y="0"/>
                  <a:pt x="794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70"/>
          <p:cNvSpPr/>
          <p:nvPr/>
        </p:nvSpPr>
        <p:spPr>
          <a:xfrm flipH="1">
            <a:off x="2859075" y="2847663"/>
            <a:ext cx="2028931" cy="766142"/>
          </a:xfrm>
          <a:custGeom>
            <a:avLst/>
            <a:gdLst/>
            <a:ahLst/>
            <a:cxnLst/>
            <a:rect l="l" t="t" r="r" b="b"/>
            <a:pathLst>
              <a:path w="31575" h="11923" extrusionOk="0">
                <a:moveTo>
                  <a:pt x="16963" y="1"/>
                </a:moveTo>
                <a:cubicBezTo>
                  <a:pt x="14786" y="1"/>
                  <a:pt x="12935" y="1340"/>
                  <a:pt x="12167" y="3249"/>
                </a:cubicBezTo>
                <a:cubicBezTo>
                  <a:pt x="11328" y="2492"/>
                  <a:pt x="10246" y="2038"/>
                  <a:pt x="9035" y="2038"/>
                </a:cubicBezTo>
                <a:cubicBezTo>
                  <a:pt x="6939" y="2038"/>
                  <a:pt x="5158" y="3424"/>
                  <a:pt x="4576" y="5321"/>
                </a:cubicBezTo>
                <a:cubicBezTo>
                  <a:pt x="4250" y="5228"/>
                  <a:pt x="3901" y="5170"/>
                  <a:pt x="3528" y="5170"/>
                </a:cubicBezTo>
                <a:cubicBezTo>
                  <a:pt x="1584" y="5170"/>
                  <a:pt x="0" y="6753"/>
                  <a:pt x="0" y="8709"/>
                </a:cubicBezTo>
                <a:cubicBezTo>
                  <a:pt x="12" y="10118"/>
                  <a:pt x="862" y="11340"/>
                  <a:pt x="2084" y="11888"/>
                </a:cubicBezTo>
                <a:lnTo>
                  <a:pt x="2084" y="11923"/>
                </a:lnTo>
                <a:lnTo>
                  <a:pt x="31307" y="11923"/>
                </a:lnTo>
                <a:cubicBezTo>
                  <a:pt x="31481" y="11620"/>
                  <a:pt x="31574" y="11282"/>
                  <a:pt x="31574" y="10898"/>
                </a:cubicBezTo>
                <a:cubicBezTo>
                  <a:pt x="31574" y="9780"/>
                  <a:pt x="30666" y="8861"/>
                  <a:pt x="29537" y="8861"/>
                </a:cubicBezTo>
                <a:cubicBezTo>
                  <a:pt x="29444" y="8861"/>
                  <a:pt x="29339" y="8884"/>
                  <a:pt x="29234" y="8896"/>
                </a:cubicBezTo>
                <a:cubicBezTo>
                  <a:pt x="28827" y="7685"/>
                  <a:pt x="27697" y="6823"/>
                  <a:pt x="26335" y="6823"/>
                </a:cubicBezTo>
                <a:cubicBezTo>
                  <a:pt x="26091" y="6823"/>
                  <a:pt x="25858" y="6858"/>
                  <a:pt x="25625" y="6916"/>
                </a:cubicBezTo>
                <a:cubicBezTo>
                  <a:pt x="25427" y="4949"/>
                  <a:pt x="23797" y="3424"/>
                  <a:pt x="21795" y="3354"/>
                </a:cubicBezTo>
                <a:cubicBezTo>
                  <a:pt x="21073" y="1398"/>
                  <a:pt x="19175" y="1"/>
                  <a:pt x="1696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70"/>
          <p:cNvSpPr/>
          <p:nvPr/>
        </p:nvSpPr>
        <p:spPr>
          <a:xfrm>
            <a:off x="5541136" y="1103257"/>
            <a:ext cx="1311727" cy="673444"/>
          </a:xfrm>
          <a:custGeom>
            <a:avLst/>
            <a:gdLst/>
            <a:ahLst/>
            <a:cxnLst/>
            <a:rect l="l" t="t" r="r" b="b"/>
            <a:pathLst>
              <a:path w="18280" h="9385" extrusionOk="0">
                <a:moveTo>
                  <a:pt x="10153" y="1"/>
                </a:moveTo>
                <a:cubicBezTo>
                  <a:pt x="8046" y="1"/>
                  <a:pt x="6299" y="1491"/>
                  <a:pt x="5904" y="3494"/>
                </a:cubicBezTo>
                <a:cubicBezTo>
                  <a:pt x="5310" y="3109"/>
                  <a:pt x="4611" y="2911"/>
                  <a:pt x="3855" y="2911"/>
                </a:cubicBezTo>
                <a:cubicBezTo>
                  <a:pt x="1724" y="2911"/>
                  <a:pt x="1" y="4635"/>
                  <a:pt x="1" y="6765"/>
                </a:cubicBezTo>
                <a:cubicBezTo>
                  <a:pt x="1" y="7778"/>
                  <a:pt x="385" y="8698"/>
                  <a:pt x="1025" y="9385"/>
                </a:cubicBezTo>
                <a:lnTo>
                  <a:pt x="17464" y="9385"/>
                </a:lnTo>
                <a:cubicBezTo>
                  <a:pt x="17965" y="8744"/>
                  <a:pt x="18279" y="7929"/>
                  <a:pt x="18279" y="7045"/>
                </a:cubicBezTo>
                <a:cubicBezTo>
                  <a:pt x="18279" y="4961"/>
                  <a:pt x="16591" y="3272"/>
                  <a:pt x="14507" y="3272"/>
                </a:cubicBezTo>
                <a:lnTo>
                  <a:pt x="14356" y="3272"/>
                </a:lnTo>
                <a:cubicBezTo>
                  <a:pt x="13890" y="1398"/>
                  <a:pt x="12190" y="1"/>
                  <a:pt x="1015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rupo 234">
            <a:extLst>
              <a:ext uri="{FF2B5EF4-FFF2-40B4-BE49-F238E27FC236}">
                <a16:creationId xmlns:a16="http://schemas.microsoft.com/office/drawing/2014/main" id="{3CC22E9F-CF82-454F-8759-E082AA861206}"/>
              </a:ext>
            </a:extLst>
          </p:cNvPr>
          <p:cNvGrpSpPr/>
          <p:nvPr/>
        </p:nvGrpSpPr>
        <p:grpSpPr>
          <a:xfrm>
            <a:off x="170514" y="4196269"/>
            <a:ext cx="5097503" cy="784232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236" name="Freeform 5">
              <a:extLst>
                <a:ext uri="{FF2B5EF4-FFF2-40B4-BE49-F238E27FC236}">
                  <a16:creationId xmlns:a16="http://schemas.microsoft.com/office/drawing/2014/main" id="{B976D211-AC04-4841-84E9-9AE98FF4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6">
              <a:extLst>
                <a:ext uri="{FF2B5EF4-FFF2-40B4-BE49-F238E27FC236}">
                  <a16:creationId xmlns:a16="http://schemas.microsoft.com/office/drawing/2014/main" id="{11B9A638-DDF6-4388-B0EB-F27E57D56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Rectangle 7">
              <a:extLst>
                <a:ext uri="{FF2B5EF4-FFF2-40B4-BE49-F238E27FC236}">
                  <a16:creationId xmlns:a16="http://schemas.microsoft.com/office/drawing/2014/main" id="{253D9BB9-D4B9-4630-ADD3-A5A9DAEEB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8">
              <a:extLst>
                <a:ext uri="{FF2B5EF4-FFF2-40B4-BE49-F238E27FC236}">
                  <a16:creationId xmlns:a16="http://schemas.microsoft.com/office/drawing/2014/main" id="{41BB21A4-64D4-4874-9EE2-4A99C764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9">
              <a:extLst>
                <a:ext uri="{FF2B5EF4-FFF2-40B4-BE49-F238E27FC236}">
                  <a16:creationId xmlns:a16="http://schemas.microsoft.com/office/drawing/2014/main" id="{1846B032-0221-48CD-8D6E-AE0F69AE5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0">
              <a:extLst>
                <a:ext uri="{FF2B5EF4-FFF2-40B4-BE49-F238E27FC236}">
                  <a16:creationId xmlns:a16="http://schemas.microsoft.com/office/drawing/2014/main" id="{E406A332-191D-4CA3-A5B9-BD00D9E3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43" name="Freeform 6">
            <a:extLst>
              <a:ext uri="{FF2B5EF4-FFF2-40B4-BE49-F238E27FC236}">
                <a16:creationId xmlns:a16="http://schemas.microsoft.com/office/drawing/2014/main" id="{D50F71CF-DC07-4F35-8057-CDE6D085A9B2}"/>
              </a:ext>
            </a:extLst>
          </p:cNvPr>
          <p:cNvSpPr>
            <a:spLocks/>
          </p:cNvSpPr>
          <p:nvPr/>
        </p:nvSpPr>
        <p:spPr bwMode="auto">
          <a:xfrm>
            <a:off x="1302269" y="2792113"/>
            <a:ext cx="358775" cy="393700"/>
          </a:xfrm>
          <a:custGeom>
            <a:avLst/>
            <a:gdLst>
              <a:gd name="T0" fmla="*/ 0 w 67"/>
              <a:gd name="T1" fmla="*/ 37 h 73"/>
              <a:gd name="T2" fmla="*/ 34 w 67"/>
              <a:gd name="T3" fmla="*/ 0 h 73"/>
              <a:gd name="T4" fmla="*/ 67 w 67"/>
              <a:gd name="T5" fmla="*/ 37 h 73"/>
              <a:gd name="T6" fmla="*/ 34 w 67"/>
              <a:gd name="T7" fmla="*/ 73 h 73"/>
              <a:gd name="T8" fmla="*/ 0 w 67"/>
              <a:gd name="T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73">
                <a:moveTo>
                  <a:pt x="0" y="37"/>
                </a:moveTo>
                <a:cubicBezTo>
                  <a:pt x="20" y="33"/>
                  <a:pt x="29" y="20"/>
                  <a:pt x="34" y="0"/>
                </a:cubicBezTo>
                <a:cubicBezTo>
                  <a:pt x="38" y="21"/>
                  <a:pt x="47" y="33"/>
                  <a:pt x="67" y="37"/>
                </a:cubicBezTo>
                <a:cubicBezTo>
                  <a:pt x="47" y="41"/>
                  <a:pt x="37" y="53"/>
                  <a:pt x="34" y="73"/>
                </a:cubicBezTo>
                <a:cubicBezTo>
                  <a:pt x="26" y="49"/>
                  <a:pt x="19" y="42"/>
                  <a:pt x="0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7">
            <a:extLst>
              <a:ext uri="{FF2B5EF4-FFF2-40B4-BE49-F238E27FC236}">
                <a16:creationId xmlns:a16="http://schemas.microsoft.com/office/drawing/2014/main" id="{998BF43D-1929-438B-A681-DA8D88AE2D66}"/>
              </a:ext>
            </a:extLst>
          </p:cNvPr>
          <p:cNvSpPr>
            <a:spLocks/>
          </p:cNvSpPr>
          <p:nvPr/>
        </p:nvSpPr>
        <p:spPr bwMode="auto">
          <a:xfrm>
            <a:off x="1065732" y="3147713"/>
            <a:ext cx="284163" cy="280988"/>
          </a:xfrm>
          <a:custGeom>
            <a:avLst/>
            <a:gdLst>
              <a:gd name="T0" fmla="*/ 0 w 53"/>
              <a:gd name="T1" fmla="*/ 26 h 52"/>
              <a:gd name="T2" fmla="*/ 27 w 53"/>
              <a:gd name="T3" fmla="*/ 0 h 52"/>
              <a:gd name="T4" fmla="*/ 53 w 53"/>
              <a:gd name="T5" fmla="*/ 26 h 52"/>
              <a:gd name="T6" fmla="*/ 27 w 53"/>
              <a:gd name="T7" fmla="*/ 52 h 52"/>
              <a:gd name="T8" fmla="*/ 0 w 53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0" y="26"/>
                </a:moveTo>
                <a:cubicBezTo>
                  <a:pt x="16" y="24"/>
                  <a:pt x="24" y="15"/>
                  <a:pt x="27" y="0"/>
                </a:cubicBezTo>
                <a:cubicBezTo>
                  <a:pt x="30" y="14"/>
                  <a:pt x="37" y="23"/>
                  <a:pt x="53" y="26"/>
                </a:cubicBezTo>
                <a:cubicBezTo>
                  <a:pt x="38" y="30"/>
                  <a:pt x="30" y="39"/>
                  <a:pt x="27" y="52"/>
                </a:cubicBezTo>
                <a:cubicBezTo>
                  <a:pt x="23" y="39"/>
                  <a:pt x="16" y="30"/>
                  <a:pt x="0" y="2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8">
            <a:extLst>
              <a:ext uri="{FF2B5EF4-FFF2-40B4-BE49-F238E27FC236}">
                <a16:creationId xmlns:a16="http://schemas.microsoft.com/office/drawing/2014/main" id="{8DC3A5ED-BF94-4DDF-9DD8-C74067392629}"/>
              </a:ext>
            </a:extLst>
          </p:cNvPr>
          <p:cNvSpPr>
            <a:spLocks/>
          </p:cNvSpPr>
          <p:nvPr/>
        </p:nvSpPr>
        <p:spPr bwMode="auto">
          <a:xfrm>
            <a:off x="1473719" y="3358850"/>
            <a:ext cx="176213" cy="188913"/>
          </a:xfrm>
          <a:custGeom>
            <a:avLst/>
            <a:gdLst>
              <a:gd name="T0" fmla="*/ 33 w 33"/>
              <a:gd name="T1" fmla="*/ 18 h 35"/>
              <a:gd name="T2" fmla="*/ 17 w 33"/>
              <a:gd name="T3" fmla="*/ 35 h 35"/>
              <a:gd name="T4" fmla="*/ 0 w 33"/>
              <a:gd name="T5" fmla="*/ 19 h 35"/>
              <a:gd name="T6" fmla="*/ 16 w 33"/>
              <a:gd name="T7" fmla="*/ 0 h 35"/>
              <a:gd name="T8" fmla="*/ 33 w 33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18"/>
                </a:moveTo>
                <a:cubicBezTo>
                  <a:pt x="25" y="20"/>
                  <a:pt x="20" y="26"/>
                  <a:pt x="17" y="35"/>
                </a:cubicBezTo>
                <a:cubicBezTo>
                  <a:pt x="14" y="27"/>
                  <a:pt x="10" y="21"/>
                  <a:pt x="0" y="19"/>
                </a:cubicBezTo>
                <a:cubicBezTo>
                  <a:pt x="10" y="15"/>
                  <a:pt x="15" y="10"/>
                  <a:pt x="16" y="0"/>
                </a:cubicBezTo>
                <a:cubicBezTo>
                  <a:pt x="19" y="9"/>
                  <a:pt x="24" y="16"/>
                  <a:pt x="33" y="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10">
            <a:extLst>
              <a:ext uri="{FF2B5EF4-FFF2-40B4-BE49-F238E27FC236}">
                <a16:creationId xmlns:a16="http://schemas.microsoft.com/office/drawing/2014/main" id="{A2E2B762-4F84-4980-8B7B-FA0212087B48}"/>
              </a:ext>
            </a:extLst>
          </p:cNvPr>
          <p:cNvSpPr>
            <a:spLocks/>
          </p:cNvSpPr>
          <p:nvPr/>
        </p:nvSpPr>
        <p:spPr bwMode="auto">
          <a:xfrm>
            <a:off x="1682719" y="3511105"/>
            <a:ext cx="160338" cy="173038"/>
          </a:xfrm>
          <a:custGeom>
            <a:avLst/>
            <a:gdLst>
              <a:gd name="T0" fmla="*/ 7 w 30"/>
              <a:gd name="T1" fmla="*/ 1 h 32"/>
              <a:gd name="T2" fmla="*/ 2 w 30"/>
              <a:gd name="T3" fmla="*/ 3 h 32"/>
              <a:gd name="T4" fmla="*/ 1 w 30"/>
              <a:gd name="T5" fmla="*/ 8 h 32"/>
              <a:gd name="T6" fmla="*/ 24 w 30"/>
              <a:gd name="T7" fmla="*/ 30 h 32"/>
              <a:gd name="T8" fmla="*/ 30 w 30"/>
              <a:gd name="T9" fmla="*/ 26 h 32"/>
              <a:gd name="T10" fmla="*/ 30 w 30"/>
              <a:gd name="T11" fmla="*/ 24 h 32"/>
              <a:gd name="T12" fmla="*/ 7 w 30"/>
              <a:gd name="T13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2">
                <a:moveTo>
                  <a:pt x="7" y="1"/>
                </a:moveTo>
                <a:cubicBezTo>
                  <a:pt x="5" y="0"/>
                  <a:pt x="3" y="1"/>
                  <a:pt x="2" y="3"/>
                </a:cubicBezTo>
                <a:cubicBezTo>
                  <a:pt x="1" y="4"/>
                  <a:pt x="0" y="6"/>
                  <a:pt x="1" y="8"/>
                </a:cubicBezTo>
                <a:cubicBezTo>
                  <a:pt x="8" y="16"/>
                  <a:pt x="15" y="24"/>
                  <a:pt x="24" y="30"/>
                </a:cubicBezTo>
                <a:cubicBezTo>
                  <a:pt x="27" y="32"/>
                  <a:pt x="30" y="30"/>
                  <a:pt x="30" y="26"/>
                </a:cubicBezTo>
                <a:cubicBezTo>
                  <a:pt x="30" y="25"/>
                  <a:pt x="30" y="24"/>
                  <a:pt x="30" y="24"/>
                </a:cubicBezTo>
                <a:cubicBezTo>
                  <a:pt x="23" y="15"/>
                  <a:pt x="16" y="8"/>
                  <a:pt x="7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55916860-7F92-49B1-B45C-BAE1B5F60977}"/>
              </a:ext>
            </a:extLst>
          </p:cNvPr>
          <p:cNvSpPr>
            <a:spLocks/>
          </p:cNvSpPr>
          <p:nvPr/>
        </p:nvSpPr>
        <p:spPr bwMode="auto">
          <a:xfrm>
            <a:off x="904844" y="2728467"/>
            <a:ext cx="166688" cy="161925"/>
          </a:xfrm>
          <a:custGeom>
            <a:avLst/>
            <a:gdLst>
              <a:gd name="T0" fmla="*/ 25 w 31"/>
              <a:gd name="T1" fmla="*/ 30 h 30"/>
              <a:gd name="T2" fmla="*/ 29 w 31"/>
              <a:gd name="T3" fmla="*/ 28 h 30"/>
              <a:gd name="T4" fmla="*/ 29 w 31"/>
              <a:gd name="T5" fmla="*/ 23 h 30"/>
              <a:gd name="T6" fmla="*/ 8 w 31"/>
              <a:gd name="T7" fmla="*/ 1 h 30"/>
              <a:gd name="T8" fmla="*/ 3 w 31"/>
              <a:gd name="T9" fmla="*/ 1 h 30"/>
              <a:gd name="T10" fmla="*/ 1 w 31"/>
              <a:gd name="T11" fmla="*/ 6 h 30"/>
              <a:gd name="T12" fmla="*/ 25 w 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25" y="30"/>
                </a:moveTo>
                <a:cubicBezTo>
                  <a:pt x="27" y="30"/>
                  <a:pt x="28" y="30"/>
                  <a:pt x="29" y="28"/>
                </a:cubicBezTo>
                <a:cubicBezTo>
                  <a:pt x="30" y="26"/>
                  <a:pt x="31" y="24"/>
                  <a:pt x="29" y="23"/>
                </a:cubicBezTo>
                <a:cubicBezTo>
                  <a:pt x="23" y="15"/>
                  <a:pt x="16" y="8"/>
                  <a:pt x="8" y="1"/>
                </a:cubicBezTo>
                <a:cubicBezTo>
                  <a:pt x="6" y="0"/>
                  <a:pt x="4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1" y="9"/>
                  <a:pt x="22" y="30"/>
                  <a:pt x="25" y="3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12">
            <a:extLst>
              <a:ext uri="{FF2B5EF4-FFF2-40B4-BE49-F238E27FC236}">
                <a16:creationId xmlns:a16="http://schemas.microsoft.com/office/drawing/2014/main" id="{2ADFA707-CCCD-4921-A3E0-5B0AC4FFB45E}"/>
              </a:ext>
            </a:extLst>
          </p:cNvPr>
          <p:cNvSpPr>
            <a:spLocks/>
          </p:cNvSpPr>
          <p:nvPr/>
        </p:nvSpPr>
        <p:spPr bwMode="auto">
          <a:xfrm>
            <a:off x="900082" y="3511105"/>
            <a:ext cx="171450" cy="161925"/>
          </a:xfrm>
          <a:custGeom>
            <a:avLst/>
            <a:gdLst>
              <a:gd name="T0" fmla="*/ 24 w 32"/>
              <a:gd name="T1" fmla="*/ 2 h 30"/>
              <a:gd name="T2" fmla="*/ 3 w 32"/>
              <a:gd name="T3" fmla="*/ 23 h 30"/>
              <a:gd name="T4" fmla="*/ 7 w 32"/>
              <a:gd name="T5" fmla="*/ 30 h 30"/>
              <a:gd name="T6" fmla="*/ 8 w 32"/>
              <a:gd name="T7" fmla="*/ 30 h 30"/>
              <a:gd name="T8" fmla="*/ 31 w 32"/>
              <a:gd name="T9" fmla="*/ 8 h 30"/>
              <a:gd name="T10" fmla="*/ 29 w 32"/>
              <a:gd name="T11" fmla="*/ 2 h 30"/>
              <a:gd name="T12" fmla="*/ 24 w 32"/>
              <a:gd name="T13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0">
                <a:moveTo>
                  <a:pt x="24" y="2"/>
                </a:moveTo>
                <a:cubicBezTo>
                  <a:pt x="16" y="9"/>
                  <a:pt x="9" y="15"/>
                  <a:pt x="3" y="23"/>
                </a:cubicBezTo>
                <a:cubicBezTo>
                  <a:pt x="0" y="26"/>
                  <a:pt x="2" y="30"/>
                  <a:pt x="7" y="30"/>
                </a:cubicBezTo>
                <a:cubicBezTo>
                  <a:pt x="7" y="30"/>
                  <a:pt x="8" y="30"/>
                  <a:pt x="8" y="30"/>
                </a:cubicBezTo>
                <a:cubicBezTo>
                  <a:pt x="16" y="23"/>
                  <a:pt x="24" y="16"/>
                  <a:pt x="31" y="8"/>
                </a:cubicBezTo>
                <a:cubicBezTo>
                  <a:pt x="32" y="6"/>
                  <a:pt x="31" y="3"/>
                  <a:pt x="29" y="2"/>
                </a:cubicBezTo>
                <a:cubicBezTo>
                  <a:pt x="28" y="0"/>
                  <a:pt x="25" y="0"/>
                  <a:pt x="24" y="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13">
            <a:extLst>
              <a:ext uri="{FF2B5EF4-FFF2-40B4-BE49-F238E27FC236}">
                <a16:creationId xmlns:a16="http://schemas.microsoft.com/office/drawing/2014/main" id="{5914BFCF-43CE-4A5B-A582-95D686230AAC}"/>
              </a:ext>
            </a:extLst>
          </p:cNvPr>
          <p:cNvSpPr>
            <a:spLocks/>
          </p:cNvSpPr>
          <p:nvPr/>
        </p:nvSpPr>
        <p:spPr bwMode="auto">
          <a:xfrm>
            <a:off x="1682719" y="2734817"/>
            <a:ext cx="160338" cy="161925"/>
          </a:xfrm>
          <a:custGeom>
            <a:avLst/>
            <a:gdLst>
              <a:gd name="T0" fmla="*/ 10 w 30"/>
              <a:gd name="T1" fmla="*/ 27 h 30"/>
              <a:gd name="T2" fmla="*/ 27 w 30"/>
              <a:gd name="T3" fmla="*/ 10 h 30"/>
              <a:gd name="T4" fmla="*/ 29 w 30"/>
              <a:gd name="T5" fmla="*/ 4 h 30"/>
              <a:gd name="T6" fmla="*/ 27 w 30"/>
              <a:gd name="T7" fmla="*/ 1 h 30"/>
              <a:gd name="T8" fmla="*/ 21 w 30"/>
              <a:gd name="T9" fmla="*/ 2 h 30"/>
              <a:gd name="T10" fmla="*/ 3 w 30"/>
              <a:gd name="T11" fmla="*/ 20 h 30"/>
              <a:gd name="T12" fmla="*/ 2 w 30"/>
              <a:gd name="T13" fmla="*/ 28 h 30"/>
              <a:gd name="T14" fmla="*/ 10 w 30"/>
              <a:gd name="T1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0">
                <a:moveTo>
                  <a:pt x="10" y="27"/>
                </a:moveTo>
                <a:cubicBezTo>
                  <a:pt x="16" y="21"/>
                  <a:pt x="21" y="16"/>
                  <a:pt x="27" y="10"/>
                </a:cubicBezTo>
                <a:cubicBezTo>
                  <a:pt x="28" y="9"/>
                  <a:pt x="30" y="7"/>
                  <a:pt x="29" y="4"/>
                </a:cubicBezTo>
                <a:cubicBezTo>
                  <a:pt x="29" y="3"/>
                  <a:pt x="29" y="1"/>
                  <a:pt x="27" y="1"/>
                </a:cubicBezTo>
                <a:cubicBezTo>
                  <a:pt x="25" y="0"/>
                  <a:pt x="23" y="0"/>
                  <a:pt x="21" y="2"/>
                </a:cubicBezTo>
                <a:cubicBezTo>
                  <a:pt x="15" y="8"/>
                  <a:pt x="9" y="14"/>
                  <a:pt x="3" y="20"/>
                </a:cubicBezTo>
                <a:cubicBezTo>
                  <a:pt x="0" y="22"/>
                  <a:pt x="0" y="25"/>
                  <a:pt x="2" y="28"/>
                </a:cubicBezTo>
                <a:cubicBezTo>
                  <a:pt x="5" y="30"/>
                  <a:pt x="8" y="29"/>
                  <a:pt x="10" y="2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14">
            <a:extLst>
              <a:ext uri="{FF2B5EF4-FFF2-40B4-BE49-F238E27FC236}">
                <a16:creationId xmlns:a16="http://schemas.microsoft.com/office/drawing/2014/main" id="{26873312-2EFB-471C-B34B-8D4BA8DCC08B}"/>
              </a:ext>
            </a:extLst>
          </p:cNvPr>
          <p:cNvSpPr>
            <a:spLocks/>
          </p:cNvSpPr>
          <p:nvPr/>
        </p:nvSpPr>
        <p:spPr bwMode="auto">
          <a:xfrm>
            <a:off x="1349344" y="3657155"/>
            <a:ext cx="53975" cy="204788"/>
          </a:xfrm>
          <a:custGeom>
            <a:avLst/>
            <a:gdLst>
              <a:gd name="T0" fmla="*/ 5 w 10"/>
              <a:gd name="T1" fmla="*/ 0 h 38"/>
              <a:gd name="T2" fmla="*/ 0 w 10"/>
              <a:gd name="T3" fmla="*/ 4 h 38"/>
              <a:gd name="T4" fmla="*/ 0 w 10"/>
              <a:gd name="T5" fmla="*/ 19 h 38"/>
              <a:gd name="T6" fmla="*/ 0 w 10"/>
              <a:gd name="T7" fmla="*/ 19 h 38"/>
              <a:gd name="T8" fmla="*/ 0 w 10"/>
              <a:gd name="T9" fmla="*/ 32 h 38"/>
              <a:gd name="T10" fmla="*/ 4 w 10"/>
              <a:gd name="T11" fmla="*/ 38 h 38"/>
              <a:gd name="T12" fmla="*/ 10 w 10"/>
              <a:gd name="T13" fmla="*/ 33 h 38"/>
              <a:gd name="T14" fmla="*/ 10 w 10"/>
              <a:gd name="T15" fmla="*/ 4 h 38"/>
              <a:gd name="T16" fmla="*/ 5 w 10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8">
                <a:moveTo>
                  <a:pt x="5" y="0"/>
                </a:moveTo>
                <a:cubicBezTo>
                  <a:pt x="2" y="0"/>
                  <a:pt x="0" y="2"/>
                  <a:pt x="0" y="4"/>
                </a:cubicBezTo>
                <a:cubicBezTo>
                  <a:pt x="0" y="9"/>
                  <a:pt x="0" y="14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8"/>
                  <a:pt x="0" y="32"/>
                </a:cubicBezTo>
                <a:cubicBezTo>
                  <a:pt x="0" y="35"/>
                  <a:pt x="1" y="37"/>
                  <a:pt x="4" y="38"/>
                </a:cubicBezTo>
                <a:cubicBezTo>
                  <a:pt x="7" y="38"/>
                  <a:pt x="9" y="36"/>
                  <a:pt x="10" y="33"/>
                </a:cubicBezTo>
                <a:cubicBezTo>
                  <a:pt x="10" y="23"/>
                  <a:pt x="10" y="14"/>
                  <a:pt x="10" y="4"/>
                </a:cubicBezTo>
                <a:cubicBezTo>
                  <a:pt x="9" y="1"/>
                  <a:pt x="7" y="0"/>
                  <a:pt x="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15">
            <a:extLst>
              <a:ext uri="{FF2B5EF4-FFF2-40B4-BE49-F238E27FC236}">
                <a16:creationId xmlns:a16="http://schemas.microsoft.com/office/drawing/2014/main" id="{17C765D2-4D55-4D3E-9B79-547C43A07442}"/>
              </a:ext>
            </a:extLst>
          </p:cNvPr>
          <p:cNvSpPr>
            <a:spLocks/>
          </p:cNvSpPr>
          <p:nvPr/>
        </p:nvSpPr>
        <p:spPr bwMode="auto">
          <a:xfrm>
            <a:off x="1827182" y="3176142"/>
            <a:ext cx="203200" cy="53975"/>
          </a:xfrm>
          <a:custGeom>
            <a:avLst/>
            <a:gdLst>
              <a:gd name="T0" fmla="*/ 32 w 38"/>
              <a:gd name="T1" fmla="*/ 0 h 10"/>
              <a:gd name="T2" fmla="*/ 19 w 38"/>
              <a:gd name="T3" fmla="*/ 0 h 10"/>
              <a:gd name="T4" fmla="*/ 6 w 38"/>
              <a:gd name="T5" fmla="*/ 0 h 10"/>
              <a:gd name="T6" fmla="*/ 0 w 38"/>
              <a:gd name="T7" fmla="*/ 5 h 10"/>
              <a:gd name="T8" fmla="*/ 5 w 38"/>
              <a:gd name="T9" fmla="*/ 10 h 10"/>
              <a:gd name="T10" fmla="*/ 32 w 38"/>
              <a:gd name="T11" fmla="*/ 10 h 10"/>
              <a:gd name="T12" fmla="*/ 38 w 38"/>
              <a:gd name="T13" fmla="*/ 5 h 10"/>
              <a:gd name="T14" fmla="*/ 32 w 38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0">
                <a:moveTo>
                  <a:pt x="32" y="0"/>
                </a:moveTo>
                <a:cubicBezTo>
                  <a:pt x="27" y="0"/>
                  <a:pt x="23" y="0"/>
                  <a:pt x="19" y="0"/>
                </a:cubicBezTo>
                <a:cubicBezTo>
                  <a:pt x="15" y="0"/>
                  <a:pt x="10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14" y="10"/>
                  <a:pt x="23" y="10"/>
                  <a:pt x="32" y="10"/>
                </a:cubicBezTo>
                <a:cubicBezTo>
                  <a:pt x="35" y="10"/>
                  <a:pt x="38" y="8"/>
                  <a:pt x="38" y="5"/>
                </a:cubicBezTo>
                <a:cubicBezTo>
                  <a:pt x="37" y="1"/>
                  <a:pt x="35" y="0"/>
                  <a:pt x="3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16">
            <a:extLst>
              <a:ext uri="{FF2B5EF4-FFF2-40B4-BE49-F238E27FC236}">
                <a16:creationId xmlns:a16="http://schemas.microsoft.com/office/drawing/2014/main" id="{9A138C6C-E3E8-484B-A2D1-1ABDDBBF21A9}"/>
              </a:ext>
            </a:extLst>
          </p:cNvPr>
          <p:cNvSpPr>
            <a:spLocks/>
          </p:cNvSpPr>
          <p:nvPr/>
        </p:nvSpPr>
        <p:spPr bwMode="auto">
          <a:xfrm>
            <a:off x="728632" y="3176142"/>
            <a:ext cx="198438" cy="49213"/>
          </a:xfrm>
          <a:custGeom>
            <a:avLst/>
            <a:gdLst>
              <a:gd name="T0" fmla="*/ 37 w 37"/>
              <a:gd name="T1" fmla="*/ 5 h 9"/>
              <a:gd name="T2" fmla="*/ 32 w 37"/>
              <a:gd name="T3" fmla="*/ 0 h 9"/>
              <a:gd name="T4" fmla="*/ 18 w 37"/>
              <a:gd name="T5" fmla="*/ 0 h 9"/>
              <a:gd name="T6" fmla="*/ 5 w 37"/>
              <a:gd name="T7" fmla="*/ 0 h 9"/>
              <a:gd name="T8" fmla="*/ 0 w 37"/>
              <a:gd name="T9" fmla="*/ 5 h 9"/>
              <a:gd name="T10" fmla="*/ 4 w 37"/>
              <a:gd name="T11" fmla="*/ 9 h 9"/>
              <a:gd name="T12" fmla="*/ 32 w 37"/>
              <a:gd name="T13" fmla="*/ 9 h 9"/>
              <a:gd name="T14" fmla="*/ 37 w 37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9">
                <a:moveTo>
                  <a:pt x="37" y="5"/>
                </a:moveTo>
                <a:cubicBezTo>
                  <a:pt x="37" y="2"/>
                  <a:pt x="35" y="0"/>
                  <a:pt x="32" y="0"/>
                </a:cubicBezTo>
                <a:cubicBezTo>
                  <a:pt x="27" y="0"/>
                  <a:pt x="23" y="0"/>
                  <a:pt x="18" y="0"/>
                </a:cubicBezTo>
                <a:cubicBezTo>
                  <a:pt x="14" y="0"/>
                  <a:pt x="9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9"/>
                  <a:pt x="4" y="9"/>
                </a:cubicBezTo>
                <a:cubicBezTo>
                  <a:pt x="14" y="9"/>
                  <a:pt x="23" y="9"/>
                  <a:pt x="32" y="9"/>
                </a:cubicBezTo>
                <a:cubicBezTo>
                  <a:pt x="35" y="9"/>
                  <a:pt x="37" y="8"/>
                  <a:pt x="37" y="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17">
            <a:extLst>
              <a:ext uri="{FF2B5EF4-FFF2-40B4-BE49-F238E27FC236}">
                <a16:creationId xmlns:a16="http://schemas.microsoft.com/office/drawing/2014/main" id="{13C3F0FD-939B-464F-B7DB-41934F044C5F}"/>
              </a:ext>
            </a:extLst>
          </p:cNvPr>
          <p:cNvSpPr>
            <a:spLocks/>
          </p:cNvSpPr>
          <p:nvPr/>
        </p:nvSpPr>
        <p:spPr bwMode="auto">
          <a:xfrm>
            <a:off x="1349344" y="2550667"/>
            <a:ext cx="53975" cy="200025"/>
          </a:xfrm>
          <a:custGeom>
            <a:avLst/>
            <a:gdLst>
              <a:gd name="T0" fmla="*/ 5 w 10"/>
              <a:gd name="T1" fmla="*/ 37 h 37"/>
              <a:gd name="T2" fmla="*/ 9 w 10"/>
              <a:gd name="T3" fmla="*/ 32 h 37"/>
              <a:gd name="T4" fmla="*/ 9 w 10"/>
              <a:gd name="T5" fmla="*/ 18 h 37"/>
              <a:gd name="T6" fmla="*/ 9 w 10"/>
              <a:gd name="T7" fmla="*/ 18 h 37"/>
              <a:gd name="T8" fmla="*/ 9 w 10"/>
              <a:gd name="T9" fmla="*/ 5 h 37"/>
              <a:gd name="T10" fmla="*/ 5 w 10"/>
              <a:gd name="T11" fmla="*/ 0 h 37"/>
              <a:gd name="T12" fmla="*/ 1 w 10"/>
              <a:gd name="T13" fmla="*/ 5 h 37"/>
              <a:gd name="T14" fmla="*/ 0 w 10"/>
              <a:gd name="T15" fmla="*/ 32 h 37"/>
              <a:gd name="T16" fmla="*/ 5 w 10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7">
                <a:moveTo>
                  <a:pt x="5" y="37"/>
                </a:moveTo>
                <a:cubicBezTo>
                  <a:pt x="8" y="37"/>
                  <a:pt x="9" y="35"/>
                  <a:pt x="9" y="32"/>
                </a:cubicBezTo>
                <a:cubicBezTo>
                  <a:pt x="10" y="27"/>
                  <a:pt x="9" y="23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4"/>
                  <a:pt x="9" y="9"/>
                  <a:pt x="9" y="5"/>
                </a:cubicBezTo>
                <a:cubicBezTo>
                  <a:pt x="9" y="2"/>
                  <a:pt x="9" y="0"/>
                  <a:pt x="5" y="0"/>
                </a:cubicBezTo>
                <a:cubicBezTo>
                  <a:pt x="2" y="0"/>
                  <a:pt x="1" y="2"/>
                  <a:pt x="1" y="5"/>
                </a:cubicBezTo>
                <a:cubicBezTo>
                  <a:pt x="1" y="14"/>
                  <a:pt x="0" y="23"/>
                  <a:pt x="0" y="32"/>
                </a:cubicBezTo>
                <a:cubicBezTo>
                  <a:pt x="0" y="35"/>
                  <a:pt x="1" y="37"/>
                  <a:pt x="5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62E18C6-7634-415D-AF7A-8670B9CBDCA9}"/>
              </a:ext>
            </a:extLst>
          </p:cNvPr>
          <p:cNvSpPr>
            <a:spLocks noEditPoints="1"/>
          </p:cNvSpPr>
          <p:nvPr/>
        </p:nvSpPr>
        <p:spPr bwMode="auto">
          <a:xfrm>
            <a:off x="3746274" y="3149301"/>
            <a:ext cx="552450" cy="558800"/>
          </a:xfrm>
          <a:custGeom>
            <a:avLst/>
            <a:gdLst>
              <a:gd name="T0" fmla="*/ 115 w 230"/>
              <a:gd name="T1" fmla="*/ 0 h 232"/>
              <a:gd name="T2" fmla="*/ 229 w 230"/>
              <a:gd name="T3" fmla="*/ 115 h 232"/>
              <a:gd name="T4" fmla="*/ 122 w 230"/>
              <a:gd name="T5" fmla="*/ 229 h 232"/>
              <a:gd name="T6" fmla="*/ 0 w 230"/>
              <a:gd name="T7" fmla="*/ 114 h 232"/>
              <a:gd name="T8" fmla="*/ 115 w 230"/>
              <a:gd name="T9" fmla="*/ 0 h 232"/>
              <a:gd name="T10" fmla="*/ 181 w 230"/>
              <a:gd name="T11" fmla="*/ 102 h 232"/>
              <a:gd name="T12" fmla="*/ 196 w 230"/>
              <a:gd name="T13" fmla="*/ 86 h 232"/>
              <a:gd name="T14" fmla="*/ 180 w 230"/>
              <a:gd name="T15" fmla="*/ 72 h 232"/>
              <a:gd name="T16" fmla="*/ 166 w 230"/>
              <a:gd name="T17" fmla="*/ 87 h 232"/>
              <a:gd name="T18" fmla="*/ 181 w 230"/>
              <a:gd name="T19" fmla="*/ 102 h 232"/>
              <a:gd name="T20" fmla="*/ 119 w 230"/>
              <a:gd name="T21" fmla="*/ 118 h 232"/>
              <a:gd name="T22" fmla="*/ 133 w 230"/>
              <a:gd name="T23" fmla="*/ 104 h 232"/>
              <a:gd name="T24" fmla="*/ 119 w 230"/>
              <a:gd name="T25" fmla="*/ 89 h 232"/>
              <a:gd name="T26" fmla="*/ 105 w 230"/>
              <a:gd name="T27" fmla="*/ 104 h 232"/>
              <a:gd name="T28" fmla="*/ 119 w 230"/>
              <a:gd name="T29" fmla="*/ 118 h 232"/>
              <a:gd name="T30" fmla="*/ 105 w 230"/>
              <a:gd name="T31" fmla="*/ 58 h 232"/>
              <a:gd name="T32" fmla="*/ 120 w 230"/>
              <a:gd name="T33" fmla="*/ 44 h 232"/>
              <a:gd name="T34" fmla="*/ 106 w 230"/>
              <a:gd name="T35" fmla="*/ 30 h 232"/>
              <a:gd name="T36" fmla="*/ 91 w 230"/>
              <a:gd name="T37" fmla="*/ 44 h 232"/>
              <a:gd name="T38" fmla="*/ 105 w 230"/>
              <a:gd name="T39" fmla="*/ 58 h 232"/>
              <a:gd name="T40" fmla="*/ 168 w 230"/>
              <a:gd name="T41" fmla="*/ 151 h 232"/>
              <a:gd name="T42" fmla="*/ 181 w 230"/>
              <a:gd name="T43" fmla="*/ 138 h 232"/>
              <a:gd name="T44" fmla="*/ 168 w 230"/>
              <a:gd name="T45" fmla="*/ 125 h 232"/>
              <a:gd name="T46" fmla="*/ 155 w 230"/>
              <a:gd name="T47" fmla="*/ 139 h 232"/>
              <a:gd name="T48" fmla="*/ 168 w 230"/>
              <a:gd name="T49" fmla="*/ 151 h 232"/>
              <a:gd name="T50" fmla="*/ 66 w 230"/>
              <a:gd name="T51" fmla="*/ 138 h 232"/>
              <a:gd name="T52" fmla="*/ 53 w 230"/>
              <a:gd name="T53" fmla="*/ 125 h 232"/>
              <a:gd name="T54" fmla="*/ 40 w 230"/>
              <a:gd name="T55" fmla="*/ 138 h 232"/>
              <a:gd name="T56" fmla="*/ 52 w 230"/>
              <a:gd name="T57" fmla="*/ 151 h 232"/>
              <a:gd name="T58" fmla="*/ 66 w 230"/>
              <a:gd name="T59" fmla="*/ 138 h 232"/>
              <a:gd name="T60" fmla="*/ 115 w 230"/>
              <a:gd name="T61" fmla="*/ 176 h 232"/>
              <a:gd name="T62" fmla="*/ 106 w 230"/>
              <a:gd name="T63" fmla="*/ 167 h 232"/>
              <a:gd name="T64" fmla="*/ 97 w 230"/>
              <a:gd name="T65" fmla="*/ 177 h 232"/>
              <a:gd name="T66" fmla="*/ 106 w 230"/>
              <a:gd name="T67" fmla="*/ 186 h 232"/>
              <a:gd name="T68" fmla="*/ 115 w 230"/>
              <a:gd name="T69" fmla="*/ 1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0" h="232">
                <a:moveTo>
                  <a:pt x="115" y="0"/>
                </a:moveTo>
                <a:cubicBezTo>
                  <a:pt x="178" y="0"/>
                  <a:pt x="230" y="52"/>
                  <a:pt x="229" y="115"/>
                </a:cubicBezTo>
                <a:cubicBezTo>
                  <a:pt x="229" y="180"/>
                  <a:pt x="178" y="226"/>
                  <a:pt x="122" y="229"/>
                </a:cubicBezTo>
                <a:cubicBezTo>
                  <a:pt x="46" y="232"/>
                  <a:pt x="0" y="174"/>
                  <a:pt x="0" y="114"/>
                </a:cubicBezTo>
                <a:cubicBezTo>
                  <a:pt x="0" y="52"/>
                  <a:pt x="52" y="1"/>
                  <a:pt x="115" y="0"/>
                </a:cubicBezTo>
                <a:close/>
                <a:moveTo>
                  <a:pt x="181" y="102"/>
                </a:moveTo>
                <a:cubicBezTo>
                  <a:pt x="189" y="101"/>
                  <a:pt x="196" y="94"/>
                  <a:pt x="196" y="86"/>
                </a:cubicBezTo>
                <a:cubicBezTo>
                  <a:pt x="196" y="78"/>
                  <a:pt x="189" y="71"/>
                  <a:pt x="180" y="72"/>
                </a:cubicBezTo>
                <a:cubicBezTo>
                  <a:pt x="172" y="72"/>
                  <a:pt x="166" y="79"/>
                  <a:pt x="166" y="87"/>
                </a:cubicBezTo>
                <a:cubicBezTo>
                  <a:pt x="166" y="95"/>
                  <a:pt x="173" y="102"/>
                  <a:pt x="181" y="102"/>
                </a:cubicBezTo>
                <a:close/>
                <a:moveTo>
                  <a:pt x="119" y="118"/>
                </a:moveTo>
                <a:cubicBezTo>
                  <a:pt x="127" y="118"/>
                  <a:pt x="133" y="112"/>
                  <a:pt x="133" y="104"/>
                </a:cubicBezTo>
                <a:cubicBezTo>
                  <a:pt x="134" y="96"/>
                  <a:pt x="127" y="89"/>
                  <a:pt x="119" y="89"/>
                </a:cubicBezTo>
                <a:cubicBezTo>
                  <a:pt x="111" y="89"/>
                  <a:pt x="104" y="96"/>
                  <a:pt x="105" y="104"/>
                </a:cubicBezTo>
                <a:cubicBezTo>
                  <a:pt x="105" y="112"/>
                  <a:pt x="111" y="118"/>
                  <a:pt x="119" y="118"/>
                </a:cubicBezTo>
                <a:close/>
                <a:moveTo>
                  <a:pt x="105" y="58"/>
                </a:moveTo>
                <a:cubicBezTo>
                  <a:pt x="113" y="58"/>
                  <a:pt x="120" y="52"/>
                  <a:pt x="120" y="44"/>
                </a:cubicBezTo>
                <a:cubicBezTo>
                  <a:pt x="120" y="37"/>
                  <a:pt x="114" y="30"/>
                  <a:pt x="106" y="30"/>
                </a:cubicBezTo>
                <a:cubicBezTo>
                  <a:pt x="98" y="29"/>
                  <a:pt x="91" y="36"/>
                  <a:pt x="91" y="44"/>
                </a:cubicBezTo>
                <a:cubicBezTo>
                  <a:pt x="91" y="51"/>
                  <a:pt x="98" y="58"/>
                  <a:pt x="105" y="58"/>
                </a:cubicBezTo>
                <a:close/>
                <a:moveTo>
                  <a:pt x="168" y="151"/>
                </a:moveTo>
                <a:cubicBezTo>
                  <a:pt x="175" y="151"/>
                  <a:pt x="181" y="145"/>
                  <a:pt x="181" y="138"/>
                </a:cubicBezTo>
                <a:cubicBezTo>
                  <a:pt x="180" y="131"/>
                  <a:pt x="174" y="125"/>
                  <a:pt x="168" y="125"/>
                </a:cubicBezTo>
                <a:cubicBezTo>
                  <a:pt x="160" y="125"/>
                  <a:pt x="154" y="132"/>
                  <a:pt x="155" y="139"/>
                </a:cubicBezTo>
                <a:cubicBezTo>
                  <a:pt x="155" y="146"/>
                  <a:pt x="161" y="152"/>
                  <a:pt x="168" y="151"/>
                </a:cubicBezTo>
                <a:close/>
                <a:moveTo>
                  <a:pt x="66" y="138"/>
                </a:moveTo>
                <a:cubicBezTo>
                  <a:pt x="66" y="131"/>
                  <a:pt x="60" y="126"/>
                  <a:pt x="53" y="125"/>
                </a:cubicBezTo>
                <a:cubicBezTo>
                  <a:pt x="46" y="125"/>
                  <a:pt x="40" y="131"/>
                  <a:pt x="40" y="138"/>
                </a:cubicBezTo>
                <a:cubicBezTo>
                  <a:pt x="40" y="145"/>
                  <a:pt x="45" y="151"/>
                  <a:pt x="52" y="151"/>
                </a:cubicBezTo>
                <a:cubicBezTo>
                  <a:pt x="60" y="152"/>
                  <a:pt x="66" y="146"/>
                  <a:pt x="66" y="138"/>
                </a:cubicBezTo>
                <a:close/>
                <a:moveTo>
                  <a:pt x="115" y="176"/>
                </a:moveTo>
                <a:cubicBezTo>
                  <a:pt x="114" y="171"/>
                  <a:pt x="111" y="168"/>
                  <a:pt x="106" y="167"/>
                </a:cubicBezTo>
                <a:cubicBezTo>
                  <a:pt x="101" y="167"/>
                  <a:pt x="97" y="171"/>
                  <a:pt x="97" y="177"/>
                </a:cubicBezTo>
                <a:cubicBezTo>
                  <a:pt x="97" y="182"/>
                  <a:pt x="100" y="186"/>
                  <a:pt x="106" y="186"/>
                </a:cubicBezTo>
                <a:cubicBezTo>
                  <a:pt x="111" y="185"/>
                  <a:pt x="115" y="182"/>
                  <a:pt x="115" y="17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7B5F56F-434E-4EE9-8170-ED77ED67D6B7}"/>
              </a:ext>
            </a:extLst>
          </p:cNvPr>
          <p:cNvSpPr>
            <a:spLocks/>
          </p:cNvSpPr>
          <p:nvPr/>
        </p:nvSpPr>
        <p:spPr bwMode="auto">
          <a:xfrm>
            <a:off x="5470299" y="2412701"/>
            <a:ext cx="663575" cy="377825"/>
          </a:xfrm>
          <a:custGeom>
            <a:avLst/>
            <a:gdLst>
              <a:gd name="T0" fmla="*/ 135 w 276"/>
              <a:gd name="T1" fmla="*/ 157 h 157"/>
              <a:gd name="T2" fmla="*/ 58 w 276"/>
              <a:gd name="T3" fmla="*/ 157 h 157"/>
              <a:gd name="T4" fmla="*/ 10 w 276"/>
              <a:gd name="T5" fmla="*/ 124 h 157"/>
              <a:gd name="T6" fmla="*/ 59 w 276"/>
              <a:gd name="T7" fmla="*/ 62 h 157"/>
              <a:gd name="T8" fmla="*/ 73 w 276"/>
              <a:gd name="T9" fmla="*/ 55 h 157"/>
              <a:gd name="T10" fmla="*/ 128 w 276"/>
              <a:gd name="T11" fmla="*/ 35 h 157"/>
              <a:gd name="T12" fmla="*/ 139 w 276"/>
              <a:gd name="T13" fmla="*/ 31 h 157"/>
              <a:gd name="T14" fmla="*/ 194 w 276"/>
              <a:gd name="T15" fmla="*/ 2 h 157"/>
              <a:gd name="T16" fmla="*/ 241 w 276"/>
              <a:gd name="T17" fmla="*/ 39 h 157"/>
              <a:gd name="T18" fmla="*/ 254 w 276"/>
              <a:gd name="T19" fmla="*/ 60 h 157"/>
              <a:gd name="T20" fmla="*/ 266 w 276"/>
              <a:gd name="T21" fmla="*/ 122 h 157"/>
              <a:gd name="T22" fmla="*/ 213 w 276"/>
              <a:gd name="T23" fmla="*/ 157 h 157"/>
              <a:gd name="T24" fmla="*/ 135 w 276"/>
              <a:gd name="T25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" h="157">
                <a:moveTo>
                  <a:pt x="135" y="157"/>
                </a:moveTo>
                <a:cubicBezTo>
                  <a:pt x="109" y="157"/>
                  <a:pt x="84" y="157"/>
                  <a:pt x="58" y="157"/>
                </a:cubicBezTo>
                <a:cubicBezTo>
                  <a:pt x="35" y="157"/>
                  <a:pt x="17" y="144"/>
                  <a:pt x="10" y="124"/>
                </a:cubicBezTo>
                <a:cubicBezTo>
                  <a:pt x="0" y="91"/>
                  <a:pt x="25" y="60"/>
                  <a:pt x="59" y="62"/>
                </a:cubicBezTo>
                <a:cubicBezTo>
                  <a:pt x="66" y="63"/>
                  <a:pt x="70" y="61"/>
                  <a:pt x="73" y="55"/>
                </a:cubicBezTo>
                <a:cubicBezTo>
                  <a:pt x="84" y="36"/>
                  <a:pt x="107" y="27"/>
                  <a:pt x="128" y="35"/>
                </a:cubicBezTo>
                <a:cubicBezTo>
                  <a:pt x="134" y="37"/>
                  <a:pt x="136" y="36"/>
                  <a:pt x="139" y="31"/>
                </a:cubicBezTo>
                <a:cubicBezTo>
                  <a:pt x="151" y="10"/>
                  <a:pt x="170" y="0"/>
                  <a:pt x="194" y="2"/>
                </a:cubicBezTo>
                <a:cubicBezTo>
                  <a:pt x="217" y="5"/>
                  <a:pt x="233" y="18"/>
                  <a:pt x="241" y="39"/>
                </a:cubicBezTo>
                <a:cubicBezTo>
                  <a:pt x="244" y="48"/>
                  <a:pt x="247" y="54"/>
                  <a:pt x="254" y="60"/>
                </a:cubicBezTo>
                <a:cubicBezTo>
                  <a:pt x="272" y="78"/>
                  <a:pt x="276" y="99"/>
                  <a:pt x="266" y="122"/>
                </a:cubicBezTo>
                <a:cubicBezTo>
                  <a:pt x="257" y="145"/>
                  <a:pt x="238" y="156"/>
                  <a:pt x="213" y="157"/>
                </a:cubicBezTo>
                <a:cubicBezTo>
                  <a:pt x="187" y="157"/>
                  <a:pt x="161" y="157"/>
                  <a:pt x="135" y="15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70BDEA1-174D-45B8-88BB-F0E735240802}"/>
              </a:ext>
            </a:extLst>
          </p:cNvPr>
          <p:cNvSpPr>
            <a:spLocks noEditPoints="1"/>
          </p:cNvSpPr>
          <p:nvPr/>
        </p:nvSpPr>
        <p:spPr bwMode="auto">
          <a:xfrm>
            <a:off x="6403749" y="2258713"/>
            <a:ext cx="568325" cy="568325"/>
          </a:xfrm>
          <a:custGeom>
            <a:avLst/>
            <a:gdLst>
              <a:gd name="T0" fmla="*/ 236 w 236"/>
              <a:gd name="T1" fmla="*/ 118 h 236"/>
              <a:gd name="T2" fmla="*/ 118 w 236"/>
              <a:gd name="T3" fmla="*/ 236 h 236"/>
              <a:gd name="T4" fmla="*/ 1 w 236"/>
              <a:gd name="T5" fmla="*/ 117 h 236"/>
              <a:gd name="T6" fmla="*/ 118 w 236"/>
              <a:gd name="T7" fmla="*/ 0 h 236"/>
              <a:gd name="T8" fmla="*/ 236 w 236"/>
              <a:gd name="T9" fmla="*/ 118 h 236"/>
              <a:gd name="T10" fmla="*/ 19 w 236"/>
              <a:gd name="T11" fmla="*/ 118 h 236"/>
              <a:gd name="T12" fmla="*/ 133 w 236"/>
              <a:gd name="T13" fmla="*/ 215 h 236"/>
              <a:gd name="T14" fmla="*/ 179 w 236"/>
              <a:gd name="T15" fmla="*/ 195 h 236"/>
              <a:gd name="T16" fmla="*/ 182 w 236"/>
              <a:gd name="T17" fmla="*/ 190 h 236"/>
              <a:gd name="T18" fmla="*/ 177 w 236"/>
              <a:gd name="T19" fmla="*/ 189 h 236"/>
              <a:gd name="T20" fmla="*/ 171 w 236"/>
              <a:gd name="T21" fmla="*/ 189 h 236"/>
              <a:gd name="T22" fmla="*/ 91 w 236"/>
              <a:gd name="T23" fmla="*/ 133 h 236"/>
              <a:gd name="T24" fmla="*/ 124 w 236"/>
              <a:gd name="T25" fmla="*/ 27 h 236"/>
              <a:gd name="T26" fmla="*/ 128 w 236"/>
              <a:gd name="T27" fmla="*/ 22 h 236"/>
              <a:gd name="T28" fmla="*/ 122 w 236"/>
              <a:gd name="T29" fmla="*/ 20 h 236"/>
              <a:gd name="T30" fmla="*/ 93 w 236"/>
              <a:gd name="T31" fmla="*/ 23 h 236"/>
              <a:gd name="T32" fmla="*/ 19 w 236"/>
              <a:gd name="T3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6" h="236">
                <a:moveTo>
                  <a:pt x="236" y="118"/>
                </a:moveTo>
                <a:cubicBezTo>
                  <a:pt x="236" y="183"/>
                  <a:pt x="183" y="236"/>
                  <a:pt x="118" y="236"/>
                </a:cubicBezTo>
                <a:cubicBezTo>
                  <a:pt x="53" y="236"/>
                  <a:pt x="0" y="183"/>
                  <a:pt x="1" y="117"/>
                </a:cubicBezTo>
                <a:cubicBezTo>
                  <a:pt x="1" y="50"/>
                  <a:pt x="55" y="0"/>
                  <a:pt x="118" y="0"/>
                </a:cubicBezTo>
                <a:cubicBezTo>
                  <a:pt x="192" y="1"/>
                  <a:pt x="236" y="59"/>
                  <a:pt x="236" y="118"/>
                </a:cubicBezTo>
                <a:close/>
                <a:moveTo>
                  <a:pt x="19" y="118"/>
                </a:moveTo>
                <a:cubicBezTo>
                  <a:pt x="19" y="178"/>
                  <a:pt x="73" y="225"/>
                  <a:pt x="133" y="215"/>
                </a:cubicBezTo>
                <a:cubicBezTo>
                  <a:pt x="150" y="213"/>
                  <a:pt x="166" y="206"/>
                  <a:pt x="179" y="195"/>
                </a:cubicBezTo>
                <a:cubicBezTo>
                  <a:pt x="181" y="194"/>
                  <a:pt x="183" y="193"/>
                  <a:pt x="182" y="190"/>
                </a:cubicBezTo>
                <a:cubicBezTo>
                  <a:pt x="181" y="188"/>
                  <a:pt x="179" y="189"/>
                  <a:pt x="177" y="189"/>
                </a:cubicBezTo>
                <a:cubicBezTo>
                  <a:pt x="175" y="188"/>
                  <a:pt x="173" y="189"/>
                  <a:pt x="171" y="189"/>
                </a:cubicBezTo>
                <a:cubicBezTo>
                  <a:pt x="136" y="188"/>
                  <a:pt x="104" y="165"/>
                  <a:pt x="91" y="133"/>
                </a:cubicBezTo>
                <a:cubicBezTo>
                  <a:pt x="76" y="93"/>
                  <a:pt x="89" y="51"/>
                  <a:pt x="124" y="27"/>
                </a:cubicBezTo>
                <a:cubicBezTo>
                  <a:pt x="126" y="26"/>
                  <a:pt x="129" y="25"/>
                  <a:pt x="128" y="22"/>
                </a:cubicBezTo>
                <a:cubicBezTo>
                  <a:pt x="127" y="19"/>
                  <a:pt x="124" y="20"/>
                  <a:pt x="122" y="20"/>
                </a:cubicBezTo>
                <a:cubicBezTo>
                  <a:pt x="112" y="19"/>
                  <a:pt x="102" y="20"/>
                  <a:pt x="93" y="23"/>
                </a:cubicBezTo>
                <a:cubicBezTo>
                  <a:pt x="50" y="34"/>
                  <a:pt x="19" y="73"/>
                  <a:pt x="19" y="1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B13810E-2976-4E6B-A870-D386179DEAA0}"/>
              </a:ext>
            </a:extLst>
          </p:cNvPr>
          <p:cNvSpPr>
            <a:spLocks/>
          </p:cNvSpPr>
          <p:nvPr/>
        </p:nvSpPr>
        <p:spPr bwMode="auto">
          <a:xfrm>
            <a:off x="3746274" y="1582438"/>
            <a:ext cx="555625" cy="327025"/>
          </a:xfrm>
          <a:custGeom>
            <a:avLst/>
            <a:gdLst>
              <a:gd name="T0" fmla="*/ 110 w 231"/>
              <a:gd name="T1" fmla="*/ 136 h 136"/>
              <a:gd name="T2" fmla="*/ 42 w 231"/>
              <a:gd name="T3" fmla="*/ 136 h 136"/>
              <a:gd name="T4" fmla="*/ 1 w 231"/>
              <a:gd name="T5" fmla="*/ 97 h 136"/>
              <a:gd name="T6" fmla="*/ 39 w 231"/>
              <a:gd name="T7" fmla="*/ 54 h 136"/>
              <a:gd name="T8" fmla="*/ 59 w 231"/>
              <a:gd name="T9" fmla="*/ 44 h 136"/>
              <a:gd name="T10" fmla="*/ 103 w 231"/>
              <a:gd name="T11" fmla="*/ 31 h 136"/>
              <a:gd name="T12" fmla="*/ 113 w 231"/>
              <a:gd name="T13" fmla="*/ 27 h 136"/>
              <a:gd name="T14" fmla="*/ 165 w 231"/>
              <a:gd name="T15" fmla="*/ 3 h 136"/>
              <a:gd name="T16" fmla="*/ 202 w 231"/>
              <a:gd name="T17" fmla="*/ 40 h 136"/>
              <a:gd name="T18" fmla="*/ 208 w 231"/>
              <a:gd name="T19" fmla="*/ 50 h 136"/>
              <a:gd name="T20" fmla="*/ 225 w 231"/>
              <a:gd name="T21" fmla="*/ 102 h 136"/>
              <a:gd name="T22" fmla="*/ 180 w 231"/>
              <a:gd name="T23" fmla="*/ 136 h 136"/>
              <a:gd name="T24" fmla="*/ 177 w 231"/>
              <a:gd name="T25" fmla="*/ 136 h 136"/>
              <a:gd name="T26" fmla="*/ 110 w 231"/>
              <a:gd name="T2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1" h="136">
                <a:moveTo>
                  <a:pt x="110" y="136"/>
                </a:moveTo>
                <a:cubicBezTo>
                  <a:pt x="88" y="136"/>
                  <a:pt x="65" y="136"/>
                  <a:pt x="42" y="136"/>
                </a:cubicBezTo>
                <a:cubicBezTo>
                  <a:pt x="19" y="136"/>
                  <a:pt x="1" y="119"/>
                  <a:pt x="1" y="97"/>
                </a:cubicBezTo>
                <a:cubicBezTo>
                  <a:pt x="0" y="74"/>
                  <a:pt x="16" y="54"/>
                  <a:pt x="39" y="54"/>
                </a:cubicBezTo>
                <a:cubicBezTo>
                  <a:pt x="49" y="54"/>
                  <a:pt x="54" y="51"/>
                  <a:pt x="59" y="44"/>
                </a:cubicBezTo>
                <a:cubicBezTo>
                  <a:pt x="69" y="30"/>
                  <a:pt x="86" y="25"/>
                  <a:pt x="103" y="31"/>
                </a:cubicBezTo>
                <a:cubicBezTo>
                  <a:pt x="108" y="32"/>
                  <a:pt x="110" y="32"/>
                  <a:pt x="113" y="27"/>
                </a:cubicBezTo>
                <a:cubicBezTo>
                  <a:pt x="123" y="8"/>
                  <a:pt x="143" y="0"/>
                  <a:pt x="165" y="3"/>
                </a:cubicBezTo>
                <a:cubicBezTo>
                  <a:pt x="182" y="6"/>
                  <a:pt x="198" y="21"/>
                  <a:pt x="202" y="40"/>
                </a:cubicBezTo>
                <a:cubicBezTo>
                  <a:pt x="203" y="44"/>
                  <a:pt x="205" y="47"/>
                  <a:pt x="208" y="50"/>
                </a:cubicBezTo>
                <a:cubicBezTo>
                  <a:pt x="224" y="62"/>
                  <a:pt x="231" y="83"/>
                  <a:pt x="225" y="102"/>
                </a:cubicBezTo>
                <a:cubicBezTo>
                  <a:pt x="218" y="122"/>
                  <a:pt x="201" y="135"/>
                  <a:pt x="180" y="136"/>
                </a:cubicBezTo>
                <a:cubicBezTo>
                  <a:pt x="179" y="136"/>
                  <a:pt x="178" y="136"/>
                  <a:pt x="177" y="136"/>
                </a:cubicBezTo>
                <a:cubicBezTo>
                  <a:pt x="155" y="136"/>
                  <a:pt x="133" y="136"/>
                  <a:pt x="110" y="1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64C4FFC-112D-46B9-936E-244638F48777}"/>
              </a:ext>
            </a:extLst>
          </p:cNvPr>
          <p:cNvSpPr>
            <a:spLocks/>
          </p:cNvSpPr>
          <p:nvPr/>
        </p:nvSpPr>
        <p:spPr bwMode="auto">
          <a:xfrm>
            <a:off x="6437087" y="4238326"/>
            <a:ext cx="539750" cy="366713"/>
          </a:xfrm>
          <a:custGeom>
            <a:avLst/>
            <a:gdLst>
              <a:gd name="T0" fmla="*/ 176 w 224"/>
              <a:gd name="T1" fmla="*/ 122 h 152"/>
              <a:gd name="T2" fmla="*/ 164 w 224"/>
              <a:gd name="T3" fmla="*/ 127 h 152"/>
              <a:gd name="T4" fmla="*/ 131 w 224"/>
              <a:gd name="T5" fmla="*/ 132 h 152"/>
              <a:gd name="T6" fmla="*/ 123 w 224"/>
              <a:gd name="T7" fmla="*/ 133 h 152"/>
              <a:gd name="T8" fmla="*/ 60 w 224"/>
              <a:gd name="T9" fmla="*/ 136 h 152"/>
              <a:gd name="T10" fmla="*/ 50 w 224"/>
              <a:gd name="T11" fmla="*/ 132 h 152"/>
              <a:gd name="T12" fmla="*/ 39 w 224"/>
              <a:gd name="T13" fmla="*/ 128 h 152"/>
              <a:gd name="T14" fmla="*/ 20 w 224"/>
              <a:gd name="T15" fmla="*/ 115 h 152"/>
              <a:gd name="T16" fmla="*/ 5 w 224"/>
              <a:gd name="T17" fmla="*/ 72 h 152"/>
              <a:gd name="T18" fmla="*/ 43 w 224"/>
              <a:gd name="T19" fmla="*/ 48 h 152"/>
              <a:gd name="T20" fmla="*/ 53 w 224"/>
              <a:gd name="T21" fmla="*/ 42 h 152"/>
              <a:gd name="T22" fmla="*/ 95 w 224"/>
              <a:gd name="T23" fmla="*/ 26 h 152"/>
              <a:gd name="T24" fmla="*/ 104 w 224"/>
              <a:gd name="T25" fmla="*/ 23 h 152"/>
              <a:gd name="T26" fmla="*/ 144 w 224"/>
              <a:gd name="T27" fmla="*/ 1 h 152"/>
              <a:gd name="T28" fmla="*/ 181 w 224"/>
              <a:gd name="T29" fmla="*/ 27 h 152"/>
              <a:gd name="T30" fmla="*/ 195 w 224"/>
              <a:gd name="T31" fmla="*/ 39 h 152"/>
              <a:gd name="T32" fmla="*/ 221 w 224"/>
              <a:gd name="T33" fmla="*/ 85 h 152"/>
              <a:gd name="T34" fmla="*/ 176 w 224"/>
              <a:gd name="T35" fmla="*/ 12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4" h="152">
                <a:moveTo>
                  <a:pt x="176" y="122"/>
                </a:moveTo>
                <a:cubicBezTo>
                  <a:pt x="172" y="121"/>
                  <a:pt x="168" y="123"/>
                  <a:pt x="164" y="127"/>
                </a:cubicBezTo>
                <a:cubicBezTo>
                  <a:pt x="156" y="137"/>
                  <a:pt x="142" y="139"/>
                  <a:pt x="131" y="132"/>
                </a:cubicBezTo>
                <a:cubicBezTo>
                  <a:pt x="127" y="130"/>
                  <a:pt x="126" y="130"/>
                  <a:pt x="123" y="133"/>
                </a:cubicBezTo>
                <a:cubicBezTo>
                  <a:pt x="105" y="151"/>
                  <a:pt x="80" y="152"/>
                  <a:pt x="60" y="136"/>
                </a:cubicBezTo>
                <a:cubicBezTo>
                  <a:pt x="57" y="134"/>
                  <a:pt x="54" y="132"/>
                  <a:pt x="50" y="132"/>
                </a:cubicBezTo>
                <a:cubicBezTo>
                  <a:pt x="46" y="132"/>
                  <a:pt x="42" y="131"/>
                  <a:pt x="39" y="128"/>
                </a:cubicBezTo>
                <a:cubicBezTo>
                  <a:pt x="34" y="122"/>
                  <a:pt x="27" y="119"/>
                  <a:pt x="20" y="115"/>
                </a:cubicBezTo>
                <a:cubicBezTo>
                  <a:pt x="6" y="106"/>
                  <a:pt x="0" y="89"/>
                  <a:pt x="5" y="72"/>
                </a:cubicBezTo>
                <a:cubicBezTo>
                  <a:pt x="11" y="56"/>
                  <a:pt x="26" y="46"/>
                  <a:pt x="43" y="48"/>
                </a:cubicBezTo>
                <a:cubicBezTo>
                  <a:pt x="48" y="48"/>
                  <a:pt x="51" y="47"/>
                  <a:pt x="53" y="42"/>
                </a:cubicBezTo>
                <a:cubicBezTo>
                  <a:pt x="61" y="28"/>
                  <a:pt x="78" y="22"/>
                  <a:pt x="95" y="26"/>
                </a:cubicBezTo>
                <a:cubicBezTo>
                  <a:pt x="100" y="28"/>
                  <a:pt x="102" y="27"/>
                  <a:pt x="104" y="23"/>
                </a:cubicBezTo>
                <a:cubicBezTo>
                  <a:pt x="114" y="8"/>
                  <a:pt x="127" y="0"/>
                  <a:pt x="144" y="1"/>
                </a:cubicBezTo>
                <a:cubicBezTo>
                  <a:pt x="161" y="2"/>
                  <a:pt x="175" y="10"/>
                  <a:pt x="181" y="27"/>
                </a:cubicBezTo>
                <a:cubicBezTo>
                  <a:pt x="184" y="34"/>
                  <a:pt x="188" y="37"/>
                  <a:pt x="195" y="39"/>
                </a:cubicBezTo>
                <a:cubicBezTo>
                  <a:pt x="216" y="48"/>
                  <a:pt x="224" y="64"/>
                  <a:pt x="221" y="85"/>
                </a:cubicBezTo>
                <a:cubicBezTo>
                  <a:pt x="218" y="109"/>
                  <a:pt x="201" y="122"/>
                  <a:pt x="176" y="12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CB18888-0493-40EE-8BCB-9A4B865A77A3}"/>
              </a:ext>
            </a:extLst>
          </p:cNvPr>
          <p:cNvSpPr>
            <a:spLocks/>
          </p:cNvSpPr>
          <p:nvPr/>
        </p:nvSpPr>
        <p:spPr bwMode="auto">
          <a:xfrm>
            <a:off x="5611587" y="1485601"/>
            <a:ext cx="531813" cy="330200"/>
          </a:xfrm>
          <a:custGeom>
            <a:avLst/>
            <a:gdLst>
              <a:gd name="T0" fmla="*/ 59 w 221"/>
              <a:gd name="T1" fmla="*/ 43 h 137"/>
              <a:gd name="T2" fmla="*/ 63 w 221"/>
              <a:gd name="T3" fmla="*/ 41 h 137"/>
              <a:gd name="T4" fmla="*/ 100 w 221"/>
              <a:gd name="T5" fmla="*/ 34 h 137"/>
              <a:gd name="T6" fmla="*/ 111 w 221"/>
              <a:gd name="T7" fmla="*/ 30 h 137"/>
              <a:gd name="T8" fmla="*/ 174 w 221"/>
              <a:gd name="T9" fmla="*/ 13 h 137"/>
              <a:gd name="T10" fmla="*/ 197 w 221"/>
              <a:gd name="T11" fmla="*/ 44 h 137"/>
              <a:gd name="T12" fmla="*/ 203 w 221"/>
              <a:gd name="T13" fmla="*/ 52 h 137"/>
              <a:gd name="T14" fmla="*/ 221 w 221"/>
              <a:gd name="T15" fmla="*/ 90 h 137"/>
              <a:gd name="T16" fmla="*/ 175 w 221"/>
              <a:gd name="T17" fmla="*/ 137 h 137"/>
              <a:gd name="T18" fmla="*/ 42 w 221"/>
              <a:gd name="T19" fmla="*/ 137 h 137"/>
              <a:gd name="T20" fmla="*/ 1 w 221"/>
              <a:gd name="T21" fmla="*/ 96 h 137"/>
              <a:gd name="T22" fmla="*/ 43 w 221"/>
              <a:gd name="T23" fmla="*/ 57 h 137"/>
              <a:gd name="T24" fmla="*/ 59 w 221"/>
              <a:gd name="T25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137">
                <a:moveTo>
                  <a:pt x="59" y="43"/>
                </a:moveTo>
                <a:cubicBezTo>
                  <a:pt x="61" y="44"/>
                  <a:pt x="62" y="42"/>
                  <a:pt x="63" y="41"/>
                </a:cubicBezTo>
                <a:cubicBezTo>
                  <a:pt x="74" y="33"/>
                  <a:pt x="87" y="30"/>
                  <a:pt x="100" y="34"/>
                </a:cubicBezTo>
                <a:cubicBezTo>
                  <a:pt x="106" y="36"/>
                  <a:pt x="108" y="35"/>
                  <a:pt x="111" y="30"/>
                </a:cubicBezTo>
                <a:cubicBezTo>
                  <a:pt x="125" y="7"/>
                  <a:pt x="151" y="0"/>
                  <a:pt x="174" y="13"/>
                </a:cubicBezTo>
                <a:cubicBezTo>
                  <a:pt x="186" y="19"/>
                  <a:pt x="195" y="30"/>
                  <a:pt x="197" y="44"/>
                </a:cubicBezTo>
                <a:cubicBezTo>
                  <a:pt x="198" y="47"/>
                  <a:pt x="200" y="50"/>
                  <a:pt x="203" y="52"/>
                </a:cubicBezTo>
                <a:cubicBezTo>
                  <a:pt x="215" y="62"/>
                  <a:pt x="221" y="74"/>
                  <a:pt x="221" y="90"/>
                </a:cubicBezTo>
                <a:cubicBezTo>
                  <a:pt x="221" y="116"/>
                  <a:pt x="200" y="137"/>
                  <a:pt x="175" y="137"/>
                </a:cubicBezTo>
                <a:cubicBezTo>
                  <a:pt x="130" y="137"/>
                  <a:pt x="86" y="137"/>
                  <a:pt x="42" y="137"/>
                </a:cubicBezTo>
                <a:cubicBezTo>
                  <a:pt x="18" y="137"/>
                  <a:pt x="0" y="119"/>
                  <a:pt x="1" y="96"/>
                </a:cubicBezTo>
                <a:cubicBezTo>
                  <a:pt x="1" y="74"/>
                  <a:pt x="20" y="57"/>
                  <a:pt x="43" y="57"/>
                </a:cubicBezTo>
                <a:cubicBezTo>
                  <a:pt x="51" y="58"/>
                  <a:pt x="58" y="51"/>
                  <a:pt x="59" y="4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DE220A0-1EEC-49DB-804F-64C289ADF5B4}"/>
              </a:ext>
            </a:extLst>
          </p:cNvPr>
          <p:cNvSpPr>
            <a:spLocks noEditPoints="1"/>
          </p:cNvSpPr>
          <p:nvPr/>
        </p:nvSpPr>
        <p:spPr bwMode="auto">
          <a:xfrm>
            <a:off x="6386287" y="3133426"/>
            <a:ext cx="585788" cy="587375"/>
          </a:xfrm>
          <a:custGeom>
            <a:avLst/>
            <a:gdLst>
              <a:gd name="T0" fmla="*/ 34 w 243"/>
              <a:gd name="T1" fmla="*/ 205 h 244"/>
              <a:gd name="T2" fmla="*/ 40 w 243"/>
              <a:gd name="T3" fmla="*/ 173 h 244"/>
              <a:gd name="T4" fmla="*/ 36 w 243"/>
              <a:gd name="T5" fmla="*/ 167 h 244"/>
              <a:gd name="T6" fmla="*/ 5 w 243"/>
              <a:gd name="T7" fmla="*/ 156 h 244"/>
              <a:gd name="T8" fmla="*/ 4 w 243"/>
              <a:gd name="T9" fmla="*/ 150 h 244"/>
              <a:gd name="T10" fmla="*/ 24 w 243"/>
              <a:gd name="T11" fmla="*/ 127 h 244"/>
              <a:gd name="T12" fmla="*/ 24 w 243"/>
              <a:gd name="T13" fmla="*/ 117 h 244"/>
              <a:gd name="T14" fmla="*/ 4 w 243"/>
              <a:gd name="T15" fmla="*/ 94 h 244"/>
              <a:gd name="T16" fmla="*/ 6 w 243"/>
              <a:gd name="T17" fmla="*/ 87 h 244"/>
              <a:gd name="T18" fmla="*/ 35 w 243"/>
              <a:gd name="T19" fmla="*/ 77 h 244"/>
              <a:gd name="T20" fmla="*/ 40 w 243"/>
              <a:gd name="T21" fmla="*/ 69 h 244"/>
              <a:gd name="T22" fmla="*/ 34 w 243"/>
              <a:gd name="T23" fmla="*/ 41 h 244"/>
              <a:gd name="T24" fmla="*/ 40 w 243"/>
              <a:gd name="T25" fmla="*/ 34 h 244"/>
              <a:gd name="T26" fmla="*/ 68 w 243"/>
              <a:gd name="T27" fmla="*/ 40 h 244"/>
              <a:gd name="T28" fmla="*/ 77 w 243"/>
              <a:gd name="T29" fmla="*/ 34 h 244"/>
              <a:gd name="T30" fmla="*/ 87 w 243"/>
              <a:gd name="T31" fmla="*/ 7 h 244"/>
              <a:gd name="T32" fmla="*/ 94 w 243"/>
              <a:gd name="T33" fmla="*/ 5 h 244"/>
              <a:gd name="T34" fmla="*/ 117 w 243"/>
              <a:gd name="T35" fmla="*/ 25 h 244"/>
              <a:gd name="T36" fmla="*/ 126 w 243"/>
              <a:gd name="T37" fmla="*/ 25 h 244"/>
              <a:gd name="T38" fmla="*/ 148 w 243"/>
              <a:gd name="T39" fmla="*/ 6 h 244"/>
              <a:gd name="T40" fmla="*/ 157 w 243"/>
              <a:gd name="T41" fmla="*/ 9 h 244"/>
              <a:gd name="T42" fmla="*/ 166 w 243"/>
              <a:gd name="T43" fmla="*/ 36 h 244"/>
              <a:gd name="T44" fmla="*/ 174 w 243"/>
              <a:gd name="T45" fmla="*/ 40 h 244"/>
              <a:gd name="T46" fmla="*/ 205 w 243"/>
              <a:gd name="T47" fmla="*/ 34 h 244"/>
              <a:gd name="T48" fmla="*/ 210 w 243"/>
              <a:gd name="T49" fmla="*/ 38 h 244"/>
              <a:gd name="T50" fmla="*/ 203 w 243"/>
              <a:gd name="T51" fmla="*/ 69 h 244"/>
              <a:gd name="T52" fmla="*/ 208 w 243"/>
              <a:gd name="T53" fmla="*/ 77 h 244"/>
              <a:gd name="T54" fmla="*/ 237 w 243"/>
              <a:gd name="T55" fmla="*/ 87 h 244"/>
              <a:gd name="T56" fmla="*/ 239 w 243"/>
              <a:gd name="T57" fmla="*/ 94 h 244"/>
              <a:gd name="T58" fmla="*/ 219 w 243"/>
              <a:gd name="T59" fmla="*/ 117 h 244"/>
              <a:gd name="T60" fmla="*/ 219 w 243"/>
              <a:gd name="T61" fmla="*/ 126 h 244"/>
              <a:gd name="T62" fmla="*/ 240 w 243"/>
              <a:gd name="T63" fmla="*/ 150 h 244"/>
              <a:gd name="T64" fmla="*/ 238 w 243"/>
              <a:gd name="T65" fmla="*/ 156 h 244"/>
              <a:gd name="T66" fmla="*/ 210 w 243"/>
              <a:gd name="T67" fmla="*/ 166 h 244"/>
              <a:gd name="T68" fmla="*/ 204 w 243"/>
              <a:gd name="T69" fmla="*/ 177 h 244"/>
              <a:gd name="T70" fmla="*/ 210 w 243"/>
              <a:gd name="T71" fmla="*/ 206 h 244"/>
              <a:gd name="T72" fmla="*/ 206 w 243"/>
              <a:gd name="T73" fmla="*/ 210 h 244"/>
              <a:gd name="T74" fmla="*/ 176 w 243"/>
              <a:gd name="T75" fmla="*/ 204 h 244"/>
              <a:gd name="T76" fmla="*/ 165 w 243"/>
              <a:gd name="T77" fmla="*/ 211 h 244"/>
              <a:gd name="T78" fmla="*/ 156 w 243"/>
              <a:gd name="T79" fmla="*/ 238 h 244"/>
              <a:gd name="T80" fmla="*/ 149 w 243"/>
              <a:gd name="T81" fmla="*/ 240 h 244"/>
              <a:gd name="T82" fmla="*/ 127 w 243"/>
              <a:gd name="T83" fmla="*/ 220 h 244"/>
              <a:gd name="T84" fmla="*/ 116 w 243"/>
              <a:gd name="T85" fmla="*/ 220 h 244"/>
              <a:gd name="T86" fmla="*/ 95 w 243"/>
              <a:gd name="T87" fmla="*/ 239 h 244"/>
              <a:gd name="T88" fmla="*/ 86 w 243"/>
              <a:gd name="T89" fmla="*/ 236 h 244"/>
              <a:gd name="T90" fmla="*/ 78 w 243"/>
              <a:gd name="T91" fmla="*/ 209 h 244"/>
              <a:gd name="T92" fmla="*/ 68 w 243"/>
              <a:gd name="T93" fmla="*/ 203 h 244"/>
              <a:gd name="T94" fmla="*/ 39 w 243"/>
              <a:gd name="T95" fmla="*/ 210 h 244"/>
              <a:gd name="T96" fmla="*/ 34 w 243"/>
              <a:gd name="T97" fmla="*/ 205 h 244"/>
              <a:gd name="T98" fmla="*/ 192 w 243"/>
              <a:gd name="T99" fmla="*/ 122 h 244"/>
              <a:gd name="T100" fmla="*/ 123 w 243"/>
              <a:gd name="T101" fmla="*/ 51 h 244"/>
              <a:gd name="T102" fmla="*/ 51 w 243"/>
              <a:gd name="T103" fmla="*/ 120 h 244"/>
              <a:gd name="T104" fmla="*/ 121 w 243"/>
              <a:gd name="T105" fmla="*/ 193 h 244"/>
              <a:gd name="T106" fmla="*/ 192 w 243"/>
              <a:gd name="T107" fmla="*/ 12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3" h="244">
                <a:moveTo>
                  <a:pt x="34" y="205"/>
                </a:moveTo>
                <a:cubicBezTo>
                  <a:pt x="36" y="194"/>
                  <a:pt x="38" y="184"/>
                  <a:pt x="40" y="173"/>
                </a:cubicBezTo>
                <a:cubicBezTo>
                  <a:pt x="41" y="169"/>
                  <a:pt x="40" y="168"/>
                  <a:pt x="36" y="167"/>
                </a:cubicBezTo>
                <a:cubicBezTo>
                  <a:pt x="26" y="163"/>
                  <a:pt x="16" y="160"/>
                  <a:pt x="5" y="156"/>
                </a:cubicBezTo>
                <a:cubicBezTo>
                  <a:pt x="1" y="155"/>
                  <a:pt x="1" y="153"/>
                  <a:pt x="4" y="150"/>
                </a:cubicBezTo>
                <a:cubicBezTo>
                  <a:pt x="11" y="142"/>
                  <a:pt x="17" y="134"/>
                  <a:pt x="24" y="127"/>
                </a:cubicBezTo>
                <a:cubicBezTo>
                  <a:pt x="28" y="123"/>
                  <a:pt x="28" y="121"/>
                  <a:pt x="24" y="117"/>
                </a:cubicBezTo>
                <a:cubicBezTo>
                  <a:pt x="17" y="110"/>
                  <a:pt x="11" y="101"/>
                  <a:pt x="4" y="94"/>
                </a:cubicBezTo>
                <a:cubicBezTo>
                  <a:pt x="1" y="90"/>
                  <a:pt x="0" y="89"/>
                  <a:pt x="6" y="87"/>
                </a:cubicBezTo>
                <a:cubicBezTo>
                  <a:pt x="15" y="84"/>
                  <a:pt x="25" y="81"/>
                  <a:pt x="35" y="77"/>
                </a:cubicBezTo>
                <a:cubicBezTo>
                  <a:pt x="39" y="76"/>
                  <a:pt x="41" y="73"/>
                  <a:pt x="40" y="69"/>
                </a:cubicBezTo>
                <a:cubicBezTo>
                  <a:pt x="38" y="60"/>
                  <a:pt x="36" y="50"/>
                  <a:pt x="34" y="41"/>
                </a:cubicBezTo>
                <a:cubicBezTo>
                  <a:pt x="33" y="33"/>
                  <a:pt x="33" y="33"/>
                  <a:pt x="40" y="34"/>
                </a:cubicBezTo>
                <a:cubicBezTo>
                  <a:pt x="49" y="36"/>
                  <a:pt x="59" y="38"/>
                  <a:pt x="68" y="40"/>
                </a:cubicBezTo>
                <a:cubicBezTo>
                  <a:pt x="73" y="41"/>
                  <a:pt x="76" y="40"/>
                  <a:pt x="77" y="34"/>
                </a:cubicBezTo>
                <a:cubicBezTo>
                  <a:pt x="80" y="25"/>
                  <a:pt x="84" y="16"/>
                  <a:pt x="87" y="7"/>
                </a:cubicBezTo>
                <a:cubicBezTo>
                  <a:pt x="88" y="2"/>
                  <a:pt x="90" y="0"/>
                  <a:pt x="94" y="5"/>
                </a:cubicBezTo>
                <a:cubicBezTo>
                  <a:pt x="102" y="12"/>
                  <a:pt x="110" y="18"/>
                  <a:pt x="117" y="25"/>
                </a:cubicBezTo>
                <a:cubicBezTo>
                  <a:pt x="121" y="28"/>
                  <a:pt x="123" y="28"/>
                  <a:pt x="126" y="25"/>
                </a:cubicBezTo>
                <a:cubicBezTo>
                  <a:pt x="133" y="18"/>
                  <a:pt x="140" y="12"/>
                  <a:pt x="148" y="6"/>
                </a:cubicBezTo>
                <a:cubicBezTo>
                  <a:pt x="154" y="0"/>
                  <a:pt x="154" y="0"/>
                  <a:pt x="157" y="9"/>
                </a:cubicBezTo>
                <a:cubicBezTo>
                  <a:pt x="160" y="18"/>
                  <a:pt x="163" y="27"/>
                  <a:pt x="166" y="36"/>
                </a:cubicBezTo>
                <a:cubicBezTo>
                  <a:pt x="168" y="40"/>
                  <a:pt x="169" y="41"/>
                  <a:pt x="174" y="40"/>
                </a:cubicBezTo>
                <a:cubicBezTo>
                  <a:pt x="184" y="38"/>
                  <a:pt x="195" y="36"/>
                  <a:pt x="205" y="34"/>
                </a:cubicBezTo>
                <a:cubicBezTo>
                  <a:pt x="210" y="33"/>
                  <a:pt x="210" y="34"/>
                  <a:pt x="210" y="38"/>
                </a:cubicBezTo>
                <a:cubicBezTo>
                  <a:pt x="207" y="49"/>
                  <a:pt x="206" y="59"/>
                  <a:pt x="203" y="69"/>
                </a:cubicBezTo>
                <a:cubicBezTo>
                  <a:pt x="202" y="74"/>
                  <a:pt x="204" y="76"/>
                  <a:pt x="208" y="77"/>
                </a:cubicBezTo>
                <a:cubicBezTo>
                  <a:pt x="218" y="80"/>
                  <a:pt x="227" y="84"/>
                  <a:pt x="237" y="87"/>
                </a:cubicBezTo>
                <a:cubicBezTo>
                  <a:pt x="242" y="89"/>
                  <a:pt x="243" y="90"/>
                  <a:pt x="239" y="94"/>
                </a:cubicBezTo>
                <a:cubicBezTo>
                  <a:pt x="232" y="102"/>
                  <a:pt x="226" y="110"/>
                  <a:pt x="219" y="117"/>
                </a:cubicBezTo>
                <a:cubicBezTo>
                  <a:pt x="216" y="121"/>
                  <a:pt x="216" y="123"/>
                  <a:pt x="219" y="126"/>
                </a:cubicBezTo>
                <a:cubicBezTo>
                  <a:pt x="226" y="134"/>
                  <a:pt x="232" y="142"/>
                  <a:pt x="240" y="150"/>
                </a:cubicBezTo>
                <a:cubicBezTo>
                  <a:pt x="243" y="154"/>
                  <a:pt x="242" y="155"/>
                  <a:pt x="238" y="156"/>
                </a:cubicBezTo>
                <a:cubicBezTo>
                  <a:pt x="229" y="159"/>
                  <a:pt x="219" y="163"/>
                  <a:pt x="210" y="166"/>
                </a:cubicBezTo>
                <a:cubicBezTo>
                  <a:pt x="203" y="167"/>
                  <a:pt x="202" y="171"/>
                  <a:pt x="204" y="177"/>
                </a:cubicBezTo>
                <a:cubicBezTo>
                  <a:pt x="206" y="186"/>
                  <a:pt x="208" y="196"/>
                  <a:pt x="210" y="206"/>
                </a:cubicBezTo>
                <a:cubicBezTo>
                  <a:pt x="211" y="210"/>
                  <a:pt x="210" y="211"/>
                  <a:pt x="206" y="210"/>
                </a:cubicBezTo>
                <a:cubicBezTo>
                  <a:pt x="196" y="208"/>
                  <a:pt x="186" y="206"/>
                  <a:pt x="176" y="204"/>
                </a:cubicBezTo>
                <a:cubicBezTo>
                  <a:pt x="169" y="203"/>
                  <a:pt x="166" y="205"/>
                  <a:pt x="165" y="211"/>
                </a:cubicBezTo>
                <a:cubicBezTo>
                  <a:pt x="163" y="220"/>
                  <a:pt x="158" y="229"/>
                  <a:pt x="156" y="238"/>
                </a:cubicBezTo>
                <a:cubicBezTo>
                  <a:pt x="155" y="243"/>
                  <a:pt x="152" y="243"/>
                  <a:pt x="149" y="240"/>
                </a:cubicBezTo>
                <a:cubicBezTo>
                  <a:pt x="143" y="232"/>
                  <a:pt x="134" y="227"/>
                  <a:pt x="127" y="220"/>
                </a:cubicBezTo>
                <a:cubicBezTo>
                  <a:pt x="123" y="216"/>
                  <a:pt x="120" y="216"/>
                  <a:pt x="116" y="220"/>
                </a:cubicBezTo>
                <a:cubicBezTo>
                  <a:pt x="109" y="226"/>
                  <a:pt x="101" y="232"/>
                  <a:pt x="95" y="239"/>
                </a:cubicBezTo>
                <a:cubicBezTo>
                  <a:pt x="90" y="244"/>
                  <a:pt x="88" y="241"/>
                  <a:pt x="86" y="236"/>
                </a:cubicBezTo>
                <a:cubicBezTo>
                  <a:pt x="83" y="227"/>
                  <a:pt x="80" y="218"/>
                  <a:pt x="78" y="209"/>
                </a:cubicBezTo>
                <a:cubicBezTo>
                  <a:pt x="76" y="204"/>
                  <a:pt x="74" y="202"/>
                  <a:pt x="68" y="203"/>
                </a:cubicBezTo>
                <a:cubicBezTo>
                  <a:pt x="58" y="205"/>
                  <a:pt x="49" y="208"/>
                  <a:pt x="39" y="210"/>
                </a:cubicBezTo>
                <a:cubicBezTo>
                  <a:pt x="34" y="210"/>
                  <a:pt x="33" y="209"/>
                  <a:pt x="34" y="205"/>
                </a:cubicBezTo>
                <a:close/>
                <a:moveTo>
                  <a:pt x="192" y="122"/>
                </a:moveTo>
                <a:cubicBezTo>
                  <a:pt x="193" y="83"/>
                  <a:pt x="162" y="51"/>
                  <a:pt x="123" y="51"/>
                </a:cubicBezTo>
                <a:cubicBezTo>
                  <a:pt x="83" y="51"/>
                  <a:pt x="51" y="82"/>
                  <a:pt x="51" y="120"/>
                </a:cubicBezTo>
                <a:cubicBezTo>
                  <a:pt x="50" y="161"/>
                  <a:pt x="81" y="192"/>
                  <a:pt x="121" y="193"/>
                </a:cubicBezTo>
                <a:cubicBezTo>
                  <a:pt x="161" y="193"/>
                  <a:pt x="193" y="159"/>
                  <a:pt x="192" y="12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C4CC2CC1-71E5-4792-BB97-7CF1F79CC77A}"/>
              </a:ext>
            </a:extLst>
          </p:cNvPr>
          <p:cNvSpPr>
            <a:spLocks/>
          </p:cNvSpPr>
          <p:nvPr/>
        </p:nvSpPr>
        <p:spPr bwMode="auto">
          <a:xfrm>
            <a:off x="4633687" y="2263476"/>
            <a:ext cx="479425" cy="573088"/>
          </a:xfrm>
          <a:custGeom>
            <a:avLst/>
            <a:gdLst>
              <a:gd name="T0" fmla="*/ 186 w 199"/>
              <a:gd name="T1" fmla="*/ 198 h 238"/>
              <a:gd name="T2" fmla="*/ 192 w 199"/>
              <a:gd name="T3" fmla="*/ 198 h 238"/>
              <a:gd name="T4" fmla="*/ 198 w 199"/>
              <a:gd name="T5" fmla="*/ 200 h 238"/>
              <a:gd name="T6" fmla="*/ 194 w 199"/>
              <a:gd name="T7" fmla="*/ 206 h 238"/>
              <a:gd name="T8" fmla="*/ 81 w 199"/>
              <a:gd name="T9" fmla="*/ 222 h 238"/>
              <a:gd name="T10" fmla="*/ 9 w 199"/>
              <a:gd name="T11" fmla="*/ 131 h 238"/>
              <a:gd name="T12" fmla="*/ 125 w 199"/>
              <a:gd name="T13" fmla="*/ 1 h 238"/>
              <a:gd name="T14" fmla="*/ 135 w 199"/>
              <a:gd name="T15" fmla="*/ 4 h 238"/>
              <a:gd name="T16" fmla="*/ 128 w 199"/>
              <a:gd name="T17" fmla="*/ 11 h 238"/>
              <a:gd name="T18" fmla="*/ 89 w 199"/>
              <a:gd name="T19" fmla="*/ 125 h 238"/>
              <a:gd name="T20" fmla="*/ 186 w 199"/>
              <a:gd name="T21" fmla="*/ 19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38">
                <a:moveTo>
                  <a:pt x="186" y="198"/>
                </a:moveTo>
                <a:cubicBezTo>
                  <a:pt x="188" y="198"/>
                  <a:pt x="190" y="198"/>
                  <a:pt x="192" y="198"/>
                </a:cubicBezTo>
                <a:cubicBezTo>
                  <a:pt x="194" y="198"/>
                  <a:pt x="197" y="197"/>
                  <a:pt x="198" y="200"/>
                </a:cubicBezTo>
                <a:cubicBezTo>
                  <a:pt x="199" y="203"/>
                  <a:pt x="196" y="204"/>
                  <a:pt x="194" y="206"/>
                </a:cubicBezTo>
                <a:cubicBezTo>
                  <a:pt x="160" y="232"/>
                  <a:pt x="121" y="238"/>
                  <a:pt x="81" y="222"/>
                </a:cubicBezTo>
                <a:cubicBezTo>
                  <a:pt x="40" y="206"/>
                  <a:pt x="15" y="175"/>
                  <a:pt x="9" y="131"/>
                </a:cubicBezTo>
                <a:cubicBezTo>
                  <a:pt x="0" y="61"/>
                  <a:pt x="54" y="0"/>
                  <a:pt x="125" y="1"/>
                </a:cubicBezTo>
                <a:cubicBezTo>
                  <a:pt x="128" y="1"/>
                  <a:pt x="134" y="0"/>
                  <a:pt x="135" y="4"/>
                </a:cubicBezTo>
                <a:cubicBezTo>
                  <a:pt x="137" y="8"/>
                  <a:pt x="131" y="9"/>
                  <a:pt x="128" y="11"/>
                </a:cubicBezTo>
                <a:cubicBezTo>
                  <a:pt x="92" y="36"/>
                  <a:pt x="76" y="83"/>
                  <a:pt x="89" y="125"/>
                </a:cubicBezTo>
                <a:cubicBezTo>
                  <a:pt x="103" y="168"/>
                  <a:pt x="142" y="198"/>
                  <a:pt x="186" y="19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95DF29C-3F9D-444F-9251-D64F5FD8DC9C}"/>
              </a:ext>
            </a:extLst>
          </p:cNvPr>
          <p:cNvSpPr>
            <a:spLocks/>
          </p:cNvSpPr>
          <p:nvPr/>
        </p:nvSpPr>
        <p:spPr bwMode="auto">
          <a:xfrm>
            <a:off x="5563962" y="4030363"/>
            <a:ext cx="500063" cy="585788"/>
          </a:xfrm>
          <a:custGeom>
            <a:avLst/>
            <a:gdLst>
              <a:gd name="T0" fmla="*/ 195 w 208"/>
              <a:gd name="T1" fmla="*/ 198 h 243"/>
              <a:gd name="T2" fmla="*/ 206 w 208"/>
              <a:gd name="T3" fmla="*/ 200 h 243"/>
              <a:gd name="T4" fmla="*/ 198 w 208"/>
              <a:gd name="T5" fmla="*/ 209 h 243"/>
              <a:gd name="T6" fmla="*/ 45 w 208"/>
              <a:gd name="T7" fmla="*/ 191 h 243"/>
              <a:gd name="T8" fmla="*/ 64 w 208"/>
              <a:gd name="T9" fmla="*/ 23 h 243"/>
              <a:gd name="T10" fmla="*/ 136 w 208"/>
              <a:gd name="T11" fmla="*/ 1 h 243"/>
              <a:gd name="T12" fmla="*/ 144 w 208"/>
              <a:gd name="T13" fmla="*/ 4 h 243"/>
              <a:gd name="T14" fmla="*/ 139 w 208"/>
              <a:gd name="T15" fmla="*/ 10 h 243"/>
              <a:gd name="T16" fmla="*/ 119 w 208"/>
              <a:gd name="T17" fmla="*/ 163 h 243"/>
              <a:gd name="T18" fmla="*/ 195 w 208"/>
              <a:gd name="T19" fmla="*/ 19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" h="243">
                <a:moveTo>
                  <a:pt x="195" y="198"/>
                </a:moveTo>
                <a:cubicBezTo>
                  <a:pt x="198" y="199"/>
                  <a:pt x="205" y="195"/>
                  <a:pt x="206" y="200"/>
                </a:cubicBezTo>
                <a:cubicBezTo>
                  <a:pt x="208" y="205"/>
                  <a:pt x="201" y="207"/>
                  <a:pt x="198" y="209"/>
                </a:cubicBezTo>
                <a:cubicBezTo>
                  <a:pt x="149" y="243"/>
                  <a:pt x="83" y="236"/>
                  <a:pt x="45" y="191"/>
                </a:cubicBezTo>
                <a:cubicBezTo>
                  <a:pt x="0" y="141"/>
                  <a:pt x="9" y="62"/>
                  <a:pt x="64" y="23"/>
                </a:cubicBezTo>
                <a:cubicBezTo>
                  <a:pt x="85" y="7"/>
                  <a:pt x="110" y="0"/>
                  <a:pt x="136" y="1"/>
                </a:cubicBezTo>
                <a:cubicBezTo>
                  <a:pt x="139" y="1"/>
                  <a:pt x="142" y="0"/>
                  <a:pt x="144" y="4"/>
                </a:cubicBezTo>
                <a:cubicBezTo>
                  <a:pt x="145" y="8"/>
                  <a:pt x="141" y="8"/>
                  <a:pt x="139" y="10"/>
                </a:cubicBezTo>
                <a:cubicBezTo>
                  <a:pt x="87" y="45"/>
                  <a:pt x="78" y="117"/>
                  <a:pt x="119" y="163"/>
                </a:cubicBezTo>
                <a:cubicBezTo>
                  <a:pt x="141" y="187"/>
                  <a:pt x="169" y="198"/>
                  <a:pt x="195" y="19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37120B45-F461-46A1-A3C5-F18AB3948E6E}"/>
              </a:ext>
            </a:extLst>
          </p:cNvPr>
          <p:cNvSpPr>
            <a:spLocks/>
          </p:cNvSpPr>
          <p:nvPr/>
        </p:nvSpPr>
        <p:spPr bwMode="auto">
          <a:xfrm>
            <a:off x="6533924" y="1499888"/>
            <a:ext cx="317500" cy="317500"/>
          </a:xfrm>
          <a:custGeom>
            <a:avLst/>
            <a:gdLst>
              <a:gd name="T0" fmla="*/ 0 w 132"/>
              <a:gd name="T1" fmla="*/ 66 h 132"/>
              <a:gd name="T2" fmla="*/ 67 w 132"/>
              <a:gd name="T3" fmla="*/ 0 h 132"/>
              <a:gd name="T4" fmla="*/ 132 w 132"/>
              <a:gd name="T5" fmla="*/ 66 h 132"/>
              <a:gd name="T6" fmla="*/ 66 w 132"/>
              <a:gd name="T7" fmla="*/ 132 h 132"/>
              <a:gd name="T8" fmla="*/ 0 w 132"/>
              <a:gd name="T9" fmla="*/ 6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32">
                <a:moveTo>
                  <a:pt x="0" y="66"/>
                </a:moveTo>
                <a:cubicBezTo>
                  <a:pt x="0" y="29"/>
                  <a:pt x="30" y="0"/>
                  <a:pt x="67" y="0"/>
                </a:cubicBezTo>
                <a:cubicBezTo>
                  <a:pt x="103" y="0"/>
                  <a:pt x="132" y="30"/>
                  <a:pt x="132" y="66"/>
                </a:cubicBezTo>
                <a:cubicBezTo>
                  <a:pt x="132" y="103"/>
                  <a:pt x="102" y="132"/>
                  <a:pt x="66" y="132"/>
                </a:cubicBezTo>
                <a:cubicBezTo>
                  <a:pt x="30" y="132"/>
                  <a:pt x="0" y="102"/>
                  <a:pt x="0" y="6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1D4A22C1-9210-481B-88E4-2F47E595AF6E}"/>
              </a:ext>
            </a:extLst>
          </p:cNvPr>
          <p:cNvSpPr>
            <a:spLocks noEditPoints="1"/>
          </p:cNvSpPr>
          <p:nvPr/>
        </p:nvSpPr>
        <p:spPr bwMode="auto">
          <a:xfrm>
            <a:off x="4801962" y="3303288"/>
            <a:ext cx="412750" cy="428625"/>
          </a:xfrm>
          <a:custGeom>
            <a:avLst/>
            <a:gdLst>
              <a:gd name="T0" fmla="*/ 147 w 171"/>
              <a:gd name="T1" fmla="*/ 143 h 178"/>
              <a:gd name="T2" fmla="*/ 27 w 171"/>
              <a:gd name="T3" fmla="*/ 140 h 178"/>
              <a:gd name="T4" fmla="*/ 17 w 171"/>
              <a:gd name="T5" fmla="*/ 46 h 178"/>
              <a:gd name="T6" fmla="*/ 101 w 171"/>
              <a:gd name="T7" fmla="*/ 5 h 178"/>
              <a:gd name="T8" fmla="*/ 169 w 171"/>
              <a:gd name="T9" fmla="*/ 72 h 178"/>
              <a:gd name="T10" fmla="*/ 165 w 171"/>
              <a:gd name="T11" fmla="*/ 114 h 178"/>
              <a:gd name="T12" fmla="*/ 155 w 171"/>
              <a:gd name="T13" fmla="*/ 113 h 178"/>
              <a:gd name="T14" fmla="*/ 158 w 171"/>
              <a:gd name="T15" fmla="*/ 67 h 178"/>
              <a:gd name="T16" fmla="*/ 152 w 171"/>
              <a:gd name="T17" fmla="*/ 66 h 178"/>
              <a:gd name="T18" fmla="*/ 145 w 171"/>
              <a:gd name="T19" fmla="*/ 66 h 178"/>
              <a:gd name="T20" fmla="*/ 124 w 171"/>
              <a:gd name="T21" fmla="*/ 35 h 178"/>
              <a:gd name="T22" fmla="*/ 100 w 171"/>
              <a:gd name="T23" fmla="*/ 15 h 178"/>
              <a:gd name="T24" fmla="*/ 75 w 171"/>
              <a:gd name="T25" fmla="*/ 15 h 178"/>
              <a:gd name="T26" fmla="*/ 57 w 171"/>
              <a:gd name="T27" fmla="*/ 24 h 178"/>
              <a:gd name="T28" fmla="*/ 71 w 171"/>
              <a:gd name="T29" fmla="*/ 30 h 178"/>
              <a:gd name="T30" fmla="*/ 70 w 171"/>
              <a:gd name="T31" fmla="*/ 31 h 178"/>
              <a:gd name="T32" fmla="*/ 64 w 171"/>
              <a:gd name="T33" fmla="*/ 37 h 178"/>
              <a:gd name="T34" fmla="*/ 61 w 171"/>
              <a:gd name="T35" fmla="*/ 39 h 178"/>
              <a:gd name="T36" fmla="*/ 57 w 171"/>
              <a:gd name="T37" fmla="*/ 44 h 178"/>
              <a:gd name="T38" fmla="*/ 49 w 171"/>
              <a:gd name="T39" fmla="*/ 77 h 178"/>
              <a:gd name="T40" fmla="*/ 41 w 171"/>
              <a:gd name="T41" fmla="*/ 73 h 178"/>
              <a:gd name="T42" fmla="*/ 33 w 171"/>
              <a:gd name="T43" fmla="*/ 90 h 178"/>
              <a:gd name="T44" fmla="*/ 37 w 171"/>
              <a:gd name="T45" fmla="*/ 96 h 178"/>
              <a:gd name="T46" fmla="*/ 40 w 171"/>
              <a:gd name="T47" fmla="*/ 91 h 178"/>
              <a:gd name="T48" fmla="*/ 42 w 171"/>
              <a:gd name="T49" fmla="*/ 88 h 178"/>
              <a:gd name="T50" fmla="*/ 44 w 171"/>
              <a:gd name="T51" fmla="*/ 89 h 178"/>
              <a:gd name="T52" fmla="*/ 51 w 171"/>
              <a:gd name="T53" fmla="*/ 97 h 178"/>
              <a:gd name="T54" fmla="*/ 52 w 171"/>
              <a:gd name="T55" fmla="*/ 99 h 178"/>
              <a:gd name="T56" fmla="*/ 57 w 171"/>
              <a:gd name="T57" fmla="*/ 105 h 178"/>
              <a:gd name="T58" fmla="*/ 64 w 171"/>
              <a:gd name="T59" fmla="*/ 98 h 178"/>
              <a:gd name="T60" fmla="*/ 70 w 171"/>
              <a:gd name="T61" fmla="*/ 93 h 178"/>
              <a:gd name="T62" fmla="*/ 91 w 171"/>
              <a:gd name="T63" fmla="*/ 93 h 178"/>
              <a:gd name="T64" fmla="*/ 95 w 171"/>
              <a:gd name="T65" fmla="*/ 92 h 178"/>
              <a:gd name="T66" fmla="*/ 101 w 171"/>
              <a:gd name="T67" fmla="*/ 92 h 178"/>
              <a:gd name="T68" fmla="*/ 121 w 171"/>
              <a:gd name="T69" fmla="*/ 96 h 178"/>
              <a:gd name="T70" fmla="*/ 129 w 171"/>
              <a:gd name="T71" fmla="*/ 100 h 178"/>
              <a:gd name="T72" fmla="*/ 127 w 171"/>
              <a:gd name="T73" fmla="*/ 126 h 178"/>
              <a:gd name="T74" fmla="*/ 122 w 171"/>
              <a:gd name="T75" fmla="*/ 146 h 178"/>
              <a:gd name="T76" fmla="*/ 122 w 171"/>
              <a:gd name="T77" fmla="*/ 149 h 178"/>
              <a:gd name="T78" fmla="*/ 126 w 171"/>
              <a:gd name="T79" fmla="*/ 148 h 178"/>
              <a:gd name="T80" fmla="*/ 141 w 171"/>
              <a:gd name="T81" fmla="*/ 136 h 178"/>
              <a:gd name="T82" fmla="*/ 147 w 171"/>
              <a:gd name="T83" fmla="*/ 143 h 178"/>
              <a:gd name="T84" fmla="*/ 18 w 171"/>
              <a:gd name="T85" fmla="*/ 80 h 178"/>
              <a:gd name="T86" fmla="*/ 43 w 171"/>
              <a:gd name="T87" fmla="*/ 142 h 178"/>
              <a:gd name="T88" fmla="*/ 117 w 171"/>
              <a:gd name="T89" fmla="*/ 153 h 178"/>
              <a:gd name="T90" fmla="*/ 104 w 171"/>
              <a:gd name="T91" fmla="*/ 141 h 178"/>
              <a:gd name="T92" fmla="*/ 90 w 171"/>
              <a:gd name="T93" fmla="*/ 135 h 178"/>
              <a:gd name="T94" fmla="*/ 67 w 171"/>
              <a:gd name="T95" fmla="*/ 113 h 178"/>
              <a:gd name="T96" fmla="*/ 59 w 171"/>
              <a:gd name="T97" fmla="*/ 108 h 178"/>
              <a:gd name="T98" fmla="*/ 53 w 171"/>
              <a:gd name="T99" fmla="*/ 107 h 178"/>
              <a:gd name="T100" fmla="*/ 36 w 171"/>
              <a:gd name="T101" fmla="*/ 103 h 178"/>
              <a:gd name="T102" fmla="*/ 27 w 171"/>
              <a:gd name="T103" fmla="*/ 99 h 178"/>
              <a:gd name="T104" fmla="*/ 18 w 171"/>
              <a:gd name="T105" fmla="*/ 80 h 178"/>
              <a:gd name="T106" fmla="*/ 51 w 171"/>
              <a:gd name="T107" fmla="*/ 35 h 178"/>
              <a:gd name="T108" fmla="*/ 54 w 171"/>
              <a:gd name="T109" fmla="*/ 25 h 178"/>
              <a:gd name="T110" fmla="*/ 51 w 171"/>
              <a:gd name="T111" fmla="*/ 3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78">
                <a:moveTo>
                  <a:pt x="147" y="143"/>
                </a:moveTo>
                <a:cubicBezTo>
                  <a:pt x="116" y="176"/>
                  <a:pt x="60" y="178"/>
                  <a:pt x="27" y="140"/>
                </a:cubicBezTo>
                <a:cubicBezTo>
                  <a:pt x="4" y="114"/>
                  <a:pt x="0" y="76"/>
                  <a:pt x="17" y="46"/>
                </a:cubicBezTo>
                <a:cubicBezTo>
                  <a:pt x="34" y="16"/>
                  <a:pt x="68" y="0"/>
                  <a:pt x="101" y="5"/>
                </a:cubicBezTo>
                <a:cubicBezTo>
                  <a:pt x="136" y="11"/>
                  <a:pt x="163" y="38"/>
                  <a:pt x="169" y="72"/>
                </a:cubicBezTo>
                <a:cubicBezTo>
                  <a:pt x="171" y="86"/>
                  <a:pt x="170" y="101"/>
                  <a:pt x="165" y="114"/>
                </a:cubicBezTo>
                <a:cubicBezTo>
                  <a:pt x="162" y="114"/>
                  <a:pt x="159" y="114"/>
                  <a:pt x="155" y="113"/>
                </a:cubicBezTo>
                <a:cubicBezTo>
                  <a:pt x="161" y="98"/>
                  <a:pt x="162" y="83"/>
                  <a:pt x="158" y="67"/>
                </a:cubicBezTo>
                <a:cubicBezTo>
                  <a:pt x="157" y="64"/>
                  <a:pt x="156" y="61"/>
                  <a:pt x="152" y="66"/>
                </a:cubicBezTo>
                <a:cubicBezTo>
                  <a:pt x="150" y="68"/>
                  <a:pt x="148" y="68"/>
                  <a:pt x="145" y="66"/>
                </a:cubicBezTo>
                <a:cubicBezTo>
                  <a:pt x="134" y="58"/>
                  <a:pt x="127" y="47"/>
                  <a:pt x="124" y="35"/>
                </a:cubicBezTo>
                <a:cubicBezTo>
                  <a:pt x="120" y="23"/>
                  <a:pt x="110" y="19"/>
                  <a:pt x="100" y="15"/>
                </a:cubicBezTo>
                <a:cubicBezTo>
                  <a:pt x="93" y="12"/>
                  <a:pt x="84" y="13"/>
                  <a:pt x="75" y="15"/>
                </a:cubicBezTo>
                <a:cubicBezTo>
                  <a:pt x="69" y="17"/>
                  <a:pt x="62" y="17"/>
                  <a:pt x="57" y="24"/>
                </a:cubicBezTo>
                <a:cubicBezTo>
                  <a:pt x="64" y="22"/>
                  <a:pt x="67" y="26"/>
                  <a:pt x="71" y="30"/>
                </a:cubicBezTo>
                <a:cubicBezTo>
                  <a:pt x="71" y="30"/>
                  <a:pt x="70" y="30"/>
                  <a:pt x="70" y="31"/>
                </a:cubicBezTo>
                <a:cubicBezTo>
                  <a:pt x="67" y="32"/>
                  <a:pt x="59" y="28"/>
                  <a:pt x="64" y="37"/>
                </a:cubicBezTo>
                <a:cubicBezTo>
                  <a:pt x="64" y="37"/>
                  <a:pt x="62" y="39"/>
                  <a:pt x="61" y="39"/>
                </a:cubicBezTo>
                <a:cubicBezTo>
                  <a:pt x="59" y="40"/>
                  <a:pt x="58" y="42"/>
                  <a:pt x="57" y="44"/>
                </a:cubicBezTo>
                <a:cubicBezTo>
                  <a:pt x="53" y="54"/>
                  <a:pt x="45" y="64"/>
                  <a:pt x="49" y="77"/>
                </a:cubicBezTo>
                <a:cubicBezTo>
                  <a:pt x="45" y="77"/>
                  <a:pt x="46" y="70"/>
                  <a:pt x="41" y="73"/>
                </a:cubicBezTo>
                <a:cubicBezTo>
                  <a:pt x="34" y="76"/>
                  <a:pt x="31" y="82"/>
                  <a:pt x="33" y="90"/>
                </a:cubicBezTo>
                <a:cubicBezTo>
                  <a:pt x="34" y="93"/>
                  <a:pt x="34" y="96"/>
                  <a:pt x="37" y="96"/>
                </a:cubicBezTo>
                <a:cubicBezTo>
                  <a:pt x="40" y="96"/>
                  <a:pt x="40" y="93"/>
                  <a:pt x="40" y="91"/>
                </a:cubicBezTo>
                <a:cubicBezTo>
                  <a:pt x="40" y="89"/>
                  <a:pt x="41" y="88"/>
                  <a:pt x="42" y="88"/>
                </a:cubicBezTo>
                <a:cubicBezTo>
                  <a:pt x="43" y="88"/>
                  <a:pt x="44" y="88"/>
                  <a:pt x="44" y="89"/>
                </a:cubicBezTo>
                <a:cubicBezTo>
                  <a:pt x="44" y="93"/>
                  <a:pt x="44" y="98"/>
                  <a:pt x="51" y="97"/>
                </a:cubicBezTo>
                <a:cubicBezTo>
                  <a:pt x="51" y="97"/>
                  <a:pt x="52" y="98"/>
                  <a:pt x="52" y="99"/>
                </a:cubicBezTo>
                <a:cubicBezTo>
                  <a:pt x="53" y="102"/>
                  <a:pt x="53" y="106"/>
                  <a:pt x="57" y="105"/>
                </a:cubicBezTo>
                <a:cubicBezTo>
                  <a:pt x="60" y="105"/>
                  <a:pt x="64" y="103"/>
                  <a:pt x="64" y="98"/>
                </a:cubicBezTo>
                <a:cubicBezTo>
                  <a:pt x="64" y="95"/>
                  <a:pt x="67" y="94"/>
                  <a:pt x="70" y="93"/>
                </a:cubicBezTo>
                <a:cubicBezTo>
                  <a:pt x="77" y="92"/>
                  <a:pt x="84" y="88"/>
                  <a:pt x="91" y="93"/>
                </a:cubicBezTo>
                <a:cubicBezTo>
                  <a:pt x="92" y="94"/>
                  <a:pt x="94" y="93"/>
                  <a:pt x="95" y="92"/>
                </a:cubicBezTo>
                <a:cubicBezTo>
                  <a:pt x="97" y="91"/>
                  <a:pt x="100" y="91"/>
                  <a:pt x="101" y="92"/>
                </a:cubicBezTo>
                <a:cubicBezTo>
                  <a:pt x="107" y="99"/>
                  <a:pt x="114" y="98"/>
                  <a:pt x="121" y="96"/>
                </a:cubicBezTo>
                <a:cubicBezTo>
                  <a:pt x="124" y="96"/>
                  <a:pt x="129" y="96"/>
                  <a:pt x="129" y="100"/>
                </a:cubicBezTo>
                <a:cubicBezTo>
                  <a:pt x="129" y="109"/>
                  <a:pt x="131" y="118"/>
                  <a:pt x="127" y="126"/>
                </a:cubicBezTo>
                <a:cubicBezTo>
                  <a:pt x="124" y="133"/>
                  <a:pt x="124" y="139"/>
                  <a:pt x="122" y="146"/>
                </a:cubicBezTo>
                <a:cubicBezTo>
                  <a:pt x="121" y="147"/>
                  <a:pt x="121" y="148"/>
                  <a:pt x="122" y="149"/>
                </a:cubicBezTo>
                <a:cubicBezTo>
                  <a:pt x="123" y="150"/>
                  <a:pt x="124" y="149"/>
                  <a:pt x="126" y="148"/>
                </a:cubicBezTo>
                <a:cubicBezTo>
                  <a:pt x="131" y="144"/>
                  <a:pt x="136" y="140"/>
                  <a:pt x="141" y="136"/>
                </a:cubicBezTo>
                <a:cubicBezTo>
                  <a:pt x="141" y="140"/>
                  <a:pt x="144" y="141"/>
                  <a:pt x="147" y="143"/>
                </a:cubicBezTo>
                <a:close/>
                <a:moveTo>
                  <a:pt x="18" y="80"/>
                </a:moveTo>
                <a:cubicBezTo>
                  <a:pt x="12" y="99"/>
                  <a:pt x="24" y="127"/>
                  <a:pt x="43" y="142"/>
                </a:cubicBezTo>
                <a:cubicBezTo>
                  <a:pt x="65" y="160"/>
                  <a:pt x="89" y="163"/>
                  <a:pt x="117" y="153"/>
                </a:cubicBezTo>
                <a:cubicBezTo>
                  <a:pt x="112" y="149"/>
                  <a:pt x="108" y="145"/>
                  <a:pt x="104" y="141"/>
                </a:cubicBezTo>
                <a:cubicBezTo>
                  <a:pt x="100" y="138"/>
                  <a:pt x="96" y="135"/>
                  <a:pt x="90" y="135"/>
                </a:cubicBezTo>
                <a:cubicBezTo>
                  <a:pt x="78" y="134"/>
                  <a:pt x="70" y="125"/>
                  <a:pt x="67" y="113"/>
                </a:cubicBezTo>
                <a:cubicBezTo>
                  <a:pt x="66" y="110"/>
                  <a:pt x="65" y="103"/>
                  <a:pt x="59" y="108"/>
                </a:cubicBezTo>
                <a:cubicBezTo>
                  <a:pt x="57" y="109"/>
                  <a:pt x="54" y="108"/>
                  <a:pt x="53" y="107"/>
                </a:cubicBezTo>
                <a:cubicBezTo>
                  <a:pt x="48" y="102"/>
                  <a:pt x="42" y="103"/>
                  <a:pt x="36" y="103"/>
                </a:cubicBezTo>
                <a:cubicBezTo>
                  <a:pt x="33" y="103"/>
                  <a:pt x="28" y="103"/>
                  <a:pt x="27" y="99"/>
                </a:cubicBezTo>
                <a:cubicBezTo>
                  <a:pt x="26" y="92"/>
                  <a:pt x="16" y="89"/>
                  <a:pt x="18" y="80"/>
                </a:cubicBezTo>
                <a:close/>
                <a:moveTo>
                  <a:pt x="51" y="35"/>
                </a:moveTo>
                <a:cubicBezTo>
                  <a:pt x="52" y="31"/>
                  <a:pt x="55" y="28"/>
                  <a:pt x="54" y="25"/>
                </a:cubicBezTo>
                <a:cubicBezTo>
                  <a:pt x="47" y="28"/>
                  <a:pt x="46" y="30"/>
                  <a:pt x="51" y="3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AD645296-9A8E-4374-977E-1472824B874C}"/>
              </a:ext>
            </a:extLst>
          </p:cNvPr>
          <p:cNvSpPr>
            <a:spLocks noEditPoints="1"/>
          </p:cNvSpPr>
          <p:nvPr/>
        </p:nvSpPr>
        <p:spPr bwMode="auto">
          <a:xfrm>
            <a:off x="4643212" y="4112913"/>
            <a:ext cx="669925" cy="471488"/>
          </a:xfrm>
          <a:custGeom>
            <a:avLst/>
            <a:gdLst>
              <a:gd name="T0" fmla="*/ 52 w 278"/>
              <a:gd name="T1" fmla="*/ 61 h 196"/>
              <a:gd name="T2" fmla="*/ 66 w 278"/>
              <a:gd name="T3" fmla="*/ 54 h 196"/>
              <a:gd name="T4" fmla="*/ 121 w 278"/>
              <a:gd name="T5" fmla="*/ 34 h 196"/>
              <a:gd name="T6" fmla="*/ 131 w 278"/>
              <a:gd name="T7" fmla="*/ 31 h 196"/>
              <a:gd name="T8" fmla="*/ 184 w 278"/>
              <a:gd name="T9" fmla="*/ 2 h 196"/>
              <a:gd name="T10" fmla="*/ 232 w 278"/>
              <a:gd name="T11" fmla="*/ 38 h 196"/>
              <a:gd name="T12" fmla="*/ 247 w 278"/>
              <a:gd name="T13" fmla="*/ 61 h 196"/>
              <a:gd name="T14" fmla="*/ 219 w 278"/>
              <a:gd name="T15" fmla="*/ 155 h 196"/>
              <a:gd name="T16" fmla="*/ 207 w 278"/>
              <a:gd name="T17" fmla="*/ 162 h 196"/>
              <a:gd name="T18" fmla="*/ 151 w 278"/>
              <a:gd name="T19" fmla="*/ 178 h 196"/>
              <a:gd name="T20" fmla="*/ 141 w 278"/>
              <a:gd name="T21" fmla="*/ 180 h 196"/>
              <a:gd name="T22" fmla="*/ 69 w 278"/>
              <a:gd name="T23" fmla="*/ 166 h 196"/>
              <a:gd name="T24" fmla="*/ 50 w 278"/>
              <a:gd name="T25" fmla="*/ 156 h 196"/>
              <a:gd name="T26" fmla="*/ 1 w 278"/>
              <a:gd name="T27" fmla="*/ 110 h 196"/>
              <a:gd name="T28" fmla="*/ 52 w 278"/>
              <a:gd name="T29" fmla="*/ 61 h 196"/>
              <a:gd name="T30" fmla="*/ 249 w 278"/>
              <a:gd name="T31" fmla="*/ 100 h 196"/>
              <a:gd name="T32" fmla="*/ 228 w 278"/>
              <a:gd name="T33" fmla="*/ 64 h 196"/>
              <a:gd name="T34" fmla="*/ 222 w 278"/>
              <a:gd name="T35" fmla="*/ 54 h 196"/>
              <a:gd name="T36" fmla="*/ 191 w 278"/>
              <a:gd name="T37" fmla="*/ 17 h 196"/>
              <a:gd name="T38" fmla="*/ 139 w 278"/>
              <a:gd name="T39" fmla="*/ 46 h 196"/>
              <a:gd name="T40" fmla="*/ 125 w 278"/>
              <a:gd name="T41" fmla="*/ 51 h 196"/>
              <a:gd name="T42" fmla="*/ 91 w 278"/>
              <a:gd name="T43" fmla="*/ 49 h 196"/>
              <a:gd name="T44" fmla="*/ 72 w 278"/>
              <a:gd name="T45" fmla="*/ 73 h 196"/>
              <a:gd name="T46" fmla="*/ 63 w 278"/>
              <a:gd name="T47" fmla="*/ 78 h 196"/>
              <a:gd name="T48" fmla="*/ 42 w 278"/>
              <a:gd name="T49" fmla="*/ 76 h 196"/>
              <a:gd name="T50" fmla="*/ 17 w 278"/>
              <a:gd name="T51" fmla="*/ 97 h 196"/>
              <a:gd name="T52" fmla="*/ 25 w 278"/>
              <a:gd name="T53" fmla="*/ 133 h 196"/>
              <a:gd name="T54" fmla="*/ 60 w 278"/>
              <a:gd name="T55" fmla="*/ 142 h 196"/>
              <a:gd name="T56" fmla="*/ 78 w 278"/>
              <a:gd name="T57" fmla="*/ 155 h 196"/>
              <a:gd name="T58" fmla="*/ 136 w 278"/>
              <a:gd name="T59" fmla="*/ 165 h 196"/>
              <a:gd name="T60" fmla="*/ 150 w 278"/>
              <a:gd name="T61" fmla="*/ 163 h 196"/>
              <a:gd name="T62" fmla="*/ 199 w 278"/>
              <a:gd name="T63" fmla="*/ 149 h 196"/>
              <a:gd name="T64" fmla="*/ 210 w 278"/>
              <a:gd name="T65" fmla="*/ 142 h 196"/>
              <a:gd name="T66" fmla="*/ 249 w 278"/>
              <a:gd name="T67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8" h="196">
                <a:moveTo>
                  <a:pt x="52" y="61"/>
                </a:moveTo>
                <a:cubicBezTo>
                  <a:pt x="59" y="64"/>
                  <a:pt x="62" y="60"/>
                  <a:pt x="66" y="54"/>
                </a:cubicBezTo>
                <a:cubicBezTo>
                  <a:pt x="78" y="35"/>
                  <a:pt x="100" y="27"/>
                  <a:pt x="121" y="34"/>
                </a:cubicBezTo>
                <a:cubicBezTo>
                  <a:pt x="126" y="36"/>
                  <a:pt x="128" y="36"/>
                  <a:pt x="131" y="31"/>
                </a:cubicBezTo>
                <a:cubicBezTo>
                  <a:pt x="142" y="10"/>
                  <a:pt x="160" y="0"/>
                  <a:pt x="184" y="2"/>
                </a:cubicBezTo>
                <a:cubicBezTo>
                  <a:pt x="208" y="3"/>
                  <a:pt x="224" y="16"/>
                  <a:pt x="232" y="38"/>
                </a:cubicBezTo>
                <a:cubicBezTo>
                  <a:pt x="236" y="47"/>
                  <a:pt x="240" y="54"/>
                  <a:pt x="247" y="61"/>
                </a:cubicBezTo>
                <a:cubicBezTo>
                  <a:pt x="278" y="92"/>
                  <a:pt x="262" y="145"/>
                  <a:pt x="219" y="155"/>
                </a:cubicBezTo>
                <a:cubicBezTo>
                  <a:pt x="214" y="156"/>
                  <a:pt x="210" y="158"/>
                  <a:pt x="207" y="162"/>
                </a:cubicBezTo>
                <a:cubicBezTo>
                  <a:pt x="193" y="179"/>
                  <a:pt x="172" y="185"/>
                  <a:pt x="151" y="178"/>
                </a:cubicBezTo>
                <a:cubicBezTo>
                  <a:pt x="147" y="177"/>
                  <a:pt x="144" y="177"/>
                  <a:pt x="141" y="180"/>
                </a:cubicBezTo>
                <a:cubicBezTo>
                  <a:pt x="117" y="196"/>
                  <a:pt x="84" y="190"/>
                  <a:pt x="69" y="166"/>
                </a:cubicBezTo>
                <a:cubicBezTo>
                  <a:pt x="64" y="157"/>
                  <a:pt x="58" y="156"/>
                  <a:pt x="50" y="156"/>
                </a:cubicBezTo>
                <a:cubicBezTo>
                  <a:pt x="22" y="156"/>
                  <a:pt x="2" y="138"/>
                  <a:pt x="1" y="110"/>
                </a:cubicBezTo>
                <a:cubicBezTo>
                  <a:pt x="0" y="84"/>
                  <a:pt x="21" y="60"/>
                  <a:pt x="52" y="61"/>
                </a:cubicBezTo>
                <a:close/>
                <a:moveTo>
                  <a:pt x="249" y="100"/>
                </a:moveTo>
                <a:cubicBezTo>
                  <a:pt x="249" y="85"/>
                  <a:pt x="242" y="72"/>
                  <a:pt x="228" y="64"/>
                </a:cubicBezTo>
                <a:cubicBezTo>
                  <a:pt x="224" y="61"/>
                  <a:pt x="223" y="59"/>
                  <a:pt x="222" y="54"/>
                </a:cubicBezTo>
                <a:cubicBezTo>
                  <a:pt x="220" y="35"/>
                  <a:pt x="208" y="21"/>
                  <a:pt x="191" y="17"/>
                </a:cubicBezTo>
                <a:cubicBezTo>
                  <a:pt x="168" y="11"/>
                  <a:pt x="148" y="22"/>
                  <a:pt x="139" y="46"/>
                </a:cubicBezTo>
                <a:cubicBezTo>
                  <a:pt x="135" y="57"/>
                  <a:pt x="135" y="57"/>
                  <a:pt x="125" y="51"/>
                </a:cubicBezTo>
                <a:cubicBezTo>
                  <a:pt x="114" y="45"/>
                  <a:pt x="103" y="43"/>
                  <a:pt x="91" y="49"/>
                </a:cubicBezTo>
                <a:cubicBezTo>
                  <a:pt x="81" y="54"/>
                  <a:pt x="75" y="63"/>
                  <a:pt x="72" y="73"/>
                </a:cubicBezTo>
                <a:cubicBezTo>
                  <a:pt x="71" y="78"/>
                  <a:pt x="68" y="80"/>
                  <a:pt x="63" y="78"/>
                </a:cubicBezTo>
                <a:cubicBezTo>
                  <a:pt x="56" y="76"/>
                  <a:pt x="49" y="74"/>
                  <a:pt x="42" y="76"/>
                </a:cubicBezTo>
                <a:cubicBezTo>
                  <a:pt x="30" y="78"/>
                  <a:pt x="21" y="85"/>
                  <a:pt x="17" y="97"/>
                </a:cubicBezTo>
                <a:cubicBezTo>
                  <a:pt x="13" y="110"/>
                  <a:pt x="14" y="123"/>
                  <a:pt x="25" y="133"/>
                </a:cubicBezTo>
                <a:cubicBezTo>
                  <a:pt x="35" y="142"/>
                  <a:pt x="48" y="143"/>
                  <a:pt x="60" y="142"/>
                </a:cubicBezTo>
                <a:cubicBezTo>
                  <a:pt x="73" y="142"/>
                  <a:pt x="73" y="142"/>
                  <a:pt x="78" y="155"/>
                </a:cubicBezTo>
                <a:cubicBezTo>
                  <a:pt x="87" y="176"/>
                  <a:pt x="121" y="183"/>
                  <a:pt x="136" y="165"/>
                </a:cubicBezTo>
                <a:cubicBezTo>
                  <a:pt x="141" y="160"/>
                  <a:pt x="144" y="160"/>
                  <a:pt x="150" y="163"/>
                </a:cubicBezTo>
                <a:cubicBezTo>
                  <a:pt x="169" y="172"/>
                  <a:pt x="188" y="167"/>
                  <a:pt x="199" y="149"/>
                </a:cubicBezTo>
                <a:cubicBezTo>
                  <a:pt x="202" y="145"/>
                  <a:pt x="205" y="142"/>
                  <a:pt x="210" y="142"/>
                </a:cubicBezTo>
                <a:cubicBezTo>
                  <a:pt x="233" y="140"/>
                  <a:pt x="249" y="122"/>
                  <a:pt x="249" y="1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95A79AEF-3E2A-4E85-AE08-B353E5EC7CFF}"/>
              </a:ext>
            </a:extLst>
          </p:cNvPr>
          <p:cNvSpPr>
            <a:spLocks noEditPoints="1"/>
          </p:cNvSpPr>
          <p:nvPr/>
        </p:nvSpPr>
        <p:spPr bwMode="auto">
          <a:xfrm>
            <a:off x="3725637" y="4233563"/>
            <a:ext cx="573088" cy="331788"/>
          </a:xfrm>
          <a:custGeom>
            <a:avLst/>
            <a:gdLst>
              <a:gd name="T0" fmla="*/ 123 w 238"/>
              <a:gd name="T1" fmla="*/ 136 h 138"/>
              <a:gd name="T2" fmla="*/ 51 w 238"/>
              <a:gd name="T3" fmla="*/ 136 h 138"/>
              <a:gd name="T4" fmla="*/ 13 w 238"/>
              <a:gd name="T5" fmla="*/ 114 h 138"/>
              <a:gd name="T6" fmla="*/ 34 w 238"/>
              <a:gd name="T7" fmla="*/ 57 h 138"/>
              <a:gd name="T8" fmla="*/ 56 w 238"/>
              <a:gd name="T9" fmla="*/ 54 h 138"/>
              <a:gd name="T10" fmla="*/ 62 w 238"/>
              <a:gd name="T11" fmla="*/ 51 h 138"/>
              <a:gd name="T12" fmla="*/ 112 w 238"/>
              <a:gd name="T13" fmla="*/ 31 h 138"/>
              <a:gd name="T14" fmla="*/ 121 w 238"/>
              <a:gd name="T15" fmla="*/ 27 h 138"/>
              <a:gd name="T16" fmla="*/ 169 w 238"/>
              <a:gd name="T17" fmla="*/ 2 h 138"/>
              <a:gd name="T18" fmla="*/ 211 w 238"/>
              <a:gd name="T19" fmla="*/ 41 h 138"/>
              <a:gd name="T20" fmla="*/ 224 w 238"/>
              <a:gd name="T21" fmla="*/ 57 h 138"/>
              <a:gd name="T22" fmla="*/ 231 w 238"/>
              <a:gd name="T23" fmla="*/ 105 h 138"/>
              <a:gd name="T24" fmla="*/ 192 w 238"/>
              <a:gd name="T25" fmla="*/ 135 h 138"/>
              <a:gd name="T26" fmla="*/ 123 w 238"/>
              <a:gd name="T27" fmla="*/ 136 h 138"/>
              <a:gd name="T28" fmla="*/ 118 w 238"/>
              <a:gd name="T29" fmla="*/ 123 h 138"/>
              <a:gd name="T30" fmla="*/ 118 w 238"/>
              <a:gd name="T31" fmla="*/ 122 h 138"/>
              <a:gd name="T32" fmla="*/ 185 w 238"/>
              <a:gd name="T33" fmla="*/ 122 h 138"/>
              <a:gd name="T34" fmla="*/ 220 w 238"/>
              <a:gd name="T35" fmla="*/ 98 h 138"/>
              <a:gd name="T36" fmla="*/ 205 w 238"/>
              <a:gd name="T37" fmla="*/ 58 h 138"/>
              <a:gd name="T38" fmla="*/ 198 w 238"/>
              <a:gd name="T39" fmla="*/ 46 h 138"/>
              <a:gd name="T40" fmla="*/ 168 w 238"/>
              <a:gd name="T41" fmla="*/ 16 h 138"/>
              <a:gd name="T42" fmla="*/ 130 w 238"/>
              <a:gd name="T43" fmla="*/ 40 h 138"/>
              <a:gd name="T44" fmla="*/ 113 w 238"/>
              <a:gd name="T45" fmla="*/ 46 h 138"/>
              <a:gd name="T46" fmla="*/ 78 w 238"/>
              <a:gd name="T47" fmla="*/ 51 h 138"/>
              <a:gd name="T48" fmla="*/ 71 w 238"/>
              <a:gd name="T49" fmla="*/ 65 h 138"/>
              <a:gd name="T50" fmla="*/ 62 w 238"/>
              <a:gd name="T51" fmla="*/ 70 h 138"/>
              <a:gd name="T52" fmla="*/ 56 w 238"/>
              <a:gd name="T53" fmla="*/ 68 h 138"/>
              <a:gd name="T54" fmla="*/ 26 w 238"/>
              <a:gd name="T55" fmla="*/ 80 h 138"/>
              <a:gd name="T56" fmla="*/ 50 w 238"/>
              <a:gd name="T57" fmla="*/ 122 h 138"/>
              <a:gd name="T58" fmla="*/ 118 w 238"/>
              <a:gd name="T59" fmla="*/ 12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8" h="138">
                <a:moveTo>
                  <a:pt x="123" y="136"/>
                </a:moveTo>
                <a:cubicBezTo>
                  <a:pt x="95" y="136"/>
                  <a:pt x="73" y="136"/>
                  <a:pt x="51" y="136"/>
                </a:cubicBezTo>
                <a:cubicBezTo>
                  <a:pt x="34" y="137"/>
                  <a:pt x="22" y="128"/>
                  <a:pt x="13" y="114"/>
                </a:cubicBezTo>
                <a:cubicBezTo>
                  <a:pt x="0" y="93"/>
                  <a:pt x="10" y="66"/>
                  <a:pt x="34" y="57"/>
                </a:cubicBezTo>
                <a:cubicBezTo>
                  <a:pt x="41" y="54"/>
                  <a:pt x="48" y="53"/>
                  <a:pt x="56" y="54"/>
                </a:cubicBezTo>
                <a:cubicBezTo>
                  <a:pt x="60" y="55"/>
                  <a:pt x="61" y="53"/>
                  <a:pt x="62" y="51"/>
                </a:cubicBezTo>
                <a:cubicBezTo>
                  <a:pt x="73" y="32"/>
                  <a:pt x="92" y="24"/>
                  <a:pt x="112" y="31"/>
                </a:cubicBezTo>
                <a:cubicBezTo>
                  <a:pt x="117" y="32"/>
                  <a:pt x="118" y="31"/>
                  <a:pt x="121" y="27"/>
                </a:cubicBezTo>
                <a:cubicBezTo>
                  <a:pt x="131" y="9"/>
                  <a:pt x="148" y="0"/>
                  <a:pt x="169" y="2"/>
                </a:cubicBezTo>
                <a:cubicBezTo>
                  <a:pt x="190" y="4"/>
                  <a:pt x="205" y="19"/>
                  <a:pt x="211" y="41"/>
                </a:cubicBezTo>
                <a:cubicBezTo>
                  <a:pt x="212" y="48"/>
                  <a:pt x="219" y="51"/>
                  <a:pt x="224" y="57"/>
                </a:cubicBezTo>
                <a:cubicBezTo>
                  <a:pt x="236" y="72"/>
                  <a:pt x="238" y="88"/>
                  <a:pt x="231" y="105"/>
                </a:cubicBezTo>
                <a:cubicBezTo>
                  <a:pt x="225" y="123"/>
                  <a:pt x="211" y="134"/>
                  <a:pt x="192" y="135"/>
                </a:cubicBezTo>
                <a:cubicBezTo>
                  <a:pt x="167" y="138"/>
                  <a:pt x="142" y="136"/>
                  <a:pt x="123" y="136"/>
                </a:cubicBezTo>
                <a:close/>
                <a:moveTo>
                  <a:pt x="118" y="123"/>
                </a:moveTo>
                <a:cubicBezTo>
                  <a:pt x="118" y="122"/>
                  <a:pt x="118" y="122"/>
                  <a:pt x="118" y="122"/>
                </a:cubicBezTo>
                <a:cubicBezTo>
                  <a:pt x="140" y="122"/>
                  <a:pt x="163" y="123"/>
                  <a:pt x="185" y="122"/>
                </a:cubicBezTo>
                <a:cubicBezTo>
                  <a:pt x="202" y="122"/>
                  <a:pt x="215" y="113"/>
                  <a:pt x="220" y="98"/>
                </a:cubicBezTo>
                <a:cubicBezTo>
                  <a:pt x="224" y="83"/>
                  <a:pt x="219" y="67"/>
                  <a:pt x="205" y="58"/>
                </a:cubicBezTo>
                <a:cubicBezTo>
                  <a:pt x="200" y="55"/>
                  <a:pt x="198" y="51"/>
                  <a:pt x="198" y="46"/>
                </a:cubicBezTo>
                <a:cubicBezTo>
                  <a:pt x="195" y="30"/>
                  <a:pt x="183" y="18"/>
                  <a:pt x="168" y="16"/>
                </a:cubicBezTo>
                <a:cubicBezTo>
                  <a:pt x="150" y="14"/>
                  <a:pt x="136" y="23"/>
                  <a:pt x="130" y="40"/>
                </a:cubicBezTo>
                <a:cubicBezTo>
                  <a:pt x="125" y="52"/>
                  <a:pt x="125" y="52"/>
                  <a:pt x="113" y="46"/>
                </a:cubicBezTo>
                <a:cubicBezTo>
                  <a:pt x="100" y="39"/>
                  <a:pt x="87" y="41"/>
                  <a:pt x="78" y="51"/>
                </a:cubicBezTo>
                <a:cubicBezTo>
                  <a:pt x="75" y="55"/>
                  <a:pt x="73" y="60"/>
                  <a:pt x="71" y="65"/>
                </a:cubicBezTo>
                <a:cubicBezTo>
                  <a:pt x="70" y="70"/>
                  <a:pt x="67" y="72"/>
                  <a:pt x="62" y="70"/>
                </a:cubicBezTo>
                <a:cubicBezTo>
                  <a:pt x="60" y="69"/>
                  <a:pt x="58" y="68"/>
                  <a:pt x="56" y="68"/>
                </a:cubicBezTo>
                <a:cubicBezTo>
                  <a:pt x="44" y="65"/>
                  <a:pt x="31" y="71"/>
                  <a:pt x="26" y="80"/>
                </a:cubicBezTo>
                <a:cubicBezTo>
                  <a:pt x="15" y="100"/>
                  <a:pt x="28" y="122"/>
                  <a:pt x="50" y="122"/>
                </a:cubicBezTo>
                <a:cubicBezTo>
                  <a:pt x="73" y="123"/>
                  <a:pt x="95" y="123"/>
                  <a:pt x="118" y="1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F51544ED-171D-450A-A6E4-5016020170AB}"/>
              </a:ext>
            </a:extLst>
          </p:cNvPr>
          <p:cNvSpPr>
            <a:spLocks noEditPoints="1"/>
          </p:cNvSpPr>
          <p:nvPr/>
        </p:nvSpPr>
        <p:spPr bwMode="auto">
          <a:xfrm>
            <a:off x="4646387" y="1379238"/>
            <a:ext cx="233363" cy="233363"/>
          </a:xfrm>
          <a:custGeom>
            <a:avLst/>
            <a:gdLst>
              <a:gd name="T0" fmla="*/ 48 w 97"/>
              <a:gd name="T1" fmla="*/ 97 h 97"/>
              <a:gd name="T2" fmla="*/ 0 w 97"/>
              <a:gd name="T3" fmla="*/ 49 h 97"/>
              <a:gd name="T4" fmla="*/ 49 w 97"/>
              <a:gd name="T5" fmla="*/ 0 h 97"/>
              <a:gd name="T6" fmla="*/ 97 w 97"/>
              <a:gd name="T7" fmla="*/ 48 h 97"/>
              <a:gd name="T8" fmla="*/ 48 w 97"/>
              <a:gd name="T9" fmla="*/ 97 h 97"/>
              <a:gd name="T10" fmla="*/ 45 w 97"/>
              <a:gd name="T11" fmla="*/ 25 h 97"/>
              <a:gd name="T12" fmla="*/ 51 w 97"/>
              <a:gd name="T13" fmla="*/ 19 h 97"/>
              <a:gd name="T14" fmla="*/ 46 w 97"/>
              <a:gd name="T15" fmla="*/ 13 h 97"/>
              <a:gd name="T16" fmla="*/ 39 w 97"/>
              <a:gd name="T17" fmla="*/ 19 h 97"/>
              <a:gd name="T18" fmla="*/ 45 w 97"/>
              <a:gd name="T19" fmla="*/ 25 h 97"/>
              <a:gd name="T20" fmla="*/ 78 w 97"/>
              <a:gd name="T21" fmla="*/ 31 h 97"/>
              <a:gd name="T22" fmla="*/ 71 w 97"/>
              <a:gd name="T23" fmla="*/ 36 h 97"/>
              <a:gd name="T24" fmla="*/ 77 w 97"/>
              <a:gd name="T25" fmla="*/ 43 h 97"/>
              <a:gd name="T26" fmla="*/ 83 w 97"/>
              <a:gd name="T27" fmla="*/ 36 h 97"/>
              <a:gd name="T28" fmla="*/ 78 w 97"/>
              <a:gd name="T29" fmla="*/ 31 h 97"/>
              <a:gd name="T30" fmla="*/ 51 w 97"/>
              <a:gd name="T31" fmla="*/ 50 h 97"/>
              <a:gd name="T32" fmla="*/ 57 w 97"/>
              <a:gd name="T33" fmla="*/ 44 h 97"/>
              <a:gd name="T34" fmla="*/ 51 w 97"/>
              <a:gd name="T35" fmla="*/ 38 h 97"/>
              <a:gd name="T36" fmla="*/ 45 w 97"/>
              <a:gd name="T37" fmla="*/ 44 h 97"/>
              <a:gd name="T38" fmla="*/ 51 w 97"/>
              <a:gd name="T39" fmla="*/ 50 h 97"/>
              <a:gd name="T40" fmla="*/ 28 w 97"/>
              <a:gd name="T41" fmla="*/ 59 h 97"/>
              <a:gd name="T42" fmla="*/ 23 w 97"/>
              <a:gd name="T43" fmla="*/ 53 h 97"/>
              <a:gd name="T44" fmla="*/ 17 w 97"/>
              <a:gd name="T45" fmla="*/ 59 h 97"/>
              <a:gd name="T46" fmla="*/ 23 w 97"/>
              <a:gd name="T47" fmla="*/ 64 h 97"/>
              <a:gd name="T48" fmla="*/ 28 w 97"/>
              <a:gd name="T49" fmla="*/ 59 h 97"/>
              <a:gd name="T50" fmla="*/ 71 w 97"/>
              <a:gd name="T51" fmla="*/ 64 h 97"/>
              <a:gd name="T52" fmla="*/ 77 w 97"/>
              <a:gd name="T53" fmla="*/ 59 h 97"/>
              <a:gd name="T54" fmla="*/ 71 w 97"/>
              <a:gd name="T55" fmla="*/ 54 h 97"/>
              <a:gd name="T56" fmla="*/ 66 w 97"/>
              <a:gd name="T57" fmla="*/ 60 h 97"/>
              <a:gd name="T58" fmla="*/ 71 w 97"/>
              <a:gd name="T59" fmla="*/ 64 h 97"/>
              <a:gd name="T60" fmla="*/ 45 w 97"/>
              <a:gd name="T61" fmla="*/ 78 h 97"/>
              <a:gd name="T62" fmla="*/ 48 w 97"/>
              <a:gd name="T63" fmla="*/ 75 h 97"/>
              <a:gd name="T64" fmla="*/ 45 w 97"/>
              <a:gd name="T65" fmla="*/ 71 h 97"/>
              <a:gd name="T66" fmla="*/ 42 w 97"/>
              <a:gd name="T67" fmla="*/ 74 h 97"/>
              <a:gd name="T68" fmla="*/ 45 w 97"/>
              <a:gd name="T69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97">
                <a:moveTo>
                  <a:pt x="48" y="97"/>
                </a:moveTo>
                <a:cubicBezTo>
                  <a:pt x="22" y="97"/>
                  <a:pt x="1" y="75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76" y="0"/>
                  <a:pt x="97" y="24"/>
                  <a:pt x="97" y="48"/>
                </a:cubicBezTo>
                <a:cubicBezTo>
                  <a:pt x="97" y="76"/>
                  <a:pt x="76" y="97"/>
                  <a:pt x="48" y="97"/>
                </a:cubicBezTo>
                <a:close/>
                <a:moveTo>
                  <a:pt x="45" y="25"/>
                </a:moveTo>
                <a:cubicBezTo>
                  <a:pt x="49" y="25"/>
                  <a:pt x="51" y="23"/>
                  <a:pt x="51" y="19"/>
                </a:cubicBezTo>
                <a:cubicBezTo>
                  <a:pt x="51" y="15"/>
                  <a:pt x="49" y="13"/>
                  <a:pt x="46" y="13"/>
                </a:cubicBezTo>
                <a:cubicBezTo>
                  <a:pt x="41" y="12"/>
                  <a:pt x="39" y="15"/>
                  <a:pt x="39" y="19"/>
                </a:cubicBezTo>
                <a:cubicBezTo>
                  <a:pt x="39" y="22"/>
                  <a:pt x="41" y="24"/>
                  <a:pt x="45" y="25"/>
                </a:cubicBezTo>
                <a:close/>
                <a:moveTo>
                  <a:pt x="78" y="31"/>
                </a:moveTo>
                <a:cubicBezTo>
                  <a:pt x="73" y="31"/>
                  <a:pt x="71" y="33"/>
                  <a:pt x="71" y="36"/>
                </a:cubicBezTo>
                <a:cubicBezTo>
                  <a:pt x="71" y="40"/>
                  <a:pt x="73" y="43"/>
                  <a:pt x="77" y="43"/>
                </a:cubicBezTo>
                <a:cubicBezTo>
                  <a:pt x="81" y="43"/>
                  <a:pt x="83" y="40"/>
                  <a:pt x="83" y="36"/>
                </a:cubicBezTo>
                <a:cubicBezTo>
                  <a:pt x="83" y="33"/>
                  <a:pt x="81" y="31"/>
                  <a:pt x="78" y="31"/>
                </a:cubicBezTo>
                <a:close/>
                <a:moveTo>
                  <a:pt x="51" y="50"/>
                </a:moveTo>
                <a:cubicBezTo>
                  <a:pt x="55" y="49"/>
                  <a:pt x="57" y="48"/>
                  <a:pt x="57" y="44"/>
                </a:cubicBezTo>
                <a:cubicBezTo>
                  <a:pt x="57" y="40"/>
                  <a:pt x="54" y="38"/>
                  <a:pt x="51" y="38"/>
                </a:cubicBezTo>
                <a:cubicBezTo>
                  <a:pt x="47" y="38"/>
                  <a:pt x="45" y="40"/>
                  <a:pt x="45" y="44"/>
                </a:cubicBezTo>
                <a:cubicBezTo>
                  <a:pt x="45" y="48"/>
                  <a:pt x="47" y="50"/>
                  <a:pt x="51" y="50"/>
                </a:cubicBezTo>
                <a:close/>
                <a:moveTo>
                  <a:pt x="28" y="59"/>
                </a:moveTo>
                <a:cubicBezTo>
                  <a:pt x="28" y="55"/>
                  <a:pt x="26" y="53"/>
                  <a:pt x="23" y="53"/>
                </a:cubicBezTo>
                <a:cubicBezTo>
                  <a:pt x="19" y="53"/>
                  <a:pt x="17" y="56"/>
                  <a:pt x="17" y="59"/>
                </a:cubicBezTo>
                <a:cubicBezTo>
                  <a:pt x="17" y="63"/>
                  <a:pt x="20" y="64"/>
                  <a:pt x="23" y="64"/>
                </a:cubicBezTo>
                <a:cubicBezTo>
                  <a:pt x="27" y="64"/>
                  <a:pt x="28" y="62"/>
                  <a:pt x="28" y="59"/>
                </a:cubicBezTo>
                <a:close/>
                <a:moveTo>
                  <a:pt x="71" y="64"/>
                </a:moveTo>
                <a:cubicBezTo>
                  <a:pt x="74" y="64"/>
                  <a:pt x="77" y="62"/>
                  <a:pt x="77" y="59"/>
                </a:cubicBezTo>
                <a:cubicBezTo>
                  <a:pt x="77" y="56"/>
                  <a:pt x="75" y="54"/>
                  <a:pt x="71" y="54"/>
                </a:cubicBezTo>
                <a:cubicBezTo>
                  <a:pt x="67" y="54"/>
                  <a:pt x="66" y="56"/>
                  <a:pt x="66" y="60"/>
                </a:cubicBezTo>
                <a:cubicBezTo>
                  <a:pt x="66" y="63"/>
                  <a:pt x="68" y="64"/>
                  <a:pt x="71" y="64"/>
                </a:cubicBezTo>
                <a:close/>
                <a:moveTo>
                  <a:pt x="45" y="78"/>
                </a:moveTo>
                <a:cubicBezTo>
                  <a:pt x="47" y="78"/>
                  <a:pt x="48" y="77"/>
                  <a:pt x="48" y="75"/>
                </a:cubicBezTo>
                <a:cubicBezTo>
                  <a:pt x="49" y="73"/>
                  <a:pt x="47" y="71"/>
                  <a:pt x="45" y="71"/>
                </a:cubicBezTo>
                <a:cubicBezTo>
                  <a:pt x="43" y="71"/>
                  <a:pt x="41" y="72"/>
                  <a:pt x="42" y="74"/>
                </a:cubicBezTo>
                <a:cubicBezTo>
                  <a:pt x="42" y="76"/>
                  <a:pt x="43" y="78"/>
                  <a:pt x="45" y="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7FCA574-275F-435B-823C-886DE824CEAF}"/>
              </a:ext>
            </a:extLst>
          </p:cNvPr>
          <p:cNvSpPr>
            <a:spLocks noEditPoints="1"/>
          </p:cNvSpPr>
          <p:nvPr/>
        </p:nvSpPr>
        <p:spPr bwMode="auto">
          <a:xfrm>
            <a:off x="5633812" y="3268363"/>
            <a:ext cx="319088" cy="319088"/>
          </a:xfrm>
          <a:custGeom>
            <a:avLst/>
            <a:gdLst>
              <a:gd name="T0" fmla="*/ 1 w 133"/>
              <a:gd name="T1" fmla="*/ 65 h 133"/>
              <a:gd name="T2" fmla="*/ 67 w 133"/>
              <a:gd name="T3" fmla="*/ 0 h 133"/>
              <a:gd name="T4" fmla="*/ 132 w 133"/>
              <a:gd name="T5" fmla="*/ 68 h 133"/>
              <a:gd name="T6" fmla="*/ 65 w 133"/>
              <a:gd name="T7" fmla="*/ 132 h 133"/>
              <a:gd name="T8" fmla="*/ 1 w 133"/>
              <a:gd name="T9" fmla="*/ 65 h 133"/>
              <a:gd name="T10" fmla="*/ 66 w 133"/>
              <a:gd name="T11" fmla="*/ 121 h 133"/>
              <a:gd name="T12" fmla="*/ 121 w 133"/>
              <a:gd name="T13" fmla="*/ 66 h 133"/>
              <a:gd name="T14" fmla="*/ 67 w 133"/>
              <a:gd name="T15" fmla="*/ 11 h 133"/>
              <a:gd name="T16" fmla="*/ 12 w 133"/>
              <a:gd name="T17" fmla="*/ 65 h 133"/>
              <a:gd name="T18" fmla="*/ 66 w 133"/>
              <a:gd name="T19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3">
                <a:moveTo>
                  <a:pt x="1" y="65"/>
                </a:moveTo>
                <a:cubicBezTo>
                  <a:pt x="1" y="29"/>
                  <a:pt x="31" y="0"/>
                  <a:pt x="67" y="0"/>
                </a:cubicBezTo>
                <a:cubicBezTo>
                  <a:pt x="104" y="0"/>
                  <a:pt x="133" y="30"/>
                  <a:pt x="132" y="68"/>
                </a:cubicBezTo>
                <a:cubicBezTo>
                  <a:pt x="132" y="104"/>
                  <a:pt x="101" y="133"/>
                  <a:pt x="65" y="132"/>
                </a:cubicBezTo>
                <a:cubicBezTo>
                  <a:pt x="29" y="131"/>
                  <a:pt x="0" y="101"/>
                  <a:pt x="1" y="65"/>
                </a:cubicBezTo>
                <a:close/>
                <a:moveTo>
                  <a:pt x="66" y="121"/>
                </a:moveTo>
                <a:cubicBezTo>
                  <a:pt x="97" y="121"/>
                  <a:pt x="121" y="96"/>
                  <a:pt x="121" y="66"/>
                </a:cubicBezTo>
                <a:cubicBezTo>
                  <a:pt x="121" y="36"/>
                  <a:pt x="97" y="11"/>
                  <a:pt x="67" y="11"/>
                </a:cubicBezTo>
                <a:cubicBezTo>
                  <a:pt x="37" y="11"/>
                  <a:pt x="12" y="36"/>
                  <a:pt x="12" y="65"/>
                </a:cubicBezTo>
                <a:cubicBezTo>
                  <a:pt x="12" y="96"/>
                  <a:pt x="36" y="120"/>
                  <a:pt x="66" y="12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B76258D6-A120-4B2F-BAD2-23B797AC92F9}"/>
              </a:ext>
            </a:extLst>
          </p:cNvPr>
          <p:cNvSpPr>
            <a:spLocks/>
          </p:cNvSpPr>
          <p:nvPr/>
        </p:nvSpPr>
        <p:spPr bwMode="auto">
          <a:xfrm>
            <a:off x="4124099" y="1410988"/>
            <a:ext cx="265113" cy="306388"/>
          </a:xfrm>
          <a:custGeom>
            <a:avLst/>
            <a:gdLst>
              <a:gd name="T0" fmla="*/ 54 w 110"/>
              <a:gd name="T1" fmla="*/ 0 h 127"/>
              <a:gd name="T2" fmla="*/ 53 w 110"/>
              <a:gd name="T3" fmla="*/ 69 h 127"/>
              <a:gd name="T4" fmla="*/ 110 w 110"/>
              <a:gd name="T5" fmla="*/ 111 h 127"/>
              <a:gd name="T6" fmla="*/ 70 w 110"/>
              <a:gd name="T7" fmla="*/ 127 h 127"/>
              <a:gd name="T8" fmla="*/ 65 w 110"/>
              <a:gd name="T9" fmla="*/ 124 h 127"/>
              <a:gd name="T10" fmla="*/ 47 w 110"/>
              <a:gd name="T11" fmla="*/ 97 h 127"/>
              <a:gd name="T12" fmla="*/ 8 w 110"/>
              <a:gd name="T13" fmla="*/ 68 h 127"/>
              <a:gd name="T14" fmla="*/ 3 w 110"/>
              <a:gd name="T15" fmla="*/ 64 h 127"/>
              <a:gd name="T16" fmla="*/ 54 w 110"/>
              <a:gd name="T1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27">
                <a:moveTo>
                  <a:pt x="54" y="0"/>
                </a:moveTo>
                <a:cubicBezTo>
                  <a:pt x="43" y="23"/>
                  <a:pt x="42" y="46"/>
                  <a:pt x="53" y="69"/>
                </a:cubicBezTo>
                <a:cubicBezTo>
                  <a:pt x="65" y="92"/>
                  <a:pt x="84" y="106"/>
                  <a:pt x="110" y="111"/>
                </a:cubicBezTo>
                <a:cubicBezTo>
                  <a:pt x="97" y="121"/>
                  <a:pt x="84" y="126"/>
                  <a:pt x="70" y="127"/>
                </a:cubicBezTo>
                <a:cubicBezTo>
                  <a:pt x="68" y="127"/>
                  <a:pt x="67" y="125"/>
                  <a:pt x="65" y="124"/>
                </a:cubicBezTo>
                <a:cubicBezTo>
                  <a:pt x="57" y="116"/>
                  <a:pt x="51" y="108"/>
                  <a:pt x="47" y="97"/>
                </a:cubicBezTo>
                <a:cubicBezTo>
                  <a:pt x="41" y="80"/>
                  <a:pt x="27" y="70"/>
                  <a:pt x="8" y="68"/>
                </a:cubicBezTo>
                <a:cubicBezTo>
                  <a:pt x="5" y="68"/>
                  <a:pt x="3" y="68"/>
                  <a:pt x="3" y="64"/>
                </a:cubicBezTo>
                <a:cubicBezTo>
                  <a:pt x="0" y="36"/>
                  <a:pt x="25" y="4"/>
                  <a:pt x="5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48C204E5-5A16-4CAC-9D39-CC5F3FD52769}"/>
              </a:ext>
            </a:extLst>
          </p:cNvPr>
          <p:cNvSpPr>
            <a:spLocks/>
          </p:cNvSpPr>
          <p:nvPr/>
        </p:nvSpPr>
        <p:spPr bwMode="auto">
          <a:xfrm>
            <a:off x="4125687" y="4060526"/>
            <a:ext cx="260350" cy="307975"/>
          </a:xfrm>
          <a:custGeom>
            <a:avLst/>
            <a:gdLst>
              <a:gd name="T0" fmla="*/ 108 w 108"/>
              <a:gd name="T1" fmla="*/ 112 h 128"/>
              <a:gd name="T2" fmla="*/ 70 w 108"/>
              <a:gd name="T3" fmla="*/ 128 h 128"/>
              <a:gd name="T4" fmla="*/ 67 w 108"/>
              <a:gd name="T5" fmla="*/ 127 h 128"/>
              <a:gd name="T6" fmla="*/ 50 w 108"/>
              <a:gd name="T7" fmla="*/ 107 h 128"/>
              <a:gd name="T8" fmla="*/ 7 w 108"/>
              <a:gd name="T9" fmla="*/ 69 h 128"/>
              <a:gd name="T10" fmla="*/ 2 w 108"/>
              <a:gd name="T11" fmla="*/ 65 h 128"/>
              <a:gd name="T12" fmla="*/ 51 w 108"/>
              <a:gd name="T13" fmla="*/ 0 h 128"/>
              <a:gd name="T14" fmla="*/ 53 w 108"/>
              <a:gd name="T15" fmla="*/ 1 h 128"/>
              <a:gd name="T16" fmla="*/ 108 w 108"/>
              <a:gd name="T1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28">
                <a:moveTo>
                  <a:pt x="108" y="112"/>
                </a:moveTo>
                <a:cubicBezTo>
                  <a:pt x="97" y="122"/>
                  <a:pt x="84" y="127"/>
                  <a:pt x="70" y="128"/>
                </a:cubicBezTo>
                <a:cubicBezTo>
                  <a:pt x="69" y="128"/>
                  <a:pt x="68" y="128"/>
                  <a:pt x="67" y="127"/>
                </a:cubicBezTo>
                <a:cubicBezTo>
                  <a:pt x="62" y="120"/>
                  <a:pt x="52" y="117"/>
                  <a:pt x="50" y="107"/>
                </a:cubicBezTo>
                <a:cubicBezTo>
                  <a:pt x="45" y="86"/>
                  <a:pt x="29" y="72"/>
                  <a:pt x="7" y="69"/>
                </a:cubicBezTo>
                <a:cubicBezTo>
                  <a:pt x="4" y="69"/>
                  <a:pt x="2" y="68"/>
                  <a:pt x="2" y="65"/>
                </a:cubicBezTo>
                <a:cubicBezTo>
                  <a:pt x="0" y="37"/>
                  <a:pt x="24" y="5"/>
                  <a:pt x="51" y="0"/>
                </a:cubicBezTo>
                <a:cubicBezTo>
                  <a:pt x="52" y="0"/>
                  <a:pt x="52" y="1"/>
                  <a:pt x="53" y="1"/>
                </a:cubicBezTo>
                <a:cubicBezTo>
                  <a:pt x="30" y="48"/>
                  <a:pt x="56" y="101"/>
                  <a:pt x="108" y="11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12C6DD66-B7B8-43D0-836B-23E5D81D4A73}"/>
              </a:ext>
            </a:extLst>
          </p:cNvPr>
          <p:cNvSpPr>
            <a:spLocks/>
          </p:cNvSpPr>
          <p:nvPr/>
        </p:nvSpPr>
        <p:spPr bwMode="auto">
          <a:xfrm>
            <a:off x="6767287" y="4025601"/>
            <a:ext cx="163513" cy="268288"/>
          </a:xfrm>
          <a:custGeom>
            <a:avLst/>
            <a:gdLst>
              <a:gd name="T0" fmla="*/ 48 w 68"/>
              <a:gd name="T1" fmla="*/ 111 h 111"/>
              <a:gd name="T2" fmla="*/ 0 w 68"/>
              <a:gd name="T3" fmla="*/ 85 h 111"/>
              <a:gd name="T4" fmla="*/ 11 w 68"/>
              <a:gd name="T5" fmla="*/ 63 h 111"/>
              <a:gd name="T6" fmla="*/ 6 w 68"/>
              <a:gd name="T7" fmla="*/ 7 h 111"/>
              <a:gd name="T8" fmla="*/ 4 w 68"/>
              <a:gd name="T9" fmla="*/ 2 h 111"/>
              <a:gd name="T10" fmla="*/ 9 w 68"/>
              <a:gd name="T11" fmla="*/ 2 h 111"/>
              <a:gd name="T12" fmla="*/ 49 w 68"/>
              <a:gd name="T13" fmla="*/ 109 h 111"/>
              <a:gd name="T14" fmla="*/ 48 w 68"/>
              <a:gd name="T1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11">
                <a:moveTo>
                  <a:pt x="48" y="111"/>
                </a:moveTo>
                <a:cubicBezTo>
                  <a:pt x="27" y="88"/>
                  <a:pt x="26" y="87"/>
                  <a:pt x="0" y="85"/>
                </a:cubicBezTo>
                <a:cubicBezTo>
                  <a:pt x="4" y="78"/>
                  <a:pt x="8" y="71"/>
                  <a:pt x="11" y="63"/>
                </a:cubicBezTo>
                <a:cubicBezTo>
                  <a:pt x="16" y="44"/>
                  <a:pt x="15" y="25"/>
                  <a:pt x="6" y="7"/>
                </a:cubicBezTo>
                <a:cubicBezTo>
                  <a:pt x="5" y="5"/>
                  <a:pt x="3" y="3"/>
                  <a:pt x="4" y="2"/>
                </a:cubicBezTo>
                <a:cubicBezTo>
                  <a:pt x="6" y="0"/>
                  <a:pt x="8" y="1"/>
                  <a:pt x="9" y="2"/>
                </a:cubicBezTo>
                <a:cubicBezTo>
                  <a:pt x="49" y="19"/>
                  <a:pt x="68" y="71"/>
                  <a:pt x="49" y="109"/>
                </a:cubicBezTo>
                <a:cubicBezTo>
                  <a:pt x="49" y="109"/>
                  <a:pt x="49" y="110"/>
                  <a:pt x="48" y="11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3976A02-317F-4544-85E2-0025E60E8C71}"/>
              </a:ext>
            </a:extLst>
          </p:cNvPr>
          <p:cNvSpPr>
            <a:spLocks/>
          </p:cNvSpPr>
          <p:nvPr/>
        </p:nvSpPr>
        <p:spPr bwMode="auto">
          <a:xfrm>
            <a:off x="5644924" y="2366663"/>
            <a:ext cx="184150" cy="142875"/>
          </a:xfrm>
          <a:custGeom>
            <a:avLst/>
            <a:gdLst>
              <a:gd name="T0" fmla="*/ 0 w 76"/>
              <a:gd name="T1" fmla="*/ 46 h 59"/>
              <a:gd name="T2" fmla="*/ 28 w 76"/>
              <a:gd name="T3" fmla="*/ 6 h 59"/>
              <a:gd name="T4" fmla="*/ 73 w 76"/>
              <a:gd name="T5" fmla="*/ 22 h 59"/>
              <a:gd name="T6" fmla="*/ 73 w 76"/>
              <a:gd name="T7" fmla="*/ 31 h 59"/>
              <a:gd name="T8" fmla="*/ 62 w 76"/>
              <a:gd name="T9" fmla="*/ 46 h 59"/>
              <a:gd name="T10" fmla="*/ 55 w 76"/>
              <a:gd name="T11" fmla="*/ 48 h 59"/>
              <a:gd name="T12" fmla="*/ 8 w 76"/>
              <a:gd name="T13" fmla="*/ 56 h 59"/>
              <a:gd name="T14" fmla="*/ 3 w 76"/>
              <a:gd name="T15" fmla="*/ 58 h 59"/>
              <a:gd name="T16" fmla="*/ 1 w 76"/>
              <a:gd name="T17" fmla="*/ 53 h 59"/>
              <a:gd name="T18" fmla="*/ 0 w 76"/>
              <a:gd name="T19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59">
                <a:moveTo>
                  <a:pt x="0" y="46"/>
                </a:moveTo>
                <a:cubicBezTo>
                  <a:pt x="0" y="27"/>
                  <a:pt x="11" y="11"/>
                  <a:pt x="28" y="6"/>
                </a:cubicBezTo>
                <a:cubicBezTo>
                  <a:pt x="45" y="0"/>
                  <a:pt x="63" y="7"/>
                  <a:pt x="73" y="22"/>
                </a:cubicBezTo>
                <a:cubicBezTo>
                  <a:pt x="76" y="26"/>
                  <a:pt x="76" y="28"/>
                  <a:pt x="73" y="31"/>
                </a:cubicBezTo>
                <a:cubicBezTo>
                  <a:pt x="68" y="35"/>
                  <a:pt x="64" y="40"/>
                  <a:pt x="62" y="46"/>
                </a:cubicBezTo>
                <a:cubicBezTo>
                  <a:pt x="61" y="50"/>
                  <a:pt x="58" y="49"/>
                  <a:pt x="55" y="48"/>
                </a:cubicBezTo>
                <a:cubicBezTo>
                  <a:pt x="38" y="42"/>
                  <a:pt x="22" y="45"/>
                  <a:pt x="8" y="56"/>
                </a:cubicBezTo>
                <a:cubicBezTo>
                  <a:pt x="6" y="57"/>
                  <a:pt x="5" y="59"/>
                  <a:pt x="3" y="58"/>
                </a:cubicBezTo>
                <a:cubicBezTo>
                  <a:pt x="1" y="57"/>
                  <a:pt x="1" y="55"/>
                  <a:pt x="1" y="53"/>
                </a:cubicBezTo>
                <a:cubicBezTo>
                  <a:pt x="1" y="50"/>
                  <a:pt x="0" y="48"/>
                  <a:pt x="0" y="4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BB44F610-D081-4912-BFA1-9D8B916CB21E}"/>
              </a:ext>
            </a:extLst>
          </p:cNvPr>
          <p:cNvSpPr>
            <a:spLocks/>
          </p:cNvSpPr>
          <p:nvPr/>
        </p:nvSpPr>
        <p:spPr bwMode="auto">
          <a:xfrm>
            <a:off x="4694012" y="4112913"/>
            <a:ext cx="177800" cy="144463"/>
          </a:xfrm>
          <a:custGeom>
            <a:avLst/>
            <a:gdLst>
              <a:gd name="T0" fmla="*/ 30 w 74"/>
              <a:gd name="T1" fmla="*/ 57 h 60"/>
              <a:gd name="T2" fmla="*/ 15 w 74"/>
              <a:gd name="T3" fmla="*/ 58 h 60"/>
              <a:gd name="T4" fmla="*/ 8 w 74"/>
              <a:gd name="T5" fmla="*/ 54 h 60"/>
              <a:gd name="T6" fmla="*/ 25 w 74"/>
              <a:gd name="T7" fmla="*/ 8 h 60"/>
              <a:gd name="T8" fmla="*/ 71 w 74"/>
              <a:gd name="T9" fmla="*/ 22 h 60"/>
              <a:gd name="T10" fmla="*/ 69 w 74"/>
              <a:gd name="T11" fmla="*/ 30 h 60"/>
              <a:gd name="T12" fmla="*/ 42 w 74"/>
              <a:gd name="T13" fmla="*/ 50 h 60"/>
              <a:gd name="T14" fmla="*/ 30 w 74"/>
              <a:gd name="T15" fmla="*/ 5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60">
                <a:moveTo>
                  <a:pt x="30" y="57"/>
                </a:moveTo>
                <a:cubicBezTo>
                  <a:pt x="25" y="56"/>
                  <a:pt x="20" y="56"/>
                  <a:pt x="15" y="58"/>
                </a:cubicBezTo>
                <a:cubicBezTo>
                  <a:pt x="11" y="60"/>
                  <a:pt x="10" y="58"/>
                  <a:pt x="8" y="54"/>
                </a:cubicBezTo>
                <a:cubicBezTo>
                  <a:pt x="0" y="37"/>
                  <a:pt x="8" y="16"/>
                  <a:pt x="25" y="8"/>
                </a:cubicBezTo>
                <a:cubicBezTo>
                  <a:pt x="42" y="0"/>
                  <a:pt x="63" y="6"/>
                  <a:pt x="71" y="22"/>
                </a:cubicBezTo>
                <a:cubicBezTo>
                  <a:pt x="73" y="26"/>
                  <a:pt x="74" y="29"/>
                  <a:pt x="69" y="30"/>
                </a:cubicBezTo>
                <a:cubicBezTo>
                  <a:pt x="57" y="33"/>
                  <a:pt x="48" y="40"/>
                  <a:pt x="42" y="50"/>
                </a:cubicBezTo>
                <a:cubicBezTo>
                  <a:pt x="39" y="56"/>
                  <a:pt x="36" y="59"/>
                  <a:pt x="30" y="5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69E8FC97-EE79-45D4-8152-955B40B18120}"/>
              </a:ext>
            </a:extLst>
          </p:cNvPr>
          <p:cNvSpPr>
            <a:spLocks/>
          </p:cNvSpPr>
          <p:nvPr/>
        </p:nvSpPr>
        <p:spPr bwMode="auto">
          <a:xfrm>
            <a:off x="4652737" y="3200101"/>
            <a:ext cx="134938" cy="134938"/>
          </a:xfrm>
          <a:custGeom>
            <a:avLst/>
            <a:gdLst>
              <a:gd name="T0" fmla="*/ 56 w 56"/>
              <a:gd name="T1" fmla="*/ 28 h 56"/>
              <a:gd name="T2" fmla="*/ 28 w 56"/>
              <a:gd name="T3" fmla="*/ 56 h 56"/>
              <a:gd name="T4" fmla="*/ 0 w 56"/>
              <a:gd name="T5" fmla="*/ 28 h 56"/>
              <a:gd name="T6" fmla="*/ 28 w 56"/>
              <a:gd name="T7" fmla="*/ 0 h 56"/>
              <a:gd name="T8" fmla="*/ 56 w 56"/>
              <a:gd name="T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56" y="28"/>
                </a:moveTo>
                <a:cubicBezTo>
                  <a:pt x="56" y="43"/>
                  <a:pt x="43" y="56"/>
                  <a:pt x="28" y="56"/>
                </a:cubicBezTo>
                <a:cubicBezTo>
                  <a:pt x="13" y="56"/>
                  <a:pt x="0" y="43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43" y="0"/>
                  <a:pt x="56" y="13"/>
                  <a:pt x="56" y="2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CF492296-2DFA-45DC-AD9E-26740C46FF51}"/>
              </a:ext>
            </a:extLst>
          </p:cNvPr>
          <p:cNvSpPr>
            <a:spLocks/>
          </p:cNvSpPr>
          <p:nvPr/>
        </p:nvSpPr>
        <p:spPr bwMode="auto">
          <a:xfrm>
            <a:off x="5494112" y="1496713"/>
            <a:ext cx="260350" cy="273050"/>
          </a:xfrm>
          <a:custGeom>
            <a:avLst/>
            <a:gdLst>
              <a:gd name="T0" fmla="*/ 108 w 108"/>
              <a:gd name="T1" fmla="*/ 38 h 113"/>
              <a:gd name="T2" fmla="*/ 102 w 108"/>
              <a:gd name="T3" fmla="*/ 41 h 113"/>
              <a:gd name="T4" fmla="*/ 54 w 108"/>
              <a:gd name="T5" fmla="*/ 13 h 113"/>
              <a:gd name="T6" fmla="*/ 12 w 108"/>
              <a:gd name="T7" fmla="*/ 53 h 113"/>
              <a:gd name="T8" fmla="*/ 41 w 108"/>
              <a:gd name="T9" fmla="*/ 101 h 113"/>
              <a:gd name="T10" fmla="*/ 51 w 108"/>
              <a:gd name="T11" fmla="*/ 113 h 113"/>
              <a:gd name="T12" fmla="*/ 5 w 108"/>
              <a:gd name="T13" fmla="*/ 73 h 113"/>
              <a:gd name="T14" fmla="*/ 20 w 108"/>
              <a:gd name="T15" fmla="*/ 19 h 113"/>
              <a:gd name="T16" fmla="*/ 74 w 108"/>
              <a:gd name="T17" fmla="*/ 6 h 113"/>
              <a:gd name="T18" fmla="*/ 105 w 108"/>
              <a:gd name="T19" fmla="*/ 30 h 113"/>
              <a:gd name="T20" fmla="*/ 108 w 108"/>
              <a:gd name="T21" fmla="*/ 38 h 113"/>
              <a:gd name="T22" fmla="*/ 108 w 108"/>
              <a:gd name="T23" fmla="*/ 3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" h="113">
                <a:moveTo>
                  <a:pt x="108" y="38"/>
                </a:moveTo>
                <a:cubicBezTo>
                  <a:pt x="105" y="37"/>
                  <a:pt x="104" y="41"/>
                  <a:pt x="102" y="41"/>
                </a:cubicBezTo>
                <a:cubicBezTo>
                  <a:pt x="91" y="22"/>
                  <a:pt x="76" y="11"/>
                  <a:pt x="54" y="13"/>
                </a:cubicBezTo>
                <a:cubicBezTo>
                  <a:pt x="32" y="15"/>
                  <a:pt x="16" y="31"/>
                  <a:pt x="12" y="53"/>
                </a:cubicBezTo>
                <a:cubicBezTo>
                  <a:pt x="10" y="73"/>
                  <a:pt x="21" y="94"/>
                  <a:pt x="41" y="101"/>
                </a:cubicBezTo>
                <a:cubicBezTo>
                  <a:pt x="47" y="104"/>
                  <a:pt x="50" y="107"/>
                  <a:pt x="51" y="113"/>
                </a:cubicBezTo>
                <a:cubicBezTo>
                  <a:pt x="31" y="113"/>
                  <a:pt x="10" y="95"/>
                  <a:pt x="5" y="73"/>
                </a:cubicBezTo>
                <a:cubicBezTo>
                  <a:pt x="0" y="52"/>
                  <a:pt x="4" y="33"/>
                  <a:pt x="20" y="19"/>
                </a:cubicBezTo>
                <a:cubicBezTo>
                  <a:pt x="36" y="4"/>
                  <a:pt x="54" y="0"/>
                  <a:pt x="74" y="6"/>
                </a:cubicBezTo>
                <a:cubicBezTo>
                  <a:pt x="87" y="10"/>
                  <a:pt x="98" y="18"/>
                  <a:pt x="105" y="30"/>
                </a:cubicBezTo>
                <a:cubicBezTo>
                  <a:pt x="107" y="32"/>
                  <a:pt x="108" y="35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36894EDB-367A-466D-8A98-5CC4BE12D35C}"/>
              </a:ext>
            </a:extLst>
          </p:cNvPr>
          <p:cNvSpPr>
            <a:spLocks/>
          </p:cNvSpPr>
          <p:nvPr/>
        </p:nvSpPr>
        <p:spPr bwMode="auto">
          <a:xfrm>
            <a:off x="5011512" y="2311101"/>
            <a:ext cx="161925" cy="176213"/>
          </a:xfrm>
          <a:custGeom>
            <a:avLst/>
            <a:gdLst>
              <a:gd name="T0" fmla="*/ 0 w 67"/>
              <a:gd name="T1" fmla="*/ 37 h 73"/>
              <a:gd name="T2" fmla="*/ 34 w 67"/>
              <a:gd name="T3" fmla="*/ 0 h 73"/>
              <a:gd name="T4" fmla="*/ 67 w 67"/>
              <a:gd name="T5" fmla="*/ 37 h 73"/>
              <a:gd name="T6" fmla="*/ 34 w 67"/>
              <a:gd name="T7" fmla="*/ 73 h 73"/>
              <a:gd name="T8" fmla="*/ 0 w 67"/>
              <a:gd name="T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73">
                <a:moveTo>
                  <a:pt x="0" y="37"/>
                </a:moveTo>
                <a:cubicBezTo>
                  <a:pt x="20" y="33"/>
                  <a:pt x="29" y="20"/>
                  <a:pt x="34" y="0"/>
                </a:cubicBezTo>
                <a:cubicBezTo>
                  <a:pt x="38" y="21"/>
                  <a:pt x="47" y="33"/>
                  <a:pt x="67" y="37"/>
                </a:cubicBezTo>
                <a:cubicBezTo>
                  <a:pt x="47" y="41"/>
                  <a:pt x="37" y="53"/>
                  <a:pt x="34" y="73"/>
                </a:cubicBezTo>
                <a:cubicBezTo>
                  <a:pt x="26" y="49"/>
                  <a:pt x="19" y="42"/>
                  <a:pt x="0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2BED995F-AB76-448A-8530-4D17F6B88E5F}"/>
              </a:ext>
            </a:extLst>
          </p:cNvPr>
          <p:cNvSpPr>
            <a:spLocks/>
          </p:cNvSpPr>
          <p:nvPr/>
        </p:nvSpPr>
        <p:spPr bwMode="auto">
          <a:xfrm>
            <a:off x="4906737" y="2469851"/>
            <a:ext cx="127000" cy="125413"/>
          </a:xfrm>
          <a:custGeom>
            <a:avLst/>
            <a:gdLst>
              <a:gd name="T0" fmla="*/ 0 w 53"/>
              <a:gd name="T1" fmla="*/ 26 h 52"/>
              <a:gd name="T2" fmla="*/ 27 w 53"/>
              <a:gd name="T3" fmla="*/ 0 h 52"/>
              <a:gd name="T4" fmla="*/ 53 w 53"/>
              <a:gd name="T5" fmla="*/ 26 h 52"/>
              <a:gd name="T6" fmla="*/ 27 w 53"/>
              <a:gd name="T7" fmla="*/ 52 h 52"/>
              <a:gd name="T8" fmla="*/ 0 w 53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0" y="26"/>
                </a:moveTo>
                <a:cubicBezTo>
                  <a:pt x="16" y="24"/>
                  <a:pt x="24" y="15"/>
                  <a:pt x="27" y="0"/>
                </a:cubicBezTo>
                <a:cubicBezTo>
                  <a:pt x="30" y="14"/>
                  <a:pt x="37" y="23"/>
                  <a:pt x="53" y="26"/>
                </a:cubicBezTo>
                <a:cubicBezTo>
                  <a:pt x="38" y="30"/>
                  <a:pt x="30" y="39"/>
                  <a:pt x="27" y="52"/>
                </a:cubicBezTo>
                <a:cubicBezTo>
                  <a:pt x="23" y="39"/>
                  <a:pt x="16" y="30"/>
                  <a:pt x="0" y="2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44036393-D189-425E-930F-C7D7633170B5}"/>
              </a:ext>
            </a:extLst>
          </p:cNvPr>
          <p:cNvSpPr>
            <a:spLocks/>
          </p:cNvSpPr>
          <p:nvPr/>
        </p:nvSpPr>
        <p:spPr bwMode="auto">
          <a:xfrm>
            <a:off x="6686324" y="4074813"/>
            <a:ext cx="80963" cy="71438"/>
          </a:xfrm>
          <a:custGeom>
            <a:avLst/>
            <a:gdLst>
              <a:gd name="T0" fmla="*/ 27 w 34"/>
              <a:gd name="T1" fmla="*/ 30 h 30"/>
              <a:gd name="T2" fmla="*/ 6 w 34"/>
              <a:gd name="T3" fmla="*/ 30 h 30"/>
              <a:gd name="T4" fmla="*/ 0 w 34"/>
              <a:gd name="T5" fmla="*/ 12 h 30"/>
              <a:gd name="T6" fmla="*/ 16 w 34"/>
              <a:gd name="T7" fmla="*/ 0 h 30"/>
              <a:gd name="T8" fmla="*/ 34 w 34"/>
              <a:gd name="T9" fmla="*/ 11 h 30"/>
              <a:gd name="T10" fmla="*/ 27 w 34"/>
              <a:gd name="T1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0">
                <a:moveTo>
                  <a:pt x="27" y="30"/>
                </a:moveTo>
                <a:cubicBezTo>
                  <a:pt x="16" y="26"/>
                  <a:pt x="16" y="26"/>
                  <a:pt x="6" y="30"/>
                </a:cubicBezTo>
                <a:cubicBezTo>
                  <a:pt x="8" y="23"/>
                  <a:pt x="8" y="16"/>
                  <a:pt x="0" y="12"/>
                </a:cubicBezTo>
                <a:cubicBezTo>
                  <a:pt x="8" y="10"/>
                  <a:pt x="15" y="9"/>
                  <a:pt x="16" y="0"/>
                </a:cubicBezTo>
                <a:cubicBezTo>
                  <a:pt x="19" y="8"/>
                  <a:pt x="24" y="12"/>
                  <a:pt x="34" y="11"/>
                </a:cubicBezTo>
                <a:cubicBezTo>
                  <a:pt x="26" y="16"/>
                  <a:pt x="23" y="22"/>
                  <a:pt x="27" y="3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F1653E5C-A580-49C1-AB6F-DC04308219A1}"/>
              </a:ext>
            </a:extLst>
          </p:cNvPr>
          <p:cNvSpPr>
            <a:spLocks/>
          </p:cNvSpPr>
          <p:nvPr/>
        </p:nvSpPr>
        <p:spPr bwMode="auto">
          <a:xfrm>
            <a:off x="6541862" y="4052588"/>
            <a:ext cx="74613" cy="73025"/>
          </a:xfrm>
          <a:custGeom>
            <a:avLst/>
            <a:gdLst>
              <a:gd name="T0" fmla="*/ 15 w 31"/>
              <a:gd name="T1" fmla="*/ 0 h 30"/>
              <a:gd name="T2" fmla="*/ 31 w 31"/>
              <a:gd name="T3" fmla="*/ 11 h 30"/>
              <a:gd name="T4" fmla="*/ 26 w 31"/>
              <a:gd name="T5" fmla="*/ 29 h 30"/>
              <a:gd name="T6" fmla="*/ 5 w 31"/>
              <a:gd name="T7" fmla="*/ 30 h 30"/>
              <a:gd name="T8" fmla="*/ 0 w 31"/>
              <a:gd name="T9" fmla="*/ 12 h 30"/>
              <a:gd name="T10" fmla="*/ 15 w 31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0">
                <a:moveTo>
                  <a:pt x="15" y="0"/>
                </a:moveTo>
                <a:cubicBezTo>
                  <a:pt x="18" y="7"/>
                  <a:pt x="23" y="11"/>
                  <a:pt x="31" y="11"/>
                </a:cubicBezTo>
                <a:cubicBezTo>
                  <a:pt x="25" y="16"/>
                  <a:pt x="22" y="22"/>
                  <a:pt x="26" y="29"/>
                </a:cubicBezTo>
                <a:cubicBezTo>
                  <a:pt x="14" y="26"/>
                  <a:pt x="14" y="26"/>
                  <a:pt x="5" y="30"/>
                </a:cubicBezTo>
                <a:cubicBezTo>
                  <a:pt x="7" y="23"/>
                  <a:pt x="8" y="16"/>
                  <a:pt x="0" y="12"/>
                </a:cubicBezTo>
                <a:cubicBezTo>
                  <a:pt x="7" y="10"/>
                  <a:pt x="14" y="9"/>
                  <a:pt x="1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D86A5B55-A802-4312-873D-8E45C2DC777A}"/>
              </a:ext>
            </a:extLst>
          </p:cNvPr>
          <p:cNvSpPr>
            <a:spLocks/>
          </p:cNvSpPr>
          <p:nvPr/>
        </p:nvSpPr>
        <p:spPr bwMode="auto">
          <a:xfrm>
            <a:off x="6579962" y="4195463"/>
            <a:ext cx="74613" cy="74613"/>
          </a:xfrm>
          <a:custGeom>
            <a:avLst/>
            <a:gdLst>
              <a:gd name="T0" fmla="*/ 15 w 31"/>
              <a:gd name="T1" fmla="*/ 0 h 31"/>
              <a:gd name="T2" fmla="*/ 31 w 31"/>
              <a:gd name="T3" fmla="*/ 12 h 31"/>
              <a:gd name="T4" fmla="*/ 26 w 31"/>
              <a:gd name="T5" fmla="*/ 31 h 31"/>
              <a:gd name="T6" fmla="*/ 6 w 31"/>
              <a:gd name="T7" fmla="*/ 30 h 31"/>
              <a:gd name="T8" fmla="*/ 0 w 31"/>
              <a:gd name="T9" fmla="*/ 12 h 31"/>
              <a:gd name="T10" fmla="*/ 15 w 31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1">
                <a:moveTo>
                  <a:pt x="15" y="0"/>
                </a:moveTo>
                <a:cubicBezTo>
                  <a:pt x="21" y="9"/>
                  <a:pt x="21" y="9"/>
                  <a:pt x="31" y="12"/>
                </a:cubicBezTo>
                <a:cubicBezTo>
                  <a:pt x="25" y="16"/>
                  <a:pt x="22" y="22"/>
                  <a:pt x="26" y="31"/>
                </a:cubicBezTo>
                <a:cubicBezTo>
                  <a:pt x="18" y="25"/>
                  <a:pt x="13" y="24"/>
                  <a:pt x="6" y="30"/>
                </a:cubicBezTo>
                <a:cubicBezTo>
                  <a:pt x="9" y="22"/>
                  <a:pt x="7" y="16"/>
                  <a:pt x="0" y="12"/>
                </a:cubicBezTo>
                <a:cubicBezTo>
                  <a:pt x="8" y="11"/>
                  <a:pt x="13" y="9"/>
                  <a:pt x="1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82EB1B62-57EC-4B1E-A548-A864B22308D8}"/>
              </a:ext>
            </a:extLst>
          </p:cNvPr>
          <p:cNvSpPr>
            <a:spLocks/>
          </p:cNvSpPr>
          <p:nvPr/>
        </p:nvSpPr>
        <p:spPr bwMode="auto">
          <a:xfrm>
            <a:off x="5621112" y="3573163"/>
            <a:ext cx="74613" cy="87313"/>
          </a:xfrm>
          <a:custGeom>
            <a:avLst/>
            <a:gdLst>
              <a:gd name="T0" fmla="*/ 0 w 31"/>
              <a:gd name="T1" fmla="*/ 36 h 36"/>
              <a:gd name="T2" fmla="*/ 11 w 31"/>
              <a:gd name="T3" fmla="*/ 7 h 36"/>
              <a:gd name="T4" fmla="*/ 18 w 31"/>
              <a:gd name="T5" fmla="*/ 4 h 36"/>
              <a:gd name="T6" fmla="*/ 22 w 31"/>
              <a:gd name="T7" fmla="*/ 7 h 36"/>
              <a:gd name="T8" fmla="*/ 22 w 31"/>
              <a:gd name="T9" fmla="*/ 21 h 36"/>
              <a:gd name="T10" fmla="*/ 0 w 31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6">
                <a:moveTo>
                  <a:pt x="0" y="36"/>
                </a:moveTo>
                <a:cubicBezTo>
                  <a:pt x="4" y="26"/>
                  <a:pt x="8" y="16"/>
                  <a:pt x="11" y="7"/>
                </a:cubicBezTo>
                <a:cubicBezTo>
                  <a:pt x="12" y="2"/>
                  <a:pt x="14" y="0"/>
                  <a:pt x="18" y="4"/>
                </a:cubicBezTo>
                <a:cubicBezTo>
                  <a:pt x="19" y="5"/>
                  <a:pt x="20" y="6"/>
                  <a:pt x="22" y="7"/>
                </a:cubicBezTo>
                <a:cubicBezTo>
                  <a:pt x="31" y="14"/>
                  <a:pt x="31" y="14"/>
                  <a:pt x="22" y="21"/>
                </a:cubicBezTo>
                <a:cubicBezTo>
                  <a:pt x="15" y="26"/>
                  <a:pt x="8" y="32"/>
                  <a:pt x="0" y="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32FEBC5D-7ACB-49BB-85F5-D0E1660D5ABE}"/>
              </a:ext>
            </a:extLst>
          </p:cNvPr>
          <p:cNvSpPr>
            <a:spLocks/>
          </p:cNvSpPr>
          <p:nvPr/>
        </p:nvSpPr>
        <p:spPr bwMode="auto">
          <a:xfrm>
            <a:off x="5890987" y="3193751"/>
            <a:ext cx="74613" cy="84138"/>
          </a:xfrm>
          <a:custGeom>
            <a:avLst/>
            <a:gdLst>
              <a:gd name="T0" fmla="*/ 31 w 31"/>
              <a:gd name="T1" fmla="*/ 0 h 35"/>
              <a:gd name="T2" fmla="*/ 20 w 31"/>
              <a:gd name="T3" fmla="*/ 32 h 35"/>
              <a:gd name="T4" fmla="*/ 15 w 31"/>
              <a:gd name="T5" fmla="*/ 33 h 35"/>
              <a:gd name="T6" fmla="*/ 9 w 31"/>
              <a:gd name="T7" fmla="*/ 28 h 35"/>
              <a:gd name="T8" fmla="*/ 9 w 31"/>
              <a:gd name="T9" fmla="*/ 15 h 35"/>
              <a:gd name="T10" fmla="*/ 29 w 31"/>
              <a:gd name="T11" fmla="*/ 0 h 35"/>
              <a:gd name="T12" fmla="*/ 31 w 31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5">
                <a:moveTo>
                  <a:pt x="31" y="0"/>
                </a:moveTo>
                <a:cubicBezTo>
                  <a:pt x="27" y="11"/>
                  <a:pt x="23" y="21"/>
                  <a:pt x="20" y="32"/>
                </a:cubicBezTo>
                <a:cubicBezTo>
                  <a:pt x="19" y="35"/>
                  <a:pt x="17" y="35"/>
                  <a:pt x="15" y="33"/>
                </a:cubicBezTo>
                <a:cubicBezTo>
                  <a:pt x="13" y="31"/>
                  <a:pt x="11" y="29"/>
                  <a:pt x="9" y="28"/>
                </a:cubicBezTo>
                <a:cubicBezTo>
                  <a:pt x="0" y="22"/>
                  <a:pt x="0" y="22"/>
                  <a:pt x="9" y="15"/>
                </a:cubicBezTo>
                <a:cubicBezTo>
                  <a:pt x="16" y="10"/>
                  <a:pt x="22" y="5"/>
                  <a:pt x="29" y="0"/>
                </a:cubicBezTo>
                <a:cubicBezTo>
                  <a:pt x="30" y="0"/>
                  <a:pt x="30" y="0"/>
                  <a:pt x="3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D449CA4-9915-447B-9911-3810DAFE01CB}"/>
              </a:ext>
            </a:extLst>
          </p:cNvPr>
          <p:cNvSpPr>
            <a:spLocks/>
          </p:cNvSpPr>
          <p:nvPr/>
        </p:nvSpPr>
        <p:spPr bwMode="auto">
          <a:xfrm>
            <a:off x="6416449" y="1569738"/>
            <a:ext cx="90488" cy="50800"/>
          </a:xfrm>
          <a:custGeom>
            <a:avLst/>
            <a:gdLst>
              <a:gd name="T0" fmla="*/ 0 w 38"/>
              <a:gd name="T1" fmla="*/ 0 h 21"/>
              <a:gd name="T2" fmla="*/ 34 w 38"/>
              <a:gd name="T3" fmla="*/ 0 h 21"/>
              <a:gd name="T4" fmla="*/ 37 w 38"/>
              <a:gd name="T5" fmla="*/ 4 h 21"/>
              <a:gd name="T6" fmla="*/ 36 w 38"/>
              <a:gd name="T7" fmla="*/ 6 h 21"/>
              <a:gd name="T8" fmla="*/ 30 w 38"/>
              <a:gd name="T9" fmla="*/ 20 h 21"/>
              <a:gd name="T10" fmla="*/ 18 w 38"/>
              <a:gd name="T11" fmla="*/ 12 h 21"/>
              <a:gd name="T12" fmla="*/ 0 w 38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1">
                <a:moveTo>
                  <a:pt x="0" y="0"/>
                </a:moveTo>
                <a:cubicBezTo>
                  <a:pt x="12" y="0"/>
                  <a:pt x="23" y="0"/>
                  <a:pt x="34" y="0"/>
                </a:cubicBezTo>
                <a:cubicBezTo>
                  <a:pt x="37" y="0"/>
                  <a:pt x="38" y="1"/>
                  <a:pt x="37" y="4"/>
                </a:cubicBezTo>
                <a:cubicBezTo>
                  <a:pt x="37" y="5"/>
                  <a:pt x="37" y="6"/>
                  <a:pt x="36" y="6"/>
                </a:cubicBezTo>
                <a:cubicBezTo>
                  <a:pt x="34" y="11"/>
                  <a:pt x="35" y="19"/>
                  <a:pt x="30" y="20"/>
                </a:cubicBezTo>
                <a:cubicBezTo>
                  <a:pt x="26" y="21"/>
                  <a:pt x="22" y="15"/>
                  <a:pt x="18" y="12"/>
                </a:cubicBezTo>
                <a:cubicBezTo>
                  <a:pt x="12" y="9"/>
                  <a:pt x="7" y="5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485401FB-CE6A-4448-A0F2-1621AD29BAFA}"/>
              </a:ext>
            </a:extLst>
          </p:cNvPr>
          <p:cNvSpPr>
            <a:spLocks/>
          </p:cNvSpPr>
          <p:nvPr/>
        </p:nvSpPr>
        <p:spPr bwMode="auto">
          <a:xfrm>
            <a:off x="5894162" y="3573163"/>
            <a:ext cx="71438" cy="87313"/>
          </a:xfrm>
          <a:custGeom>
            <a:avLst/>
            <a:gdLst>
              <a:gd name="T0" fmla="*/ 28 w 30"/>
              <a:gd name="T1" fmla="*/ 36 h 36"/>
              <a:gd name="T2" fmla="*/ 2 w 30"/>
              <a:gd name="T3" fmla="*/ 16 h 36"/>
              <a:gd name="T4" fmla="*/ 2 w 30"/>
              <a:gd name="T5" fmla="*/ 11 h 36"/>
              <a:gd name="T6" fmla="*/ 14 w 30"/>
              <a:gd name="T7" fmla="*/ 3 h 36"/>
              <a:gd name="T8" fmla="*/ 18 w 30"/>
              <a:gd name="T9" fmla="*/ 3 h 36"/>
              <a:gd name="T10" fmla="*/ 30 w 30"/>
              <a:gd name="T11" fmla="*/ 35 h 36"/>
              <a:gd name="T12" fmla="*/ 28 w 30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6">
                <a:moveTo>
                  <a:pt x="28" y="36"/>
                </a:moveTo>
                <a:cubicBezTo>
                  <a:pt x="20" y="30"/>
                  <a:pt x="11" y="23"/>
                  <a:pt x="2" y="16"/>
                </a:cubicBezTo>
                <a:cubicBezTo>
                  <a:pt x="0" y="15"/>
                  <a:pt x="0" y="13"/>
                  <a:pt x="2" y="11"/>
                </a:cubicBezTo>
                <a:cubicBezTo>
                  <a:pt x="6" y="9"/>
                  <a:pt x="10" y="6"/>
                  <a:pt x="14" y="3"/>
                </a:cubicBezTo>
                <a:cubicBezTo>
                  <a:pt x="15" y="2"/>
                  <a:pt x="17" y="0"/>
                  <a:pt x="18" y="3"/>
                </a:cubicBezTo>
                <a:cubicBezTo>
                  <a:pt x="22" y="14"/>
                  <a:pt x="26" y="25"/>
                  <a:pt x="30" y="35"/>
                </a:cubicBezTo>
                <a:cubicBezTo>
                  <a:pt x="29" y="36"/>
                  <a:pt x="29" y="36"/>
                  <a:pt x="28" y="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8BA0EC91-0BE9-4095-8B22-A4F640C0DE54}"/>
              </a:ext>
            </a:extLst>
          </p:cNvPr>
          <p:cNvSpPr>
            <a:spLocks/>
          </p:cNvSpPr>
          <p:nvPr/>
        </p:nvSpPr>
        <p:spPr bwMode="auto">
          <a:xfrm>
            <a:off x="6791099" y="1425276"/>
            <a:ext cx="73025" cy="84138"/>
          </a:xfrm>
          <a:custGeom>
            <a:avLst/>
            <a:gdLst>
              <a:gd name="T0" fmla="*/ 30 w 30"/>
              <a:gd name="T1" fmla="*/ 1 h 35"/>
              <a:gd name="T2" fmla="*/ 19 w 30"/>
              <a:gd name="T3" fmla="*/ 32 h 35"/>
              <a:gd name="T4" fmla="*/ 15 w 30"/>
              <a:gd name="T5" fmla="*/ 33 h 35"/>
              <a:gd name="T6" fmla="*/ 3 w 30"/>
              <a:gd name="T7" fmla="*/ 25 h 35"/>
              <a:gd name="T8" fmla="*/ 3 w 30"/>
              <a:gd name="T9" fmla="*/ 19 h 35"/>
              <a:gd name="T10" fmla="*/ 28 w 30"/>
              <a:gd name="T11" fmla="*/ 0 h 35"/>
              <a:gd name="T12" fmla="*/ 30 w 30"/>
              <a:gd name="T13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5">
                <a:moveTo>
                  <a:pt x="30" y="1"/>
                </a:moveTo>
                <a:cubicBezTo>
                  <a:pt x="26" y="12"/>
                  <a:pt x="23" y="22"/>
                  <a:pt x="19" y="32"/>
                </a:cubicBezTo>
                <a:cubicBezTo>
                  <a:pt x="18" y="34"/>
                  <a:pt x="17" y="35"/>
                  <a:pt x="15" y="33"/>
                </a:cubicBezTo>
                <a:cubicBezTo>
                  <a:pt x="11" y="30"/>
                  <a:pt x="7" y="27"/>
                  <a:pt x="3" y="25"/>
                </a:cubicBezTo>
                <a:cubicBezTo>
                  <a:pt x="0" y="23"/>
                  <a:pt x="1" y="21"/>
                  <a:pt x="3" y="19"/>
                </a:cubicBezTo>
                <a:cubicBezTo>
                  <a:pt x="12" y="13"/>
                  <a:pt x="20" y="7"/>
                  <a:pt x="28" y="0"/>
                </a:cubicBezTo>
                <a:cubicBezTo>
                  <a:pt x="29" y="1"/>
                  <a:pt x="29" y="1"/>
                  <a:pt x="3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F01E2A2C-0935-47AE-805C-B565B73C2AA1}"/>
              </a:ext>
            </a:extLst>
          </p:cNvPr>
          <p:cNvSpPr>
            <a:spLocks/>
          </p:cNvSpPr>
          <p:nvPr/>
        </p:nvSpPr>
        <p:spPr bwMode="auto">
          <a:xfrm>
            <a:off x="6524399" y="1807863"/>
            <a:ext cx="71438" cy="84138"/>
          </a:xfrm>
          <a:custGeom>
            <a:avLst/>
            <a:gdLst>
              <a:gd name="T0" fmla="*/ 0 w 30"/>
              <a:gd name="T1" fmla="*/ 34 h 35"/>
              <a:gd name="T2" fmla="*/ 10 w 30"/>
              <a:gd name="T3" fmla="*/ 3 h 35"/>
              <a:gd name="T4" fmla="*/ 15 w 30"/>
              <a:gd name="T5" fmla="*/ 2 h 35"/>
              <a:gd name="T6" fmla="*/ 26 w 30"/>
              <a:gd name="T7" fmla="*/ 10 h 35"/>
              <a:gd name="T8" fmla="*/ 26 w 30"/>
              <a:gd name="T9" fmla="*/ 15 h 35"/>
              <a:gd name="T10" fmla="*/ 1 w 30"/>
              <a:gd name="T11" fmla="*/ 35 h 35"/>
              <a:gd name="T12" fmla="*/ 0 w 30"/>
              <a:gd name="T13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5">
                <a:moveTo>
                  <a:pt x="0" y="34"/>
                </a:moveTo>
                <a:cubicBezTo>
                  <a:pt x="3" y="24"/>
                  <a:pt x="7" y="14"/>
                  <a:pt x="10" y="3"/>
                </a:cubicBezTo>
                <a:cubicBezTo>
                  <a:pt x="11" y="0"/>
                  <a:pt x="13" y="0"/>
                  <a:pt x="15" y="2"/>
                </a:cubicBezTo>
                <a:cubicBezTo>
                  <a:pt x="19" y="5"/>
                  <a:pt x="22" y="8"/>
                  <a:pt x="26" y="10"/>
                </a:cubicBezTo>
                <a:cubicBezTo>
                  <a:pt x="29" y="12"/>
                  <a:pt x="30" y="13"/>
                  <a:pt x="26" y="15"/>
                </a:cubicBezTo>
                <a:cubicBezTo>
                  <a:pt x="18" y="22"/>
                  <a:pt x="9" y="28"/>
                  <a:pt x="1" y="35"/>
                </a:cubicBezTo>
                <a:cubicBezTo>
                  <a:pt x="0" y="35"/>
                  <a:pt x="0" y="34"/>
                  <a:pt x="0" y="3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F6651DD0-8387-494A-8283-51096CD41D67}"/>
              </a:ext>
            </a:extLst>
          </p:cNvPr>
          <p:cNvSpPr>
            <a:spLocks/>
          </p:cNvSpPr>
          <p:nvPr/>
        </p:nvSpPr>
        <p:spPr bwMode="auto">
          <a:xfrm>
            <a:off x="5519512" y="3338213"/>
            <a:ext cx="90488" cy="49213"/>
          </a:xfrm>
          <a:custGeom>
            <a:avLst/>
            <a:gdLst>
              <a:gd name="T0" fmla="*/ 0 w 37"/>
              <a:gd name="T1" fmla="*/ 0 h 21"/>
              <a:gd name="T2" fmla="*/ 33 w 37"/>
              <a:gd name="T3" fmla="*/ 0 h 21"/>
              <a:gd name="T4" fmla="*/ 36 w 37"/>
              <a:gd name="T5" fmla="*/ 4 h 21"/>
              <a:gd name="T6" fmla="*/ 34 w 37"/>
              <a:gd name="T7" fmla="*/ 8 h 21"/>
              <a:gd name="T8" fmla="*/ 18 w 37"/>
              <a:gd name="T9" fmla="*/ 13 h 21"/>
              <a:gd name="T10" fmla="*/ 0 w 37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1">
                <a:moveTo>
                  <a:pt x="0" y="0"/>
                </a:moveTo>
                <a:cubicBezTo>
                  <a:pt x="11" y="0"/>
                  <a:pt x="22" y="0"/>
                  <a:pt x="33" y="0"/>
                </a:cubicBezTo>
                <a:cubicBezTo>
                  <a:pt x="36" y="0"/>
                  <a:pt x="37" y="2"/>
                  <a:pt x="36" y="4"/>
                </a:cubicBezTo>
                <a:cubicBezTo>
                  <a:pt x="35" y="5"/>
                  <a:pt x="34" y="7"/>
                  <a:pt x="34" y="8"/>
                </a:cubicBezTo>
                <a:cubicBezTo>
                  <a:pt x="30" y="21"/>
                  <a:pt x="30" y="21"/>
                  <a:pt x="18" y="13"/>
                </a:cubicBezTo>
                <a:cubicBezTo>
                  <a:pt x="12" y="9"/>
                  <a:pt x="5" y="6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CE297BFF-A8F5-45C4-BEC8-85EB3C1E4DFC}"/>
              </a:ext>
            </a:extLst>
          </p:cNvPr>
          <p:cNvSpPr>
            <a:spLocks/>
          </p:cNvSpPr>
          <p:nvPr/>
        </p:nvSpPr>
        <p:spPr bwMode="auto">
          <a:xfrm>
            <a:off x="5624287" y="3193751"/>
            <a:ext cx="71438" cy="84138"/>
          </a:xfrm>
          <a:custGeom>
            <a:avLst/>
            <a:gdLst>
              <a:gd name="T0" fmla="*/ 1 w 30"/>
              <a:gd name="T1" fmla="*/ 0 h 35"/>
              <a:gd name="T2" fmla="*/ 27 w 30"/>
              <a:gd name="T3" fmla="*/ 20 h 35"/>
              <a:gd name="T4" fmla="*/ 27 w 30"/>
              <a:gd name="T5" fmla="*/ 24 h 35"/>
              <a:gd name="T6" fmla="*/ 22 w 30"/>
              <a:gd name="T7" fmla="*/ 27 h 35"/>
              <a:gd name="T8" fmla="*/ 8 w 30"/>
              <a:gd name="T9" fmla="*/ 23 h 35"/>
              <a:gd name="T10" fmla="*/ 0 w 30"/>
              <a:gd name="T11" fmla="*/ 1 h 35"/>
              <a:gd name="T12" fmla="*/ 1 w 30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5">
                <a:moveTo>
                  <a:pt x="1" y="0"/>
                </a:moveTo>
                <a:cubicBezTo>
                  <a:pt x="10" y="6"/>
                  <a:pt x="18" y="13"/>
                  <a:pt x="27" y="20"/>
                </a:cubicBezTo>
                <a:cubicBezTo>
                  <a:pt x="30" y="21"/>
                  <a:pt x="29" y="23"/>
                  <a:pt x="27" y="24"/>
                </a:cubicBezTo>
                <a:cubicBezTo>
                  <a:pt x="25" y="25"/>
                  <a:pt x="24" y="26"/>
                  <a:pt x="22" y="27"/>
                </a:cubicBezTo>
                <a:cubicBezTo>
                  <a:pt x="12" y="35"/>
                  <a:pt x="12" y="35"/>
                  <a:pt x="8" y="23"/>
                </a:cubicBezTo>
                <a:cubicBezTo>
                  <a:pt x="5" y="15"/>
                  <a:pt x="2" y="8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BC8148C9-0BE6-4EB1-9330-B6B5D8529DF9}"/>
              </a:ext>
            </a:extLst>
          </p:cNvPr>
          <p:cNvSpPr>
            <a:spLocks/>
          </p:cNvSpPr>
          <p:nvPr/>
        </p:nvSpPr>
        <p:spPr bwMode="auto">
          <a:xfrm>
            <a:off x="6524399" y="1425276"/>
            <a:ext cx="69850" cy="84138"/>
          </a:xfrm>
          <a:custGeom>
            <a:avLst/>
            <a:gdLst>
              <a:gd name="T0" fmla="*/ 1 w 29"/>
              <a:gd name="T1" fmla="*/ 0 h 35"/>
              <a:gd name="T2" fmla="*/ 26 w 29"/>
              <a:gd name="T3" fmla="*/ 20 h 35"/>
              <a:gd name="T4" fmla="*/ 26 w 29"/>
              <a:gd name="T5" fmla="*/ 25 h 35"/>
              <a:gd name="T6" fmla="*/ 15 w 29"/>
              <a:gd name="T7" fmla="*/ 33 h 35"/>
              <a:gd name="T8" fmla="*/ 11 w 29"/>
              <a:gd name="T9" fmla="*/ 32 h 35"/>
              <a:gd name="T10" fmla="*/ 0 w 29"/>
              <a:gd name="T11" fmla="*/ 1 h 35"/>
              <a:gd name="T12" fmla="*/ 1 w 29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5">
                <a:moveTo>
                  <a:pt x="1" y="0"/>
                </a:moveTo>
                <a:cubicBezTo>
                  <a:pt x="10" y="7"/>
                  <a:pt x="18" y="13"/>
                  <a:pt x="26" y="20"/>
                </a:cubicBezTo>
                <a:cubicBezTo>
                  <a:pt x="29" y="21"/>
                  <a:pt x="29" y="23"/>
                  <a:pt x="26" y="25"/>
                </a:cubicBezTo>
                <a:cubicBezTo>
                  <a:pt x="22" y="27"/>
                  <a:pt x="19" y="30"/>
                  <a:pt x="15" y="33"/>
                </a:cubicBezTo>
                <a:cubicBezTo>
                  <a:pt x="13" y="34"/>
                  <a:pt x="12" y="35"/>
                  <a:pt x="11" y="32"/>
                </a:cubicBezTo>
                <a:cubicBezTo>
                  <a:pt x="7" y="22"/>
                  <a:pt x="3" y="12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8B67C65D-587A-473F-8D27-DB94CD90DAB2}"/>
              </a:ext>
            </a:extLst>
          </p:cNvPr>
          <p:cNvSpPr>
            <a:spLocks/>
          </p:cNvSpPr>
          <p:nvPr/>
        </p:nvSpPr>
        <p:spPr bwMode="auto">
          <a:xfrm>
            <a:off x="4316187" y="4084338"/>
            <a:ext cx="88900" cy="92075"/>
          </a:xfrm>
          <a:custGeom>
            <a:avLst/>
            <a:gdLst>
              <a:gd name="T0" fmla="*/ 18 w 37"/>
              <a:gd name="T1" fmla="*/ 0 h 38"/>
              <a:gd name="T2" fmla="*/ 37 w 37"/>
              <a:gd name="T3" fmla="*/ 18 h 38"/>
              <a:gd name="T4" fmla="*/ 18 w 37"/>
              <a:gd name="T5" fmla="*/ 38 h 38"/>
              <a:gd name="T6" fmla="*/ 0 w 37"/>
              <a:gd name="T7" fmla="*/ 18 h 38"/>
              <a:gd name="T8" fmla="*/ 18 w 37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8">
                <a:moveTo>
                  <a:pt x="18" y="0"/>
                </a:moveTo>
                <a:cubicBezTo>
                  <a:pt x="22" y="9"/>
                  <a:pt x="26" y="16"/>
                  <a:pt x="37" y="18"/>
                </a:cubicBezTo>
                <a:cubicBezTo>
                  <a:pt x="27" y="21"/>
                  <a:pt x="22" y="27"/>
                  <a:pt x="18" y="38"/>
                </a:cubicBezTo>
                <a:cubicBezTo>
                  <a:pt x="15" y="27"/>
                  <a:pt x="10" y="21"/>
                  <a:pt x="0" y="18"/>
                </a:cubicBezTo>
                <a:cubicBezTo>
                  <a:pt x="10" y="16"/>
                  <a:pt x="16" y="10"/>
                  <a:pt x="1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2FF557C-9F21-47EE-8E68-B82F56AE80A0}"/>
              </a:ext>
            </a:extLst>
          </p:cNvPr>
          <p:cNvSpPr>
            <a:spLocks/>
          </p:cNvSpPr>
          <p:nvPr/>
        </p:nvSpPr>
        <p:spPr bwMode="auto">
          <a:xfrm>
            <a:off x="6879999" y="1569738"/>
            <a:ext cx="87313" cy="52388"/>
          </a:xfrm>
          <a:custGeom>
            <a:avLst/>
            <a:gdLst>
              <a:gd name="T0" fmla="*/ 36 w 36"/>
              <a:gd name="T1" fmla="*/ 1 h 22"/>
              <a:gd name="T2" fmla="*/ 9 w 36"/>
              <a:gd name="T3" fmla="*/ 19 h 22"/>
              <a:gd name="T4" fmla="*/ 5 w 36"/>
              <a:gd name="T5" fmla="*/ 17 h 22"/>
              <a:gd name="T6" fmla="*/ 1 w 36"/>
              <a:gd name="T7" fmla="*/ 4 h 22"/>
              <a:gd name="T8" fmla="*/ 4 w 36"/>
              <a:gd name="T9" fmla="*/ 0 h 22"/>
              <a:gd name="T10" fmla="*/ 35 w 36"/>
              <a:gd name="T11" fmla="*/ 0 h 22"/>
              <a:gd name="T12" fmla="*/ 36 w 36"/>
              <a:gd name="T1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2">
                <a:moveTo>
                  <a:pt x="36" y="1"/>
                </a:moveTo>
                <a:cubicBezTo>
                  <a:pt x="27" y="7"/>
                  <a:pt x="18" y="13"/>
                  <a:pt x="9" y="19"/>
                </a:cubicBezTo>
                <a:cubicBezTo>
                  <a:pt x="6" y="22"/>
                  <a:pt x="5" y="19"/>
                  <a:pt x="5" y="17"/>
                </a:cubicBezTo>
                <a:cubicBezTo>
                  <a:pt x="3" y="13"/>
                  <a:pt x="2" y="8"/>
                  <a:pt x="1" y="4"/>
                </a:cubicBezTo>
                <a:cubicBezTo>
                  <a:pt x="0" y="0"/>
                  <a:pt x="2" y="0"/>
                  <a:pt x="4" y="0"/>
                </a:cubicBezTo>
                <a:cubicBezTo>
                  <a:pt x="14" y="0"/>
                  <a:pt x="25" y="0"/>
                  <a:pt x="35" y="0"/>
                </a:cubicBezTo>
                <a:cubicBezTo>
                  <a:pt x="35" y="0"/>
                  <a:pt x="36" y="1"/>
                  <a:pt x="36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17EFA1F2-A897-4CEE-85C0-380922219FDF}"/>
              </a:ext>
            </a:extLst>
          </p:cNvPr>
          <p:cNvSpPr>
            <a:spLocks/>
          </p:cNvSpPr>
          <p:nvPr/>
        </p:nvSpPr>
        <p:spPr bwMode="auto">
          <a:xfrm>
            <a:off x="6794274" y="1807863"/>
            <a:ext cx="69850" cy="79375"/>
          </a:xfrm>
          <a:custGeom>
            <a:avLst/>
            <a:gdLst>
              <a:gd name="T0" fmla="*/ 29 w 29"/>
              <a:gd name="T1" fmla="*/ 33 h 33"/>
              <a:gd name="T2" fmla="*/ 2 w 29"/>
              <a:gd name="T3" fmla="*/ 15 h 33"/>
              <a:gd name="T4" fmla="*/ 2 w 29"/>
              <a:gd name="T5" fmla="*/ 10 h 33"/>
              <a:gd name="T6" fmla="*/ 14 w 29"/>
              <a:gd name="T7" fmla="*/ 2 h 33"/>
              <a:gd name="T8" fmla="*/ 18 w 29"/>
              <a:gd name="T9" fmla="*/ 2 h 33"/>
              <a:gd name="T10" fmla="*/ 29 w 29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3">
                <a:moveTo>
                  <a:pt x="29" y="33"/>
                </a:moveTo>
                <a:cubicBezTo>
                  <a:pt x="18" y="29"/>
                  <a:pt x="10" y="21"/>
                  <a:pt x="2" y="15"/>
                </a:cubicBezTo>
                <a:cubicBezTo>
                  <a:pt x="0" y="13"/>
                  <a:pt x="0" y="12"/>
                  <a:pt x="2" y="10"/>
                </a:cubicBezTo>
                <a:cubicBezTo>
                  <a:pt x="6" y="8"/>
                  <a:pt x="10" y="5"/>
                  <a:pt x="14" y="2"/>
                </a:cubicBezTo>
                <a:cubicBezTo>
                  <a:pt x="16" y="0"/>
                  <a:pt x="17" y="1"/>
                  <a:pt x="18" y="2"/>
                </a:cubicBezTo>
                <a:cubicBezTo>
                  <a:pt x="22" y="13"/>
                  <a:pt x="25" y="23"/>
                  <a:pt x="29" y="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AEDC43F5-8549-4C43-A836-A2E46A47BCB3}"/>
              </a:ext>
            </a:extLst>
          </p:cNvPr>
          <p:cNvSpPr>
            <a:spLocks/>
          </p:cNvSpPr>
          <p:nvPr/>
        </p:nvSpPr>
        <p:spPr bwMode="auto">
          <a:xfrm>
            <a:off x="5978299" y="3338213"/>
            <a:ext cx="88900" cy="49213"/>
          </a:xfrm>
          <a:custGeom>
            <a:avLst/>
            <a:gdLst>
              <a:gd name="T0" fmla="*/ 37 w 37"/>
              <a:gd name="T1" fmla="*/ 1 h 21"/>
              <a:gd name="T2" fmla="*/ 10 w 37"/>
              <a:gd name="T3" fmla="*/ 19 h 21"/>
              <a:gd name="T4" fmla="*/ 6 w 37"/>
              <a:gd name="T5" fmla="*/ 18 h 21"/>
              <a:gd name="T6" fmla="*/ 6 w 37"/>
              <a:gd name="T7" fmla="*/ 16 h 21"/>
              <a:gd name="T8" fmla="*/ 18 w 37"/>
              <a:gd name="T9" fmla="*/ 0 h 21"/>
              <a:gd name="T10" fmla="*/ 37 w 37"/>
              <a:gd name="T11" fmla="*/ 0 h 21"/>
              <a:gd name="T12" fmla="*/ 37 w 37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37" y="1"/>
                </a:moveTo>
                <a:cubicBezTo>
                  <a:pt x="28" y="7"/>
                  <a:pt x="19" y="13"/>
                  <a:pt x="10" y="19"/>
                </a:cubicBezTo>
                <a:cubicBezTo>
                  <a:pt x="8" y="21"/>
                  <a:pt x="7" y="21"/>
                  <a:pt x="6" y="18"/>
                </a:cubicBezTo>
                <a:cubicBezTo>
                  <a:pt x="6" y="17"/>
                  <a:pt x="6" y="17"/>
                  <a:pt x="6" y="16"/>
                </a:cubicBezTo>
                <a:cubicBezTo>
                  <a:pt x="0" y="0"/>
                  <a:pt x="0" y="0"/>
                  <a:pt x="18" y="0"/>
                </a:cubicBezTo>
                <a:cubicBezTo>
                  <a:pt x="24" y="0"/>
                  <a:pt x="30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E0AA088B-D6BB-42E6-8D94-43D94795C600}"/>
              </a:ext>
            </a:extLst>
          </p:cNvPr>
          <p:cNvSpPr>
            <a:spLocks/>
          </p:cNvSpPr>
          <p:nvPr/>
        </p:nvSpPr>
        <p:spPr bwMode="auto">
          <a:xfrm>
            <a:off x="5978299" y="3462038"/>
            <a:ext cx="93663" cy="53975"/>
          </a:xfrm>
          <a:custGeom>
            <a:avLst/>
            <a:gdLst>
              <a:gd name="T0" fmla="*/ 39 w 39"/>
              <a:gd name="T1" fmla="*/ 22 h 22"/>
              <a:gd name="T2" fmla="*/ 5 w 39"/>
              <a:gd name="T3" fmla="*/ 22 h 22"/>
              <a:gd name="T4" fmla="*/ 2 w 39"/>
              <a:gd name="T5" fmla="*/ 18 h 22"/>
              <a:gd name="T6" fmla="*/ 4 w 39"/>
              <a:gd name="T7" fmla="*/ 12 h 22"/>
              <a:gd name="T8" fmla="*/ 18 w 39"/>
              <a:gd name="T9" fmla="*/ 7 h 22"/>
              <a:gd name="T10" fmla="*/ 39 w 39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2">
                <a:moveTo>
                  <a:pt x="39" y="22"/>
                </a:moveTo>
                <a:cubicBezTo>
                  <a:pt x="26" y="22"/>
                  <a:pt x="15" y="22"/>
                  <a:pt x="5" y="22"/>
                </a:cubicBezTo>
                <a:cubicBezTo>
                  <a:pt x="2" y="22"/>
                  <a:pt x="0" y="21"/>
                  <a:pt x="2" y="18"/>
                </a:cubicBezTo>
                <a:cubicBezTo>
                  <a:pt x="3" y="16"/>
                  <a:pt x="3" y="14"/>
                  <a:pt x="4" y="12"/>
                </a:cubicBezTo>
                <a:cubicBezTo>
                  <a:pt x="7" y="0"/>
                  <a:pt x="7" y="0"/>
                  <a:pt x="18" y="7"/>
                </a:cubicBezTo>
                <a:cubicBezTo>
                  <a:pt x="24" y="12"/>
                  <a:pt x="31" y="16"/>
                  <a:pt x="39" y="2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9FA461FA-DC35-43B2-8806-D1AFCA16BDBB}"/>
              </a:ext>
            </a:extLst>
          </p:cNvPr>
          <p:cNvSpPr>
            <a:spLocks/>
          </p:cNvSpPr>
          <p:nvPr/>
        </p:nvSpPr>
        <p:spPr bwMode="auto">
          <a:xfrm>
            <a:off x="5517924" y="3462038"/>
            <a:ext cx="92075" cy="53975"/>
          </a:xfrm>
          <a:custGeom>
            <a:avLst/>
            <a:gdLst>
              <a:gd name="T0" fmla="*/ 0 w 38"/>
              <a:gd name="T1" fmla="*/ 22 h 22"/>
              <a:gd name="T2" fmla="*/ 28 w 38"/>
              <a:gd name="T3" fmla="*/ 3 h 22"/>
              <a:gd name="T4" fmla="*/ 32 w 38"/>
              <a:gd name="T5" fmla="*/ 4 h 22"/>
              <a:gd name="T6" fmla="*/ 37 w 38"/>
              <a:gd name="T7" fmla="*/ 17 h 22"/>
              <a:gd name="T8" fmla="*/ 34 w 38"/>
              <a:gd name="T9" fmla="*/ 22 h 22"/>
              <a:gd name="T10" fmla="*/ 0 w 38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22">
                <a:moveTo>
                  <a:pt x="0" y="22"/>
                </a:moveTo>
                <a:cubicBezTo>
                  <a:pt x="10" y="15"/>
                  <a:pt x="19" y="9"/>
                  <a:pt x="28" y="3"/>
                </a:cubicBezTo>
                <a:cubicBezTo>
                  <a:pt x="29" y="1"/>
                  <a:pt x="31" y="0"/>
                  <a:pt x="32" y="4"/>
                </a:cubicBezTo>
                <a:cubicBezTo>
                  <a:pt x="33" y="9"/>
                  <a:pt x="35" y="13"/>
                  <a:pt x="37" y="17"/>
                </a:cubicBezTo>
                <a:cubicBezTo>
                  <a:pt x="38" y="21"/>
                  <a:pt x="37" y="22"/>
                  <a:pt x="34" y="22"/>
                </a:cubicBezTo>
                <a:cubicBezTo>
                  <a:pt x="23" y="22"/>
                  <a:pt x="12" y="22"/>
                  <a:pt x="0" y="2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F11A08D7-1FB5-4AB1-BD22-BB14681920E2}"/>
              </a:ext>
            </a:extLst>
          </p:cNvPr>
          <p:cNvSpPr>
            <a:spLocks/>
          </p:cNvSpPr>
          <p:nvPr/>
        </p:nvSpPr>
        <p:spPr bwMode="auto">
          <a:xfrm>
            <a:off x="5768749" y="3133426"/>
            <a:ext cx="52388" cy="90488"/>
          </a:xfrm>
          <a:custGeom>
            <a:avLst/>
            <a:gdLst>
              <a:gd name="T0" fmla="*/ 11 w 22"/>
              <a:gd name="T1" fmla="*/ 0 h 38"/>
              <a:gd name="T2" fmla="*/ 21 w 22"/>
              <a:gd name="T3" fmla="*/ 33 h 38"/>
              <a:gd name="T4" fmla="*/ 17 w 22"/>
              <a:gd name="T5" fmla="*/ 37 h 38"/>
              <a:gd name="T6" fmla="*/ 4 w 22"/>
              <a:gd name="T7" fmla="*/ 37 h 38"/>
              <a:gd name="T8" fmla="*/ 1 w 22"/>
              <a:gd name="T9" fmla="*/ 34 h 38"/>
              <a:gd name="T10" fmla="*/ 11 w 22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8">
                <a:moveTo>
                  <a:pt x="11" y="0"/>
                </a:moveTo>
                <a:cubicBezTo>
                  <a:pt x="14" y="12"/>
                  <a:pt x="17" y="23"/>
                  <a:pt x="21" y="33"/>
                </a:cubicBezTo>
                <a:cubicBezTo>
                  <a:pt x="22" y="37"/>
                  <a:pt x="21" y="38"/>
                  <a:pt x="17" y="37"/>
                </a:cubicBezTo>
                <a:cubicBezTo>
                  <a:pt x="13" y="37"/>
                  <a:pt x="8" y="37"/>
                  <a:pt x="4" y="37"/>
                </a:cubicBezTo>
                <a:cubicBezTo>
                  <a:pt x="1" y="38"/>
                  <a:pt x="0" y="37"/>
                  <a:pt x="1" y="34"/>
                </a:cubicBezTo>
                <a:cubicBezTo>
                  <a:pt x="4" y="23"/>
                  <a:pt x="7" y="13"/>
                  <a:pt x="1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67107BA4-132B-464A-BCFD-24B3944AE8BA}"/>
              </a:ext>
            </a:extLst>
          </p:cNvPr>
          <p:cNvSpPr>
            <a:spLocks/>
          </p:cNvSpPr>
          <p:nvPr/>
        </p:nvSpPr>
        <p:spPr bwMode="auto">
          <a:xfrm>
            <a:off x="6416449" y="1696738"/>
            <a:ext cx="90488" cy="50800"/>
          </a:xfrm>
          <a:custGeom>
            <a:avLst/>
            <a:gdLst>
              <a:gd name="T0" fmla="*/ 0 w 38"/>
              <a:gd name="T1" fmla="*/ 21 h 21"/>
              <a:gd name="T2" fmla="*/ 28 w 38"/>
              <a:gd name="T3" fmla="*/ 2 h 21"/>
              <a:gd name="T4" fmla="*/ 33 w 38"/>
              <a:gd name="T5" fmla="*/ 4 h 21"/>
              <a:gd name="T6" fmla="*/ 34 w 38"/>
              <a:gd name="T7" fmla="*/ 7 h 21"/>
              <a:gd name="T8" fmla="*/ 23 w 38"/>
              <a:gd name="T9" fmla="*/ 21 h 21"/>
              <a:gd name="T10" fmla="*/ 0 w 38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21">
                <a:moveTo>
                  <a:pt x="0" y="21"/>
                </a:moveTo>
                <a:cubicBezTo>
                  <a:pt x="10" y="14"/>
                  <a:pt x="19" y="8"/>
                  <a:pt x="28" y="2"/>
                </a:cubicBezTo>
                <a:cubicBezTo>
                  <a:pt x="31" y="0"/>
                  <a:pt x="32" y="0"/>
                  <a:pt x="33" y="4"/>
                </a:cubicBezTo>
                <a:cubicBezTo>
                  <a:pt x="33" y="5"/>
                  <a:pt x="33" y="6"/>
                  <a:pt x="34" y="7"/>
                </a:cubicBezTo>
                <a:cubicBezTo>
                  <a:pt x="38" y="21"/>
                  <a:pt x="38" y="21"/>
                  <a:pt x="23" y="21"/>
                </a:cubicBezTo>
                <a:cubicBezTo>
                  <a:pt x="16" y="21"/>
                  <a:pt x="9" y="21"/>
                  <a:pt x="0" y="2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E0DE8985-B92A-4E77-BE84-B5314C725D82}"/>
              </a:ext>
            </a:extLst>
          </p:cNvPr>
          <p:cNvSpPr>
            <a:spLocks/>
          </p:cNvSpPr>
          <p:nvPr/>
        </p:nvSpPr>
        <p:spPr bwMode="auto">
          <a:xfrm>
            <a:off x="4319362" y="1434801"/>
            <a:ext cx="80963" cy="87313"/>
          </a:xfrm>
          <a:custGeom>
            <a:avLst/>
            <a:gdLst>
              <a:gd name="T0" fmla="*/ 17 w 34"/>
              <a:gd name="T1" fmla="*/ 0 h 36"/>
              <a:gd name="T2" fmla="*/ 34 w 34"/>
              <a:gd name="T3" fmla="*/ 18 h 36"/>
              <a:gd name="T4" fmla="*/ 18 w 34"/>
              <a:gd name="T5" fmla="*/ 36 h 36"/>
              <a:gd name="T6" fmla="*/ 0 w 34"/>
              <a:gd name="T7" fmla="*/ 18 h 36"/>
              <a:gd name="T8" fmla="*/ 17 w 34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">
                <a:moveTo>
                  <a:pt x="17" y="0"/>
                </a:moveTo>
                <a:cubicBezTo>
                  <a:pt x="20" y="9"/>
                  <a:pt x="25" y="14"/>
                  <a:pt x="34" y="18"/>
                </a:cubicBezTo>
                <a:cubicBezTo>
                  <a:pt x="25" y="21"/>
                  <a:pt x="20" y="27"/>
                  <a:pt x="18" y="36"/>
                </a:cubicBezTo>
                <a:cubicBezTo>
                  <a:pt x="14" y="27"/>
                  <a:pt x="10" y="21"/>
                  <a:pt x="0" y="18"/>
                </a:cubicBezTo>
                <a:cubicBezTo>
                  <a:pt x="9" y="14"/>
                  <a:pt x="15" y="9"/>
                  <a:pt x="1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08263E1C-6E63-41AF-BDEA-5DB76629F089}"/>
              </a:ext>
            </a:extLst>
          </p:cNvPr>
          <p:cNvSpPr>
            <a:spLocks/>
          </p:cNvSpPr>
          <p:nvPr/>
        </p:nvSpPr>
        <p:spPr bwMode="auto">
          <a:xfrm>
            <a:off x="5768749" y="3628726"/>
            <a:ext cx="52388" cy="84138"/>
          </a:xfrm>
          <a:custGeom>
            <a:avLst/>
            <a:gdLst>
              <a:gd name="T0" fmla="*/ 10 w 22"/>
              <a:gd name="T1" fmla="*/ 35 h 35"/>
              <a:gd name="T2" fmla="*/ 1 w 22"/>
              <a:gd name="T3" fmla="*/ 4 h 35"/>
              <a:gd name="T4" fmla="*/ 4 w 22"/>
              <a:gd name="T5" fmla="*/ 0 h 35"/>
              <a:gd name="T6" fmla="*/ 8 w 22"/>
              <a:gd name="T7" fmla="*/ 1 h 35"/>
              <a:gd name="T8" fmla="*/ 18 w 22"/>
              <a:gd name="T9" fmla="*/ 14 h 35"/>
              <a:gd name="T10" fmla="*/ 11 w 22"/>
              <a:gd name="T11" fmla="*/ 35 h 35"/>
              <a:gd name="T12" fmla="*/ 10 w 22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5">
                <a:moveTo>
                  <a:pt x="10" y="35"/>
                </a:moveTo>
                <a:cubicBezTo>
                  <a:pt x="7" y="25"/>
                  <a:pt x="4" y="14"/>
                  <a:pt x="1" y="4"/>
                </a:cubicBezTo>
                <a:cubicBezTo>
                  <a:pt x="0" y="1"/>
                  <a:pt x="0" y="0"/>
                  <a:pt x="4" y="0"/>
                </a:cubicBezTo>
                <a:cubicBezTo>
                  <a:pt x="5" y="1"/>
                  <a:pt x="6" y="1"/>
                  <a:pt x="8" y="1"/>
                </a:cubicBezTo>
                <a:cubicBezTo>
                  <a:pt x="22" y="1"/>
                  <a:pt x="22" y="1"/>
                  <a:pt x="18" y="14"/>
                </a:cubicBezTo>
                <a:cubicBezTo>
                  <a:pt x="16" y="21"/>
                  <a:pt x="13" y="28"/>
                  <a:pt x="11" y="35"/>
                </a:cubicBezTo>
                <a:cubicBezTo>
                  <a:pt x="11" y="35"/>
                  <a:pt x="10" y="35"/>
                  <a:pt x="10" y="3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D9DA053A-3B6C-49C2-A00A-33CA40126678}"/>
              </a:ext>
            </a:extLst>
          </p:cNvPr>
          <p:cNvSpPr>
            <a:spLocks/>
          </p:cNvSpPr>
          <p:nvPr/>
        </p:nvSpPr>
        <p:spPr bwMode="auto">
          <a:xfrm>
            <a:off x="6665687" y="1861838"/>
            <a:ext cx="55563" cy="85725"/>
          </a:xfrm>
          <a:custGeom>
            <a:avLst/>
            <a:gdLst>
              <a:gd name="T0" fmla="*/ 11 w 23"/>
              <a:gd name="T1" fmla="*/ 35 h 36"/>
              <a:gd name="T2" fmla="*/ 2 w 23"/>
              <a:gd name="T3" fmla="*/ 6 h 36"/>
              <a:gd name="T4" fmla="*/ 5 w 23"/>
              <a:gd name="T5" fmla="*/ 1 h 36"/>
              <a:gd name="T6" fmla="*/ 18 w 23"/>
              <a:gd name="T7" fmla="*/ 17 h 36"/>
              <a:gd name="T8" fmla="*/ 12 w 23"/>
              <a:gd name="T9" fmla="*/ 36 h 36"/>
              <a:gd name="T10" fmla="*/ 11 w 23"/>
              <a:gd name="T11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36">
                <a:moveTo>
                  <a:pt x="11" y="35"/>
                </a:moveTo>
                <a:cubicBezTo>
                  <a:pt x="8" y="26"/>
                  <a:pt x="5" y="16"/>
                  <a:pt x="2" y="6"/>
                </a:cubicBezTo>
                <a:cubicBezTo>
                  <a:pt x="0" y="2"/>
                  <a:pt x="1" y="1"/>
                  <a:pt x="5" y="1"/>
                </a:cubicBezTo>
                <a:cubicBezTo>
                  <a:pt x="23" y="0"/>
                  <a:pt x="23" y="0"/>
                  <a:pt x="18" y="17"/>
                </a:cubicBezTo>
                <a:cubicBezTo>
                  <a:pt x="16" y="23"/>
                  <a:pt x="14" y="29"/>
                  <a:pt x="12" y="36"/>
                </a:cubicBezTo>
                <a:cubicBezTo>
                  <a:pt x="11" y="35"/>
                  <a:pt x="11" y="35"/>
                  <a:pt x="11" y="3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6004A28B-F287-44F3-8F3C-BDCA0E98E4E9}"/>
              </a:ext>
            </a:extLst>
          </p:cNvPr>
          <p:cNvSpPr>
            <a:spLocks/>
          </p:cNvSpPr>
          <p:nvPr/>
        </p:nvSpPr>
        <p:spPr bwMode="auto">
          <a:xfrm>
            <a:off x="6878412" y="1696738"/>
            <a:ext cx="88900" cy="50800"/>
          </a:xfrm>
          <a:custGeom>
            <a:avLst/>
            <a:gdLst>
              <a:gd name="T0" fmla="*/ 36 w 37"/>
              <a:gd name="T1" fmla="*/ 21 h 21"/>
              <a:gd name="T2" fmla="*/ 5 w 37"/>
              <a:gd name="T3" fmla="*/ 21 h 21"/>
              <a:gd name="T4" fmla="*/ 1 w 37"/>
              <a:gd name="T5" fmla="*/ 18 h 21"/>
              <a:gd name="T6" fmla="*/ 5 w 37"/>
              <a:gd name="T7" fmla="*/ 5 h 21"/>
              <a:gd name="T8" fmla="*/ 11 w 37"/>
              <a:gd name="T9" fmla="*/ 2 h 21"/>
              <a:gd name="T10" fmla="*/ 37 w 37"/>
              <a:gd name="T11" fmla="*/ 20 h 21"/>
              <a:gd name="T12" fmla="*/ 36 w 37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36" y="21"/>
                </a:moveTo>
                <a:cubicBezTo>
                  <a:pt x="25" y="21"/>
                  <a:pt x="15" y="21"/>
                  <a:pt x="5" y="21"/>
                </a:cubicBezTo>
                <a:cubicBezTo>
                  <a:pt x="2" y="21"/>
                  <a:pt x="0" y="20"/>
                  <a:pt x="1" y="18"/>
                </a:cubicBezTo>
                <a:cubicBezTo>
                  <a:pt x="3" y="13"/>
                  <a:pt x="4" y="9"/>
                  <a:pt x="5" y="5"/>
                </a:cubicBezTo>
                <a:cubicBezTo>
                  <a:pt x="5" y="2"/>
                  <a:pt x="7" y="0"/>
                  <a:pt x="11" y="2"/>
                </a:cubicBezTo>
                <a:cubicBezTo>
                  <a:pt x="19" y="8"/>
                  <a:pt x="28" y="14"/>
                  <a:pt x="37" y="20"/>
                </a:cubicBezTo>
                <a:cubicBezTo>
                  <a:pt x="36" y="20"/>
                  <a:pt x="36" y="20"/>
                  <a:pt x="36" y="2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3BA63D05-2FA4-4EF9-B088-BBC9AEEA5469}"/>
              </a:ext>
            </a:extLst>
          </p:cNvPr>
          <p:cNvSpPr>
            <a:spLocks/>
          </p:cNvSpPr>
          <p:nvPr/>
        </p:nvSpPr>
        <p:spPr bwMode="auto">
          <a:xfrm>
            <a:off x="6665687" y="1372888"/>
            <a:ext cx="53975" cy="85725"/>
          </a:xfrm>
          <a:custGeom>
            <a:avLst/>
            <a:gdLst>
              <a:gd name="T0" fmla="*/ 12 w 22"/>
              <a:gd name="T1" fmla="*/ 0 h 36"/>
              <a:gd name="T2" fmla="*/ 21 w 22"/>
              <a:gd name="T3" fmla="*/ 30 h 36"/>
              <a:gd name="T4" fmla="*/ 17 w 22"/>
              <a:gd name="T5" fmla="*/ 34 h 36"/>
              <a:gd name="T6" fmla="*/ 7 w 22"/>
              <a:gd name="T7" fmla="*/ 34 h 36"/>
              <a:gd name="T8" fmla="*/ 2 w 22"/>
              <a:gd name="T9" fmla="*/ 27 h 36"/>
              <a:gd name="T10" fmla="*/ 10 w 22"/>
              <a:gd name="T11" fmla="*/ 0 h 36"/>
              <a:gd name="T12" fmla="*/ 12 w 2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6">
                <a:moveTo>
                  <a:pt x="12" y="0"/>
                </a:moveTo>
                <a:cubicBezTo>
                  <a:pt x="15" y="10"/>
                  <a:pt x="18" y="20"/>
                  <a:pt x="21" y="30"/>
                </a:cubicBezTo>
                <a:cubicBezTo>
                  <a:pt x="22" y="33"/>
                  <a:pt x="21" y="35"/>
                  <a:pt x="17" y="34"/>
                </a:cubicBezTo>
                <a:cubicBezTo>
                  <a:pt x="14" y="34"/>
                  <a:pt x="11" y="34"/>
                  <a:pt x="7" y="34"/>
                </a:cubicBezTo>
                <a:cubicBezTo>
                  <a:pt x="0" y="36"/>
                  <a:pt x="1" y="33"/>
                  <a:pt x="2" y="27"/>
                </a:cubicBezTo>
                <a:cubicBezTo>
                  <a:pt x="5" y="18"/>
                  <a:pt x="8" y="9"/>
                  <a:pt x="10" y="0"/>
                </a:cubicBezTo>
                <a:cubicBezTo>
                  <a:pt x="11" y="0"/>
                  <a:pt x="12" y="0"/>
                  <a:pt x="1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3DA5132E-9B2D-4C22-B46C-DE969248178C}"/>
              </a:ext>
            </a:extLst>
          </p:cNvPr>
          <p:cNvSpPr>
            <a:spLocks/>
          </p:cNvSpPr>
          <p:nvPr/>
        </p:nvSpPr>
        <p:spPr bwMode="auto">
          <a:xfrm>
            <a:off x="5089299" y="2565101"/>
            <a:ext cx="79375" cy="84138"/>
          </a:xfrm>
          <a:custGeom>
            <a:avLst/>
            <a:gdLst>
              <a:gd name="T0" fmla="*/ 33 w 33"/>
              <a:gd name="T1" fmla="*/ 18 h 35"/>
              <a:gd name="T2" fmla="*/ 17 w 33"/>
              <a:gd name="T3" fmla="*/ 35 h 35"/>
              <a:gd name="T4" fmla="*/ 0 w 33"/>
              <a:gd name="T5" fmla="*/ 19 h 35"/>
              <a:gd name="T6" fmla="*/ 16 w 33"/>
              <a:gd name="T7" fmla="*/ 0 h 35"/>
              <a:gd name="T8" fmla="*/ 33 w 33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18"/>
                </a:moveTo>
                <a:cubicBezTo>
                  <a:pt x="25" y="20"/>
                  <a:pt x="20" y="26"/>
                  <a:pt x="17" y="35"/>
                </a:cubicBezTo>
                <a:cubicBezTo>
                  <a:pt x="14" y="27"/>
                  <a:pt x="10" y="21"/>
                  <a:pt x="0" y="19"/>
                </a:cubicBezTo>
                <a:cubicBezTo>
                  <a:pt x="10" y="15"/>
                  <a:pt x="15" y="10"/>
                  <a:pt x="16" y="0"/>
                </a:cubicBezTo>
                <a:cubicBezTo>
                  <a:pt x="19" y="9"/>
                  <a:pt x="24" y="16"/>
                  <a:pt x="33" y="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743EA81D-124A-4C76-8F4C-11795ADE7DC0}"/>
              </a:ext>
            </a:extLst>
          </p:cNvPr>
          <p:cNvSpPr>
            <a:spLocks/>
          </p:cNvSpPr>
          <p:nvPr/>
        </p:nvSpPr>
        <p:spPr bwMode="auto">
          <a:xfrm>
            <a:off x="6524399" y="4274838"/>
            <a:ext cx="69850" cy="60325"/>
          </a:xfrm>
          <a:custGeom>
            <a:avLst/>
            <a:gdLst>
              <a:gd name="T0" fmla="*/ 29 w 29"/>
              <a:gd name="T1" fmla="*/ 10 h 25"/>
              <a:gd name="T2" fmla="*/ 14 w 29"/>
              <a:gd name="T3" fmla="*/ 25 h 25"/>
              <a:gd name="T4" fmla="*/ 1 w 29"/>
              <a:gd name="T5" fmla="*/ 4 h 25"/>
              <a:gd name="T6" fmla="*/ 1 w 29"/>
              <a:gd name="T7" fmla="*/ 1 h 25"/>
              <a:gd name="T8" fmla="*/ 5 w 29"/>
              <a:gd name="T9" fmla="*/ 1 h 25"/>
              <a:gd name="T10" fmla="*/ 29 w 29"/>
              <a:gd name="T11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5">
                <a:moveTo>
                  <a:pt x="29" y="10"/>
                </a:moveTo>
                <a:cubicBezTo>
                  <a:pt x="22" y="15"/>
                  <a:pt x="17" y="18"/>
                  <a:pt x="14" y="25"/>
                </a:cubicBezTo>
                <a:cubicBezTo>
                  <a:pt x="8" y="19"/>
                  <a:pt x="4" y="12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5" y="1"/>
                </a:cubicBezTo>
                <a:cubicBezTo>
                  <a:pt x="12" y="5"/>
                  <a:pt x="20" y="8"/>
                  <a:pt x="29" y="1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CE13B734-BC10-4AF4-B715-A748B373BACE}"/>
              </a:ext>
            </a:extLst>
          </p:cNvPr>
          <p:cNvSpPr>
            <a:spLocks/>
          </p:cNvSpPr>
          <p:nvPr/>
        </p:nvSpPr>
        <p:spPr bwMode="auto">
          <a:xfrm>
            <a:off x="3874862" y="2379363"/>
            <a:ext cx="328613" cy="327025"/>
          </a:xfrm>
          <a:custGeom>
            <a:avLst/>
            <a:gdLst>
              <a:gd name="T0" fmla="*/ 134 w 136"/>
              <a:gd name="T1" fmla="*/ 64 h 136"/>
              <a:gd name="T2" fmla="*/ 67 w 136"/>
              <a:gd name="T3" fmla="*/ 2 h 136"/>
              <a:gd name="T4" fmla="*/ 2 w 136"/>
              <a:gd name="T5" fmla="*/ 71 h 136"/>
              <a:gd name="T6" fmla="*/ 72 w 136"/>
              <a:gd name="T7" fmla="*/ 134 h 136"/>
              <a:gd name="T8" fmla="*/ 134 w 136"/>
              <a:gd name="T9" fmla="*/ 6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36">
                <a:moveTo>
                  <a:pt x="134" y="64"/>
                </a:moveTo>
                <a:cubicBezTo>
                  <a:pt x="132" y="29"/>
                  <a:pt x="100" y="0"/>
                  <a:pt x="67" y="2"/>
                </a:cubicBezTo>
                <a:cubicBezTo>
                  <a:pt x="33" y="1"/>
                  <a:pt x="0" y="32"/>
                  <a:pt x="2" y="71"/>
                </a:cubicBezTo>
                <a:cubicBezTo>
                  <a:pt x="5" y="109"/>
                  <a:pt x="36" y="136"/>
                  <a:pt x="72" y="134"/>
                </a:cubicBezTo>
                <a:cubicBezTo>
                  <a:pt x="108" y="131"/>
                  <a:pt x="136" y="100"/>
                  <a:pt x="134" y="6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7">
            <a:extLst>
              <a:ext uri="{FF2B5EF4-FFF2-40B4-BE49-F238E27FC236}">
                <a16:creationId xmlns:a16="http://schemas.microsoft.com/office/drawing/2014/main" id="{DEC3468D-D5BD-4490-B6A9-3599B3946DE4}"/>
              </a:ext>
            </a:extLst>
          </p:cNvPr>
          <p:cNvSpPr>
            <a:spLocks/>
          </p:cNvSpPr>
          <p:nvPr/>
        </p:nvSpPr>
        <p:spPr bwMode="auto">
          <a:xfrm>
            <a:off x="4176487" y="2679401"/>
            <a:ext cx="73025" cy="77788"/>
          </a:xfrm>
          <a:custGeom>
            <a:avLst/>
            <a:gdLst>
              <a:gd name="T0" fmla="*/ 7 w 30"/>
              <a:gd name="T1" fmla="*/ 1 h 32"/>
              <a:gd name="T2" fmla="*/ 2 w 30"/>
              <a:gd name="T3" fmla="*/ 3 h 32"/>
              <a:gd name="T4" fmla="*/ 1 w 30"/>
              <a:gd name="T5" fmla="*/ 8 h 32"/>
              <a:gd name="T6" fmla="*/ 24 w 30"/>
              <a:gd name="T7" fmla="*/ 30 h 32"/>
              <a:gd name="T8" fmla="*/ 30 w 30"/>
              <a:gd name="T9" fmla="*/ 26 h 32"/>
              <a:gd name="T10" fmla="*/ 30 w 30"/>
              <a:gd name="T11" fmla="*/ 24 h 32"/>
              <a:gd name="T12" fmla="*/ 7 w 30"/>
              <a:gd name="T13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2">
                <a:moveTo>
                  <a:pt x="7" y="1"/>
                </a:moveTo>
                <a:cubicBezTo>
                  <a:pt x="5" y="0"/>
                  <a:pt x="3" y="1"/>
                  <a:pt x="2" y="3"/>
                </a:cubicBezTo>
                <a:cubicBezTo>
                  <a:pt x="1" y="4"/>
                  <a:pt x="0" y="6"/>
                  <a:pt x="1" y="8"/>
                </a:cubicBezTo>
                <a:cubicBezTo>
                  <a:pt x="8" y="16"/>
                  <a:pt x="15" y="24"/>
                  <a:pt x="24" y="30"/>
                </a:cubicBezTo>
                <a:cubicBezTo>
                  <a:pt x="27" y="32"/>
                  <a:pt x="30" y="30"/>
                  <a:pt x="30" y="26"/>
                </a:cubicBezTo>
                <a:cubicBezTo>
                  <a:pt x="30" y="25"/>
                  <a:pt x="30" y="24"/>
                  <a:pt x="30" y="24"/>
                </a:cubicBezTo>
                <a:cubicBezTo>
                  <a:pt x="23" y="15"/>
                  <a:pt x="16" y="8"/>
                  <a:pt x="7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BC368304-CE38-4ED9-A786-17360CFD4673}"/>
              </a:ext>
            </a:extLst>
          </p:cNvPr>
          <p:cNvSpPr>
            <a:spLocks/>
          </p:cNvSpPr>
          <p:nvPr/>
        </p:nvSpPr>
        <p:spPr bwMode="auto">
          <a:xfrm>
            <a:off x="3827237" y="2330151"/>
            <a:ext cx="74613" cy="73025"/>
          </a:xfrm>
          <a:custGeom>
            <a:avLst/>
            <a:gdLst>
              <a:gd name="T0" fmla="*/ 25 w 31"/>
              <a:gd name="T1" fmla="*/ 30 h 30"/>
              <a:gd name="T2" fmla="*/ 29 w 31"/>
              <a:gd name="T3" fmla="*/ 28 h 30"/>
              <a:gd name="T4" fmla="*/ 29 w 31"/>
              <a:gd name="T5" fmla="*/ 23 h 30"/>
              <a:gd name="T6" fmla="*/ 8 w 31"/>
              <a:gd name="T7" fmla="*/ 1 h 30"/>
              <a:gd name="T8" fmla="*/ 3 w 31"/>
              <a:gd name="T9" fmla="*/ 1 h 30"/>
              <a:gd name="T10" fmla="*/ 1 w 31"/>
              <a:gd name="T11" fmla="*/ 6 h 30"/>
              <a:gd name="T12" fmla="*/ 25 w 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25" y="30"/>
                </a:moveTo>
                <a:cubicBezTo>
                  <a:pt x="27" y="30"/>
                  <a:pt x="28" y="30"/>
                  <a:pt x="29" y="28"/>
                </a:cubicBezTo>
                <a:cubicBezTo>
                  <a:pt x="30" y="26"/>
                  <a:pt x="31" y="24"/>
                  <a:pt x="29" y="23"/>
                </a:cubicBezTo>
                <a:cubicBezTo>
                  <a:pt x="23" y="15"/>
                  <a:pt x="16" y="8"/>
                  <a:pt x="8" y="1"/>
                </a:cubicBezTo>
                <a:cubicBezTo>
                  <a:pt x="6" y="0"/>
                  <a:pt x="4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1" y="9"/>
                  <a:pt x="22" y="30"/>
                  <a:pt x="25" y="3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9">
            <a:extLst>
              <a:ext uri="{FF2B5EF4-FFF2-40B4-BE49-F238E27FC236}">
                <a16:creationId xmlns:a16="http://schemas.microsoft.com/office/drawing/2014/main" id="{84C2B75E-1914-4422-817B-228D0D30CB91}"/>
              </a:ext>
            </a:extLst>
          </p:cNvPr>
          <p:cNvSpPr>
            <a:spLocks/>
          </p:cNvSpPr>
          <p:nvPr/>
        </p:nvSpPr>
        <p:spPr bwMode="auto">
          <a:xfrm>
            <a:off x="3825649" y="2679401"/>
            <a:ext cx="76200" cy="73025"/>
          </a:xfrm>
          <a:custGeom>
            <a:avLst/>
            <a:gdLst>
              <a:gd name="T0" fmla="*/ 24 w 32"/>
              <a:gd name="T1" fmla="*/ 2 h 30"/>
              <a:gd name="T2" fmla="*/ 3 w 32"/>
              <a:gd name="T3" fmla="*/ 23 h 30"/>
              <a:gd name="T4" fmla="*/ 7 w 32"/>
              <a:gd name="T5" fmla="*/ 30 h 30"/>
              <a:gd name="T6" fmla="*/ 8 w 32"/>
              <a:gd name="T7" fmla="*/ 30 h 30"/>
              <a:gd name="T8" fmla="*/ 31 w 32"/>
              <a:gd name="T9" fmla="*/ 8 h 30"/>
              <a:gd name="T10" fmla="*/ 29 w 32"/>
              <a:gd name="T11" fmla="*/ 2 h 30"/>
              <a:gd name="T12" fmla="*/ 24 w 32"/>
              <a:gd name="T13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0">
                <a:moveTo>
                  <a:pt x="24" y="2"/>
                </a:moveTo>
                <a:cubicBezTo>
                  <a:pt x="16" y="9"/>
                  <a:pt x="9" y="15"/>
                  <a:pt x="3" y="23"/>
                </a:cubicBezTo>
                <a:cubicBezTo>
                  <a:pt x="0" y="26"/>
                  <a:pt x="2" y="30"/>
                  <a:pt x="7" y="30"/>
                </a:cubicBezTo>
                <a:cubicBezTo>
                  <a:pt x="7" y="30"/>
                  <a:pt x="8" y="30"/>
                  <a:pt x="8" y="30"/>
                </a:cubicBezTo>
                <a:cubicBezTo>
                  <a:pt x="16" y="23"/>
                  <a:pt x="24" y="16"/>
                  <a:pt x="31" y="8"/>
                </a:cubicBezTo>
                <a:cubicBezTo>
                  <a:pt x="32" y="6"/>
                  <a:pt x="31" y="3"/>
                  <a:pt x="29" y="2"/>
                </a:cubicBezTo>
                <a:cubicBezTo>
                  <a:pt x="28" y="0"/>
                  <a:pt x="25" y="0"/>
                  <a:pt x="24" y="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0">
            <a:extLst>
              <a:ext uri="{FF2B5EF4-FFF2-40B4-BE49-F238E27FC236}">
                <a16:creationId xmlns:a16="http://schemas.microsoft.com/office/drawing/2014/main" id="{211AB9C3-CAA3-4F73-BD76-AF2D45C3CF25}"/>
              </a:ext>
            </a:extLst>
          </p:cNvPr>
          <p:cNvSpPr>
            <a:spLocks/>
          </p:cNvSpPr>
          <p:nvPr/>
        </p:nvSpPr>
        <p:spPr bwMode="auto">
          <a:xfrm>
            <a:off x="4176487" y="2333326"/>
            <a:ext cx="73025" cy="71438"/>
          </a:xfrm>
          <a:custGeom>
            <a:avLst/>
            <a:gdLst>
              <a:gd name="T0" fmla="*/ 10 w 30"/>
              <a:gd name="T1" fmla="*/ 27 h 30"/>
              <a:gd name="T2" fmla="*/ 27 w 30"/>
              <a:gd name="T3" fmla="*/ 10 h 30"/>
              <a:gd name="T4" fmla="*/ 29 w 30"/>
              <a:gd name="T5" fmla="*/ 4 h 30"/>
              <a:gd name="T6" fmla="*/ 27 w 30"/>
              <a:gd name="T7" fmla="*/ 1 h 30"/>
              <a:gd name="T8" fmla="*/ 21 w 30"/>
              <a:gd name="T9" fmla="*/ 2 h 30"/>
              <a:gd name="T10" fmla="*/ 3 w 30"/>
              <a:gd name="T11" fmla="*/ 20 h 30"/>
              <a:gd name="T12" fmla="*/ 2 w 30"/>
              <a:gd name="T13" fmla="*/ 28 h 30"/>
              <a:gd name="T14" fmla="*/ 10 w 30"/>
              <a:gd name="T1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0">
                <a:moveTo>
                  <a:pt x="10" y="27"/>
                </a:moveTo>
                <a:cubicBezTo>
                  <a:pt x="16" y="21"/>
                  <a:pt x="21" y="16"/>
                  <a:pt x="27" y="10"/>
                </a:cubicBezTo>
                <a:cubicBezTo>
                  <a:pt x="28" y="9"/>
                  <a:pt x="30" y="7"/>
                  <a:pt x="29" y="4"/>
                </a:cubicBezTo>
                <a:cubicBezTo>
                  <a:pt x="29" y="3"/>
                  <a:pt x="29" y="1"/>
                  <a:pt x="27" y="1"/>
                </a:cubicBezTo>
                <a:cubicBezTo>
                  <a:pt x="25" y="0"/>
                  <a:pt x="23" y="0"/>
                  <a:pt x="21" y="2"/>
                </a:cubicBezTo>
                <a:cubicBezTo>
                  <a:pt x="15" y="8"/>
                  <a:pt x="9" y="14"/>
                  <a:pt x="3" y="20"/>
                </a:cubicBezTo>
                <a:cubicBezTo>
                  <a:pt x="0" y="22"/>
                  <a:pt x="0" y="25"/>
                  <a:pt x="2" y="28"/>
                </a:cubicBezTo>
                <a:cubicBezTo>
                  <a:pt x="5" y="30"/>
                  <a:pt x="8" y="29"/>
                  <a:pt x="10" y="2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1">
            <a:extLst>
              <a:ext uri="{FF2B5EF4-FFF2-40B4-BE49-F238E27FC236}">
                <a16:creationId xmlns:a16="http://schemas.microsoft.com/office/drawing/2014/main" id="{69A5ED63-597A-4D93-8974-484E318F9946}"/>
              </a:ext>
            </a:extLst>
          </p:cNvPr>
          <p:cNvSpPr>
            <a:spLocks/>
          </p:cNvSpPr>
          <p:nvPr/>
        </p:nvSpPr>
        <p:spPr bwMode="auto">
          <a:xfrm>
            <a:off x="4027262" y="2744488"/>
            <a:ext cx="23813" cy="92075"/>
          </a:xfrm>
          <a:custGeom>
            <a:avLst/>
            <a:gdLst>
              <a:gd name="T0" fmla="*/ 5 w 10"/>
              <a:gd name="T1" fmla="*/ 0 h 38"/>
              <a:gd name="T2" fmla="*/ 0 w 10"/>
              <a:gd name="T3" fmla="*/ 4 h 38"/>
              <a:gd name="T4" fmla="*/ 0 w 10"/>
              <a:gd name="T5" fmla="*/ 19 h 38"/>
              <a:gd name="T6" fmla="*/ 0 w 10"/>
              <a:gd name="T7" fmla="*/ 19 h 38"/>
              <a:gd name="T8" fmla="*/ 0 w 10"/>
              <a:gd name="T9" fmla="*/ 32 h 38"/>
              <a:gd name="T10" fmla="*/ 4 w 10"/>
              <a:gd name="T11" fmla="*/ 38 h 38"/>
              <a:gd name="T12" fmla="*/ 10 w 10"/>
              <a:gd name="T13" fmla="*/ 33 h 38"/>
              <a:gd name="T14" fmla="*/ 10 w 10"/>
              <a:gd name="T15" fmla="*/ 4 h 38"/>
              <a:gd name="T16" fmla="*/ 5 w 10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8">
                <a:moveTo>
                  <a:pt x="5" y="0"/>
                </a:moveTo>
                <a:cubicBezTo>
                  <a:pt x="2" y="0"/>
                  <a:pt x="0" y="2"/>
                  <a:pt x="0" y="4"/>
                </a:cubicBezTo>
                <a:cubicBezTo>
                  <a:pt x="0" y="9"/>
                  <a:pt x="0" y="14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8"/>
                  <a:pt x="0" y="32"/>
                </a:cubicBezTo>
                <a:cubicBezTo>
                  <a:pt x="0" y="35"/>
                  <a:pt x="1" y="37"/>
                  <a:pt x="4" y="38"/>
                </a:cubicBezTo>
                <a:cubicBezTo>
                  <a:pt x="7" y="38"/>
                  <a:pt x="9" y="36"/>
                  <a:pt x="10" y="33"/>
                </a:cubicBezTo>
                <a:cubicBezTo>
                  <a:pt x="10" y="23"/>
                  <a:pt x="10" y="14"/>
                  <a:pt x="10" y="4"/>
                </a:cubicBezTo>
                <a:cubicBezTo>
                  <a:pt x="9" y="1"/>
                  <a:pt x="7" y="0"/>
                  <a:pt x="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9" name="Freeform 62">
            <a:extLst>
              <a:ext uri="{FF2B5EF4-FFF2-40B4-BE49-F238E27FC236}">
                <a16:creationId xmlns:a16="http://schemas.microsoft.com/office/drawing/2014/main" id="{36BCE199-82A0-46A6-800C-42F1585358BC}"/>
              </a:ext>
            </a:extLst>
          </p:cNvPr>
          <p:cNvSpPr>
            <a:spLocks/>
          </p:cNvSpPr>
          <p:nvPr/>
        </p:nvSpPr>
        <p:spPr bwMode="auto">
          <a:xfrm>
            <a:off x="4241574" y="2530176"/>
            <a:ext cx="92075" cy="23813"/>
          </a:xfrm>
          <a:custGeom>
            <a:avLst/>
            <a:gdLst>
              <a:gd name="T0" fmla="*/ 32 w 38"/>
              <a:gd name="T1" fmla="*/ 0 h 10"/>
              <a:gd name="T2" fmla="*/ 19 w 38"/>
              <a:gd name="T3" fmla="*/ 0 h 10"/>
              <a:gd name="T4" fmla="*/ 6 w 38"/>
              <a:gd name="T5" fmla="*/ 0 h 10"/>
              <a:gd name="T6" fmla="*/ 0 w 38"/>
              <a:gd name="T7" fmla="*/ 5 h 10"/>
              <a:gd name="T8" fmla="*/ 5 w 38"/>
              <a:gd name="T9" fmla="*/ 10 h 10"/>
              <a:gd name="T10" fmla="*/ 32 w 38"/>
              <a:gd name="T11" fmla="*/ 10 h 10"/>
              <a:gd name="T12" fmla="*/ 38 w 38"/>
              <a:gd name="T13" fmla="*/ 5 h 10"/>
              <a:gd name="T14" fmla="*/ 32 w 38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0">
                <a:moveTo>
                  <a:pt x="32" y="0"/>
                </a:moveTo>
                <a:cubicBezTo>
                  <a:pt x="27" y="0"/>
                  <a:pt x="23" y="0"/>
                  <a:pt x="19" y="0"/>
                </a:cubicBezTo>
                <a:cubicBezTo>
                  <a:pt x="15" y="0"/>
                  <a:pt x="10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14" y="10"/>
                  <a:pt x="23" y="10"/>
                  <a:pt x="32" y="10"/>
                </a:cubicBezTo>
                <a:cubicBezTo>
                  <a:pt x="35" y="10"/>
                  <a:pt x="38" y="8"/>
                  <a:pt x="38" y="5"/>
                </a:cubicBezTo>
                <a:cubicBezTo>
                  <a:pt x="37" y="1"/>
                  <a:pt x="35" y="0"/>
                  <a:pt x="3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63">
            <a:extLst>
              <a:ext uri="{FF2B5EF4-FFF2-40B4-BE49-F238E27FC236}">
                <a16:creationId xmlns:a16="http://schemas.microsoft.com/office/drawing/2014/main" id="{49BD219C-0B3C-4F89-9450-F73063702CB2}"/>
              </a:ext>
            </a:extLst>
          </p:cNvPr>
          <p:cNvSpPr>
            <a:spLocks/>
          </p:cNvSpPr>
          <p:nvPr/>
        </p:nvSpPr>
        <p:spPr bwMode="auto">
          <a:xfrm>
            <a:off x="3747862" y="2530176"/>
            <a:ext cx="88900" cy="22225"/>
          </a:xfrm>
          <a:custGeom>
            <a:avLst/>
            <a:gdLst>
              <a:gd name="T0" fmla="*/ 37 w 37"/>
              <a:gd name="T1" fmla="*/ 5 h 9"/>
              <a:gd name="T2" fmla="*/ 32 w 37"/>
              <a:gd name="T3" fmla="*/ 0 h 9"/>
              <a:gd name="T4" fmla="*/ 18 w 37"/>
              <a:gd name="T5" fmla="*/ 0 h 9"/>
              <a:gd name="T6" fmla="*/ 5 w 37"/>
              <a:gd name="T7" fmla="*/ 0 h 9"/>
              <a:gd name="T8" fmla="*/ 0 w 37"/>
              <a:gd name="T9" fmla="*/ 5 h 9"/>
              <a:gd name="T10" fmla="*/ 4 w 37"/>
              <a:gd name="T11" fmla="*/ 9 h 9"/>
              <a:gd name="T12" fmla="*/ 32 w 37"/>
              <a:gd name="T13" fmla="*/ 9 h 9"/>
              <a:gd name="T14" fmla="*/ 37 w 37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9">
                <a:moveTo>
                  <a:pt x="37" y="5"/>
                </a:moveTo>
                <a:cubicBezTo>
                  <a:pt x="37" y="2"/>
                  <a:pt x="35" y="0"/>
                  <a:pt x="32" y="0"/>
                </a:cubicBezTo>
                <a:cubicBezTo>
                  <a:pt x="27" y="0"/>
                  <a:pt x="23" y="0"/>
                  <a:pt x="18" y="0"/>
                </a:cubicBezTo>
                <a:cubicBezTo>
                  <a:pt x="14" y="0"/>
                  <a:pt x="9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9"/>
                  <a:pt x="4" y="9"/>
                </a:cubicBezTo>
                <a:cubicBezTo>
                  <a:pt x="14" y="9"/>
                  <a:pt x="23" y="9"/>
                  <a:pt x="32" y="9"/>
                </a:cubicBezTo>
                <a:cubicBezTo>
                  <a:pt x="35" y="9"/>
                  <a:pt x="37" y="8"/>
                  <a:pt x="37" y="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64">
            <a:extLst>
              <a:ext uri="{FF2B5EF4-FFF2-40B4-BE49-F238E27FC236}">
                <a16:creationId xmlns:a16="http://schemas.microsoft.com/office/drawing/2014/main" id="{675328F2-92A7-4FA6-AE4F-E7E10D525801}"/>
              </a:ext>
            </a:extLst>
          </p:cNvPr>
          <p:cNvSpPr>
            <a:spLocks/>
          </p:cNvSpPr>
          <p:nvPr/>
        </p:nvSpPr>
        <p:spPr bwMode="auto">
          <a:xfrm>
            <a:off x="4027262" y="2250776"/>
            <a:ext cx="23813" cy="88900"/>
          </a:xfrm>
          <a:custGeom>
            <a:avLst/>
            <a:gdLst>
              <a:gd name="T0" fmla="*/ 5 w 10"/>
              <a:gd name="T1" fmla="*/ 37 h 37"/>
              <a:gd name="T2" fmla="*/ 9 w 10"/>
              <a:gd name="T3" fmla="*/ 32 h 37"/>
              <a:gd name="T4" fmla="*/ 9 w 10"/>
              <a:gd name="T5" fmla="*/ 18 h 37"/>
              <a:gd name="T6" fmla="*/ 9 w 10"/>
              <a:gd name="T7" fmla="*/ 18 h 37"/>
              <a:gd name="T8" fmla="*/ 9 w 10"/>
              <a:gd name="T9" fmla="*/ 5 h 37"/>
              <a:gd name="T10" fmla="*/ 5 w 10"/>
              <a:gd name="T11" fmla="*/ 0 h 37"/>
              <a:gd name="T12" fmla="*/ 1 w 10"/>
              <a:gd name="T13" fmla="*/ 5 h 37"/>
              <a:gd name="T14" fmla="*/ 0 w 10"/>
              <a:gd name="T15" fmla="*/ 32 h 37"/>
              <a:gd name="T16" fmla="*/ 5 w 10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7">
                <a:moveTo>
                  <a:pt x="5" y="37"/>
                </a:moveTo>
                <a:cubicBezTo>
                  <a:pt x="8" y="37"/>
                  <a:pt x="9" y="35"/>
                  <a:pt x="9" y="32"/>
                </a:cubicBezTo>
                <a:cubicBezTo>
                  <a:pt x="10" y="27"/>
                  <a:pt x="9" y="23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4"/>
                  <a:pt x="9" y="9"/>
                  <a:pt x="9" y="5"/>
                </a:cubicBezTo>
                <a:cubicBezTo>
                  <a:pt x="9" y="2"/>
                  <a:pt x="9" y="0"/>
                  <a:pt x="5" y="0"/>
                </a:cubicBezTo>
                <a:cubicBezTo>
                  <a:pt x="2" y="0"/>
                  <a:pt x="1" y="2"/>
                  <a:pt x="1" y="5"/>
                </a:cubicBezTo>
                <a:cubicBezTo>
                  <a:pt x="1" y="14"/>
                  <a:pt x="0" y="23"/>
                  <a:pt x="0" y="32"/>
                </a:cubicBezTo>
                <a:cubicBezTo>
                  <a:pt x="0" y="35"/>
                  <a:pt x="1" y="37"/>
                  <a:pt x="5" y="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65">
            <a:extLst>
              <a:ext uri="{FF2B5EF4-FFF2-40B4-BE49-F238E27FC236}">
                <a16:creationId xmlns:a16="http://schemas.microsoft.com/office/drawing/2014/main" id="{FB34B70A-756F-4B3B-9021-4AE832159BC2}"/>
              </a:ext>
            </a:extLst>
          </p:cNvPr>
          <p:cNvSpPr>
            <a:spLocks/>
          </p:cNvSpPr>
          <p:nvPr/>
        </p:nvSpPr>
        <p:spPr bwMode="auto">
          <a:xfrm>
            <a:off x="4263799" y="1517351"/>
            <a:ext cx="65088" cy="66675"/>
          </a:xfrm>
          <a:custGeom>
            <a:avLst/>
            <a:gdLst>
              <a:gd name="T0" fmla="*/ 13 w 27"/>
              <a:gd name="T1" fmla="*/ 0 h 28"/>
              <a:gd name="T2" fmla="*/ 27 w 27"/>
              <a:gd name="T3" fmla="*/ 14 h 28"/>
              <a:gd name="T4" fmla="*/ 13 w 27"/>
              <a:gd name="T5" fmla="*/ 28 h 28"/>
              <a:gd name="T6" fmla="*/ 0 w 27"/>
              <a:gd name="T7" fmla="*/ 14 h 28"/>
              <a:gd name="T8" fmla="*/ 13 w 27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13" y="0"/>
                </a:moveTo>
                <a:cubicBezTo>
                  <a:pt x="16" y="8"/>
                  <a:pt x="19" y="12"/>
                  <a:pt x="27" y="14"/>
                </a:cubicBezTo>
                <a:cubicBezTo>
                  <a:pt x="19" y="16"/>
                  <a:pt x="15" y="20"/>
                  <a:pt x="13" y="28"/>
                </a:cubicBezTo>
                <a:cubicBezTo>
                  <a:pt x="10" y="21"/>
                  <a:pt x="7" y="17"/>
                  <a:pt x="0" y="14"/>
                </a:cubicBezTo>
                <a:cubicBezTo>
                  <a:pt x="7" y="12"/>
                  <a:pt x="10" y="8"/>
                  <a:pt x="1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66">
            <a:extLst>
              <a:ext uri="{FF2B5EF4-FFF2-40B4-BE49-F238E27FC236}">
                <a16:creationId xmlns:a16="http://schemas.microsoft.com/office/drawing/2014/main" id="{E7330134-A8D8-4EE9-86BA-CA3A3F2A95E9}"/>
              </a:ext>
            </a:extLst>
          </p:cNvPr>
          <p:cNvSpPr>
            <a:spLocks/>
          </p:cNvSpPr>
          <p:nvPr/>
        </p:nvSpPr>
        <p:spPr bwMode="auto">
          <a:xfrm>
            <a:off x="4260624" y="4168476"/>
            <a:ext cx="63500" cy="66675"/>
          </a:xfrm>
          <a:custGeom>
            <a:avLst/>
            <a:gdLst>
              <a:gd name="T0" fmla="*/ 14 w 26"/>
              <a:gd name="T1" fmla="*/ 0 h 28"/>
              <a:gd name="T2" fmla="*/ 26 w 26"/>
              <a:gd name="T3" fmla="*/ 14 h 28"/>
              <a:gd name="T4" fmla="*/ 14 w 26"/>
              <a:gd name="T5" fmla="*/ 28 h 28"/>
              <a:gd name="T6" fmla="*/ 0 w 26"/>
              <a:gd name="T7" fmla="*/ 14 h 28"/>
              <a:gd name="T8" fmla="*/ 14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14" y="0"/>
                </a:moveTo>
                <a:cubicBezTo>
                  <a:pt x="17" y="7"/>
                  <a:pt x="20" y="11"/>
                  <a:pt x="26" y="14"/>
                </a:cubicBezTo>
                <a:cubicBezTo>
                  <a:pt x="21" y="17"/>
                  <a:pt x="16" y="20"/>
                  <a:pt x="14" y="28"/>
                </a:cubicBezTo>
                <a:cubicBezTo>
                  <a:pt x="11" y="21"/>
                  <a:pt x="8" y="16"/>
                  <a:pt x="0" y="14"/>
                </a:cubicBezTo>
                <a:cubicBezTo>
                  <a:pt x="8" y="12"/>
                  <a:pt x="11" y="7"/>
                  <a:pt x="1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67">
            <a:extLst>
              <a:ext uri="{FF2B5EF4-FFF2-40B4-BE49-F238E27FC236}">
                <a16:creationId xmlns:a16="http://schemas.microsoft.com/office/drawing/2014/main" id="{34EB06D0-C4CA-44EC-BD77-45BA88FBB8DF}"/>
              </a:ext>
            </a:extLst>
          </p:cNvPr>
          <p:cNvSpPr>
            <a:spLocks/>
          </p:cNvSpPr>
          <p:nvPr/>
        </p:nvSpPr>
        <p:spPr bwMode="auto">
          <a:xfrm>
            <a:off x="5638574" y="2330151"/>
            <a:ext cx="46038" cy="50800"/>
          </a:xfrm>
          <a:custGeom>
            <a:avLst/>
            <a:gdLst>
              <a:gd name="T0" fmla="*/ 0 w 19"/>
              <a:gd name="T1" fmla="*/ 0 h 21"/>
              <a:gd name="T2" fmla="*/ 16 w 19"/>
              <a:gd name="T3" fmla="*/ 12 h 21"/>
              <a:gd name="T4" fmla="*/ 14 w 19"/>
              <a:gd name="T5" fmla="*/ 17 h 21"/>
              <a:gd name="T6" fmla="*/ 5 w 19"/>
              <a:gd name="T7" fmla="*/ 14 h 21"/>
              <a:gd name="T8" fmla="*/ 0 w 19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1">
                <a:moveTo>
                  <a:pt x="0" y="0"/>
                </a:moveTo>
                <a:cubicBezTo>
                  <a:pt x="7" y="3"/>
                  <a:pt x="11" y="8"/>
                  <a:pt x="16" y="12"/>
                </a:cubicBezTo>
                <a:cubicBezTo>
                  <a:pt x="19" y="14"/>
                  <a:pt x="15" y="15"/>
                  <a:pt x="14" y="17"/>
                </a:cubicBezTo>
                <a:cubicBezTo>
                  <a:pt x="9" y="21"/>
                  <a:pt x="6" y="21"/>
                  <a:pt x="5" y="14"/>
                </a:cubicBezTo>
                <a:cubicBezTo>
                  <a:pt x="4" y="10"/>
                  <a:pt x="2" y="6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68">
            <a:extLst>
              <a:ext uri="{FF2B5EF4-FFF2-40B4-BE49-F238E27FC236}">
                <a16:creationId xmlns:a16="http://schemas.microsoft.com/office/drawing/2014/main" id="{A65B6264-8BE8-4710-B228-F12966672C0B}"/>
              </a:ext>
            </a:extLst>
          </p:cNvPr>
          <p:cNvSpPr>
            <a:spLocks/>
          </p:cNvSpPr>
          <p:nvPr/>
        </p:nvSpPr>
        <p:spPr bwMode="auto">
          <a:xfrm>
            <a:off x="5802087" y="2333326"/>
            <a:ext cx="41275" cy="47625"/>
          </a:xfrm>
          <a:custGeom>
            <a:avLst/>
            <a:gdLst>
              <a:gd name="T0" fmla="*/ 17 w 17"/>
              <a:gd name="T1" fmla="*/ 0 h 20"/>
              <a:gd name="T2" fmla="*/ 12 w 17"/>
              <a:gd name="T3" fmla="*/ 16 h 20"/>
              <a:gd name="T4" fmla="*/ 9 w 17"/>
              <a:gd name="T5" fmla="*/ 19 h 20"/>
              <a:gd name="T6" fmla="*/ 1 w 17"/>
              <a:gd name="T7" fmla="*/ 13 h 20"/>
              <a:gd name="T8" fmla="*/ 3 w 17"/>
              <a:gd name="T9" fmla="*/ 10 h 20"/>
              <a:gd name="T10" fmla="*/ 16 w 17"/>
              <a:gd name="T11" fmla="*/ 0 h 20"/>
              <a:gd name="T12" fmla="*/ 17 w 17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0">
                <a:moveTo>
                  <a:pt x="17" y="0"/>
                </a:moveTo>
                <a:cubicBezTo>
                  <a:pt x="16" y="6"/>
                  <a:pt x="14" y="11"/>
                  <a:pt x="12" y="16"/>
                </a:cubicBezTo>
                <a:cubicBezTo>
                  <a:pt x="11" y="18"/>
                  <a:pt x="11" y="20"/>
                  <a:pt x="9" y="19"/>
                </a:cubicBezTo>
                <a:cubicBezTo>
                  <a:pt x="6" y="17"/>
                  <a:pt x="3" y="15"/>
                  <a:pt x="1" y="13"/>
                </a:cubicBezTo>
                <a:cubicBezTo>
                  <a:pt x="0" y="12"/>
                  <a:pt x="2" y="11"/>
                  <a:pt x="3" y="10"/>
                </a:cubicBezTo>
                <a:cubicBezTo>
                  <a:pt x="7" y="6"/>
                  <a:pt x="12" y="3"/>
                  <a:pt x="16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69">
            <a:extLst>
              <a:ext uri="{FF2B5EF4-FFF2-40B4-BE49-F238E27FC236}">
                <a16:creationId xmlns:a16="http://schemas.microsoft.com/office/drawing/2014/main" id="{3675B146-B4AC-4FF5-AAE4-A5914807E562}"/>
              </a:ext>
            </a:extLst>
          </p:cNvPr>
          <p:cNvSpPr>
            <a:spLocks/>
          </p:cNvSpPr>
          <p:nvPr/>
        </p:nvSpPr>
        <p:spPr bwMode="auto">
          <a:xfrm>
            <a:off x="5724299" y="2299988"/>
            <a:ext cx="34925" cy="50800"/>
          </a:xfrm>
          <a:custGeom>
            <a:avLst/>
            <a:gdLst>
              <a:gd name="T0" fmla="*/ 8 w 14"/>
              <a:gd name="T1" fmla="*/ 0 h 21"/>
              <a:gd name="T2" fmla="*/ 12 w 14"/>
              <a:gd name="T3" fmla="*/ 16 h 21"/>
              <a:gd name="T4" fmla="*/ 12 w 14"/>
              <a:gd name="T5" fmla="*/ 20 h 21"/>
              <a:gd name="T6" fmla="*/ 2 w 14"/>
              <a:gd name="T7" fmla="*/ 20 h 21"/>
              <a:gd name="T8" fmla="*/ 1 w 14"/>
              <a:gd name="T9" fmla="*/ 16 h 21"/>
              <a:gd name="T10" fmla="*/ 6 w 14"/>
              <a:gd name="T11" fmla="*/ 0 h 21"/>
              <a:gd name="T12" fmla="*/ 8 w 14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1">
                <a:moveTo>
                  <a:pt x="8" y="0"/>
                </a:moveTo>
                <a:cubicBezTo>
                  <a:pt x="9" y="6"/>
                  <a:pt x="11" y="11"/>
                  <a:pt x="12" y="16"/>
                </a:cubicBezTo>
                <a:cubicBezTo>
                  <a:pt x="13" y="18"/>
                  <a:pt x="14" y="20"/>
                  <a:pt x="12" y="20"/>
                </a:cubicBezTo>
                <a:cubicBezTo>
                  <a:pt x="9" y="21"/>
                  <a:pt x="5" y="21"/>
                  <a:pt x="2" y="20"/>
                </a:cubicBezTo>
                <a:cubicBezTo>
                  <a:pt x="0" y="20"/>
                  <a:pt x="1" y="18"/>
                  <a:pt x="1" y="16"/>
                </a:cubicBezTo>
                <a:cubicBezTo>
                  <a:pt x="3" y="11"/>
                  <a:pt x="5" y="6"/>
                  <a:pt x="6" y="0"/>
                </a:cubicBezTo>
                <a:cubicBezTo>
                  <a:pt x="7" y="0"/>
                  <a:pt x="7" y="0"/>
                  <a:pt x="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70">
            <a:extLst>
              <a:ext uri="{FF2B5EF4-FFF2-40B4-BE49-F238E27FC236}">
                <a16:creationId xmlns:a16="http://schemas.microsoft.com/office/drawing/2014/main" id="{F93A9125-D01E-4D3F-AD81-B2FB10BD4577}"/>
              </a:ext>
            </a:extLst>
          </p:cNvPr>
          <p:cNvSpPr>
            <a:spLocks/>
          </p:cNvSpPr>
          <p:nvPr/>
        </p:nvSpPr>
        <p:spPr bwMode="auto">
          <a:xfrm>
            <a:off x="5578249" y="2414288"/>
            <a:ext cx="50800" cy="34925"/>
          </a:xfrm>
          <a:custGeom>
            <a:avLst/>
            <a:gdLst>
              <a:gd name="T0" fmla="*/ 0 w 21"/>
              <a:gd name="T1" fmla="*/ 1 h 14"/>
              <a:gd name="T2" fmla="*/ 13 w 21"/>
              <a:gd name="T3" fmla="*/ 1 h 14"/>
              <a:gd name="T4" fmla="*/ 20 w 21"/>
              <a:gd name="T5" fmla="*/ 2 h 14"/>
              <a:gd name="T6" fmla="*/ 18 w 21"/>
              <a:gd name="T7" fmla="*/ 12 h 14"/>
              <a:gd name="T8" fmla="*/ 14 w 21"/>
              <a:gd name="T9" fmla="*/ 12 h 14"/>
              <a:gd name="T10" fmla="*/ 0 w 21"/>
              <a:gd name="T11" fmla="*/ 2 h 14"/>
              <a:gd name="T12" fmla="*/ 0 w 21"/>
              <a:gd name="T13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4">
                <a:moveTo>
                  <a:pt x="0" y="1"/>
                </a:moveTo>
                <a:cubicBezTo>
                  <a:pt x="4" y="1"/>
                  <a:pt x="9" y="1"/>
                  <a:pt x="13" y="1"/>
                </a:cubicBezTo>
                <a:cubicBezTo>
                  <a:pt x="16" y="1"/>
                  <a:pt x="20" y="0"/>
                  <a:pt x="20" y="2"/>
                </a:cubicBezTo>
                <a:cubicBezTo>
                  <a:pt x="21" y="5"/>
                  <a:pt x="19" y="9"/>
                  <a:pt x="18" y="12"/>
                </a:cubicBezTo>
                <a:cubicBezTo>
                  <a:pt x="17" y="14"/>
                  <a:pt x="15" y="13"/>
                  <a:pt x="14" y="12"/>
                </a:cubicBezTo>
                <a:cubicBezTo>
                  <a:pt x="9" y="9"/>
                  <a:pt x="5" y="6"/>
                  <a:pt x="0" y="2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71">
            <a:extLst>
              <a:ext uri="{FF2B5EF4-FFF2-40B4-BE49-F238E27FC236}">
                <a16:creationId xmlns:a16="http://schemas.microsoft.com/office/drawing/2014/main" id="{C1B1DA71-4650-4FD0-A73B-E25710B94595}"/>
              </a:ext>
            </a:extLst>
          </p:cNvPr>
          <p:cNvSpPr>
            <a:spLocks/>
          </p:cNvSpPr>
          <p:nvPr/>
        </p:nvSpPr>
        <p:spPr bwMode="auto">
          <a:xfrm>
            <a:off x="4881337" y="4141488"/>
            <a:ext cx="53975" cy="34925"/>
          </a:xfrm>
          <a:custGeom>
            <a:avLst/>
            <a:gdLst>
              <a:gd name="T0" fmla="*/ 22 w 22"/>
              <a:gd name="T1" fmla="*/ 0 h 14"/>
              <a:gd name="T2" fmla="*/ 10 w 22"/>
              <a:gd name="T3" fmla="*/ 11 h 14"/>
              <a:gd name="T4" fmla="*/ 3 w 22"/>
              <a:gd name="T5" fmla="*/ 9 h 14"/>
              <a:gd name="T6" fmla="*/ 6 w 22"/>
              <a:gd name="T7" fmla="*/ 2 h 14"/>
              <a:gd name="T8" fmla="*/ 22 w 22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4">
                <a:moveTo>
                  <a:pt x="22" y="0"/>
                </a:moveTo>
                <a:cubicBezTo>
                  <a:pt x="17" y="4"/>
                  <a:pt x="14" y="8"/>
                  <a:pt x="10" y="11"/>
                </a:cubicBezTo>
                <a:cubicBezTo>
                  <a:pt x="7" y="14"/>
                  <a:pt x="5" y="12"/>
                  <a:pt x="3" y="9"/>
                </a:cubicBezTo>
                <a:cubicBezTo>
                  <a:pt x="1" y="5"/>
                  <a:pt x="0" y="2"/>
                  <a:pt x="6" y="2"/>
                </a:cubicBezTo>
                <a:cubicBezTo>
                  <a:pt x="11" y="2"/>
                  <a:pt x="15" y="1"/>
                  <a:pt x="2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72">
            <a:extLst>
              <a:ext uri="{FF2B5EF4-FFF2-40B4-BE49-F238E27FC236}">
                <a16:creationId xmlns:a16="http://schemas.microsoft.com/office/drawing/2014/main" id="{ED0647D3-5468-4EEE-9B12-73473C2B5B48}"/>
              </a:ext>
            </a:extLst>
          </p:cNvPr>
          <p:cNvSpPr>
            <a:spLocks/>
          </p:cNvSpPr>
          <p:nvPr/>
        </p:nvSpPr>
        <p:spPr bwMode="auto">
          <a:xfrm>
            <a:off x="4684487" y="4095451"/>
            <a:ext cx="42863" cy="41275"/>
          </a:xfrm>
          <a:custGeom>
            <a:avLst/>
            <a:gdLst>
              <a:gd name="T0" fmla="*/ 1 w 18"/>
              <a:gd name="T1" fmla="*/ 0 h 17"/>
              <a:gd name="T2" fmla="*/ 12 w 18"/>
              <a:gd name="T3" fmla="*/ 6 h 17"/>
              <a:gd name="T4" fmla="*/ 13 w 18"/>
              <a:gd name="T5" fmla="*/ 14 h 17"/>
              <a:gd name="T6" fmla="*/ 6 w 18"/>
              <a:gd name="T7" fmla="*/ 13 h 17"/>
              <a:gd name="T8" fmla="*/ 0 w 18"/>
              <a:gd name="T9" fmla="*/ 1 h 17"/>
              <a:gd name="T10" fmla="*/ 1 w 18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7">
                <a:moveTo>
                  <a:pt x="1" y="0"/>
                </a:moveTo>
                <a:cubicBezTo>
                  <a:pt x="5" y="2"/>
                  <a:pt x="8" y="4"/>
                  <a:pt x="12" y="6"/>
                </a:cubicBezTo>
                <a:cubicBezTo>
                  <a:pt x="17" y="8"/>
                  <a:pt x="18" y="10"/>
                  <a:pt x="13" y="14"/>
                </a:cubicBezTo>
                <a:cubicBezTo>
                  <a:pt x="10" y="16"/>
                  <a:pt x="8" y="17"/>
                  <a:pt x="6" y="13"/>
                </a:cubicBezTo>
                <a:cubicBezTo>
                  <a:pt x="4" y="9"/>
                  <a:pt x="2" y="5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73">
            <a:extLst>
              <a:ext uri="{FF2B5EF4-FFF2-40B4-BE49-F238E27FC236}">
                <a16:creationId xmlns:a16="http://schemas.microsoft.com/office/drawing/2014/main" id="{0A94160D-6934-4868-B275-48BDC74EAB30}"/>
              </a:ext>
            </a:extLst>
          </p:cNvPr>
          <p:cNvSpPr>
            <a:spLocks/>
          </p:cNvSpPr>
          <p:nvPr/>
        </p:nvSpPr>
        <p:spPr bwMode="auto">
          <a:xfrm>
            <a:off x="4763862" y="4057351"/>
            <a:ext cx="28575" cy="42863"/>
          </a:xfrm>
          <a:custGeom>
            <a:avLst/>
            <a:gdLst>
              <a:gd name="T0" fmla="*/ 4 w 12"/>
              <a:gd name="T1" fmla="*/ 0 h 18"/>
              <a:gd name="T2" fmla="*/ 9 w 12"/>
              <a:gd name="T3" fmla="*/ 11 h 18"/>
              <a:gd name="T4" fmla="*/ 4 w 12"/>
              <a:gd name="T5" fmla="*/ 18 h 18"/>
              <a:gd name="T6" fmla="*/ 0 w 12"/>
              <a:gd name="T7" fmla="*/ 14 h 18"/>
              <a:gd name="T8" fmla="*/ 3 w 12"/>
              <a:gd name="T9" fmla="*/ 0 h 18"/>
              <a:gd name="T10" fmla="*/ 4 w 12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8">
                <a:moveTo>
                  <a:pt x="4" y="0"/>
                </a:moveTo>
                <a:cubicBezTo>
                  <a:pt x="6" y="3"/>
                  <a:pt x="7" y="7"/>
                  <a:pt x="9" y="11"/>
                </a:cubicBezTo>
                <a:cubicBezTo>
                  <a:pt x="12" y="17"/>
                  <a:pt x="11" y="18"/>
                  <a:pt x="4" y="18"/>
                </a:cubicBezTo>
                <a:cubicBezTo>
                  <a:pt x="0" y="18"/>
                  <a:pt x="0" y="17"/>
                  <a:pt x="0" y="14"/>
                </a:cubicBezTo>
                <a:cubicBezTo>
                  <a:pt x="1" y="9"/>
                  <a:pt x="2" y="5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74">
            <a:extLst>
              <a:ext uri="{FF2B5EF4-FFF2-40B4-BE49-F238E27FC236}">
                <a16:creationId xmlns:a16="http://schemas.microsoft.com/office/drawing/2014/main" id="{A8C7D991-946D-46A2-B8AB-3212FBC76725}"/>
              </a:ext>
            </a:extLst>
          </p:cNvPr>
          <p:cNvSpPr>
            <a:spLocks/>
          </p:cNvSpPr>
          <p:nvPr/>
        </p:nvSpPr>
        <p:spPr bwMode="auto">
          <a:xfrm>
            <a:off x="4828949" y="4070051"/>
            <a:ext cx="36513" cy="55563"/>
          </a:xfrm>
          <a:custGeom>
            <a:avLst/>
            <a:gdLst>
              <a:gd name="T0" fmla="*/ 15 w 15"/>
              <a:gd name="T1" fmla="*/ 0 h 23"/>
              <a:gd name="T2" fmla="*/ 12 w 15"/>
              <a:gd name="T3" fmla="*/ 18 h 23"/>
              <a:gd name="T4" fmla="*/ 5 w 15"/>
              <a:gd name="T5" fmla="*/ 17 h 23"/>
              <a:gd name="T6" fmla="*/ 3 w 15"/>
              <a:gd name="T7" fmla="*/ 13 h 23"/>
              <a:gd name="T8" fmla="*/ 15 w 1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3">
                <a:moveTo>
                  <a:pt x="15" y="0"/>
                </a:moveTo>
                <a:cubicBezTo>
                  <a:pt x="15" y="8"/>
                  <a:pt x="14" y="14"/>
                  <a:pt x="12" y="18"/>
                </a:cubicBezTo>
                <a:cubicBezTo>
                  <a:pt x="10" y="23"/>
                  <a:pt x="7" y="18"/>
                  <a:pt x="5" y="17"/>
                </a:cubicBezTo>
                <a:cubicBezTo>
                  <a:pt x="3" y="17"/>
                  <a:pt x="0" y="16"/>
                  <a:pt x="3" y="13"/>
                </a:cubicBezTo>
                <a:cubicBezTo>
                  <a:pt x="7" y="9"/>
                  <a:pt x="10" y="6"/>
                  <a:pt x="1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75">
            <a:extLst>
              <a:ext uri="{FF2B5EF4-FFF2-40B4-BE49-F238E27FC236}">
                <a16:creationId xmlns:a16="http://schemas.microsoft.com/office/drawing/2014/main" id="{8BB88120-A3AF-4B85-919F-5EDA3378882E}"/>
              </a:ext>
            </a:extLst>
          </p:cNvPr>
          <p:cNvSpPr>
            <a:spLocks/>
          </p:cNvSpPr>
          <p:nvPr/>
        </p:nvSpPr>
        <p:spPr bwMode="auto">
          <a:xfrm>
            <a:off x="5578249" y="2495251"/>
            <a:ext cx="55563" cy="33338"/>
          </a:xfrm>
          <a:custGeom>
            <a:avLst/>
            <a:gdLst>
              <a:gd name="T0" fmla="*/ 0 w 23"/>
              <a:gd name="T1" fmla="*/ 12 h 14"/>
              <a:gd name="T2" fmla="*/ 14 w 23"/>
              <a:gd name="T3" fmla="*/ 2 h 14"/>
              <a:gd name="T4" fmla="*/ 18 w 23"/>
              <a:gd name="T5" fmla="*/ 4 h 14"/>
              <a:gd name="T6" fmla="*/ 18 w 23"/>
              <a:gd name="T7" fmla="*/ 12 h 14"/>
              <a:gd name="T8" fmla="*/ 0 w 23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0" y="12"/>
                </a:moveTo>
                <a:cubicBezTo>
                  <a:pt x="5" y="8"/>
                  <a:pt x="9" y="5"/>
                  <a:pt x="14" y="2"/>
                </a:cubicBezTo>
                <a:cubicBezTo>
                  <a:pt x="16" y="1"/>
                  <a:pt x="18" y="0"/>
                  <a:pt x="18" y="4"/>
                </a:cubicBezTo>
                <a:cubicBezTo>
                  <a:pt x="19" y="7"/>
                  <a:pt x="23" y="11"/>
                  <a:pt x="18" y="12"/>
                </a:cubicBezTo>
                <a:cubicBezTo>
                  <a:pt x="13" y="14"/>
                  <a:pt x="7" y="14"/>
                  <a:pt x="0" y="1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76">
            <a:extLst>
              <a:ext uri="{FF2B5EF4-FFF2-40B4-BE49-F238E27FC236}">
                <a16:creationId xmlns:a16="http://schemas.microsoft.com/office/drawing/2014/main" id="{FF0E3F61-2597-4436-823E-68ED42B72AEE}"/>
              </a:ext>
            </a:extLst>
          </p:cNvPr>
          <p:cNvSpPr>
            <a:spLocks/>
          </p:cNvSpPr>
          <p:nvPr/>
        </p:nvSpPr>
        <p:spPr bwMode="auto">
          <a:xfrm>
            <a:off x="4636862" y="4173238"/>
            <a:ext cx="50800" cy="28575"/>
          </a:xfrm>
          <a:custGeom>
            <a:avLst/>
            <a:gdLst>
              <a:gd name="T0" fmla="*/ 0 w 21"/>
              <a:gd name="T1" fmla="*/ 3 h 12"/>
              <a:gd name="T2" fmla="*/ 14 w 21"/>
              <a:gd name="T3" fmla="*/ 1 h 12"/>
              <a:gd name="T4" fmla="*/ 20 w 21"/>
              <a:gd name="T5" fmla="*/ 7 h 12"/>
              <a:gd name="T6" fmla="*/ 14 w 21"/>
              <a:gd name="T7" fmla="*/ 10 h 12"/>
              <a:gd name="T8" fmla="*/ 0 w 21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2">
                <a:moveTo>
                  <a:pt x="0" y="3"/>
                </a:moveTo>
                <a:cubicBezTo>
                  <a:pt x="6" y="2"/>
                  <a:pt x="10" y="1"/>
                  <a:pt x="14" y="1"/>
                </a:cubicBezTo>
                <a:cubicBezTo>
                  <a:pt x="19" y="0"/>
                  <a:pt x="21" y="1"/>
                  <a:pt x="20" y="7"/>
                </a:cubicBezTo>
                <a:cubicBezTo>
                  <a:pt x="19" y="11"/>
                  <a:pt x="18" y="12"/>
                  <a:pt x="14" y="10"/>
                </a:cubicBezTo>
                <a:cubicBezTo>
                  <a:pt x="10" y="8"/>
                  <a:pt x="6" y="6"/>
                  <a:pt x="0" y="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77">
            <a:extLst>
              <a:ext uri="{FF2B5EF4-FFF2-40B4-BE49-F238E27FC236}">
                <a16:creationId xmlns:a16="http://schemas.microsoft.com/office/drawing/2014/main" id="{132465A2-0BEE-41EB-B594-4938A9CAD94D}"/>
              </a:ext>
            </a:extLst>
          </p:cNvPr>
          <p:cNvSpPr>
            <a:spLocks/>
          </p:cNvSpPr>
          <p:nvPr/>
        </p:nvSpPr>
        <p:spPr bwMode="auto">
          <a:xfrm>
            <a:off x="4651149" y="4239913"/>
            <a:ext cx="46038" cy="34925"/>
          </a:xfrm>
          <a:custGeom>
            <a:avLst/>
            <a:gdLst>
              <a:gd name="T0" fmla="*/ 0 w 19"/>
              <a:gd name="T1" fmla="*/ 14 h 14"/>
              <a:gd name="T2" fmla="*/ 10 w 19"/>
              <a:gd name="T3" fmla="*/ 5 h 14"/>
              <a:gd name="T4" fmla="*/ 18 w 19"/>
              <a:gd name="T5" fmla="*/ 8 h 14"/>
              <a:gd name="T6" fmla="*/ 16 w 19"/>
              <a:gd name="T7" fmla="*/ 12 h 14"/>
              <a:gd name="T8" fmla="*/ 0 w 1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4">
                <a:moveTo>
                  <a:pt x="0" y="14"/>
                </a:moveTo>
                <a:cubicBezTo>
                  <a:pt x="3" y="9"/>
                  <a:pt x="7" y="8"/>
                  <a:pt x="10" y="5"/>
                </a:cubicBezTo>
                <a:cubicBezTo>
                  <a:pt x="15" y="0"/>
                  <a:pt x="16" y="1"/>
                  <a:pt x="18" y="8"/>
                </a:cubicBezTo>
                <a:cubicBezTo>
                  <a:pt x="19" y="10"/>
                  <a:pt x="19" y="12"/>
                  <a:pt x="16" y="12"/>
                </a:cubicBezTo>
                <a:cubicBezTo>
                  <a:pt x="11" y="13"/>
                  <a:pt x="6" y="13"/>
                  <a:pt x="0" y="1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78">
            <a:extLst>
              <a:ext uri="{FF2B5EF4-FFF2-40B4-BE49-F238E27FC236}">
                <a16:creationId xmlns:a16="http://schemas.microsoft.com/office/drawing/2014/main" id="{83481AD1-C2AE-4FBA-ABD6-9008F0320877}"/>
              </a:ext>
            </a:extLst>
          </p:cNvPr>
          <p:cNvSpPr>
            <a:spLocks/>
          </p:cNvSpPr>
          <p:nvPr/>
        </p:nvSpPr>
        <p:spPr bwMode="auto">
          <a:xfrm>
            <a:off x="4363812" y="4220863"/>
            <a:ext cx="34925" cy="44450"/>
          </a:xfrm>
          <a:custGeom>
            <a:avLst/>
            <a:gdLst>
              <a:gd name="T0" fmla="*/ 14 w 14"/>
              <a:gd name="T1" fmla="*/ 8 h 18"/>
              <a:gd name="T2" fmla="*/ 0 w 14"/>
              <a:gd name="T3" fmla="*/ 8 h 18"/>
              <a:gd name="T4" fmla="*/ 7 w 14"/>
              <a:gd name="T5" fmla="*/ 0 h 18"/>
              <a:gd name="T6" fmla="*/ 14 w 14"/>
              <a:gd name="T7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8"/>
                </a:moveTo>
                <a:cubicBezTo>
                  <a:pt x="9" y="16"/>
                  <a:pt x="4" y="18"/>
                  <a:pt x="0" y="8"/>
                </a:cubicBezTo>
                <a:cubicBezTo>
                  <a:pt x="3" y="7"/>
                  <a:pt x="5" y="4"/>
                  <a:pt x="7" y="0"/>
                </a:cubicBezTo>
                <a:cubicBezTo>
                  <a:pt x="9" y="3"/>
                  <a:pt x="11" y="7"/>
                  <a:pt x="14" y="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79">
            <a:extLst>
              <a:ext uri="{FF2B5EF4-FFF2-40B4-BE49-F238E27FC236}">
                <a16:creationId xmlns:a16="http://schemas.microsoft.com/office/drawing/2014/main" id="{9D4405AF-B40F-4D54-B3BE-722A0BA07041}"/>
              </a:ext>
            </a:extLst>
          </p:cNvPr>
          <p:cNvSpPr>
            <a:spLocks/>
          </p:cNvSpPr>
          <p:nvPr/>
        </p:nvSpPr>
        <p:spPr bwMode="auto">
          <a:xfrm>
            <a:off x="4362224" y="1569738"/>
            <a:ext cx="38100" cy="42863"/>
          </a:xfrm>
          <a:custGeom>
            <a:avLst/>
            <a:gdLst>
              <a:gd name="T0" fmla="*/ 8 w 16"/>
              <a:gd name="T1" fmla="*/ 18 h 18"/>
              <a:gd name="T2" fmla="*/ 0 w 16"/>
              <a:gd name="T3" fmla="*/ 9 h 18"/>
              <a:gd name="T4" fmla="*/ 8 w 16"/>
              <a:gd name="T5" fmla="*/ 0 h 18"/>
              <a:gd name="T6" fmla="*/ 16 w 16"/>
              <a:gd name="T7" fmla="*/ 9 h 18"/>
              <a:gd name="T8" fmla="*/ 8 w 1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8">
                <a:moveTo>
                  <a:pt x="8" y="18"/>
                </a:moveTo>
                <a:cubicBezTo>
                  <a:pt x="6" y="14"/>
                  <a:pt x="4" y="11"/>
                  <a:pt x="0" y="9"/>
                </a:cubicBezTo>
                <a:cubicBezTo>
                  <a:pt x="3" y="7"/>
                  <a:pt x="6" y="4"/>
                  <a:pt x="8" y="0"/>
                </a:cubicBezTo>
                <a:cubicBezTo>
                  <a:pt x="10" y="4"/>
                  <a:pt x="12" y="7"/>
                  <a:pt x="16" y="9"/>
                </a:cubicBezTo>
                <a:cubicBezTo>
                  <a:pt x="12" y="11"/>
                  <a:pt x="10" y="14"/>
                  <a:pt x="8" y="1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80">
            <a:extLst>
              <a:ext uri="{FF2B5EF4-FFF2-40B4-BE49-F238E27FC236}">
                <a16:creationId xmlns:a16="http://schemas.microsoft.com/office/drawing/2014/main" id="{13FC5F6B-3B57-4D62-AD13-70F2D92621B3}"/>
              </a:ext>
            </a:extLst>
          </p:cNvPr>
          <p:cNvSpPr>
            <a:spLocks/>
          </p:cNvSpPr>
          <p:nvPr/>
        </p:nvSpPr>
        <p:spPr bwMode="auto">
          <a:xfrm>
            <a:off x="5141687" y="3617613"/>
            <a:ext cx="31750" cy="30163"/>
          </a:xfrm>
          <a:custGeom>
            <a:avLst/>
            <a:gdLst>
              <a:gd name="T0" fmla="*/ 6 w 13"/>
              <a:gd name="T1" fmla="*/ 13 h 13"/>
              <a:gd name="T2" fmla="*/ 0 w 13"/>
              <a:gd name="T3" fmla="*/ 6 h 13"/>
              <a:gd name="T4" fmla="*/ 5 w 13"/>
              <a:gd name="T5" fmla="*/ 0 h 13"/>
              <a:gd name="T6" fmla="*/ 13 w 13"/>
              <a:gd name="T7" fmla="*/ 5 h 13"/>
              <a:gd name="T8" fmla="*/ 6 w 1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3" y="11"/>
                  <a:pt x="0" y="10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7" y="2"/>
                  <a:pt x="9" y="5"/>
                  <a:pt x="13" y="5"/>
                </a:cubicBezTo>
                <a:cubicBezTo>
                  <a:pt x="11" y="8"/>
                  <a:pt x="9" y="11"/>
                  <a:pt x="6" y="1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81">
            <a:extLst>
              <a:ext uri="{FF2B5EF4-FFF2-40B4-BE49-F238E27FC236}">
                <a16:creationId xmlns:a16="http://schemas.microsoft.com/office/drawing/2014/main" id="{F1F389F5-05EA-49FC-81CE-2ACCD6ACBDDF}"/>
              </a:ext>
            </a:extLst>
          </p:cNvPr>
          <p:cNvSpPr>
            <a:spLocks/>
          </p:cNvSpPr>
          <p:nvPr/>
        </p:nvSpPr>
        <p:spPr bwMode="auto">
          <a:xfrm>
            <a:off x="5154387" y="3596976"/>
            <a:ext cx="36513" cy="31750"/>
          </a:xfrm>
          <a:custGeom>
            <a:avLst/>
            <a:gdLst>
              <a:gd name="T0" fmla="*/ 8 w 15"/>
              <a:gd name="T1" fmla="*/ 13 h 13"/>
              <a:gd name="T2" fmla="*/ 0 w 15"/>
              <a:gd name="T3" fmla="*/ 8 h 13"/>
              <a:gd name="T4" fmla="*/ 6 w 15"/>
              <a:gd name="T5" fmla="*/ 0 h 13"/>
              <a:gd name="T6" fmla="*/ 15 w 15"/>
              <a:gd name="T7" fmla="*/ 0 h 13"/>
              <a:gd name="T8" fmla="*/ 8 w 1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8" y="13"/>
                </a:moveTo>
                <a:cubicBezTo>
                  <a:pt x="4" y="13"/>
                  <a:pt x="2" y="10"/>
                  <a:pt x="0" y="8"/>
                </a:cubicBezTo>
                <a:cubicBezTo>
                  <a:pt x="2" y="5"/>
                  <a:pt x="4" y="2"/>
                  <a:pt x="6" y="0"/>
                </a:cubicBezTo>
                <a:cubicBezTo>
                  <a:pt x="9" y="0"/>
                  <a:pt x="12" y="0"/>
                  <a:pt x="15" y="0"/>
                </a:cubicBezTo>
                <a:cubicBezTo>
                  <a:pt x="13" y="5"/>
                  <a:pt x="11" y="9"/>
                  <a:pt x="8" y="1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82">
            <a:extLst>
              <a:ext uri="{FF2B5EF4-FFF2-40B4-BE49-F238E27FC236}">
                <a16:creationId xmlns:a16="http://schemas.microsoft.com/office/drawing/2014/main" id="{E43D6865-C162-432D-88DA-14782CDE76EB}"/>
              </a:ext>
            </a:extLst>
          </p:cNvPr>
          <p:cNvSpPr>
            <a:spLocks/>
          </p:cNvSpPr>
          <p:nvPr/>
        </p:nvSpPr>
        <p:spPr bwMode="auto">
          <a:xfrm>
            <a:off x="4706712" y="3352501"/>
            <a:ext cx="25400" cy="33338"/>
          </a:xfrm>
          <a:custGeom>
            <a:avLst/>
            <a:gdLst>
              <a:gd name="T0" fmla="*/ 5 w 11"/>
              <a:gd name="T1" fmla="*/ 14 h 14"/>
              <a:gd name="T2" fmla="*/ 3 w 11"/>
              <a:gd name="T3" fmla="*/ 5 h 14"/>
              <a:gd name="T4" fmla="*/ 3 w 11"/>
              <a:gd name="T5" fmla="*/ 0 h 14"/>
              <a:gd name="T6" fmla="*/ 9 w 11"/>
              <a:gd name="T7" fmla="*/ 1 h 14"/>
              <a:gd name="T8" fmla="*/ 10 w 11"/>
              <a:gd name="T9" fmla="*/ 5 h 14"/>
              <a:gd name="T10" fmla="*/ 7 w 11"/>
              <a:gd name="T11" fmla="*/ 14 h 14"/>
              <a:gd name="T12" fmla="*/ 5 w 11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4">
                <a:moveTo>
                  <a:pt x="5" y="14"/>
                </a:moveTo>
                <a:cubicBezTo>
                  <a:pt x="4" y="11"/>
                  <a:pt x="3" y="8"/>
                  <a:pt x="3" y="5"/>
                </a:cubicBezTo>
                <a:cubicBezTo>
                  <a:pt x="2" y="4"/>
                  <a:pt x="0" y="1"/>
                  <a:pt x="3" y="0"/>
                </a:cubicBezTo>
                <a:cubicBezTo>
                  <a:pt x="5" y="0"/>
                  <a:pt x="7" y="0"/>
                  <a:pt x="9" y="1"/>
                </a:cubicBezTo>
                <a:cubicBezTo>
                  <a:pt x="11" y="1"/>
                  <a:pt x="10" y="4"/>
                  <a:pt x="10" y="5"/>
                </a:cubicBezTo>
                <a:cubicBezTo>
                  <a:pt x="9" y="8"/>
                  <a:pt x="8" y="11"/>
                  <a:pt x="7" y="14"/>
                </a:cubicBezTo>
                <a:cubicBezTo>
                  <a:pt x="6" y="14"/>
                  <a:pt x="6" y="14"/>
                  <a:pt x="5" y="1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83">
            <a:extLst>
              <a:ext uri="{FF2B5EF4-FFF2-40B4-BE49-F238E27FC236}">
                <a16:creationId xmlns:a16="http://schemas.microsoft.com/office/drawing/2014/main" id="{EE58E9FA-1A6B-4DF6-B21A-19BE64FF6456}"/>
              </a:ext>
            </a:extLst>
          </p:cNvPr>
          <p:cNvSpPr>
            <a:spLocks/>
          </p:cNvSpPr>
          <p:nvPr/>
        </p:nvSpPr>
        <p:spPr bwMode="auto">
          <a:xfrm>
            <a:off x="4647974" y="3330276"/>
            <a:ext cx="31750" cy="38100"/>
          </a:xfrm>
          <a:custGeom>
            <a:avLst/>
            <a:gdLst>
              <a:gd name="T0" fmla="*/ 0 w 13"/>
              <a:gd name="T1" fmla="*/ 16 h 16"/>
              <a:gd name="T2" fmla="*/ 4 w 13"/>
              <a:gd name="T3" fmla="*/ 3 h 16"/>
              <a:gd name="T4" fmla="*/ 6 w 13"/>
              <a:gd name="T5" fmla="*/ 1 h 16"/>
              <a:gd name="T6" fmla="*/ 12 w 13"/>
              <a:gd name="T7" fmla="*/ 5 h 16"/>
              <a:gd name="T8" fmla="*/ 10 w 13"/>
              <a:gd name="T9" fmla="*/ 8 h 16"/>
              <a:gd name="T10" fmla="*/ 0 w 13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0" y="16"/>
                </a:moveTo>
                <a:cubicBezTo>
                  <a:pt x="2" y="10"/>
                  <a:pt x="3" y="7"/>
                  <a:pt x="4" y="3"/>
                </a:cubicBezTo>
                <a:cubicBezTo>
                  <a:pt x="4" y="2"/>
                  <a:pt x="5" y="0"/>
                  <a:pt x="6" y="1"/>
                </a:cubicBezTo>
                <a:cubicBezTo>
                  <a:pt x="8" y="2"/>
                  <a:pt x="10" y="3"/>
                  <a:pt x="12" y="5"/>
                </a:cubicBezTo>
                <a:cubicBezTo>
                  <a:pt x="13" y="6"/>
                  <a:pt x="11" y="7"/>
                  <a:pt x="10" y="8"/>
                </a:cubicBezTo>
                <a:cubicBezTo>
                  <a:pt x="7" y="10"/>
                  <a:pt x="4" y="12"/>
                  <a:pt x="0" y="1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84">
            <a:extLst>
              <a:ext uri="{FF2B5EF4-FFF2-40B4-BE49-F238E27FC236}">
                <a16:creationId xmlns:a16="http://schemas.microsoft.com/office/drawing/2014/main" id="{4010DE8E-47E3-47C7-9DF3-6FF46E133B03}"/>
              </a:ext>
            </a:extLst>
          </p:cNvPr>
          <p:cNvSpPr>
            <a:spLocks/>
          </p:cNvSpPr>
          <p:nvPr/>
        </p:nvSpPr>
        <p:spPr bwMode="auto">
          <a:xfrm>
            <a:off x="4706712" y="3147713"/>
            <a:ext cx="28575" cy="34925"/>
          </a:xfrm>
          <a:custGeom>
            <a:avLst/>
            <a:gdLst>
              <a:gd name="T0" fmla="*/ 5 w 12"/>
              <a:gd name="T1" fmla="*/ 0 h 15"/>
              <a:gd name="T2" fmla="*/ 9 w 12"/>
              <a:gd name="T3" fmla="*/ 10 h 15"/>
              <a:gd name="T4" fmla="*/ 9 w 12"/>
              <a:gd name="T5" fmla="*/ 14 h 15"/>
              <a:gd name="T6" fmla="*/ 3 w 12"/>
              <a:gd name="T7" fmla="*/ 14 h 15"/>
              <a:gd name="T8" fmla="*/ 3 w 12"/>
              <a:gd name="T9" fmla="*/ 9 h 15"/>
              <a:gd name="T10" fmla="*/ 5 w 12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5" y="0"/>
                </a:moveTo>
                <a:cubicBezTo>
                  <a:pt x="8" y="3"/>
                  <a:pt x="9" y="7"/>
                  <a:pt x="9" y="10"/>
                </a:cubicBezTo>
                <a:cubicBezTo>
                  <a:pt x="10" y="11"/>
                  <a:pt x="12" y="13"/>
                  <a:pt x="9" y="14"/>
                </a:cubicBezTo>
                <a:cubicBezTo>
                  <a:pt x="7" y="15"/>
                  <a:pt x="5" y="15"/>
                  <a:pt x="3" y="14"/>
                </a:cubicBezTo>
                <a:cubicBezTo>
                  <a:pt x="0" y="13"/>
                  <a:pt x="2" y="11"/>
                  <a:pt x="3" y="9"/>
                </a:cubicBezTo>
                <a:cubicBezTo>
                  <a:pt x="3" y="6"/>
                  <a:pt x="4" y="4"/>
                  <a:pt x="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85">
            <a:extLst>
              <a:ext uri="{FF2B5EF4-FFF2-40B4-BE49-F238E27FC236}">
                <a16:creationId xmlns:a16="http://schemas.microsoft.com/office/drawing/2014/main" id="{2EA262F1-F83D-4F78-9AEE-4190AC9406FC}"/>
              </a:ext>
            </a:extLst>
          </p:cNvPr>
          <p:cNvSpPr>
            <a:spLocks/>
          </p:cNvSpPr>
          <p:nvPr/>
        </p:nvSpPr>
        <p:spPr bwMode="auto">
          <a:xfrm>
            <a:off x="5168674" y="3576338"/>
            <a:ext cx="31750" cy="20638"/>
          </a:xfrm>
          <a:custGeom>
            <a:avLst/>
            <a:gdLst>
              <a:gd name="T0" fmla="*/ 9 w 13"/>
              <a:gd name="T1" fmla="*/ 9 h 9"/>
              <a:gd name="T2" fmla="*/ 0 w 13"/>
              <a:gd name="T3" fmla="*/ 9 h 9"/>
              <a:gd name="T4" fmla="*/ 3 w 13"/>
              <a:gd name="T5" fmla="*/ 0 h 9"/>
              <a:gd name="T6" fmla="*/ 13 w 13"/>
              <a:gd name="T7" fmla="*/ 1 h 9"/>
              <a:gd name="T8" fmla="*/ 9 w 13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9" y="9"/>
                </a:moveTo>
                <a:cubicBezTo>
                  <a:pt x="6" y="9"/>
                  <a:pt x="3" y="9"/>
                  <a:pt x="0" y="9"/>
                </a:cubicBezTo>
                <a:cubicBezTo>
                  <a:pt x="0" y="5"/>
                  <a:pt x="2" y="3"/>
                  <a:pt x="3" y="0"/>
                </a:cubicBezTo>
                <a:cubicBezTo>
                  <a:pt x="7" y="1"/>
                  <a:pt x="10" y="1"/>
                  <a:pt x="13" y="1"/>
                </a:cubicBezTo>
                <a:cubicBezTo>
                  <a:pt x="12" y="4"/>
                  <a:pt x="12" y="7"/>
                  <a:pt x="9" y="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86">
            <a:extLst>
              <a:ext uri="{FF2B5EF4-FFF2-40B4-BE49-F238E27FC236}">
                <a16:creationId xmlns:a16="http://schemas.microsoft.com/office/drawing/2014/main" id="{45BBC967-E342-4A68-80B3-5C5073814116}"/>
              </a:ext>
            </a:extLst>
          </p:cNvPr>
          <p:cNvSpPr>
            <a:spLocks/>
          </p:cNvSpPr>
          <p:nvPr/>
        </p:nvSpPr>
        <p:spPr bwMode="auto">
          <a:xfrm>
            <a:off x="4608287" y="3228676"/>
            <a:ext cx="33338" cy="23813"/>
          </a:xfrm>
          <a:custGeom>
            <a:avLst/>
            <a:gdLst>
              <a:gd name="T0" fmla="*/ 0 w 14"/>
              <a:gd name="T1" fmla="*/ 0 h 10"/>
              <a:gd name="T2" fmla="*/ 9 w 14"/>
              <a:gd name="T3" fmla="*/ 0 h 10"/>
              <a:gd name="T4" fmla="*/ 14 w 14"/>
              <a:gd name="T5" fmla="*/ 2 h 10"/>
              <a:gd name="T6" fmla="*/ 12 w 14"/>
              <a:gd name="T7" fmla="*/ 8 h 10"/>
              <a:gd name="T8" fmla="*/ 8 w 14"/>
              <a:gd name="T9" fmla="*/ 7 h 10"/>
              <a:gd name="T10" fmla="*/ 0 w 1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0" y="0"/>
                </a:moveTo>
                <a:cubicBezTo>
                  <a:pt x="4" y="0"/>
                  <a:pt x="7" y="0"/>
                  <a:pt x="9" y="0"/>
                </a:cubicBezTo>
                <a:cubicBezTo>
                  <a:pt x="11" y="0"/>
                  <a:pt x="14" y="0"/>
                  <a:pt x="14" y="2"/>
                </a:cubicBezTo>
                <a:cubicBezTo>
                  <a:pt x="14" y="4"/>
                  <a:pt x="13" y="7"/>
                  <a:pt x="12" y="8"/>
                </a:cubicBezTo>
                <a:cubicBezTo>
                  <a:pt x="11" y="10"/>
                  <a:pt x="9" y="8"/>
                  <a:pt x="8" y="7"/>
                </a:cubicBezTo>
                <a:cubicBezTo>
                  <a:pt x="5" y="5"/>
                  <a:pt x="2" y="4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87">
            <a:extLst>
              <a:ext uri="{FF2B5EF4-FFF2-40B4-BE49-F238E27FC236}">
                <a16:creationId xmlns:a16="http://schemas.microsoft.com/office/drawing/2014/main" id="{F6E77C1C-90E4-4F71-A938-B063C02B07BF}"/>
              </a:ext>
            </a:extLst>
          </p:cNvPr>
          <p:cNvSpPr>
            <a:spLocks/>
          </p:cNvSpPr>
          <p:nvPr/>
        </p:nvSpPr>
        <p:spPr bwMode="auto">
          <a:xfrm>
            <a:off x="4762274" y="3333451"/>
            <a:ext cx="30163" cy="30163"/>
          </a:xfrm>
          <a:custGeom>
            <a:avLst/>
            <a:gdLst>
              <a:gd name="T0" fmla="*/ 13 w 13"/>
              <a:gd name="T1" fmla="*/ 13 h 13"/>
              <a:gd name="T2" fmla="*/ 4 w 13"/>
              <a:gd name="T3" fmla="*/ 8 h 13"/>
              <a:gd name="T4" fmla="*/ 2 w 13"/>
              <a:gd name="T5" fmla="*/ 4 h 13"/>
              <a:gd name="T6" fmla="*/ 6 w 13"/>
              <a:gd name="T7" fmla="*/ 0 h 13"/>
              <a:gd name="T8" fmla="*/ 9 w 13"/>
              <a:gd name="T9" fmla="*/ 4 h 13"/>
              <a:gd name="T10" fmla="*/ 13 w 13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13" y="13"/>
                </a:moveTo>
                <a:cubicBezTo>
                  <a:pt x="8" y="12"/>
                  <a:pt x="6" y="10"/>
                  <a:pt x="4" y="8"/>
                </a:cubicBezTo>
                <a:cubicBezTo>
                  <a:pt x="3" y="7"/>
                  <a:pt x="0" y="6"/>
                  <a:pt x="2" y="4"/>
                </a:cubicBezTo>
                <a:cubicBezTo>
                  <a:pt x="3" y="2"/>
                  <a:pt x="4" y="1"/>
                  <a:pt x="6" y="0"/>
                </a:cubicBezTo>
                <a:cubicBezTo>
                  <a:pt x="9" y="0"/>
                  <a:pt x="9" y="2"/>
                  <a:pt x="9" y="4"/>
                </a:cubicBezTo>
                <a:cubicBezTo>
                  <a:pt x="11" y="7"/>
                  <a:pt x="11" y="9"/>
                  <a:pt x="13" y="1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88">
            <a:extLst>
              <a:ext uri="{FF2B5EF4-FFF2-40B4-BE49-F238E27FC236}">
                <a16:creationId xmlns:a16="http://schemas.microsoft.com/office/drawing/2014/main" id="{69B6ECC9-306A-490A-9E7C-AFAFA5E3316C}"/>
              </a:ext>
            </a:extLst>
          </p:cNvPr>
          <p:cNvSpPr>
            <a:spLocks/>
          </p:cNvSpPr>
          <p:nvPr/>
        </p:nvSpPr>
        <p:spPr bwMode="auto">
          <a:xfrm>
            <a:off x="4651149" y="3171526"/>
            <a:ext cx="28575" cy="31750"/>
          </a:xfrm>
          <a:custGeom>
            <a:avLst/>
            <a:gdLst>
              <a:gd name="T0" fmla="*/ 1 w 12"/>
              <a:gd name="T1" fmla="*/ 0 h 13"/>
              <a:gd name="T2" fmla="*/ 8 w 12"/>
              <a:gd name="T3" fmla="*/ 5 h 13"/>
              <a:gd name="T4" fmla="*/ 11 w 12"/>
              <a:gd name="T5" fmla="*/ 9 h 13"/>
              <a:gd name="T6" fmla="*/ 6 w 12"/>
              <a:gd name="T7" fmla="*/ 13 h 13"/>
              <a:gd name="T8" fmla="*/ 2 w 12"/>
              <a:gd name="T9" fmla="*/ 9 h 13"/>
              <a:gd name="T10" fmla="*/ 0 w 12"/>
              <a:gd name="T11" fmla="*/ 1 h 13"/>
              <a:gd name="T12" fmla="*/ 1 w 12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3">
                <a:moveTo>
                  <a:pt x="1" y="0"/>
                </a:moveTo>
                <a:cubicBezTo>
                  <a:pt x="3" y="2"/>
                  <a:pt x="6" y="3"/>
                  <a:pt x="8" y="5"/>
                </a:cubicBezTo>
                <a:cubicBezTo>
                  <a:pt x="9" y="6"/>
                  <a:pt x="12" y="7"/>
                  <a:pt x="11" y="9"/>
                </a:cubicBezTo>
                <a:cubicBezTo>
                  <a:pt x="10" y="11"/>
                  <a:pt x="7" y="12"/>
                  <a:pt x="6" y="13"/>
                </a:cubicBezTo>
                <a:cubicBezTo>
                  <a:pt x="3" y="13"/>
                  <a:pt x="3" y="10"/>
                  <a:pt x="2" y="9"/>
                </a:cubicBezTo>
                <a:cubicBezTo>
                  <a:pt x="1" y="6"/>
                  <a:pt x="1" y="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89">
            <a:extLst>
              <a:ext uri="{FF2B5EF4-FFF2-40B4-BE49-F238E27FC236}">
                <a16:creationId xmlns:a16="http://schemas.microsoft.com/office/drawing/2014/main" id="{2EFF5B48-70BF-4E0A-BE0A-D9EE567967F8}"/>
              </a:ext>
            </a:extLst>
          </p:cNvPr>
          <p:cNvSpPr>
            <a:spLocks/>
          </p:cNvSpPr>
          <p:nvPr/>
        </p:nvSpPr>
        <p:spPr bwMode="auto">
          <a:xfrm>
            <a:off x="4763862" y="3171526"/>
            <a:ext cx="26988" cy="31750"/>
          </a:xfrm>
          <a:custGeom>
            <a:avLst/>
            <a:gdLst>
              <a:gd name="T0" fmla="*/ 11 w 11"/>
              <a:gd name="T1" fmla="*/ 0 h 13"/>
              <a:gd name="T2" fmla="*/ 6 w 11"/>
              <a:gd name="T3" fmla="*/ 13 h 13"/>
              <a:gd name="T4" fmla="*/ 0 w 11"/>
              <a:gd name="T5" fmla="*/ 9 h 13"/>
              <a:gd name="T6" fmla="*/ 11 w 11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3">
                <a:moveTo>
                  <a:pt x="11" y="0"/>
                </a:moveTo>
                <a:cubicBezTo>
                  <a:pt x="10" y="5"/>
                  <a:pt x="10" y="10"/>
                  <a:pt x="6" y="13"/>
                </a:cubicBezTo>
                <a:cubicBezTo>
                  <a:pt x="5" y="13"/>
                  <a:pt x="0" y="11"/>
                  <a:pt x="0" y="9"/>
                </a:cubicBezTo>
                <a:cubicBezTo>
                  <a:pt x="1" y="4"/>
                  <a:pt x="6" y="3"/>
                  <a:pt x="1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90">
            <a:extLst>
              <a:ext uri="{FF2B5EF4-FFF2-40B4-BE49-F238E27FC236}">
                <a16:creationId xmlns:a16="http://schemas.microsoft.com/office/drawing/2014/main" id="{793DD507-4CC7-4112-B795-D6681E19D8E8}"/>
              </a:ext>
            </a:extLst>
          </p:cNvPr>
          <p:cNvSpPr>
            <a:spLocks/>
          </p:cNvSpPr>
          <p:nvPr/>
        </p:nvSpPr>
        <p:spPr bwMode="auto">
          <a:xfrm>
            <a:off x="4795612" y="3227088"/>
            <a:ext cx="38100" cy="23813"/>
          </a:xfrm>
          <a:custGeom>
            <a:avLst/>
            <a:gdLst>
              <a:gd name="T0" fmla="*/ 16 w 16"/>
              <a:gd name="T1" fmla="*/ 1 h 10"/>
              <a:gd name="T2" fmla="*/ 5 w 16"/>
              <a:gd name="T3" fmla="*/ 10 h 10"/>
              <a:gd name="T4" fmla="*/ 2 w 16"/>
              <a:gd name="T5" fmla="*/ 2 h 10"/>
              <a:gd name="T6" fmla="*/ 16 w 16"/>
              <a:gd name="T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0">
                <a:moveTo>
                  <a:pt x="16" y="1"/>
                </a:moveTo>
                <a:cubicBezTo>
                  <a:pt x="12" y="6"/>
                  <a:pt x="9" y="8"/>
                  <a:pt x="5" y="10"/>
                </a:cubicBezTo>
                <a:cubicBezTo>
                  <a:pt x="3" y="7"/>
                  <a:pt x="0" y="4"/>
                  <a:pt x="2" y="2"/>
                </a:cubicBezTo>
                <a:cubicBezTo>
                  <a:pt x="6" y="0"/>
                  <a:pt x="10" y="1"/>
                  <a:pt x="16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91">
            <a:extLst>
              <a:ext uri="{FF2B5EF4-FFF2-40B4-BE49-F238E27FC236}">
                <a16:creationId xmlns:a16="http://schemas.microsoft.com/office/drawing/2014/main" id="{E36F656A-2AB3-4F8B-BC19-9B0FFF3D172A}"/>
              </a:ext>
            </a:extLst>
          </p:cNvPr>
          <p:cNvSpPr>
            <a:spLocks/>
          </p:cNvSpPr>
          <p:nvPr/>
        </p:nvSpPr>
        <p:spPr bwMode="auto">
          <a:xfrm>
            <a:off x="4800374" y="3282651"/>
            <a:ext cx="36513" cy="23813"/>
          </a:xfrm>
          <a:custGeom>
            <a:avLst/>
            <a:gdLst>
              <a:gd name="T0" fmla="*/ 15 w 15"/>
              <a:gd name="T1" fmla="*/ 10 h 10"/>
              <a:gd name="T2" fmla="*/ 4 w 15"/>
              <a:gd name="T3" fmla="*/ 9 h 10"/>
              <a:gd name="T4" fmla="*/ 0 w 15"/>
              <a:gd name="T5" fmla="*/ 8 h 10"/>
              <a:gd name="T6" fmla="*/ 2 w 15"/>
              <a:gd name="T7" fmla="*/ 2 h 10"/>
              <a:gd name="T8" fmla="*/ 7 w 15"/>
              <a:gd name="T9" fmla="*/ 3 h 10"/>
              <a:gd name="T10" fmla="*/ 15 w 15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0">
                <a:moveTo>
                  <a:pt x="15" y="10"/>
                </a:moveTo>
                <a:cubicBezTo>
                  <a:pt x="10" y="10"/>
                  <a:pt x="7" y="10"/>
                  <a:pt x="4" y="9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4" y="0"/>
                  <a:pt x="5" y="2"/>
                  <a:pt x="7" y="3"/>
                </a:cubicBezTo>
                <a:cubicBezTo>
                  <a:pt x="9" y="5"/>
                  <a:pt x="12" y="7"/>
                  <a:pt x="15" y="1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92">
            <a:extLst>
              <a:ext uri="{FF2B5EF4-FFF2-40B4-BE49-F238E27FC236}">
                <a16:creationId xmlns:a16="http://schemas.microsoft.com/office/drawing/2014/main" id="{E629B84F-8B9C-4E39-8731-A89908218FD6}"/>
              </a:ext>
            </a:extLst>
          </p:cNvPr>
          <p:cNvSpPr>
            <a:spLocks/>
          </p:cNvSpPr>
          <p:nvPr/>
        </p:nvSpPr>
        <p:spPr bwMode="auto">
          <a:xfrm>
            <a:off x="4608287" y="3282651"/>
            <a:ext cx="33338" cy="23813"/>
          </a:xfrm>
          <a:custGeom>
            <a:avLst/>
            <a:gdLst>
              <a:gd name="T0" fmla="*/ 0 w 14"/>
              <a:gd name="T1" fmla="*/ 8 h 10"/>
              <a:gd name="T2" fmla="*/ 7 w 14"/>
              <a:gd name="T3" fmla="*/ 4 h 10"/>
              <a:gd name="T4" fmla="*/ 12 w 14"/>
              <a:gd name="T5" fmla="*/ 2 h 10"/>
              <a:gd name="T6" fmla="*/ 14 w 14"/>
              <a:gd name="T7" fmla="*/ 8 h 10"/>
              <a:gd name="T8" fmla="*/ 9 w 14"/>
              <a:gd name="T9" fmla="*/ 10 h 10"/>
              <a:gd name="T10" fmla="*/ 1 w 14"/>
              <a:gd name="T11" fmla="*/ 10 h 10"/>
              <a:gd name="T12" fmla="*/ 0 w 14"/>
              <a:gd name="T13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0" y="8"/>
                </a:moveTo>
                <a:cubicBezTo>
                  <a:pt x="3" y="7"/>
                  <a:pt x="5" y="5"/>
                  <a:pt x="7" y="4"/>
                </a:cubicBezTo>
                <a:cubicBezTo>
                  <a:pt x="9" y="3"/>
                  <a:pt x="10" y="0"/>
                  <a:pt x="12" y="2"/>
                </a:cubicBezTo>
                <a:cubicBezTo>
                  <a:pt x="13" y="4"/>
                  <a:pt x="14" y="6"/>
                  <a:pt x="14" y="8"/>
                </a:cubicBezTo>
                <a:cubicBezTo>
                  <a:pt x="14" y="10"/>
                  <a:pt x="11" y="10"/>
                  <a:pt x="9" y="10"/>
                </a:cubicBezTo>
                <a:cubicBezTo>
                  <a:pt x="6" y="10"/>
                  <a:pt x="4" y="10"/>
                  <a:pt x="1" y="10"/>
                </a:cubicBezTo>
                <a:cubicBezTo>
                  <a:pt x="1" y="9"/>
                  <a:pt x="0" y="9"/>
                  <a:pt x="0" y="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93">
            <a:extLst>
              <a:ext uri="{FF2B5EF4-FFF2-40B4-BE49-F238E27FC236}">
                <a16:creationId xmlns:a16="http://schemas.microsoft.com/office/drawing/2014/main" id="{B5274B08-ED8B-4439-B4EF-CBBA0A500C5E}"/>
              </a:ext>
            </a:extLst>
          </p:cNvPr>
          <p:cNvSpPr>
            <a:spLocks/>
          </p:cNvSpPr>
          <p:nvPr/>
        </p:nvSpPr>
        <p:spPr bwMode="auto">
          <a:xfrm>
            <a:off x="5140099" y="1890413"/>
            <a:ext cx="1588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94">
            <a:extLst>
              <a:ext uri="{FF2B5EF4-FFF2-40B4-BE49-F238E27FC236}">
                <a16:creationId xmlns:a16="http://schemas.microsoft.com/office/drawing/2014/main" id="{1F76CBC3-23F3-4C01-90DF-0294C5549806}"/>
              </a:ext>
            </a:extLst>
          </p:cNvPr>
          <p:cNvSpPr>
            <a:spLocks noEditPoints="1"/>
          </p:cNvSpPr>
          <p:nvPr/>
        </p:nvSpPr>
        <p:spPr bwMode="auto">
          <a:xfrm>
            <a:off x="4822599" y="1512588"/>
            <a:ext cx="444500" cy="438150"/>
          </a:xfrm>
          <a:custGeom>
            <a:avLst/>
            <a:gdLst>
              <a:gd name="T0" fmla="*/ 72 w 185"/>
              <a:gd name="T1" fmla="*/ 18 h 182"/>
              <a:gd name="T2" fmla="*/ 34 w 185"/>
              <a:gd name="T3" fmla="*/ 44 h 182"/>
              <a:gd name="T4" fmla="*/ 150 w 185"/>
              <a:gd name="T5" fmla="*/ 158 h 182"/>
              <a:gd name="T6" fmla="*/ 60 w 185"/>
              <a:gd name="T7" fmla="*/ 34 h 182"/>
              <a:gd name="T8" fmla="*/ 60 w 185"/>
              <a:gd name="T9" fmla="*/ 34 h 182"/>
              <a:gd name="T10" fmla="*/ 64 w 185"/>
              <a:gd name="T11" fmla="*/ 33 h 182"/>
              <a:gd name="T12" fmla="*/ 56 w 185"/>
              <a:gd name="T13" fmla="*/ 41 h 182"/>
              <a:gd name="T14" fmla="*/ 55 w 185"/>
              <a:gd name="T15" fmla="*/ 153 h 182"/>
              <a:gd name="T16" fmla="*/ 28 w 185"/>
              <a:gd name="T17" fmla="*/ 89 h 182"/>
              <a:gd name="T18" fmla="*/ 45 w 185"/>
              <a:gd name="T19" fmla="*/ 112 h 182"/>
              <a:gd name="T20" fmla="*/ 69 w 185"/>
              <a:gd name="T21" fmla="*/ 117 h 182"/>
              <a:gd name="T22" fmla="*/ 87 w 185"/>
              <a:gd name="T23" fmla="*/ 138 h 182"/>
              <a:gd name="T24" fmla="*/ 110 w 185"/>
              <a:gd name="T25" fmla="*/ 146 h 182"/>
              <a:gd name="T26" fmla="*/ 55 w 185"/>
              <a:gd name="T27" fmla="*/ 153 h 182"/>
              <a:gd name="T28" fmla="*/ 132 w 185"/>
              <a:gd name="T29" fmla="*/ 158 h 182"/>
              <a:gd name="T30" fmla="*/ 138 w 185"/>
              <a:gd name="T31" fmla="*/ 133 h 182"/>
              <a:gd name="T32" fmla="*/ 139 w 185"/>
              <a:gd name="T33" fmla="*/ 115 h 182"/>
              <a:gd name="T34" fmla="*/ 111 w 185"/>
              <a:gd name="T35" fmla="*/ 101 h 182"/>
              <a:gd name="T36" fmla="*/ 101 w 185"/>
              <a:gd name="T37" fmla="*/ 102 h 182"/>
              <a:gd name="T38" fmla="*/ 74 w 185"/>
              <a:gd name="T39" fmla="*/ 108 h 182"/>
              <a:gd name="T40" fmla="*/ 62 w 185"/>
              <a:gd name="T41" fmla="*/ 109 h 182"/>
              <a:gd name="T42" fmla="*/ 54 w 185"/>
              <a:gd name="T43" fmla="*/ 99 h 182"/>
              <a:gd name="T44" fmla="*/ 50 w 185"/>
              <a:gd name="T45" fmla="*/ 100 h 182"/>
              <a:gd name="T46" fmla="*/ 43 w 185"/>
              <a:gd name="T47" fmla="*/ 100 h 182"/>
              <a:gd name="T48" fmla="*/ 58 w 185"/>
              <a:gd name="T49" fmla="*/ 86 h 182"/>
              <a:gd name="T50" fmla="*/ 72 w 185"/>
              <a:gd name="T51" fmla="*/ 48 h 182"/>
              <a:gd name="T52" fmla="*/ 77 w 185"/>
              <a:gd name="T53" fmla="*/ 39 h 182"/>
              <a:gd name="T54" fmla="*/ 78 w 185"/>
              <a:gd name="T55" fmla="*/ 37 h 182"/>
              <a:gd name="T56" fmla="*/ 75 w 185"/>
              <a:gd name="T57" fmla="*/ 26 h 182"/>
              <a:gd name="T58" fmla="*/ 92 w 185"/>
              <a:gd name="T59" fmla="*/ 23 h 182"/>
              <a:gd name="T60" fmla="*/ 133 w 185"/>
              <a:gd name="T61" fmla="*/ 44 h 182"/>
              <a:gd name="T62" fmla="*/ 165 w 185"/>
              <a:gd name="T63" fmla="*/ 7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5" h="182">
                <a:moveTo>
                  <a:pt x="178" y="77"/>
                </a:moveTo>
                <a:cubicBezTo>
                  <a:pt x="168" y="30"/>
                  <a:pt x="115" y="0"/>
                  <a:pt x="72" y="18"/>
                </a:cubicBezTo>
                <a:cubicBezTo>
                  <a:pt x="64" y="19"/>
                  <a:pt x="57" y="23"/>
                  <a:pt x="51" y="28"/>
                </a:cubicBezTo>
                <a:cubicBezTo>
                  <a:pt x="44" y="33"/>
                  <a:pt x="39" y="38"/>
                  <a:pt x="34" y="44"/>
                </a:cubicBezTo>
                <a:cubicBezTo>
                  <a:pt x="0" y="86"/>
                  <a:pt x="17" y="150"/>
                  <a:pt x="67" y="170"/>
                </a:cubicBezTo>
                <a:cubicBezTo>
                  <a:pt x="96" y="182"/>
                  <a:pt x="125" y="178"/>
                  <a:pt x="150" y="158"/>
                </a:cubicBezTo>
                <a:cubicBezTo>
                  <a:pt x="175" y="137"/>
                  <a:pt x="185" y="110"/>
                  <a:pt x="178" y="77"/>
                </a:cubicBezTo>
                <a:close/>
                <a:moveTo>
                  <a:pt x="60" y="34"/>
                </a:moveTo>
                <a:cubicBezTo>
                  <a:pt x="60" y="32"/>
                  <a:pt x="60" y="31"/>
                  <a:pt x="60" y="30"/>
                </a:cubicBezTo>
                <a:cubicBezTo>
                  <a:pt x="60" y="31"/>
                  <a:pt x="60" y="32"/>
                  <a:pt x="60" y="34"/>
                </a:cubicBezTo>
                <a:cubicBezTo>
                  <a:pt x="61" y="34"/>
                  <a:pt x="62" y="33"/>
                  <a:pt x="62" y="33"/>
                </a:cubicBezTo>
                <a:cubicBezTo>
                  <a:pt x="63" y="33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7"/>
                  <a:pt x="65" y="45"/>
                  <a:pt x="56" y="41"/>
                </a:cubicBezTo>
                <a:cubicBezTo>
                  <a:pt x="56" y="38"/>
                  <a:pt x="60" y="37"/>
                  <a:pt x="60" y="34"/>
                </a:cubicBezTo>
                <a:close/>
                <a:moveTo>
                  <a:pt x="55" y="153"/>
                </a:moveTo>
                <a:cubicBezTo>
                  <a:pt x="34" y="137"/>
                  <a:pt x="25" y="115"/>
                  <a:pt x="26" y="86"/>
                </a:cubicBezTo>
                <a:cubicBezTo>
                  <a:pt x="28" y="88"/>
                  <a:pt x="28" y="89"/>
                  <a:pt x="28" y="89"/>
                </a:cubicBezTo>
                <a:cubicBezTo>
                  <a:pt x="27" y="98"/>
                  <a:pt x="36" y="102"/>
                  <a:pt x="38" y="109"/>
                </a:cubicBezTo>
                <a:cubicBezTo>
                  <a:pt x="39" y="111"/>
                  <a:pt x="43" y="112"/>
                  <a:pt x="45" y="112"/>
                </a:cubicBezTo>
                <a:cubicBezTo>
                  <a:pt x="52" y="111"/>
                  <a:pt x="58" y="111"/>
                  <a:pt x="63" y="116"/>
                </a:cubicBezTo>
                <a:cubicBezTo>
                  <a:pt x="65" y="117"/>
                  <a:pt x="67" y="117"/>
                  <a:pt x="69" y="117"/>
                </a:cubicBezTo>
                <a:cubicBezTo>
                  <a:pt x="75" y="116"/>
                  <a:pt x="77" y="117"/>
                  <a:pt x="77" y="123"/>
                </a:cubicBezTo>
                <a:cubicBezTo>
                  <a:pt x="77" y="131"/>
                  <a:pt x="80" y="135"/>
                  <a:pt x="87" y="138"/>
                </a:cubicBezTo>
                <a:cubicBezTo>
                  <a:pt x="93" y="141"/>
                  <a:pt x="98" y="145"/>
                  <a:pt x="105" y="144"/>
                </a:cubicBezTo>
                <a:cubicBezTo>
                  <a:pt x="107" y="144"/>
                  <a:pt x="109" y="145"/>
                  <a:pt x="110" y="146"/>
                </a:cubicBezTo>
                <a:cubicBezTo>
                  <a:pt x="115" y="152"/>
                  <a:pt x="120" y="156"/>
                  <a:pt x="127" y="161"/>
                </a:cubicBezTo>
                <a:cubicBezTo>
                  <a:pt x="101" y="171"/>
                  <a:pt x="77" y="169"/>
                  <a:pt x="55" y="153"/>
                </a:cubicBezTo>
                <a:close/>
                <a:moveTo>
                  <a:pt x="133" y="157"/>
                </a:move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7"/>
                  <a:pt x="132" y="157"/>
                </a:cubicBezTo>
                <a:cubicBezTo>
                  <a:pt x="135" y="149"/>
                  <a:pt x="132" y="140"/>
                  <a:pt x="138" y="133"/>
                </a:cubicBezTo>
                <a:cubicBezTo>
                  <a:pt x="140" y="131"/>
                  <a:pt x="140" y="128"/>
                  <a:pt x="139" y="125"/>
                </a:cubicBezTo>
                <a:cubicBezTo>
                  <a:pt x="138" y="121"/>
                  <a:pt x="138" y="118"/>
                  <a:pt x="139" y="115"/>
                </a:cubicBezTo>
                <a:cubicBezTo>
                  <a:pt x="141" y="107"/>
                  <a:pt x="138" y="104"/>
                  <a:pt x="131" y="105"/>
                </a:cubicBezTo>
                <a:cubicBezTo>
                  <a:pt x="124" y="106"/>
                  <a:pt x="117" y="108"/>
                  <a:pt x="111" y="101"/>
                </a:cubicBezTo>
                <a:cubicBezTo>
                  <a:pt x="110" y="100"/>
                  <a:pt x="107" y="100"/>
                  <a:pt x="105" y="101"/>
                </a:cubicBezTo>
                <a:cubicBezTo>
                  <a:pt x="104" y="102"/>
                  <a:pt x="102" y="103"/>
                  <a:pt x="101" y="102"/>
                </a:cubicBezTo>
                <a:cubicBezTo>
                  <a:pt x="94" y="96"/>
                  <a:pt x="87" y="101"/>
                  <a:pt x="80" y="102"/>
                </a:cubicBezTo>
                <a:cubicBezTo>
                  <a:pt x="76" y="102"/>
                  <a:pt x="74" y="104"/>
                  <a:pt x="74" y="108"/>
                </a:cubicBezTo>
                <a:cubicBezTo>
                  <a:pt x="73" y="113"/>
                  <a:pt x="69" y="113"/>
                  <a:pt x="67" y="114"/>
                </a:cubicBezTo>
                <a:cubicBezTo>
                  <a:pt x="64" y="115"/>
                  <a:pt x="63" y="111"/>
                  <a:pt x="62" y="109"/>
                </a:cubicBezTo>
                <a:cubicBezTo>
                  <a:pt x="62" y="107"/>
                  <a:pt x="62" y="105"/>
                  <a:pt x="60" y="105"/>
                </a:cubicBezTo>
                <a:cubicBezTo>
                  <a:pt x="54" y="107"/>
                  <a:pt x="54" y="103"/>
                  <a:pt x="54" y="99"/>
                </a:cubicBezTo>
                <a:cubicBezTo>
                  <a:pt x="54" y="98"/>
                  <a:pt x="53" y="97"/>
                  <a:pt x="52" y="97"/>
                </a:cubicBezTo>
                <a:cubicBezTo>
                  <a:pt x="51" y="97"/>
                  <a:pt x="50" y="98"/>
                  <a:pt x="50" y="100"/>
                </a:cubicBezTo>
                <a:cubicBezTo>
                  <a:pt x="50" y="102"/>
                  <a:pt x="50" y="105"/>
                  <a:pt x="47" y="105"/>
                </a:cubicBezTo>
                <a:cubicBezTo>
                  <a:pt x="44" y="105"/>
                  <a:pt x="44" y="102"/>
                  <a:pt x="43" y="100"/>
                </a:cubicBezTo>
                <a:cubicBezTo>
                  <a:pt x="40" y="91"/>
                  <a:pt x="43" y="86"/>
                  <a:pt x="50" y="82"/>
                </a:cubicBezTo>
                <a:cubicBezTo>
                  <a:pt x="55" y="79"/>
                  <a:pt x="56" y="84"/>
                  <a:pt x="58" y="86"/>
                </a:cubicBezTo>
                <a:cubicBezTo>
                  <a:pt x="55" y="73"/>
                  <a:pt x="62" y="63"/>
                  <a:pt x="67" y="53"/>
                </a:cubicBezTo>
                <a:cubicBezTo>
                  <a:pt x="68" y="50"/>
                  <a:pt x="69" y="49"/>
                  <a:pt x="72" y="48"/>
                </a:cubicBezTo>
                <a:cubicBezTo>
                  <a:pt x="73" y="47"/>
                  <a:pt x="75" y="46"/>
                  <a:pt x="73" y="43"/>
                </a:cubicBezTo>
                <a:cubicBezTo>
                  <a:pt x="70" y="40"/>
                  <a:pt x="74" y="38"/>
                  <a:pt x="77" y="39"/>
                </a:cubicBezTo>
                <a:cubicBezTo>
                  <a:pt x="78" y="40"/>
                  <a:pt x="79" y="39"/>
                  <a:pt x="79" y="39"/>
                </a:cubicBezTo>
                <a:cubicBezTo>
                  <a:pt x="81" y="37"/>
                  <a:pt x="79" y="37"/>
                  <a:pt x="78" y="37"/>
                </a:cubicBezTo>
                <a:cubicBezTo>
                  <a:pt x="76" y="33"/>
                  <a:pt x="71" y="33"/>
                  <a:pt x="68" y="32"/>
                </a:cubicBezTo>
                <a:cubicBezTo>
                  <a:pt x="70" y="30"/>
                  <a:pt x="72" y="28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81" y="27"/>
                  <a:pt x="86" y="23"/>
                  <a:pt x="92" y="23"/>
                </a:cubicBezTo>
                <a:cubicBezTo>
                  <a:pt x="98" y="23"/>
                  <a:pt x="105" y="21"/>
                  <a:pt x="110" y="24"/>
                </a:cubicBezTo>
                <a:cubicBezTo>
                  <a:pt x="119" y="28"/>
                  <a:pt x="130" y="31"/>
                  <a:pt x="133" y="44"/>
                </a:cubicBezTo>
                <a:cubicBezTo>
                  <a:pt x="137" y="56"/>
                  <a:pt x="144" y="66"/>
                  <a:pt x="154" y="74"/>
                </a:cubicBezTo>
                <a:cubicBezTo>
                  <a:pt x="160" y="78"/>
                  <a:pt x="162" y="74"/>
                  <a:pt x="165" y="71"/>
                </a:cubicBezTo>
                <a:cubicBezTo>
                  <a:pt x="178" y="95"/>
                  <a:pt x="167" y="141"/>
                  <a:pt x="133" y="15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25" name="Imagen 224">
            <a:extLst>
              <a:ext uri="{FF2B5EF4-FFF2-40B4-BE49-F238E27FC236}">
                <a16:creationId xmlns:a16="http://schemas.microsoft.com/office/drawing/2014/main" id="{6C95C7D6-F41A-4F86-BEAA-0EE73C1C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972" y="751515"/>
            <a:ext cx="1323328" cy="1324708"/>
          </a:xfrm>
          <a:prstGeom prst="rect">
            <a:avLst/>
          </a:prstGeom>
        </p:spPr>
      </p:pic>
      <p:pic>
        <p:nvPicPr>
          <p:cNvPr id="227" name="Imagen 226">
            <a:extLst>
              <a:ext uri="{FF2B5EF4-FFF2-40B4-BE49-F238E27FC236}">
                <a16:creationId xmlns:a16="http://schemas.microsoft.com/office/drawing/2014/main" id="{1D9706E0-F70A-462C-AF3C-72FC6345B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01" y="2247777"/>
            <a:ext cx="982133" cy="993422"/>
          </a:xfrm>
          <a:prstGeom prst="rect">
            <a:avLst/>
          </a:prstGeom>
        </p:spPr>
      </p:pic>
      <p:pic>
        <p:nvPicPr>
          <p:cNvPr id="229" name="Imagen 228">
            <a:extLst>
              <a:ext uri="{FF2B5EF4-FFF2-40B4-BE49-F238E27FC236}">
                <a16:creationId xmlns:a16="http://schemas.microsoft.com/office/drawing/2014/main" id="{562214CF-DFE0-499C-B1E7-25450231A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225" y="3733324"/>
            <a:ext cx="1185333" cy="9369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ALTERNATIVE RESOURCES</a:t>
            </a:r>
            <a:endParaRPr sz="3000"/>
          </a:p>
        </p:txBody>
      </p:sp>
      <p:sp>
        <p:nvSpPr>
          <p:cNvPr id="3171" name="Google Shape;3171;p70"/>
          <p:cNvSpPr/>
          <p:nvPr/>
        </p:nvSpPr>
        <p:spPr>
          <a:xfrm>
            <a:off x="3106763" y="1356000"/>
            <a:ext cx="1721350" cy="1153400"/>
          </a:xfrm>
          <a:custGeom>
            <a:avLst/>
            <a:gdLst/>
            <a:ahLst/>
            <a:cxnLst/>
            <a:rect l="l" t="t" r="r" b="b"/>
            <a:pathLst>
              <a:path w="23216" h="15556" extrusionOk="0">
                <a:moveTo>
                  <a:pt x="12108" y="1"/>
                </a:moveTo>
                <a:cubicBezTo>
                  <a:pt x="10479" y="1"/>
                  <a:pt x="9081" y="991"/>
                  <a:pt x="8488" y="2388"/>
                </a:cubicBezTo>
                <a:cubicBezTo>
                  <a:pt x="8197" y="2318"/>
                  <a:pt x="7906" y="2271"/>
                  <a:pt x="7603" y="2271"/>
                </a:cubicBezTo>
                <a:cubicBezTo>
                  <a:pt x="5647" y="2271"/>
                  <a:pt x="4064" y="3843"/>
                  <a:pt x="4017" y="5776"/>
                </a:cubicBezTo>
                <a:cubicBezTo>
                  <a:pt x="1793" y="5810"/>
                  <a:pt x="0" y="7627"/>
                  <a:pt x="0" y="9850"/>
                </a:cubicBezTo>
                <a:cubicBezTo>
                  <a:pt x="0" y="12109"/>
                  <a:pt x="1840" y="13925"/>
                  <a:pt x="4075" y="13925"/>
                </a:cubicBezTo>
                <a:cubicBezTo>
                  <a:pt x="4611" y="13925"/>
                  <a:pt x="5135" y="13832"/>
                  <a:pt x="5624" y="13622"/>
                </a:cubicBezTo>
                <a:cubicBezTo>
                  <a:pt x="6217" y="14775"/>
                  <a:pt x="7405" y="15555"/>
                  <a:pt x="8802" y="15555"/>
                </a:cubicBezTo>
                <a:cubicBezTo>
                  <a:pt x="10187" y="15555"/>
                  <a:pt x="11387" y="14775"/>
                  <a:pt x="11980" y="13622"/>
                </a:cubicBezTo>
                <a:cubicBezTo>
                  <a:pt x="12574" y="14775"/>
                  <a:pt x="13773" y="15555"/>
                  <a:pt x="15147" y="15555"/>
                </a:cubicBezTo>
                <a:cubicBezTo>
                  <a:pt x="16684" y="15555"/>
                  <a:pt x="17988" y="14600"/>
                  <a:pt x="18500" y="13227"/>
                </a:cubicBezTo>
                <a:cubicBezTo>
                  <a:pt x="18849" y="13343"/>
                  <a:pt x="19222" y="13425"/>
                  <a:pt x="19629" y="13425"/>
                </a:cubicBezTo>
                <a:cubicBezTo>
                  <a:pt x="21609" y="13425"/>
                  <a:pt x="23215" y="11818"/>
                  <a:pt x="23215" y="9839"/>
                </a:cubicBezTo>
                <a:cubicBezTo>
                  <a:pt x="23215" y="8255"/>
                  <a:pt x="22132" y="6882"/>
                  <a:pt x="20666" y="6451"/>
                </a:cubicBezTo>
                <a:cubicBezTo>
                  <a:pt x="20619" y="4518"/>
                  <a:pt x="19036" y="2958"/>
                  <a:pt x="17091" y="2958"/>
                </a:cubicBezTo>
                <a:cubicBezTo>
                  <a:pt x="16695" y="2958"/>
                  <a:pt x="16311" y="3016"/>
                  <a:pt x="15962" y="3133"/>
                </a:cubicBezTo>
                <a:cubicBezTo>
                  <a:pt x="15589" y="1340"/>
                  <a:pt x="14006" y="1"/>
                  <a:pt x="12108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70"/>
          <p:cNvSpPr/>
          <p:nvPr/>
        </p:nvSpPr>
        <p:spPr>
          <a:xfrm>
            <a:off x="6937164" y="1193450"/>
            <a:ext cx="1473307" cy="766146"/>
          </a:xfrm>
          <a:custGeom>
            <a:avLst/>
            <a:gdLst/>
            <a:ahLst/>
            <a:cxnLst/>
            <a:rect l="l" t="t" r="r" b="b"/>
            <a:pathLst>
              <a:path w="21830" h="11352" extrusionOk="0">
                <a:moveTo>
                  <a:pt x="7941" y="0"/>
                </a:moveTo>
                <a:cubicBezTo>
                  <a:pt x="5496" y="0"/>
                  <a:pt x="3493" y="1991"/>
                  <a:pt x="3493" y="4436"/>
                </a:cubicBezTo>
                <a:lnTo>
                  <a:pt x="3493" y="4506"/>
                </a:lnTo>
                <a:cubicBezTo>
                  <a:pt x="1502" y="4890"/>
                  <a:pt x="1" y="6636"/>
                  <a:pt x="1" y="8732"/>
                </a:cubicBezTo>
                <a:cubicBezTo>
                  <a:pt x="1" y="9722"/>
                  <a:pt x="338" y="10630"/>
                  <a:pt x="909" y="11352"/>
                </a:cubicBezTo>
                <a:lnTo>
                  <a:pt x="21457" y="11352"/>
                </a:lnTo>
                <a:cubicBezTo>
                  <a:pt x="21690" y="10909"/>
                  <a:pt x="21830" y="10420"/>
                  <a:pt x="21830" y="9896"/>
                </a:cubicBezTo>
                <a:cubicBezTo>
                  <a:pt x="21830" y="8208"/>
                  <a:pt x="20468" y="6834"/>
                  <a:pt x="18780" y="6834"/>
                </a:cubicBezTo>
                <a:cubicBezTo>
                  <a:pt x="18395" y="6834"/>
                  <a:pt x="18034" y="6904"/>
                  <a:pt x="17697" y="7044"/>
                </a:cubicBezTo>
                <a:cubicBezTo>
                  <a:pt x="17348" y="4855"/>
                  <a:pt x="15461" y="3202"/>
                  <a:pt x="13180" y="3202"/>
                </a:cubicBezTo>
                <a:cubicBezTo>
                  <a:pt x="12854" y="3202"/>
                  <a:pt x="12539" y="3225"/>
                  <a:pt x="12225" y="3295"/>
                </a:cubicBezTo>
                <a:cubicBezTo>
                  <a:pt x="11724" y="1397"/>
                  <a:pt x="10001" y="0"/>
                  <a:pt x="794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70"/>
          <p:cNvSpPr/>
          <p:nvPr/>
        </p:nvSpPr>
        <p:spPr>
          <a:xfrm flipH="1">
            <a:off x="2859075" y="2847663"/>
            <a:ext cx="2028931" cy="766142"/>
          </a:xfrm>
          <a:custGeom>
            <a:avLst/>
            <a:gdLst/>
            <a:ahLst/>
            <a:cxnLst/>
            <a:rect l="l" t="t" r="r" b="b"/>
            <a:pathLst>
              <a:path w="31575" h="11923" extrusionOk="0">
                <a:moveTo>
                  <a:pt x="16963" y="1"/>
                </a:moveTo>
                <a:cubicBezTo>
                  <a:pt x="14786" y="1"/>
                  <a:pt x="12935" y="1340"/>
                  <a:pt x="12167" y="3249"/>
                </a:cubicBezTo>
                <a:cubicBezTo>
                  <a:pt x="11328" y="2492"/>
                  <a:pt x="10246" y="2038"/>
                  <a:pt x="9035" y="2038"/>
                </a:cubicBezTo>
                <a:cubicBezTo>
                  <a:pt x="6939" y="2038"/>
                  <a:pt x="5158" y="3424"/>
                  <a:pt x="4576" y="5321"/>
                </a:cubicBezTo>
                <a:cubicBezTo>
                  <a:pt x="4250" y="5228"/>
                  <a:pt x="3901" y="5170"/>
                  <a:pt x="3528" y="5170"/>
                </a:cubicBezTo>
                <a:cubicBezTo>
                  <a:pt x="1584" y="5170"/>
                  <a:pt x="0" y="6753"/>
                  <a:pt x="0" y="8709"/>
                </a:cubicBezTo>
                <a:cubicBezTo>
                  <a:pt x="12" y="10118"/>
                  <a:pt x="862" y="11340"/>
                  <a:pt x="2084" y="11888"/>
                </a:cubicBezTo>
                <a:lnTo>
                  <a:pt x="2084" y="11923"/>
                </a:lnTo>
                <a:lnTo>
                  <a:pt x="31307" y="11923"/>
                </a:lnTo>
                <a:cubicBezTo>
                  <a:pt x="31481" y="11620"/>
                  <a:pt x="31574" y="11282"/>
                  <a:pt x="31574" y="10898"/>
                </a:cubicBezTo>
                <a:cubicBezTo>
                  <a:pt x="31574" y="9780"/>
                  <a:pt x="30666" y="8861"/>
                  <a:pt x="29537" y="8861"/>
                </a:cubicBezTo>
                <a:cubicBezTo>
                  <a:pt x="29444" y="8861"/>
                  <a:pt x="29339" y="8884"/>
                  <a:pt x="29234" y="8896"/>
                </a:cubicBezTo>
                <a:cubicBezTo>
                  <a:pt x="28827" y="7685"/>
                  <a:pt x="27697" y="6823"/>
                  <a:pt x="26335" y="6823"/>
                </a:cubicBezTo>
                <a:cubicBezTo>
                  <a:pt x="26091" y="6823"/>
                  <a:pt x="25858" y="6858"/>
                  <a:pt x="25625" y="6916"/>
                </a:cubicBezTo>
                <a:cubicBezTo>
                  <a:pt x="25427" y="4949"/>
                  <a:pt x="23797" y="3424"/>
                  <a:pt x="21795" y="3354"/>
                </a:cubicBezTo>
                <a:cubicBezTo>
                  <a:pt x="21073" y="1398"/>
                  <a:pt x="19175" y="1"/>
                  <a:pt x="1696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70"/>
          <p:cNvSpPr/>
          <p:nvPr/>
        </p:nvSpPr>
        <p:spPr>
          <a:xfrm>
            <a:off x="5752500" y="493957"/>
            <a:ext cx="1311727" cy="673444"/>
          </a:xfrm>
          <a:custGeom>
            <a:avLst/>
            <a:gdLst/>
            <a:ahLst/>
            <a:cxnLst/>
            <a:rect l="l" t="t" r="r" b="b"/>
            <a:pathLst>
              <a:path w="18280" h="9385" extrusionOk="0">
                <a:moveTo>
                  <a:pt x="10153" y="1"/>
                </a:moveTo>
                <a:cubicBezTo>
                  <a:pt x="8046" y="1"/>
                  <a:pt x="6299" y="1491"/>
                  <a:pt x="5904" y="3494"/>
                </a:cubicBezTo>
                <a:cubicBezTo>
                  <a:pt x="5310" y="3109"/>
                  <a:pt x="4611" y="2911"/>
                  <a:pt x="3855" y="2911"/>
                </a:cubicBezTo>
                <a:cubicBezTo>
                  <a:pt x="1724" y="2911"/>
                  <a:pt x="1" y="4635"/>
                  <a:pt x="1" y="6765"/>
                </a:cubicBezTo>
                <a:cubicBezTo>
                  <a:pt x="1" y="7778"/>
                  <a:pt x="385" y="8698"/>
                  <a:pt x="1025" y="9385"/>
                </a:cubicBezTo>
                <a:lnTo>
                  <a:pt x="17464" y="9385"/>
                </a:lnTo>
                <a:cubicBezTo>
                  <a:pt x="17965" y="8744"/>
                  <a:pt x="18279" y="7929"/>
                  <a:pt x="18279" y="7045"/>
                </a:cubicBezTo>
                <a:cubicBezTo>
                  <a:pt x="18279" y="4961"/>
                  <a:pt x="16591" y="3272"/>
                  <a:pt x="14507" y="3272"/>
                </a:cubicBezTo>
                <a:lnTo>
                  <a:pt x="14356" y="3272"/>
                </a:lnTo>
                <a:cubicBezTo>
                  <a:pt x="13890" y="1398"/>
                  <a:pt x="12190" y="1"/>
                  <a:pt x="1015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70"/>
          <p:cNvSpPr/>
          <p:nvPr/>
        </p:nvSpPr>
        <p:spPr>
          <a:xfrm>
            <a:off x="5164788" y="1583739"/>
            <a:ext cx="1311704" cy="925652"/>
          </a:xfrm>
          <a:custGeom>
            <a:avLst/>
            <a:gdLst/>
            <a:ahLst/>
            <a:cxnLst/>
            <a:rect l="l" t="t" r="r" b="b"/>
            <a:pathLst>
              <a:path w="21365" h="15077" extrusionOk="0">
                <a:moveTo>
                  <a:pt x="10246" y="0"/>
                </a:moveTo>
                <a:cubicBezTo>
                  <a:pt x="8709" y="0"/>
                  <a:pt x="7335" y="664"/>
                  <a:pt x="6369" y="1712"/>
                </a:cubicBezTo>
                <a:cubicBezTo>
                  <a:pt x="5915" y="1572"/>
                  <a:pt x="5449" y="1502"/>
                  <a:pt x="4972" y="1502"/>
                </a:cubicBezTo>
                <a:cubicBezTo>
                  <a:pt x="2224" y="1502"/>
                  <a:pt x="1" y="3726"/>
                  <a:pt x="1" y="6473"/>
                </a:cubicBezTo>
                <a:cubicBezTo>
                  <a:pt x="1" y="7835"/>
                  <a:pt x="548" y="9070"/>
                  <a:pt x="1421" y="9966"/>
                </a:cubicBezTo>
                <a:cubicBezTo>
                  <a:pt x="1409" y="10129"/>
                  <a:pt x="1398" y="10292"/>
                  <a:pt x="1398" y="10455"/>
                </a:cubicBezTo>
                <a:cubicBezTo>
                  <a:pt x="1398" y="12434"/>
                  <a:pt x="2993" y="14029"/>
                  <a:pt x="4972" y="14029"/>
                </a:cubicBezTo>
                <a:cubicBezTo>
                  <a:pt x="5647" y="14029"/>
                  <a:pt x="6287" y="13843"/>
                  <a:pt x="6823" y="13505"/>
                </a:cubicBezTo>
                <a:cubicBezTo>
                  <a:pt x="7650" y="14472"/>
                  <a:pt x="8872" y="15077"/>
                  <a:pt x="10258" y="15077"/>
                </a:cubicBezTo>
                <a:cubicBezTo>
                  <a:pt x="11352" y="15077"/>
                  <a:pt x="12353" y="14693"/>
                  <a:pt x="13122" y="14041"/>
                </a:cubicBezTo>
                <a:cubicBezTo>
                  <a:pt x="13820" y="14483"/>
                  <a:pt x="14647" y="14751"/>
                  <a:pt x="15520" y="14751"/>
                </a:cubicBezTo>
                <a:cubicBezTo>
                  <a:pt x="18023" y="14751"/>
                  <a:pt x="20049" y="12725"/>
                  <a:pt x="20049" y="10222"/>
                </a:cubicBezTo>
                <a:cubicBezTo>
                  <a:pt x="20049" y="10047"/>
                  <a:pt x="20037" y="9884"/>
                  <a:pt x="20025" y="9721"/>
                </a:cubicBezTo>
                <a:cubicBezTo>
                  <a:pt x="20817" y="9279"/>
                  <a:pt x="21364" y="8418"/>
                  <a:pt x="21364" y="7428"/>
                </a:cubicBezTo>
                <a:cubicBezTo>
                  <a:pt x="21364" y="6043"/>
                  <a:pt x="20293" y="4925"/>
                  <a:pt x="18954" y="4797"/>
                </a:cubicBezTo>
                <a:cubicBezTo>
                  <a:pt x="18291" y="3132"/>
                  <a:pt x="16661" y="1956"/>
                  <a:pt x="14763" y="1956"/>
                </a:cubicBezTo>
                <a:cubicBezTo>
                  <a:pt x="14623" y="1956"/>
                  <a:pt x="14495" y="1968"/>
                  <a:pt x="14356" y="1968"/>
                </a:cubicBezTo>
                <a:cubicBezTo>
                  <a:pt x="13401" y="757"/>
                  <a:pt x="11911" y="0"/>
                  <a:pt x="10246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D53A97-6D06-42D9-A233-4E0834CF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68" y="2571750"/>
            <a:ext cx="2528711" cy="23480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B99392-C4D9-40BB-AA6F-04CF1FAF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75" y="3480008"/>
            <a:ext cx="3493477" cy="15158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BD07F1F-9C2A-44A2-B700-92118855A883}"/>
              </a:ext>
            </a:extLst>
          </p:cNvPr>
          <p:cNvSpPr>
            <a:spLocks noEditPoints="1"/>
          </p:cNvSpPr>
          <p:nvPr/>
        </p:nvSpPr>
        <p:spPr bwMode="auto">
          <a:xfrm>
            <a:off x="307976" y="2600325"/>
            <a:ext cx="2295524" cy="2292351"/>
          </a:xfrm>
          <a:custGeom>
            <a:avLst/>
            <a:gdLst>
              <a:gd name="T0" fmla="*/ 1957 w 3916"/>
              <a:gd name="T1" fmla="*/ 3903 h 3910"/>
              <a:gd name="T2" fmla="*/ 8 w 3916"/>
              <a:gd name="T3" fmla="*/ 1931 h 3910"/>
              <a:gd name="T4" fmla="*/ 1985 w 3916"/>
              <a:gd name="T5" fmla="*/ 6 h 3910"/>
              <a:gd name="T6" fmla="*/ 3910 w 3916"/>
              <a:gd name="T7" fmla="*/ 1963 h 3910"/>
              <a:gd name="T8" fmla="*/ 1957 w 3916"/>
              <a:gd name="T9" fmla="*/ 3903 h 3910"/>
              <a:gd name="T10" fmla="*/ 1461 w 3916"/>
              <a:gd name="T11" fmla="*/ 217 h 3910"/>
              <a:gd name="T12" fmla="*/ 342 w 3916"/>
              <a:gd name="T13" fmla="*/ 1151 h 3910"/>
              <a:gd name="T14" fmla="*/ 537 w 3916"/>
              <a:gd name="T15" fmla="*/ 1255 h 3910"/>
              <a:gd name="T16" fmla="*/ 476 w 3916"/>
              <a:gd name="T17" fmla="*/ 1415 h 3910"/>
              <a:gd name="T18" fmla="*/ 253 w 3916"/>
              <a:gd name="T19" fmla="*/ 1363 h 3910"/>
              <a:gd name="T20" fmla="*/ 244 w 3916"/>
              <a:gd name="T21" fmla="*/ 2513 h 3910"/>
              <a:gd name="T22" fmla="*/ 686 w 3916"/>
              <a:gd name="T23" fmla="*/ 1439 h 3910"/>
              <a:gd name="T24" fmla="*/ 1093 w 3916"/>
              <a:gd name="T25" fmla="*/ 2601 h 3910"/>
              <a:gd name="T26" fmla="*/ 1478 w 3916"/>
              <a:gd name="T27" fmla="*/ 1959 h 3910"/>
              <a:gd name="T28" fmla="*/ 1817 w 3916"/>
              <a:gd name="T29" fmla="*/ 3088 h 3910"/>
              <a:gd name="T30" fmla="*/ 2070 w 3916"/>
              <a:gd name="T31" fmla="*/ 1598 h 3910"/>
              <a:gd name="T32" fmla="*/ 2595 w 3916"/>
              <a:gd name="T33" fmla="*/ 2364 h 3910"/>
              <a:gd name="T34" fmla="*/ 2983 w 3916"/>
              <a:gd name="T35" fmla="*/ 2600 h 3910"/>
              <a:gd name="T36" fmla="*/ 3356 w 3916"/>
              <a:gd name="T37" fmla="*/ 2439 h 3910"/>
              <a:gd name="T38" fmla="*/ 3619 w 3916"/>
              <a:gd name="T39" fmla="*/ 2657 h 3910"/>
              <a:gd name="T40" fmla="*/ 3387 w 3916"/>
              <a:gd name="T41" fmla="*/ 850 h 3910"/>
              <a:gd name="T42" fmla="*/ 1798 w 3916"/>
              <a:gd name="T43" fmla="*/ 157 h 3910"/>
              <a:gd name="T44" fmla="*/ 1665 w 3916"/>
              <a:gd name="T45" fmla="*/ 442 h 3910"/>
              <a:gd name="T46" fmla="*/ 1461 w 3916"/>
              <a:gd name="T47" fmla="*/ 217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6" h="3910">
                <a:moveTo>
                  <a:pt x="1957" y="3903"/>
                </a:moveTo>
                <a:cubicBezTo>
                  <a:pt x="869" y="3897"/>
                  <a:pt x="0" y="3018"/>
                  <a:pt x="8" y="1931"/>
                </a:cubicBezTo>
                <a:cubicBezTo>
                  <a:pt x="16" y="862"/>
                  <a:pt x="902" y="0"/>
                  <a:pt x="1985" y="6"/>
                </a:cubicBezTo>
                <a:cubicBezTo>
                  <a:pt x="3044" y="12"/>
                  <a:pt x="3916" y="898"/>
                  <a:pt x="3910" y="1963"/>
                </a:cubicBezTo>
                <a:cubicBezTo>
                  <a:pt x="3905" y="3034"/>
                  <a:pt x="3023" y="3910"/>
                  <a:pt x="1957" y="3903"/>
                </a:cubicBezTo>
                <a:close/>
                <a:moveTo>
                  <a:pt x="1461" y="217"/>
                </a:moveTo>
                <a:cubicBezTo>
                  <a:pt x="958" y="375"/>
                  <a:pt x="589" y="679"/>
                  <a:pt x="342" y="1151"/>
                </a:cubicBezTo>
                <a:cubicBezTo>
                  <a:pt x="441" y="1142"/>
                  <a:pt x="510" y="1166"/>
                  <a:pt x="537" y="1255"/>
                </a:cubicBezTo>
                <a:cubicBezTo>
                  <a:pt x="557" y="1322"/>
                  <a:pt x="533" y="1379"/>
                  <a:pt x="476" y="1415"/>
                </a:cubicBezTo>
                <a:cubicBezTo>
                  <a:pt x="390" y="1470"/>
                  <a:pt x="319" y="1431"/>
                  <a:pt x="253" y="1363"/>
                </a:cubicBezTo>
                <a:cubicBezTo>
                  <a:pt x="125" y="1753"/>
                  <a:pt x="119" y="2135"/>
                  <a:pt x="244" y="2513"/>
                </a:cubicBezTo>
                <a:cubicBezTo>
                  <a:pt x="362" y="2278"/>
                  <a:pt x="692" y="2134"/>
                  <a:pt x="686" y="1439"/>
                </a:cubicBezTo>
                <a:cubicBezTo>
                  <a:pt x="856" y="1725"/>
                  <a:pt x="933" y="2334"/>
                  <a:pt x="1093" y="2601"/>
                </a:cubicBezTo>
                <a:cubicBezTo>
                  <a:pt x="1169" y="2434"/>
                  <a:pt x="1326" y="2059"/>
                  <a:pt x="1478" y="1959"/>
                </a:cubicBezTo>
                <a:cubicBezTo>
                  <a:pt x="1446" y="2558"/>
                  <a:pt x="1728" y="2770"/>
                  <a:pt x="1817" y="3088"/>
                </a:cubicBezTo>
                <a:cubicBezTo>
                  <a:pt x="1925" y="2695"/>
                  <a:pt x="1958" y="2004"/>
                  <a:pt x="2070" y="1598"/>
                </a:cubicBezTo>
                <a:cubicBezTo>
                  <a:pt x="2241" y="1891"/>
                  <a:pt x="2412" y="2288"/>
                  <a:pt x="2595" y="2364"/>
                </a:cubicBezTo>
                <a:cubicBezTo>
                  <a:pt x="2787" y="2444"/>
                  <a:pt x="2784" y="2651"/>
                  <a:pt x="2983" y="2600"/>
                </a:cubicBezTo>
                <a:cubicBezTo>
                  <a:pt x="3052" y="2582"/>
                  <a:pt x="3304" y="2392"/>
                  <a:pt x="3356" y="2439"/>
                </a:cubicBezTo>
                <a:cubicBezTo>
                  <a:pt x="3440" y="2515"/>
                  <a:pt x="3530" y="2584"/>
                  <a:pt x="3619" y="2657"/>
                </a:cubicBezTo>
                <a:cubicBezTo>
                  <a:pt x="3879" y="2082"/>
                  <a:pt x="3788" y="1354"/>
                  <a:pt x="3387" y="850"/>
                </a:cubicBezTo>
                <a:cubicBezTo>
                  <a:pt x="2982" y="341"/>
                  <a:pt x="2449" y="116"/>
                  <a:pt x="1798" y="157"/>
                </a:cubicBezTo>
                <a:cubicBezTo>
                  <a:pt x="1835" y="325"/>
                  <a:pt x="1788" y="423"/>
                  <a:pt x="1665" y="442"/>
                </a:cubicBezTo>
                <a:cubicBezTo>
                  <a:pt x="1553" y="460"/>
                  <a:pt x="1475" y="381"/>
                  <a:pt x="1461" y="21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EDBC197-719B-4AFF-ACA2-10A292367323}"/>
              </a:ext>
            </a:extLst>
          </p:cNvPr>
          <p:cNvSpPr>
            <a:spLocks/>
          </p:cNvSpPr>
          <p:nvPr/>
        </p:nvSpPr>
        <p:spPr bwMode="auto">
          <a:xfrm>
            <a:off x="815975" y="2894013"/>
            <a:ext cx="727075" cy="781050"/>
          </a:xfrm>
          <a:custGeom>
            <a:avLst/>
            <a:gdLst>
              <a:gd name="T0" fmla="*/ 0 w 1241"/>
              <a:gd name="T1" fmla="*/ 811 h 1332"/>
              <a:gd name="T2" fmla="*/ 549 w 1241"/>
              <a:gd name="T3" fmla="*/ 981 h 1332"/>
              <a:gd name="T4" fmla="*/ 829 w 1241"/>
              <a:gd name="T5" fmla="*/ 526 h 1332"/>
              <a:gd name="T6" fmla="*/ 419 w 1241"/>
              <a:gd name="T7" fmla="*/ 109 h 1332"/>
              <a:gd name="T8" fmla="*/ 1126 w 1241"/>
              <a:gd name="T9" fmla="*/ 470 h 1332"/>
              <a:gd name="T10" fmla="*/ 733 w 1241"/>
              <a:gd name="T11" fmla="*/ 1241 h 1332"/>
              <a:gd name="T12" fmla="*/ 0 w 1241"/>
              <a:gd name="T13" fmla="*/ 811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1" h="1332">
                <a:moveTo>
                  <a:pt x="0" y="811"/>
                </a:moveTo>
                <a:cubicBezTo>
                  <a:pt x="148" y="996"/>
                  <a:pt x="357" y="1059"/>
                  <a:pt x="549" y="981"/>
                </a:cubicBezTo>
                <a:cubicBezTo>
                  <a:pt x="732" y="908"/>
                  <a:pt x="843" y="727"/>
                  <a:pt x="829" y="526"/>
                </a:cubicBezTo>
                <a:cubicBezTo>
                  <a:pt x="814" y="313"/>
                  <a:pt x="668" y="164"/>
                  <a:pt x="419" y="109"/>
                </a:cubicBezTo>
                <a:cubicBezTo>
                  <a:pt x="673" y="0"/>
                  <a:pt x="1021" y="178"/>
                  <a:pt x="1126" y="470"/>
                </a:cubicBezTo>
                <a:cubicBezTo>
                  <a:pt x="1241" y="792"/>
                  <a:pt x="1059" y="1149"/>
                  <a:pt x="733" y="1241"/>
                </a:cubicBezTo>
                <a:cubicBezTo>
                  <a:pt x="409" y="1332"/>
                  <a:pt x="69" y="1138"/>
                  <a:pt x="0" y="81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ACCEB04-7AE9-42C0-8101-821E9A61C565}"/>
              </a:ext>
            </a:extLst>
          </p:cNvPr>
          <p:cNvSpPr>
            <a:spLocks/>
          </p:cNvSpPr>
          <p:nvPr/>
        </p:nvSpPr>
        <p:spPr bwMode="auto">
          <a:xfrm>
            <a:off x="1593850" y="3132138"/>
            <a:ext cx="431800" cy="444500"/>
          </a:xfrm>
          <a:custGeom>
            <a:avLst/>
            <a:gdLst>
              <a:gd name="T0" fmla="*/ 737 w 737"/>
              <a:gd name="T1" fmla="*/ 142 h 756"/>
              <a:gd name="T2" fmla="*/ 576 w 737"/>
              <a:gd name="T3" fmla="*/ 380 h 756"/>
              <a:gd name="T4" fmla="*/ 727 w 737"/>
              <a:gd name="T5" fmla="*/ 607 h 756"/>
              <a:gd name="T6" fmla="*/ 463 w 737"/>
              <a:gd name="T7" fmla="*/ 559 h 756"/>
              <a:gd name="T8" fmla="*/ 278 w 737"/>
              <a:gd name="T9" fmla="*/ 756 h 756"/>
              <a:gd name="T10" fmla="*/ 0 w 737"/>
              <a:gd name="T11" fmla="*/ 400 h 756"/>
              <a:gd name="T12" fmla="*/ 40 w 737"/>
              <a:gd name="T13" fmla="*/ 367 h 756"/>
              <a:gd name="T14" fmla="*/ 261 w 737"/>
              <a:gd name="T15" fmla="*/ 268 h 756"/>
              <a:gd name="T16" fmla="*/ 284 w 737"/>
              <a:gd name="T17" fmla="*/ 0 h 756"/>
              <a:gd name="T18" fmla="*/ 393 w 737"/>
              <a:gd name="T19" fmla="*/ 137 h 756"/>
              <a:gd name="T20" fmla="*/ 560 w 737"/>
              <a:gd name="T21" fmla="*/ 193 h 756"/>
              <a:gd name="T22" fmla="*/ 737 w 737"/>
              <a:gd name="T23" fmla="*/ 142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7" h="756">
                <a:moveTo>
                  <a:pt x="737" y="142"/>
                </a:moveTo>
                <a:cubicBezTo>
                  <a:pt x="677" y="230"/>
                  <a:pt x="627" y="304"/>
                  <a:pt x="576" y="380"/>
                </a:cubicBezTo>
                <a:cubicBezTo>
                  <a:pt x="622" y="450"/>
                  <a:pt x="667" y="518"/>
                  <a:pt x="727" y="607"/>
                </a:cubicBezTo>
                <a:cubicBezTo>
                  <a:pt x="622" y="585"/>
                  <a:pt x="529" y="535"/>
                  <a:pt x="463" y="559"/>
                </a:cubicBezTo>
                <a:cubicBezTo>
                  <a:pt x="393" y="584"/>
                  <a:pt x="350" y="681"/>
                  <a:pt x="278" y="756"/>
                </a:cubicBezTo>
                <a:cubicBezTo>
                  <a:pt x="325" y="532"/>
                  <a:pt x="245" y="405"/>
                  <a:pt x="0" y="400"/>
                </a:cubicBezTo>
                <a:cubicBezTo>
                  <a:pt x="26" y="378"/>
                  <a:pt x="32" y="370"/>
                  <a:pt x="40" y="367"/>
                </a:cubicBezTo>
                <a:cubicBezTo>
                  <a:pt x="116" y="336"/>
                  <a:pt x="221" y="325"/>
                  <a:pt x="261" y="268"/>
                </a:cubicBezTo>
                <a:cubicBezTo>
                  <a:pt x="301" y="211"/>
                  <a:pt x="278" y="109"/>
                  <a:pt x="284" y="0"/>
                </a:cubicBezTo>
                <a:cubicBezTo>
                  <a:pt x="328" y="55"/>
                  <a:pt x="366" y="92"/>
                  <a:pt x="393" y="137"/>
                </a:cubicBezTo>
                <a:cubicBezTo>
                  <a:pt x="434" y="207"/>
                  <a:pt x="482" y="229"/>
                  <a:pt x="560" y="193"/>
                </a:cubicBezTo>
                <a:cubicBezTo>
                  <a:pt x="610" y="170"/>
                  <a:pt x="667" y="162"/>
                  <a:pt x="737" y="14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84F8F578-B59B-4EFB-BFA7-E39C77EC8B77}"/>
              </a:ext>
            </a:extLst>
          </p:cNvPr>
          <p:cNvSpPr>
            <a:spLocks/>
          </p:cNvSpPr>
          <p:nvPr/>
        </p:nvSpPr>
        <p:spPr bwMode="auto">
          <a:xfrm>
            <a:off x="2055813" y="3038475"/>
            <a:ext cx="161925" cy="166688"/>
          </a:xfrm>
          <a:custGeom>
            <a:avLst/>
            <a:gdLst>
              <a:gd name="T0" fmla="*/ 275 w 276"/>
              <a:gd name="T1" fmla="*/ 144 h 284"/>
              <a:gd name="T2" fmla="*/ 130 w 276"/>
              <a:gd name="T3" fmla="*/ 281 h 284"/>
              <a:gd name="T4" fmla="*/ 1 w 276"/>
              <a:gd name="T5" fmla="*/ 140 h 284"/>
              <a:gd name="T6" fmla="*/ 143 w 276"/>
              <a:gd name="T7" fmla="*/ 4 h 284"/>
              <a:gd name="T8" fmla="*/ 275 w 276"/>
              <a:gd name="T9" fmla="*/ 1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284">
                <a:moveTo>
                  <a:pt x="275" y="144"/>
                </a:moveTo>
                <a:cubicBezTo>
                  <a:pt x="274" y="218"/>
                  <a:pt x="203" y="284"/>
                  <a:pt x="130" y="281"/>
                </a:cubicBezTo>
                <a:cubicBezTo>
                  <a:pt x="59" y="277"/>
                  <a:pt x="0" y="214"/>
                  <a:pt x="1" y="140"/>
                </a:cubicBezTo>
                <a:cubicBezTo>
                  <a:pt x="2" y="63"/>
                  <a:pt x="68" y="0"/>
                  <a:pt x="143" y="4"/>
                </a:cubicBezTo>
                <a:cubicBezTo>
                  <a:pt x="214" y="7"/>
                  <a:pt x="276" y="74"/>
                  <a:pt x="275" y="14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A8CCA11-C051-426B-A31A-B407FA4982D0}"/>
              </a:ext>
            </a:extLst>
          </p:cNvPr>
          <p:cNvSpPr>
            <a:spLocks/>
          </p:cNvSpPr>
          <p:nvPr/>
        </p:nvSpPr>
        <p:spPr bwMode="auto">
          <a:xfrm>
            <a:off x="1489075" y="2811463"/>
            <a:ext cx="111125" cy="123825"/>
          </a:xfrm>
          <a:custGeom>
            <a:avLst/>
            <a:gdLst>
              <a:gd name="T0" fmla="*/ 117 w 188"/>
              <a:gd name="T1" fmla="*/ 0 h 209"/>
              <a:gd name="T2" fmla="*/ 185 w 188"/>
              <a:gd name="T3" fmla="*/ 107 h 209"/>
              <a:gd name="T4" fmla="*/ 96 w 188"/>
              <a:gd name="T5" fmla="*/ 196 h 209"/>
              <a:gd name="T6" fmla="*/ 10 w 188"/>
              <a:gd name="T7" fmla="*/ 108 h 209"/>
              <a:gd name="T8" fmla="*/ 75 w 188"/>
              <a:gd name="T9" fmla="*/ 1 h 209"/>
              <a:gd name="T10" fmla="*/ 117 w 188"/>
              <a:gd name="T11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209">
                <a:moveTo>
                  <a:pt x="117" y="0"/>
                </a:moveTo>
                <a:cubicBezTo>
                  <a:pt x="142" y="36"/>
                  <a:pt x="188" y="74"/>
                  <a:pt x="185" y="107"/>
                </a:cubicBezTo>
                <a:cubicBezTo>
                  <a:pt x="181" y="141"/>
                  <a:pt x="133" y="188"/>
                  <a:pt x="96" y="196"/>
                </a:cubicBezTo>
                <a:cubicBezTo>
                  <a:pt x="42" y="209"/>
                  <a:pt x="0" y="165"/>
                  <a:pt x="10" y="108"/>
                </a:cubicBezTo>
                <a:cubicBezTo>
                  <a:pt x="17" y="70"/>
                  <a:pt x="52" y="36"/>
                  <a:pt x="75" y="1"/>
                </a:cubicBezTo>
                <a:cubicBezTo>
                  <a:pt x="89" y="0"/>
                  <a:pt x="103" y="0"/>
                  <a:pt x="11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5688BC0-B7F7-43FA-ABFB-23A573FC1F5E}"/>
              </a:ext>
            </a:extLst>
          </p:cNvPr>
          <p:cNvSpPr>
            <a:spLocks/>
          </p:cNvSpPr>
          <p:nvPr/>
        </p:nvSpPr>
        <p:spPr bwMode="auto">
          <a:xfrm>
            <a:off x="687388" y="3094038"/>
            <a:ext cx="120650" cy="112713"/>
          </a:xfrm>
          <a:custGeom>
            <a:avLst/>
            <a:gdLst>
              <a:gd name="T0" fmla="*/ 208 w 208"/>
              <a:gd name="T1" fmla="*/ 110 h 192"/>
              <a:gd name="T2" fmla="*/ 101 w 208"/>
              <a:gd name="T3" fmla="*/ 180 h 192"/>
              <a:gd name="T4" fmla="*/ 12 w 208"/>
              <a:gd name="T5" fmla="*/ 95 h 192"/>
              <a:gd name="T6" fmla="*/ 98 w 208"/>
              <a:gd name="T7" fmla="*/ 4 h 192"/>
              <a:gd name="T8" fmla="*/ 207 w 208"/>
              <a:gd name="T9" fmla="*/ 70 h 192"/>
              <a:gd name="T10" fmla="*/ 208 w 208"/>
              <a:gd name="T11" fmla="*/ 1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92">
                <a:moveTo>
                  <a:pt x="208" y="110"/>
                </a:moveTo>
                <a:cubicBezTo>
                  <a:pt x="172" y="134"/>
                  <a:pt x="140" y="172"/>
                  <a:pt x="101" y="180"/>
                </a:cubicBezTo>
                <a:cubicBezTo>
                  <a:pt x="45" y="192"/>
                  <a:pt x="0" y="150"/>
                  <a:pt x="12" y="95"/>
                </a:cubicBezTo>
                <a:cubicBezTo>
                  <a:pt x="20" y="58"/>
                  <a:pt x="65" y="8"/>
                  <a:pt x="98" y="4"/>
                </a:cubicBezTo>
                <a:cubicBezTo>
                  <a:pt x="131" y="0"/>
                  <a:pt x="170" y="46"/>
                  <a:pt x="207" y="70"/>
                </a:cubicBezTo>
                <a:cubicBezTo>
                  <a:pt x="207" y="83"/>
                  <a:pt x="207" y="97"/>
                  <a:pt x="208" y="11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9D85DF12-E07C-44E9-8DE6-D1AF8AE37E5B}"/>
              </a:ext>
            </a:extLst>
          </p:cNvPr>
          <p:cNvSpPr>
            <a:spLocks/>
          </p:cNvSpPr>
          <p:nvPr/>
        </p:nvSpPr>
        <p:spPr bwMode="auto">
          <a:xfrm>
            <a:off x="1314450" y="3848100"/>
            <a:ext cx="100012" cy="107950"/>
          </a:xfrm>
          <a:custGeom>
            <a:avLst/>
            <a:gdLst>
              <a:gd name="T0" fmla="*/ 170 w 170"/>
              <a:gd name="T1" fmla="*/ 116 h 183"/>
              <a:gd name="T2" fmla="*/ 81 w 170"/>
              <a:gd name="T3" fmla="*/ 178 h 183"/>
              <a:gd name="T4" fmla="*/ 0 w 170"/>
              <a:gd name="T5" fmla="*/ 92 h 183"/>
              <a:gd name="T6" fmla="*/ 81 w 170"/>
              <a:gd name="T7" fmla="*/ 5 h 183"/>
              <a:gd name="T8" fmla="*/ 170 w 170"/>
              <a:gd name="T9" fmla="*/ 72 h 183"/>
              <a:gd name="T10" fmla="*/ 170 w 170"/>
              <a:gd name="T11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83">
                <a:moveTo>
                  <a:pt x="170" y="116"/>
                </a:moveTo>
                <a:cubicBezTo>
                  <a:pt x="140" y="138"/>
                  <a:pt x="107" y="183"/>
                  <a:pt x="81" y="178"/>
                </a:cubicBezTo>
                <a:cubicBezTo>
                  <a:pt x="51" y="172"/>
                  <a:pt x="27" y="123"/>
                  <a:pt x="0" y="92"/>
                </a:cubicBezTo>
                <a:cubicBezTo>
                  <a:pt x="27" y="61"/>
                  <a:pt x="51" y="10"/>
                  <a:pt x="81" y="5"/>
                </a:cubicBezTo>
                <a:cubicBezTo>
                  <a:pt x="108" y="0"/>
                  <a:pt x="140" y="47"/>
                  <a:pt x="170" y="72"/>
                </a:cubicBezTo>
                <a:cubicBezTo>
                  <a:pt x="170" y="86"/>
                  <a:pt x="170" y="101"/>
                  <a:pt x="170" y="11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238CB204-2F66-4A9D-8457-580956F0FEAB}"/>
              </a:ext>
            </a:extLst>
          </p:cNvPr>
          <p:cNvSpPr>
            <a:spLocks/>
          </p:cNvSpPr>
          <p:nvPr/>
        </p:nvSpPr>
        <p:spPr bwMode="auto">
          <a:xfrm>
            <a:off x="2324100" y="3690938"/>
            <a:ext cx="106362" cy="114300"/>
          </a:xfrm>
          <a:custGeom>
            <a:avLst/>
            <a:gdLst>
              <a:gd name="T0" fmla="*/ 110 w 181"/>
              <a:gd name="T1" fmla="*/ 0 h 194"/>
              <a:gd name="T2" fmla="*/ 178 w 181"/>
              <a:gd name="T3" fmla="*/ 105 h 194"/>
              <a:gd name="T4" fmla="*/ 95 w 181"/>
              <a:gd name="T5" fmla="*/ 194 h 194"/>
              <a:gd name="T6" fmla="*/ 4 w 181"/>
              <a:gd name="T7" fmla="*/ 110 h 194"/>
              <a:gd name="T8" fmla="*/ 68 w 181"/>
              <a:gd name="T9" fmla="*/ 1 h 194"/>
              <a:gd name="T10" fmla="*/ 110 w 181"/>
              <a:gd name="T1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94">
                <a:moveTo>
                  <a:pt x="110" y="0"/>
                </a:moveTo>
                <a:cubicBezTo>
                  <a:pt x="135" y="35"/>
                  <a:pt x="181" y="72"/>
                  <a:pt x="178" y="105"/>
                </a:cubicBezTo>
                <a:cubicBezTo>
                  <a:pt x="175" y="139"/>
                  <a:pt x="124" y="194"/>
                  <a:pt x="95" y="194"/>
                </a:cubicBezTo>
                <a:cubicBezTo>
                  <a:pt x="62" y="193"/>
                  <a:pt x="10" y="144"/>
                  <a:pt x="4" y="110"/>
                </a:cubicBezTo>
                <a:cubicBezTo>
                  <a:pt x="0" y="78"/>
                  <a:pt x="45" y="38"/>
                  <a:pt x="68" y="1"/>
                </a:cubicBezTo>
                <a:cubicBezTo>
                  <a:pt x="82" y="1"/>
                  <a:pt x="96" y="0"/>
                  <a:pt x="11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3855277-4ECE-4E22-9081-0D1D35F8FD81}"/>
              </a:ext>
            </a:extLst>
          </p:cNvPr>
          <p:cNvSpPr>
            <a:spLocks/>
          </p:cNvSpPr>
          <p:nvPr/>
        </p:nvSpPr>
        <p:spPr bwMode="auto">
          <a:xfrm>
            <a:off x="1717675" y="3719513"/>
            <a:ext cx="115887" cy="106363"/>
          </a:xfrm>
          <a:custGeom>
            <a:avLst/>
            <a:gdLst>
              <a:gd name="T0" fmla="*/ 196 w 196"/>
              <a:gd name="T1" fmla="*/ 108 h 180"/>
              <a:gd name="T2" fmla="*/ 90 w 196"/>
              <a:gd name="T3" fmla="*/ 176 h 180"/>
              <a:gd name="T4" fmla="*/ 5 w 196"/>
              <a:gd name="T5" fmla="*/ 84 h 180"/>
              <a:gd name="T6" fmla="*/ 87 w 196"/>
              <a:gd name="T7" fmla="*/ 3 h 180"/>
              <a:gd name="T8" fmla="*/ 195 w 196"/>
              <a:gd name="T9" fmla="*/ 64 h 180"/>
              <a:gd name="T10" fmla="*/ 196 w 196"/>
              <a:gd name="T11" fmla="*/ 10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180">
                <a:moveTo>
                  <a:pt x="196" y="108"/>
                </a:moveTo>
                <a:cubicBezTo>
                  <a:pt x="160" y="132"/>
                  <a:pt x="121" y="180"/>
                  <a:pt x="90" y="176"/>
                </a:cubicBezTo>
                <a:cubicBezTo>
                  <a:pt x="56" y="171"/>
                  <a:pt x="12" y="121"/>
                  <a:pt x="5" y="84"/>
                </a:cubicBezTo>
                <a:cubicBezTo>
                  <a:pt x="0" y="61"/>
                  <a:pt x="55" y="6"/>
                  <a:pt x="87" y="3"/>
                </a:cubicBezTo>
                <a:cubicBezTo>
                  <a:pt x="121" y="0"/>
                  <a:pt x="159" y="42"/>
                  <a:pt x="195" y="64"/>
                </a:cubicBezTo>
                <a:cubicBezTo>
                  <a:pt x="195" y="79"/>
                  <a:pt x="195" y="93"/>
                  <a:pt x="196" y="10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3472557D-E5B8-43D9-A9A7-C4621466C71A}"/>
              </a:ext>
            </a:extLst>
          </p:cNvPr>
          <p:cNvSpPr>
            <a:spLocks/>
          </p:cNvSpPr>
          <p:nvPr/>
        </p:nvSpPr>
        <p:spPr bwMode="auto">
          <a:xfrm>
            <a:off x="1036638" y="3138488"/>
            <a:ext cx="174625" cy="166688"/>
          </a:xfrm>
          <a:custGeom>
            <a:avLst/>
            <a:gdLst>
              <a:gd name="T0" fmla="*/ 298 w 298"/>
              <a:gd name="T1" fmla="*/ 93 h 284"/>
              <a:gd name="T2" fmla="*/ 218 w 298"/>
              <a:gd name="T3" fmla="*/ 168 h 284"/>
              <a:gd name="T4" fmla="*/ 254 w 298"/>
              <a:gd name="T5" fmla="*/ 266 h 284"/>
              <a:gd name="T6" fmla="*/ 160 w 298"/>
              <a:gd name="T7" fmla="*/ 225 h 284"/>
              <a:gd name="T8" fmla="*/ 73 w 298"/>
              <a:gd name="T9" fmla="*/ 284 h 284"/>
              <a:gd name="T10" fmla="*/ 0 w 298"/>
              <a:gd name="T11" fmla="*/ 126 h 284"/>
              <a:gd name="T12" fmla="*/ 17 w 298"/>
              <a:gd name="T13" fmla="*/ 117 h 284"/>
              <a:gd name="T14" fmla="*/ 109 w 298"/>
              <a:gd name="T15" fmla="*/ 99 h 284"/>
              <a:gd name="T16" fmla="*/ 141 w 298"/>
              <a:gd name="T17" fmla="*/ 0 h 284"/>
              <a:gd name="T18" fmla="*/ 170 w 298"/>
              <a:gd name="T19" fmla="*/ 61 h 284"/>
              <a:gd name="T20" fmla="*/ 227 w 298"/>
              <a:gd name="T21" fmla="*/ 97 h 284"/>
              <a:gd name="T22" fmla="*/ 298 w 298"/>
              <a:gd name="T23" fmla="*/ 9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8" h="284">
                <a:moveTo>
                  <a:pt x="298" y="93"/>
                </a:moveTo>
                <a:cubicBezTo>
                  <a:pt x="268" y="120"/>
                  <a:pt x="243" y="144"/>
                  <a:pt x="218" y="168"/>
                </a:cubicBezTo>
                <a:cubicBezTo>
                  <a:pt x="229" y="198"/>
                  <a:pt x="240" y="228"/>
                  <a:pt x="254" y="266"/>
                </a:cubicBezTo>
                <a:cubicBezTo>
                  <a:pt x="217" y="249"/>
                  <a:pt x="187" y="222"/>
                  <a:pt x="160" y="225"/>
                </a:cubicBezTo>
                <a:cubicBezTo>
                  <a:pt x="131" y="229"/>
                  <a:pt x="107" y="261"/>
                  <a:pt x="73" y="284"/>
                </a:cubicBezTo>
                <a:cubicBezTo>
                  <a:pt x="110" y="204"/>
                  <a:pt x="91" y="149"/>
                  <a:pt x="0" y="126"/>
                </a:cubicBezTo>
                <a:cubicBezTo>
                  <a:pt x="11" y="120"/>
                  <a:pt x="14" y="118"/>
                  <a:pt x="17" y="117"/>
                </a:cubicBezTo>
                <a:cubicBezTo>
                  <a:pt x="49" y="112"/>
                  <a:pt x="89" y="117"/>
                  <a:pt x="109" y="99"/>
                </a:cubicBezTo>
                <a:cubicBezTo>
                  <a:pt x="129" y="81"/>
                  <a:pt x="129" y="41"/>
                  <a:pt x="141" y="0"/>
                </a:cubicBezTo>
                <a:cubicBezTo>
                  <a:pt x="152" y="25"/>
                  <a:pt x="164" y="42"/>
                  <a:pt x="170" y="61"/>
                </a:cubicBezTo>
                <a:cubicBezTo>
                  <a:pt x="179" y="91"/>
                  <a:pt x="195" y="103"/>
                  <a:pt x="227" y="97"/>
                </a:cubicBezTo>
                <a:cubicBezTo>
                  <a:pt x="248" y="92"/>
                  <a:pt x="270" y="94"/>
                  <a:pt x="298" y="9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96FFAEF9-8F21-4A9D-B5E8-6F81AFDB1931}"/>
              </a:ext>
            </a:extLst>
          </p:cNvPr>
          <p:cNvSpPr>
            <a:spLocks noEditPoints="1"/>
          </p:cNvSpPr>
          <p:nvPr/>
        </p:nvSpPr>
        <p:spPr bwMode="auto">
          <a:xfrm>
            <a:off x="1266825" y="1100138"/>
            <a:ext cx="1071563" cy="1079500"/>
          </a:xfrm>
          <a:custGeom>
            <a:avLst/>
            <a:gdLst>
              <a:gd name="T0" fmla="*/ 1624 w 2923"/>
              <a:gd name="T1" fmla="*/ 12 h 2946"/>
              <a:gd name="T2" fmla="*/ 2673 w 2923"/>
              <a:gd name="T3" fmla="*/ 664 h 2946"/>
              <a:gd name="T4" fmla="*/ 2870 w 2923"/>
              <a:gd name="T5" fmla="*/ 1814 h 2946"/>
              <a:gd name="T6" fmla="*/ 1857 w 2923"/>
              <a:gd name="T7" fmla="*/ 2875 h 2946"/>
              <a:gd name="T8" fmla="*/ 1623 w 2923"/>
              <a:gd name="T9" fmla="*/ 2923 h 2946"/>
              <a:gd name="T10" fmla="*/ 1569 w 2923"/>
              <a:gd name="T11" fmla="*/ 2925 h 2946"/>
              <a:gd name="T12" fmla="*/ 740 w 2923"/>
              <a:gd name="T13" fmla="*/ 2752 h 2946"/>
              <a:gd name="T14" fmla="*/ 8 w 2923"/>
              <a:gd name="T15" fmla="*/ 1744 h 2946"/>
              <a:gd name="T16" fmla="*/ 161 w 2923"/>
              <a:gd name="T17" fmla="*/ 1680 h 2946"/>
              <a:gd name="T18" fmla="*/ 312 w 2923"/>
              <a:gd name="T19" fmla="*/ 1864 h 2946"/>
              <a:gd name="T20" fmla="*/ 1407 w 2923"/>
              <a:gd name="T21" fmla="*/ 1947 h 2946"/>
              <a:gd name="T22" fmla="*/ 1671 w 2923"/>
              <a:gd name="T23" fmla="*/ 774 h 2946"/>
              <a:gd name="T24" fmla="*/ 794 w 2923"/>
              <a:gd name="T25" fmla="*/ 347 h 2946"/>
              <a:gd name="T26" fmla="*/ 728 w 2923"/>
              <a:gd name="T27" fmla="*/ 191 h 2946"/>
              <a:gd name="T28" fmla="*/ 1358 w 2923"/>
              <a:gd name="T29" fmla="*/ 3 h 2946"/>
              <a:gd name="T30" fmla="*/ 1521 w 2923"/>
              <a:gd name="T31" fmla="*/ 0 h 2946"/>
              <a:gd name="T32" fmla="*/ 1489 w 2923"/>
              <a:gd name="T33" fmla="*/ 341 h 2946"/>
              <a:gd name="T34" fmla="*/ 1732 w 2923"/>
              <a:gd name="T35" fmla="*/ 305 h 2946"/>
              <a:gd name="T36" fmla="*/ 1926 w 2923"/>
              <a:gd name="T37" fmla="*/ 890 h 2946"/>
              <a:gd name="T38" fmla="*/ 1952 w 2923"/>
              <a:gd name="T39" fmla="*/ 1371 h 2946"/>
              <a:gd name="T40" fmla="*/ 2098 w 2923"/>
              <a:gd name="T41" fmla="*/ 1767 h 2946"/>
              <a:gd name="T42" fmla="*/ 1468 w 2923"/>
              <a:gd name="T43" fmla="*/ 2110 h 2946"/>
              <a:gd name="T44" fmla="*/ 422 w 2923"/>
              <a:gd name="T45" fmla="*/ 2147 h 2946"/>
              <a:gd name="T46" fmla="*/ 1173 w 2923"/>
              <a:gd name="T47" fmla="*/ 2737 h 2946"/>
              <a:gd name="T48" fmla="*/ 1857 w 2923"/>
              <a:gd name="T49" fmla="*/ 2698 h 2946"/>
              <a:gd name="T50" fmla="*/ 2123 w 2923"/>
              <a:gd name="T51" fmla="*/ 2023 h 2946"/>
              <a:gd name="T52" fmla="*/ 2741 w 2923"/>
              <a:gd name="T53" fmla="*/ 1446 h 2946"/>
              <a:gd name="T54" fmla="*/ 2209 w 2923"/>
              <a:gd name="T55" fmla="*/ 1305 h 2946"/>
              <a:gd name="T56" fmla="*/ 2313 w 2923"/>
              <a:gd name="T57" fmla="*/ 631 h 2946"/>
              <a:gd name="T58" fmla="*/ 1172 w 2923"/>
              <a:gd name="T59" fmla="*/ 202 h 2946"/>
              <a:gd name="T60" fmla="*/ 2714 w 2923"/>
              <a:gd name="T61" fmla="*/ 1269 h 2946"/>
              <a:gd name="T62" fmla="*/ 2523 w 2923"/>
              <a:gd name="T63" fmla="*/ 746 h 2946"/>
              <a:gd name="T64" fmla="*/ 2273 w 2923"/>
              <a:gd name="T65" fmla="*/ 1000 h 2946"/>
              <a:gd name="T66" fmla="*/ 2557 w 2923"/>
              <a:gd name="T67" fmla="*/ 1314 h 2946"/>
              <a:gd name="T68" fmla="*/ 2613 w 2923"/>
              <a:gd name="T69" fmla="*/ 2023 h 2946"/>
              <a:gd name="T70" fmla="*/ 2239 w 2923"/>
              <a:gd name="T71" fmla="*/ 2491 h 2946"/>
              <a:gd name="T72" fmla="*/ 1646 w 2923"/>
              <a:gd name="T73" fmla="*/ 1972 h 2946"/>
              <a:gd name="T74" fmla="*/ 1898 w 2923"/>
              <a:gd name="T75" fmla="*/ 1582 h 2946"/>
              <a:gd name="T76" fmla="*/ 1687 w 2923"/>
              <a:gd name="T77" fmla="*/ 2742 h 2946"/>
              <a:gd name="T78" fmla="*/ 1346 w 2923"/>
              <a:gd name="T79" fmla="*/ 2760 h 2946"/>
              <a:gd name="T80" fmla="*/ 1837 w 2923"/>
              <a:gd name="T81" fmla="*/ 720 h 2946"/>
              <a:gd name="T82" fmla="*/ 1649 w 2923"/>
              <a:gd name="T83" fmla="*/ 471 h 2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23" h="2946">
                <a:moveTo>
                  <a:pt x="1521" y="0"/>
                </a:moveTo>
                <a:cubicBezTo>
                  <a:pt x="1555" y="4"/>
                  <a:pt x="1590" y="7"/>
                  <a:pt x="1624" y="12"/>
                </a:cubicBezTo>
                <a:cubicBezTo>
                  <a:pt x="1829" y="36"/>
                  <a:pt x="2020" y="103"/>
                  <a:pt x="2197" y="208"/>
                </a:cubicBezTo>
                <a:cubicBezTo>
                  <a:pt x="2391" y="323"/>
                  <a:pt x="2550" y="475"/>
                  <a:pt x="2673" y="664"/>
                </a:cubicBezTo>
                <a:cubicBezTo>
                  <a:pt x="2801" y="861"/>
                  <a:pt x="2878" y="1078"/>
                  <a:pt x="2904" y="1312"/>
                </a:cubicBezTo>
                <a:cubicBezTo>
                  <a:pt x="2923" y="1481"/>
                  <a:pt x="2912" y="1649"/>
                  <a:pt x="2870" y="1814"/>
                </a:cubicBezTo>
                <a:cubicBezTo>
                  <a:pt x="2768" y="2211"/>
                  <a:pt x="2542" y="2518"/>
                  <a:pt x="2191" y="2731"/>
                </a:cubicBezTo>
                <a:cubicBezTo>
                  <a:pt x="2087" y="2794"/>
                  <a:pt x="1975" y="2842"/>
                  <a:pt x="1857" y="2875"/>
                </a:cubicBezTo>
                <a:cubicBezTo>
                  <a:pt x="1816" y="2887"/>
                  <a:pt x="1774" y="2894"/>
                  <a:pt x="1732" y="2902"/>
                </a:cubicBezTo>
                <a:cubicBezTo>
                  <a:pt x="1696" y="2910"/>
                  <a:pt x="1659" y="2917"/>
                  <a:pt x="1623" y="2923"/>
                </a:cubicBezTo>
                <a:cubicBezTo>
                  <a:pt x="1608" y="2926"/>
                  <a:pt x="1592" y="2927"/>
                  <a:pt x="1576" y="2928"/>
                </a:cubicBezTo>
                <a:cubicBezTo>
                  <a:pt x="1573" y="2928"/>
                  <a:pt x="1570" y="2925"/>
                  <a:pt x="1569" y="2925"/>
                </a:cubicBezTo>
                <a:cubicBezTo>
                  <a:pt x="1553" y="2927"/>
                  <a:pt x="1536" y="2931"/>
                  <a:pt x="1520" y="2932"/>
                </a:cubicBezTo>
                <a:cubicBezTo>
                  <a:pt x="1243" y="2946"/>
                  <a:pt x="983" y="2885"/>
                  <a:pt x="740" y="2752"/>
                </a:cubicBezTo>
                <a:cubicBezTo>
                  <a:pt x="510" y="2626"/>
                  <a:pt x="327" y="2451"/>
                  <a:pt x="191" y="2226"/>
                </a:cubicBezTo>
                <a:cubicBezTo>
                  <a:pt x="100" y="2076"/>
                  <a:pt x="39" y="1916"/>
                  <a:pt x="8" y="1744"/>
                </a:cubicBezTo>
                <a:cubicBezTo>
                  <a:pt x="0" y="1703"/>
                  <a:pt x="20" y="1664"/>
                  <a:pt x="56" y="1648"/>
                </a:cubicBezTo>
                <a:cubicBezTo>
                  <a:pt x="95" y="1631"/>
                  <a:pt x="136" y="1643"/>
                  <a:pt x="161" y="1680"/>
                </a:cubicBezTo>
                <a:cubicBezTo>
                  <a:pt x="185" y="1715"/>
                  <a:pt x="206" y="1752"/>
                  <a:pt x="233" y="1785"/>
                </a:cubicBezTo>
                <a:cubicBezTo>
                  <a:pt x="256" y="1814"/>
                  <a:pt x="286" y="1837"/>
                  <a:pt x="312" y="1864"/>
                </a:cubicBezTo>
                <a:cubicBezTo>
                  <a:pt x="343" y="1896"/>
                  <a:pt x="379" y="1920"/>
                  <a:pt x="415" y="1945"/>
                </a:cubicBezTo>
                <a:cubicBezTo>
                  <a:pt x="713" y="2150"/>
                  <a:pt x="1110" y="2152"/>
                  <a:pt x="1407" y="1947"/>
                </a:cubicBezTo>
                <a:cubicBezTo>
                  <a:pt x="1600" y="1815"/>
                  <a:pt x="1722" y="1632"/>
                  <a:pt x="1772" y="1403"/>
                </a:cubicBezTo>
                <a:cubicBezTo>
                  <a:pt x="1821" y="1181"/>
                  <a:pt x="1787" y="970"/>
                  <a:pt x="1671" y="774"/>
                </a:cubicBezTo>
                <a:cubicBezTo>
                  <a:pt x="1530" y="537"/>
                  <a:pt x="1320" y="397"/>
                  <a:pt x="1049" y="349"/>
                </a:cubicBezTo>
                <a:cubicBezTo>
                  <a:pt x="964" y="334"/>
                  <a:pt x="879" y="334"/>
                  <a:pt x="794" y="347"/>
                </a:cubicBezTo>
                <a:cubicBezTo>
                  <a:pt x="739" y="355"/>
                  <a:pt x="698" y="330"/>
                  <a:pt x="688" y="281"/>
                </a:cubicBezTo>
                <a:cubicBezTo>
                  <a:pt x="680" y="246"/>
                  <a:pt x="696" y="209"/>
                  <a:pt x="728" y="191"/>
                </a:cubicBezTo>
                <a:cubicBezTo>
                  <a:pt x="865" y="112"/>
                  <a:pt x="1010" y="57"/>
                  <a:pt x="1166" y="28"/>
                </a:cubicBezTo>
                <a:cubicBezTo>
                  <a:pt x="1229" y="17"/>
                  <a:pt x="1294" y="12"/>
                  <a:pt x="1358" y="3"/>
                </a:cubicBezTo>
                <a:cubicBezTo>
                  <a:pt x="1363" y="3"/>
                  <a:pt x="1368" y="1"/>
                  <a:pt x="1373" y="0"/>
                </a:cubicBezTo>
                <a:cubicBezTo>
                  <a:pt x="1422" y="0"/>
                  <a:pt x="1472" y="0"/>
                  <a:pt x="1521" y="0"/>
                </a:cubicBezTo>
                <a:close/>
                <a:moveTo>
                  <a:pt x="1172" y="202"/>
                </a:moveTo>
                <a:cubicBezTo>
                  <a:pt x="1288" y="232"/>
                  <a:pt x="1392" y="279"/>
                  <a:pt x="1489" y="341"/>
                </a:cubicBezTo>
                <a:cubicBezTo>
                  <a:pt x="1494" y="345"/>
                  <a:pt x="1505" y="343"/>
                  <a:pt x="1511" y="339"/>
                </a:cubicBezTo>
                <a:cubicBezTo>
                  <a:pt x="1581" y="304"/>
                  <a:pt x="1655" y="290"/>
                  <a:pt x="1732" y="305"/>
                </a:cubicBezTo>
                <a:cubicBezTo>
                  <a:pt x="1867" y="332"/>
                  <a:pt x="1961" y="409"/>
                  <a:pt x="2004" y="540"/>
                </a:cubicBezTo>
                <a:cubicBezTo>
                  <a:pt x="2047" y="670"/>
                  <a:pt x="2017" y="788"/>
                  <a:pt x="1926" y="890"/>
                </a:cubicBezTo>
                <a:cubicBezTo>
                  <a:pt x="1917" y="901"/>
                  <a:pt x="1916" y="909"/>
                  <a:pt x="1919" y="922"/>
                </a:cubicBezTo>
                <a:cubicBezTo>
                  <a:pt x="1963" y="1069"/>
                  <a:pt x="1973" y="1219"/>
                  <a:pt x="1952" y="1371"/>
                </a:cubicBezTo>
                <a:cubicBezTo>
                  <a:pt x="1951" y="1378"/>
                  <a:pt x="1955" y="1389"/>
                  <a:pt x="1961" y="1394"/>
                </a:cubicBezTo>
                <a:cubicBezTo>
                  <a:pt x="2068" y="1495"/>
                  <a:pt x="2115" y="1620"/>
                  <a:pt x="2098" y="1767"/>
                </a:cubicBezTo>
                <a:cubicBezTo>
                  <a:pt x="2064" y="2047"/>
                  <a:pt x="1763" y="2220"/>
                  <a:pt x="1506" y="2107"/>
                </a:cubicBezTo>
                <a:cubicBezTo>
                  <a:pt x="1491" y="2101"/>
                  <a:pt x="1481" y="2102"/>
                  <a:pt x="1468" y="2110"/>
                </a:cubicBezTo>
                <a:cubicBezTo>
                  <a:pt x="1319" y="2203"/>
                  <a:pt x="1157" y="2256"/>
                  <a:pt x="983" y="2267"/>
                </a:cubicBezTo>
                <a:cubicBezTo>
                  <a:pt x="785" y="2280"/>
                  <a:pt x="597" y="2240"/>
                  <a:pt x="422" y="2147"/>
                </a:cubicBezTo>
                <a:cubicBezTo>
                  <a:pt x="382" y="2126"/>
                  <a:pt x="343" y="2101"/>
                  <a:pt x="299" y="2075"/>
                </a:cubicBezTo>
                <a:cubicBezTo>
                  <a:pt x="495" y="2428"/>
                  <a:pt x="787" y="2644"/>
                  <a:pt x="1173" y="2737"/>
                </a:cubicBezTo>
                <a:cubicBezTo>
                  <a:pt x="1216" y="2577"/>
                  <a:pt x="1312" y="2472"/>
                  <a:pt x="1476" y="2454"/>
                </a:cubicBezTo>
                <a:cubicBezTo>
                  <a:pt x="1663" y="2433"/>
                  <a:pt x="1787" y="2526"/>
                  <a:pt x="1857" y="2698"/>
                </a:cubicBezTo>
                <a:cubicBezTo>
                  <a:pt x="1941" y="2670"/>
                  <a:pt x="2021" y="2634"/>
                  <a:pt x="2096" y="2590"/>
                </a:cubicBezTo>
                <a:cubicBezTo>
                  <a:pt x="1987" y="2393"/>
                  <a:pt x="1985" y="2200"/>
                  <a:pt x="2123" y="2023"/>
                </a:cubicBezTo>
                <a:cubicBezTo>
                  <a:pt x="2266" y="1840"/>
                  <a:pt x="2459" y="1796"/>
                  <a:pt x="2680" y="1862"/>
                </a:cubicBezTo>
                <a:cubicBezTo>
                  <a:pt x="2723" y="1728"/>
                  <a:pt x="2745" y="1590"/>
                  <a:pt x="2741" y="1446"/>
                </a:cubicBezTo>
                <a:cubicBezTo>
                  <a:pt x="2731" y="1450"/>
                  <a:pt x="2723" y="1453"/>
                  <a:pt x="2716" y="1455"/>
                </a:cubicBezTo>
                <a:cubicBezTo>
                  <a:pt x="2539" y="1515"/>
                  <a:pt x="2331" y="1466"/>
                  <a:pt x="2209" y="1305"/>
                </a:cubicBezTo>
                <a:cubicBezTo>
                  <a:pt x="2187" y="1276"/>
                  <a:pt x="2164" y="1246"/>
                  <a:pt x="2148" y="1214"/>
                </a:cubicBezTo>
                <a:cubicBezTo>
                  <a:pt x="2049" y="1006"/>
                  <a:pt x="2120" y="757"/>
                  <a:pt x="2313" y="631"/>
                </a:cubicBezTo>
                <a:cubicBezTo>
                  <a:pt x="2339" y="614"/>
                  <a:pt x="2368" y="600"/>
                  <a:pt x="2395" y="585"/>
                </a:cubicBezTo>
                <a:cubicBezTo>
                  <a:pt x="2059" y="216"/>
                  <a:pt x="1552" y="109"/>
                  <a:pt x="1172" y="202"/>
                </a:cubicBezTo>
                <a:close/>
                <a:moveTo>
                  <a:pt x="2557" y="1314"/>
                </a:moveTo>
                <a:cubicBezTo>
                  <a:pt x="2614" y="1311"/>
                  <a:pt x="2666" y="1299"/>
                  <a:pt x="2714" y="1269"/>
                </a:cubicBezTo>
                <a:cubicBezTo>
                  <a:pt x="2719" y="1266"/>
                  <a:pt x="2724" y="1257"/>
                  <a:pt x="2723" y="1251"/>
                </a:cubicBezTo>
                <a:cubicBezTo>
                  <a:pt x="2693" y="1068"/>
                  <a:pt x="2626" y="901"/>
                  <a:pt x="2523" y="746"/>
                </a:cubicBezTo>
                <a:cubicBezTo>
                  <a:pt x="2515" y="734"/>
                  <a:pt x="2507" y="731"/>
                  <a:pt x="2492" y="734"/>
                </a:cubicBezTo>
                <a:cubicBezTo>
                  <a:pt x="2372" y="764"/>
                  <a:pt x="2282" y="874"/>
                  <a:pt x="2273" y="1000"/>
                </a:cubicBezTo>
                <a:cubicBezTo>
                  <a:pt x="2266" y="1109"/>
                  <a:pt x="2335" y="1249"/>
                  <a:pt x="2457" y="1288"/>
                </a:cubicBezTo>
                <a:cubicBezTo>
                  <a:pt x="2489" y="1299"/>
                  <a:pt x="2523" y="1306"/>
                  <a:pt x="2557" y="1314"/>
                </a:cubicBezTo>
                <a:close/>
                <a:moveTo>
                  <a:pt x="2239" y="2491"/>
                </a:moveTo>
                <a:cubicBezTo>
                  <a:pt x="2378" y="2393"/>
                  <a:pt x="2585" y="2135"/>
                  <a:pt x="2613" y="2023"/>
                </a:cubicBezTo>
                <a:cubicBezTo>
                  <a:pt x="2517" y="1981"/>
                  <a:pt x="2363" y="2001"/>
                  <a:pt x="2267" y="2112"/>
                </a:cubicBezTo>
                <a:cubicBezTo>
                  <a:pt x="2175" y="2219"/>
                  <a:pt x="2162" y="2379"/>
                  <a:pt x="2239" y="2491"/>
                </a:cubicBezTo>
                <a:close/>
                <a:moveTo>
                  <a:pt x="1898" y="1582"/>
                </a:moveTo>
                <a:cubicBezTo>
                  <a:pt x="1841" y="1731"/>
                  <a:pt x="1759" y="1859"/>
                  <a:pt x="1646" y="1972"/>
                </a:cubicBezTo>
                <a:cubicBezTo>
                  <a:pt x="1758" y="1975"/>
                  <a:pt x="1842" y="1935"/>
                  <a:pt x="1896" y="1843"/>
                </a:cubicBezTo>
                <a:cubicBezTo>
                  <a:pt x="1945" y="1759"/>
                  <a:pt x="1944" y="1673"/>
                  <a:pt x="1898" y="1582"/>
                </a:cubicBezTo>
                <a:close/>
                <a:moveTo>
                  <a:pt x="1346" y="2760"/>
                </a:moveTo>
                <a:cubicBezTo>
                  <a:pt x="1461" y="2770"/>
                  <a:pt x="1574" y="2764"/>
                  <a:pt x="1687" y="2742"/>
                </a:cubicBezTo>
                <a:cubicBezTo>
                  <a:pt x="1666" y="2665"/>
                  <a:pt x="1584" y="2613"/>
                  <a:pt x="1501" y="2620"/>
                </a:cubicBezTo>
                <a:cubicBezTo>
                  <a:pt x="1426" y="2627"/>
                  <a:pt x="1353" y="2692"/>
                  <a:pt x="1346" y="2760"/>
                </a:cubicBezTo>
                <a:close/>
                <a:moveTo>
                  <a:pt x="1649" y="471"/>
                </a:moveTo>
                <a:cubicBezTo>
                  <a:pt x="1725" y="547"/>
                  <a:pt x="1786" y="629"/>
                  <a:pt x="1837" y="720"/>
                </a:cubicBezTo>
                <a:cubicBezTo>
                  <a:pt x="1866" y="662"/>
                  <a:pt x="1854" y="584"/>
                  <a:pt x="1810" y="533"/>
                </a:cubicBezTo>
                <a:cubicBezTo>
                  <a:pt x="1769" y="486"/>
                  <a:pt x="1717" y="466"/>
                  <a:pt x="1649" y="4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2F44FF0E-4D25-4932-8BB9-A8016E5C2B24}"/>
              </a:ext>
            </a:extLst>
          </p:cNvPr>
          <p:cNvSpPr>
            <a:spLocks/>
          </p:cNvSpPr>
          <p:nvPr/>
        </p:nvSpPr>
        <p:spPr bwMode="auto">
          <a:xfrm>
            <a:off x="476250" y="1347788"/>
            <a:ext cx="1905000" cy="1098550"/>
          </a:xfrm>
          <a:custGeom>
            <a:avLst/>
            <a:gdLst>
              <a:gd name="T0" fmla="*/ 5196 w 5200"/>
              <a:gd name="T1" fmla="*/ 2284 h 2995"/>
              <a:gd name="T2" fmla="*/ 4970 w 5200"/>
              <a:gd name="T3" fmla="*/ 1868 h 2995"/>
              <a:gd name="T4" fmla="*/ 4847 w 5200"/>
              <a:gd name="T5" fmla="*/ 1878 h 2995"/>
              <a:gd name="T6" fmla="*/ 4861 w 5200"/>
              <a:gd name="T7" fmla="*/ 1999 h 2995"/>
              <a:gd name="T8" fmla="*/ 4905 w 5200"/>
              <a:gd name="T9" fmla="*/ 2040 h 2995"/>
              <a:gd name="T10" fmla="*/ 5005 w 5200"/>
              <a:gd name="T11" fmla="*/ 2195 h 2995"/>
              <a:gd name="T12" fmla="*/ 5018 w 5200"/>
              <a:gd name="T13" fmla="*/ 2248 h 2995"/>
              <a:gd name="T14" fmla="*/ 5014 w 5200"/>
              <a:gd name="T15" fmla="*/ 2480 h 2995"/>
              <a:gd name="T16" fmla="*/ 4560 w 5200"/>
              <a:gd name="T17" fmla="*/ 2818 h 2995"/>
              <a:gd name="T18" fmla="*/ 754 w 5200"/>
              <a:gd name="T19" fmla="*/ 2818 h 2995"/>
              <a:gd name="T20" fmla="*/ 666 w 5200"/>
              <a:gd name="T21" fmla="*/ 2812 h 2995"/>
              <a:gd name="T22" fmla="*/ 167 w 5200"/>
              <a:gd name="T23" fmla="*/ 2224 h 2995"/>
              <a:gd name="T24" fmla="*/ 187 w 5200"/>
              <a:gd name="T25" fmla="*/ 2099 h 2995"/>
              <a:gd name="T26" fmla="*/ 540 w 5200"/>
              <a:gd name="T27" fmla="*/ 1704 h 2995"/>
              <a:gd name="T28" fmla="*/ 598 w 5200"/>
              <a:gd name="T29" fmla="*/ 1578 h 2995"/>
              <a:gd name="T30" fmla="*/ 570 w 5200"/>
              <a:gd name="T31" fmla="*/ 1403 h 2995"/>
              <a:gd name="T32" fmla="*/ 848 w 5200"/>
              <a:gd name="T33" fmla="*/ 928 h 2995"/>
              <a:gd name="T34" fmla="*/ 1179 w 5200"/>
              <a:gd name="T35" fmla="*/ 859 h 2995"/>
              <a:gd name="T36" fmla="*/ 1272 w 5200"/>
              <a:gd name="T37" fmla="*/ 803 h 2995"/>
              <a:gd name="T38" fmla="*/ 1484 w 5200"/>
              <a:gd name="T39" fmla="*/ 488 h 2995"/>
              <a:gd name="T40" fmla="*/ 2381 w 5200"/>
              <a:gd name="T41" fmla="*/ 189 h 2995"/>
              <a:gd name="T42" fmla="*/ 2927 w 5200"/>
              <a:gd name="T43" fmla="*/ 451 h 2995"/>
              <a:gd name="T44" fmla="*/ 3047 w 5200"/>
              <a:gd name="T45" fmla="*/ 464 h 2995"/>
              <a:gd name="T46" fmla="*/ 3500 w 5200"/>
              <a:gd name="T47" fmla="*/ 431 h 2995"/>
              <a:gd name="T48" fmla="*/ 3673 w 5200"/>
              <a:gd name="T49" fmla="*/ 534 h 2995"/>
              <a:gd name="T50" fmla="*/ 3805 w 5200"/>
              <a:gd name="T51" fmla="*/ 511 h 2995"/>
              <a:gd name="T52" fmla="*/ 3780 w 5200"/>
              <a:gd name="T53" fmla="*/ 403 h 2995"/>
              <a:gd name="T54" fmla="*/ 3026 w 5200"/>
              <a:gd name="T55" fmla="*/ 286 h 2995"/>
              <a:gd name="T56" fmla="*/ 2988 w 5200"/>
              <a:gd name="T57" fmla="*/ 280 h 2995"/>
              <a:gd name="T58" fmla="*/ 2548 w 5200"/>
              <a:gd name="T59" fmla="*/ 51 h 2995"/>
              <a:gd name="T60" fmla="*/ 2141 w 5200"/>
              <a:gd name="T61" fmla="*/ 10 h 2995"/>
              <a:gd name="T62" fmla="*/ 1624 w 5200"/>
              <a:gd name="T63" fmla="*/ 167 h 2995"/>
              <a:gd name="T64" fmla="*/ 1149 w 5200"/>
              <a:gd name="T65" fmla="*/ 667 h 2995"/>
              <a:gd name="T66" fmla="*/ 1118 w 5200"/>
              <a:gd name="T67" fmla="*/ 687 h 2995"/>
              <a:gd name="T68" fmla="*/ 996 w 5200"/>
              <a:gd name="T69" fmla="*/ 698 h 2995"/>
              <a:gd name="T70" fmla="*/ 872 w 5200"/>
              <a:gd name="T71" fmla="*/ 730 h 2995"/>
              <a:gd name="T72" fmla="*/ 416 w 5200"/>
              <a:gd name="T73" fmla="*/ 1549 h 2995"/>
              <a:gd name="T74" fmla="*/ 401 w 5200"/>
              <a:gd name="T75" fmla="*/ 1581 h 2995"/>
              <a:gd name="T76" fmla="*/ 54 w 5200"/>
              <a:gd name="T77" fmla="*/ 1964 h 2995"/>
              <a:gd name="T78" fmla="*/ 10 w 5200"/>
              <a:gd name="T79" fmla="*/ 2143 h 2995"/>
              <a:gd name="T80" fmla="*/ 5 w 5200"/>
              <a:gd name="T81" fmla="*/ 2176 h 2995"/>
              <a:gd name="T82" fmla="*/ 0 w 5200"/>
              <a:gd name="T83" fmla="*/ 2215 h 2995"/>
              <a:gd name="T84" fmla="*/ 0 w 5200"/>
              <a:gd name="T85" fmla="*/ 2299 h 2995"/>
              <a:gd name="T86" fmla="*/ 24 w 5200"/>
              <a:gd name="T87" fmla="*/ 2426 h 2995"/>
              <a:gd name="T88" fmla="*/ 628 w 5200"/>
              <a:gd name="T89" fmla="*/ 2978 h 2995"/>
              <a:gd name="T90" fmla="*/ 678 w 5200"/>
              <a:gd name="T91" fmla="*/ 2987 h 2995"/>
              <a:gd name="T92" fmla="*/ 733 w 5200"/>
              <a:gd name="T93" fmla="*/ 2995 h 2995"/>
              <a:gd name="T94" fmla="*/ 4502 w 5200"/>
              <a:gd name="T95" fmla="*/ 2995 h 2995"/>
              <a:gd name="T96" fmla="*/ 4513 w 5200"/>
              <a:gd name="T97" fmla="*/ 2991 h 2995"/>
              <a:gd name="T98" fmla="*/ 4670 w 5200"/>
              <a:gd name="T99" fmla="*/ 2978 h 2995"/>
              <a:gd name="T100" fmla="*/ 4677 w 5200"/>
              <a:gd name="T101" fmla="*/ 2979 h 2995"/>
              <a:gd name="T102" fmla="*/ 4847 w 5200"/>
              <a:gd name="T103" fmla="*/ 2922 h 2995"/>
              <a:gd name="T104" fmla="*/ 5196 w 5200"/>
              <a:gd name="T105" fmla="*/ 2424 h 2995"/>
              <a:gd name="T106" fmla="*/ 5200 w 5200"/>
              <a:gd name="T107" fmla="*/ 2411 h 2995"/>
              <a:gd name="T108" fmla="*/ 5200 w 5200"/>
              <a:gd name="T109" fmla="*/ 2299 h 2995"/>
              <a:gd name="T110" fmla="*/ 5196 w 5200"/>
              <a:gd name="T111" fmla="*/ 228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00" h="2995">
                <a:moveTo>
                  <a:pt x="5196" y="2284"/>
                </a:moveTo>
                <a:cubicBezTo>
                  <a:pt x="5175" y="2116"/>
                  <a:pt x="5100" y="1977"/>
                  <a:pt x="4970" y="1868"/>
                </a:cubicBezTo>
                <a:cubicBezTo>
                  <a:pt x="4930" y="1835"/>
                  <a:pt x="4878" y="1840"/>
                  <a:pt x="4847" y="1878"/>
                </a:cubicBezTo>
                <a:cubicBezTo>
                  <a:pt x="4817" y="1914"/>
                  <a:pt x="4823" y="1965"/>
                  <a:pt x="4861" y="1999"/>
                </a:cubicBezTo>
                <a:cubicBezTo>
                  <a:pt x="4876" y="2012"/>
                  <a:pt x="4891" y="2025"/>
                  <a:pt x="4905" y="2040"/>
                </a:cubicBezTo>
                <a:cubicBezTo>
                  <a:pt x="4948" y="2085"/>
                  <a:pt x="4982" y="2137"/>
                  <a:pt x="5005" y="2195"/>
                </a:cubicBezTo>
                <a:cubicBezTo>
                  <a:pt x="5012" y="2212"/>
                  <a:pt x="5014" y="2230"/>
                  <a:pt x="5018" y="2248"/>
                </a:cubicBezTo>
                <a:cubicBezTo>
                  <a:pt x="5036" y="2326"/>
                  <a:pt x="5035" y="2403"/>
                  <a:pt x="5014" y="2480"/>
                </a:cubicBezTo>
                <a:cubicBezTo>
                  <a:pt x="4957" y="2682"/>
                  <a:pt x="4775" y="2818"/>
                  <a:pt x="4560" y="2818"/>
                </a:cubicBezTo>
                <a:cubicBezTo>
                  <a:pt x="3291" y="2818"/>
                  <a:pt x="2023" y="2818"/>
                  <a:pt x="754" y="2818"/>
                </a:cubicBezTo>
                <a:cubicBezTo>
                  <a:pt x="725" y="2818"/>
                  <a:pt x="695" y="2815"/>
                  <a:pt x="666" y="2812"/>
                </a:cubicBezTo>
                <a:cubicBezTo>
                  <a:pt x="401" y="2776"/>
                  <a:pt x="169" y="2553"/>
                  <a:pt x="167" y="2224"/>
                </a:cubicBezTo>
                <a:cubicBezTo>
                  <a:pt x="166" y="2181"/>
                  <a:pt x="175" y="2140"/>
                  <a:pt x="187" y="2099"/>
                </a:cubicBezTo>
                <a:cubicBezTo>
                  <a:pt x="241" y="1910"/>
                  <a:pt x="358" y="1778"/>
                  <a:pt x="540" y="1704"/>
                </a:cubicBezTo>
                <a:cubicBezTo>
                  <a:pt x="601" y="1679"/>
                  <a:pt x="620" y="1641"/>
                  <a:pt x="598" y="1578"/>
                </a:cubicBezTo>
                <a:cubicBezTo>
                  <a:pt x="579" y="1521"/>
                  <a:pt x="568" y="1463"/>
                  <a:pt x="570" y="1403"/>
                </a:cubicBezTo>
                <a:cubicBezTo>
                  <a:pt x="576" y="1195"/>
                  <a:pt x="669" y="1035"/>
                  <a:pt x="848" y="928"/>
                </a:cubicBezTo>
                <a:cubicBezTo>
                  <a:pt x="950" y="868"/>
                  <a:pt x="1061" y="847"/>
                  <a:pt x="1179" y="859"/>
                </a:cubicBezTo>
                <a:cubicBezTo>
                  <a:pt x="1225" y="864"/>
                  <a:pt x="1254" y="845"/>
                  <a:pt x="1272" y="803"/>
                </a:cubicBezTo>
                <a:cubicBezTo>
                  <a:pt x="1324" y="685"/>
                  <a:pt x="1393" y="579"/>
                  <a:pt x="1484" y="488"/>
                </a:cubicBezTo>
                <a:cubicBezTo>
                  <a:pt x="1734" y="242"/>
                  <a:pt x="2034" y="141"/>
                  <a:pt x="2381" y="189"/>
                </a:cubicBezTo>
                <a:cubicBezTo>
                  <a:pt x="2590" y="218"/>
                  <a:pt x="2771" y="309"/>
                  <a:pt x="2927" y="451"/>
                </a:cubicBezTo>
                <a:cubicBezTo>
                  <a:pt x="2968" y="488"/>
                  <a:pt x="2997" y="490"/>
                  <a:pt x="3047" y="464"/>
                </a:cubicBezTo>
                <a:cubicBezTo>
                  <a:pt x="3193" y="387"/>
                  <a:pt x="3344" y="375"/>
                  <a:pt x="3500" y="431"/>
                </a:cubicBezTo>
                <a:cubicBezTo>
                  <a:pt x="3564" y="454"/>
                  <a:pt x="3621" y="490"/>
                  <a:pt x="3673" y="534"/>
                </a:cubicBezTo>
                <a:cubicBezTo>
                  <a:pt x="3716" y="572"/>
                  <a:pt x="3780" y="560"/>
                  <a:pt x="3805" y="511"/>
                </a:cubicBezTo>
                <a:cubicBezTo>
                  <a:pt x="3824" y="474"/>
                  <a:pt x="3816" y="433"/>
                  <a:pt x="3780" y="403"/>
                </a:cubicBezTo>
                <a:cubicBezTo>
                  <a:pt x="3552" y="217"/>
                  <a:pt x="3300" y="178"/>
                  <a:pt x="3026" y="286"/>
                </a:cubicBezTo>
                <a:cubicBezTo>
                  <a:pt x="3010" y="293"/>
                  <a:pt x="3001" y="290"/>
                  <a:pt x="2988" y="280"/>
                </a:cubicBezTo>
                <a:cubicBezTo>
                  <a:pt x="2858" y="172"/>
                  <a:pt x="2710" y="97"/>
                  <a:pt x="2548" y="51"/>
                </a:cubicBezTo>
                <a:cubicBezTo>
                  <a:pt x="2415" y="13"/>
                  <a:pt x="2279" y="0"/>
                  <a:pt x="2141" y="10"/>
                </a:cubicBezTo>
                <a:cubicBezTo>
                  <a:pt x="1956" y="23"/>
                  <a:pt x="1784" y="75"/>
                  <a:pt x="1624" y="167"/>
                </a:cubicBezTo>
                <a:cubicBezTo>
                  <a:pt x="1416" y="287"/>
                  <a:pt x="1258" y="454"/>
                  <a:pt x="1149" y="667"/>
                </a:cubicBezTo>
                <a:cubicBezTo>
                  <a:pt x="1142" y="681"/>
                  <a:pt x="1134" y="687"/>
                  <a:pt x="1118" y="687"/>
                </a:cubicBezTo>
                <a:cubicBezTo>
                  <a:pt x="1077" y="689"/>
                  <a:pt x="1036" y="691"/>
                  <a:pt x="996" y="698"/>
                </a:cubicBezTo>
                <a:cubicBezTo>
                  <a:pt x="954" y="705"/>
                  <a:pt x="912" y="716"/>
                  <a:pt x="872" y="730"/>
                </a:cubicBezTo>
                <a:cubicBezTo>
                  <a:pt x="538" y="851"/>
                  <a:pt x="344" y="1200"/>
                  <a:pt x="416" y="1549"/>
                </a:cubicBezTo>
                <a:cubicBezTo>
                  <a:pt x="419" y="1566"/>
                  <a:pt x="416" y="1573"/>
                  <a:pt x="401" y="1581"/>
                </a:cubicBezTo>
                <a:cubicBezTo>
                  <a:pt x="239" y="1667"/>
                  <a:pt x="123" y="1795"/>
                  <a:pt x="54" y="1964"/>
                </a:cubicBezTo>
                <a:cubicBezTo>
                  <a:pt x="30" y="2021"/>
                  <a:pt x="14" y="2081"/>
                  <a:pt x="10" y="2143"/>
                </a:cubicBezTo>
                <a:cubicBezTo>
                  <a:pt x="9" y="2154"/>
                  <a:pt x="7" y="2165"/>
                  <a:pt x="5" y="2176"/>
                </a:cubicBezTo>
                <a:cubicBezTo>
                  <a:pt x="3" y="2189"/>
                  <a:pt x="2" y="2202"/>
                  <a:pt x="0" y="2215"/>
                </a:cubicBezTo>
                <a:cubicBezTo>
                  <a:pt x="0" y="2299"/>
                  <a:pt x="0" y="2299"/>
                  <a:pt x="0" y="2299"/>
                </a:cubicBezTo>
                <a:cubicBezTo>
                  <a:pt x="8" y="2341"/>
                  <a:pt x="12" y="2385"/>
                  <a:pt x="24" y="2426"/>
                </a:cubicBezTo>
                <a:cubicBezTo>
                  <a:pt x="113" y="2732"/>
                  <a:pt x="315" y="2916"/>
                  <a:pt x="628" y="2978"/>
                </a:cubicBezTo>
                <a:cubicBezTo>
                  <a:pt x="644" y="2981"/>
                  <a:pt x="661" y="2982"/>
                  <a:pt x="678" y="2987"/>
                </a:cubicBezTo>
                <a:cubicBezTo>
                  <a:pt x="697" y="2989"/>
                  <a:pt x="715" y="2991"/>
                  <a:pt x="733" y="2995"/>
                </a:cubicBezTo>
                <a:cubicBezTo>
                  <a:pt x="4502" y="2995"/>
                  <a:pt x="4502" y="2995"/>
                  <a:pt x="4502" y="2995"/>
                </a:cubicBezTo>
                <a:cubicBezTo>
                  <a:pt x="4505" y="2993"/>
                  <a:pt x="4509" y="2992"/>
                  <a:pt x="4513" y="2991"/>
                </a:cubicBezTo>
                <a:cubicBezTo>
                  <a:pt x="4565" y="2987"/>
                  <a:pt x="4617" y="2974"/>
                  <a:pt x="4670" y="2978"/>
                </a:cubicBezTo>
                <a:cubicBezTo>
                  <a:pt x="4672" y="2978"/>
                  <a:pt x="4675" y="2979"/>
                  <a:pt x="4677" y="2979"/>
                </a:cubicBezTo>
                <a:cubicBezTo>
                  <a:pt x="4736" y="2968"/>
                  <a:pt x="4793" y="2950"/>
                  <a:pt x="4847" y="2922"/>
                </a:cubicBezTo>
                <a:cubicBezTo>
                  <a:pt x="5049" y="2816"/>
                  <a:pt x="5167" y="2651"/>
                  <a:pt x="5196" y="2424"/>
                </a:cubicBezTo>
                <a:cubicBezTo>
                  <a:pt x="5197" y="2420"/>
                  <a:pt x="5199" y="2415"/>
                  <a:pt x="5200" y="2411"/>
                </a:cubicBezTo>
                <a:cubicBezTo>
                  <a:pt x="5200" y="2299"/>
                  <a:pt x="5200" y="2299"/>
                  <a:pt x="5200" y="2299"/>
                </a:cubicBezTo>
                <a:cubicBezTo>
                  <a:pt x="5199" y="2294"/>
                  <a:pt x="5197" y="2289"/>
                  <a:pt x="5196" y="228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DB5AB54-94B8-44CB-8507-122FE5E9C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662" y="924728"/>
            <a:ext cx="2239108" cy="223910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A3758B4-F0E3-48EC-9C89-CFD8873CC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815843" y="280371"/>
            <a:ext cx="1856566" cy="194196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5063B3C-7D75-42D5-9EC0-B5228C773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568" y="1561015"/>
            <a:ext cx="1370087" cy="1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3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ALTERNATIVE RESOURCES</a:t>
            </a:r>
            <a:endParaRPr sz="3000"/>
          </a:p>
        </p:txBody>
      </p:sp>
      <p:sp>
        <p:nvSpPr>
          <p:cNvPr id="3169" name="Google Shape;3169;p70"/>
          <p:cNvSpPr/>
          <p:nvPr/>
        </p:nvSpPr>
        <p:spPr>
          <a:xfrm rot="-1925744">
            <a:off x="760925" y="1379909"/>
            <a:ext cx="922146" cy="424873"/>
          </a:xfrm>
          <a:custGeom>
            <a:avLst/>
            <a:gdLst/>
            <a:ahLst/>
            <a:cxnLst/>
            <a:rect l="l" t="t" r="r" b="b"/>
            <a:pathLst>
              <a:path w="15679" h="7224" extrusionOk="0">
                <a:moveTo>
                  <a:pt x="7233" y="0"/>
                </a:moveTo>
                <a:cubicBezTo>
                  <a:pt x="6822" y="0"/>
                  <a:pt x="6283" y="58"/>
                  <a:pt x="5571" y="185"/>
                </a:cubicBezTo>
                <a:cubicBezTo>
                  <a:pt x="2035" y="819"/>
                  <a:pt x="0" y="1786"/>
                  <a:pt x="1168" y="1786"/>
                </a:cubicBezTo>
                <a:cubicBezTo>
                  <a:pt x="1935" y="1786"/>
                  <a:pt x="4036" y="1186"/>
                  <a:pt x="5404" y="1186"/>
                </a:cubicBezTo>
                <a:cubicBezTo>
                  <a:pt x="6838" y="1186"/>
                  <a:pt x="6939" y="1553"/>
                  <a:pt x="7706" y="3054"/>
                </a:cubicBezTo>
                <a:cubicBezTo>
                  <a:pt x="8440" y="4555"/>
                  <a:pt x="9107" y="4021"/>
                  <a:pt x="8540" y="4622"/>
                </a:cubicBezTo>
                <a:cubicBezTo>
                  <a:pt x="8006" y="5156"/>
                  <a:pt x="7439" y="5189"/>
                  <a:pt x="6905" y="5356"/>
                </a:cubicBezTo>
                <a:cubicBezTo>
                  <a:pt x="6502" y="5490"/>
                  <a:pt x="6856" y="5905"/>
                  <a:pt x="7166" y="5905"/>
                </a:cubicBezTo>
                <a:cubicBezTo>
                  <a:pt x="7241" y="5905"/>
                  <a:pt x="7314" y="5881"/>
                  <a:pt x="7372" y="5823"/>
                </a:cubicBezTo>
                <a:cubicBezTo>
                  <a:pt x="7601" y="5594"/>
                  <a:pt x="7972" y="5506"/>
                  <a:pt x="8559" y="5506"/>
                </a:cubicBezTo>
                <a:cubicBezTo>
                  <a:pt x="8827" y="5506"/>
                  <a:pt x="9141" y="5524"/>
                  <a:pt x="9507" y="5556"/>
                </a:cubicBezTo>
                <a:cubicBezTo>
                  <a:pt x="9606" y="5567"/>
                  <a:pt x="9698" y="5572"/>
                  <a:pt x="9785" y="5572"/>
                </a:cubicBezTo>
                <a:cubicBezTo>
                  <a:pt x="10723" y="5572"/>
                  <a:pt x="11004" y="4952"/>
                  <a:pt x="11675" y="4555"/>
                </a:cubicBezTo>
                <a:cubicBezTo>
                  <a:pt x="12299" y="4215"/>
                  <a:pt x="13430" y="3778"/>
                  <a:pt x="13918" y="3778"/>
                </a:cubicBezTo>
                <a:cubicBezTo>
                  <a:pt x="14004" y="3778"/>
                  <a:pt x="14070" y="3791"/>
                  <a:pt x="14110" y="3821"/>
                </a:cubicBezTo>
                <a:cubicBezTo>
                  <a:pt x="14611" y="4188"/>
                  <a:pt x="14177" y="7224"/>
                  <a:pt x="14511" y="7224"/>
                </a:cubicBezTo>
                <a:cubicBezTo>
                  <a:pt x="14844" y="7224"/>
                  <a:pt x="15011" y="6690"/>
                  <a:pt x="15211" y="6223"/>
                </a:cubicBezTo>
                <a:cubicBezTo>
                  <a:pt x="15411" y="5789"/>
                  <a:pt x="15678" y="4121"/>
                  <a:pt x="15411" y="3454"/>
                </a:cubicBezTo>
                <a:cubicBezTo>
                  <a:pt x="15216" y="3020"/>
                  <a:pt x="14921" y="2812"/>
                  <a:pt x="14453" y="2812"/>
                </a:cubicBezTo>
                <a:cubicBezTo>
                  <a:pt x="14203" y="2812"/>
                  <a:pt x="13904" y="2871"/>
                  <a:pt x="13543" y="2987"/>
                </a:cubicBezTo>
                <a:cubicBezTo>
                  <a:pt x="12509" y="3321"/>
                  <a:pt x="11609" y="3821"/>
                  <a:pt x="10675" y="3821"/>
                </a:cubicBezTo>
                <a:cubicBezTo>
                  <a:pt x="9707" y="3821"/>
                  <a:pt x="9274" y="3154"/>
                  <a:pt x="8840" y="1887"/>
                </a:cubicBezTo>
                <a:cubicBezTo>
                  <a:pt x="8467" y="901"/>
                  <a:pt x="8860" y="0"/>
                  <a:pt x="7233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70"/>
          <p:cNvSpPr/>
          <p:nvPr/>
        </p:nvSpPr>
        <p:spPr>
          <a:xfrm rot="1207210" flipH="1">
            <a:off x="1916535" y="1482393"/>
            <a:ext cx="634668" cy="395411"/>
          </a:xfrm>
          <a:custGeom>
            <a:avLst/>
            <a:gdLst/>
            <a:ahLst/>
            <a:cxnLst/>
            <a:rect l="l" t="t" r="r" b="b"/>
            <a:pathLst>
              <a:path w="25386" h="15816" extrusionOk="0">
                <a:moveTo>
                  <a:pt x="9659" y="0"/>
                </a:moveTo>
                <a:cubicBezTo>
                  <a:pt x="6140" y="0"/>
                  <a:pt x="1" y="970"/>
                  <a:pt x="1" y="970"/>
                </a:cubicBezTo>
                <a:cubicBezTo>
                  <a:pt x="1" y="1219"/>
                  <a:pt x="943" y="1287"/>
                  <a:pt x="2284" y="1287"/>
                </a:cubicBezTo>
                <a:cubicBezTo>
                  <a:pt x="3919" y="1287"/>
                  <a:pt x="6148" y="1185"/>
                  <a:pt x="7985" y="1185"/>
                </a:cubicBezTo>
                <a:cubicBezTo>
                  <a:pt x="9079" y="1185"/>
                  <a:pt x="10034" y="1222"/>
                  <a:pt x="10642" y="1337"/>
                </a:cubicBezTo>
                <a:cubicBezTo>
                  <a:pt x="11442" y="1503"/>
                  <a:pt x="12610" y="2137"/>
                  <a:pt x="13878" y="2971"/>
                </a:cubicBezTo>
                <a:cubicBezTo>
                  <a:pt x="13144" y="3605"/>
                  <a:pt x="12510" y="4305"/>
                  <a:pt x="12710" y="4506"/>
                </a:cubicBezTo>
                <a:cubicBezTo>
                  <a:pt x="12942" y="4737"/>
                  <a:pt x="13850" y="5168"/>
                  <a:pt x="15035" y="5168"/>
                </a:cubicBezTo>
                <a:cubicBezTo>
                  <a:pt x="15384" y="5168"/>
                  <a:pt x="15758" y="5131"/>
                  <a:pt x="16146" y="5039"/>
                </a:cubicBezTo>
                <a:cubicBezTo>
                  <a:pt x="16279" y="5006"/>
                  <a:pt x="16379" y="4973"/>
                  <a:pt x="16546" y="4873"/>
                </a:cubicBezTo>
                <a:cubicBezTo>
                  <a:pt x="18214" y="6173"/>
                  <a:pt x="19715" y="7508"/>
                  <a:pt x="20482" y="8275"/>
                </a:cubicBezTo>
                <a:cubicBezTo>
                  <a:pt x="21985" y="9778"/>
                  <a:pt x="25112" y="15815"/>
                  <a:pt x="25369" y="15815"/>
                </a:cubicBezTo>
                <a:cubicBezTo>
                  <a:pt x="25380" y="15815"/>
                  <a:pt x="25386" y="15804"/>
                  <a:pt x="25386" y="15780"/>
                </a:cubicBezTo>
                <a:cubicBezTo>
                  <a:pt x="25386" y="15180"/>
                  <a:pt x="24485" y="10977"/>
                  <a:pt x="22117" y="7675"/>
                </a:cubicBezTo>
                <a:cubicBezTo>
                  <a:pt x="21116" y="6307"/>
                  <a:pt x="19482" y="4939"/>
                  <a:pt x="17780" y="3672"/>
                </a:cubicBezTo>
                <a:cubicBezTo>
                  <a:pt x="18114" y="3138"/>
                  <a:pt x="18181" y="2604"/>
                  <a:pt x="17847" y="2371"/>
                </a:cubicBezTo>
                <a:cubicBezTo>
                  <a:pt x="17486" y="2145"/>
                  <a:pt x="16910" y="1980"/>
                  <a:pt x="16276" y="1980"/>
                </a:cubicBezTo>
                <a:cubicBezTo>
                  <a:pt x="15974" y="1980"/>
                  <a:pt x="15658" y="2018"/>
                  <a:pt x="15345" y="2104"/>
                </a:cubicBezTo>
                <a:cubicBezTo>
                  <a:pt x="13844" y="1170"/>
                  <a:pt x="12477" y="503"/>
                  <a:pt x="11643" y="203"/>
                </a:cubicBezTo>
                <a:cubicBezTo>
                  <a:pt x="11223" y="58"/>
                  <a:pt x="10519" y="0"/>
                  <a:pt x="9659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70"/>
          <p:cNvSpPr/>
          <p:nvPr/>
        </p:nvSpPr>
        <p:spPr>
          <a:xfrm>
            <a:off x="3106763" y="1356000"/>
            <a:ext cx="1721350" cy="1153400"/>
          </a:xfrm>
          <a:custGeom>
            <a:avLst/>
            <a:gdLst/>
            <a:ahLst/>
            <a:cxnLst/>
            <a:rect l="l" t="t" r="r" b="b"/>
            <a:pathLst>
              <a:path w="23216" h="15556" extrusionOk="0">
                <a:moveTo>
                  <a:pt x="12108" y="1"/>
                </a:moveTo>
                <a:cubicBezTo>
                  <a:pt x="10479" y="1"/>
                  <a:pt x="9081" y="991"/>
                  <a:pt x="8488" y="2388"/>
                </a:cubicBezTo>
                <a:cubicBezTo>
                  <a:pt x="8197" y="2318"/>
                  <a:pt x="7906" y="2271"/>
                  <a:pt x="7603" y="2271"/>
                </a:cubicBezTo>
                <a:cubicBezTo>
                  <a:pt x="5647" y="2271"/>
                  <a:pt x="4064" y="3843"/>
                  <a:pt x="4017" y="5776"/>
                </a:cubicBezTo>
                <a:cubicBezTo>
                  <a:pt x="1793" y="5810"/>
                  <a:pt x="0" y="7627"/>
                  <a:pt x="0" y="9850"/>
                </a:cubicBezTo>
                <a:cubicBezTo>
                  <a:pt x="0" y="12109"/>
                  <a:pt x="1840" y="13925"/>
                  <a:pt x="4075" y="13925"/>
                </a:cubicBezTo>
                <a:cubicBezTo>
                  <a:pt x="4611" y="13925"/>
                  <a:pt x="5135" y="13832"/>
                  <a:pt x="5624" y="13622"/>
                </a:cubicBezTo>
                <a:cubicBezTo>
                  <a:pt x="6217" y="14775"/>
                  <a:pt x="7405" y="15555"/>
                  <a:pt x="8802" y="15555"/>
                </a:cubicBezTo>
                <a:cubicBezTo>
                  <a:pt x="10187" y="15555"/>
                  <a:pt x="11387" y="14775"/>
                  <a:pt x="11980" y="13622"/>
                </a:cubicBezTo>
                <a:cubicBezTo>
                  <a:pt x="12574" y="14775"/>
                  <a:pt x="13773" y="15555"/>
                  <a:pt x="15147" y="15555"/>
                </a:cubicBezTo>
                <a:cubicBezTo>
                  <a:pt x="16684" y="15555"/>
                  <a:pt x="17988" y="14600"/>
                  <a:pt x="18500" y="13227"/>
                </a:cubicBezTo>
                <a:cubicBezTo>
                  <a:pt x="18849" y="13343"/>
                  <a:pt x="19222" y="13425"/>
                  <a:pt x="19629" y="13425"/>
                </a:cubicBezTo>
                <a:cubicBezTo>
                  <a:pt x="21609" y="13425"/>
                  <a:pt x="23215" y="11818"/>
                  <a:pt x="23215" y="9839"/>
                </a:cubicBezTo>
                <a:cubicBezTo>
                  <a:pt x="23215" y="8255"/>
                  <a:pt x="22132" y="6882"/>
                  <a:pt x="20666" y="6451"/>
                </a:cubicBezTo>
                <a:cubicBezTo>
                  <a:pt x="20619" y="4518"/>
                  <a:pt x="19036" y="2958"/>
                  <a:pt x="17091" y="2958"/>
                </a:cubicBezTo>
                <a:cubicBezTo>
                  <a:pt x="16695" y="2958"/>
                  <a:pt x="16311" y="3016"/>
                  <a:pt x="15962" y="3133"/>
                </a:cubicBezTo>
                <a:cubicBezTo>
                  <a:pt x="15589" y="1340"/>
                  <a:pt x="14006" y="1"/>
                  <a:pt x="12108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70"/>
          <p:cNvSpPr/>
          <p:nvPr/>
        </p:nvSpPr>
        <p:spPr>
          <a:xfrm>
            <a:off x="6937164" y="1193450"/>
            <a:ext cx="1473307" cy="766146"/>
          </a:xfrm>
          <a:custGeom>
            <a:avLst/>
            <a:gdLst/>
            <a:ahLst/>
            <a:cxnLst/>
            <a:rect l="l" t="t" r="r" b="b"/>
            <a:pathLst>
              <a:path w="21830" h="11352" extrusionOk="0">
                <a:moveTo>
                  <a:pt x="7941" y="0"/>
                </a:moveTo>
                <a:cubicBezTo>
                  <a:pt x="5496" y="0"/>
                  <a:pt x="3493" y="1991"/>
                  <a:pt x="3493" y="4436"/>
                </a:cubicBezTo>
                <a:lnTo>
                  <a:pt x="3493" y="4506"/>
                </a:lnTo>
                <a:cubicBezTo>
                  <a:pt x="1502" y="4890"/>
                  <a:pt x="1" y="6636"/>
                  <a:pt x="1" y="8732"/>
                </a:cubicBezTo>
                <a:cubicBezTo>
                  <a:pt x="1" y="9722"/>
                  <a:pt x="338" y="10630"/>
                  <a:pt x="909" y="11352"/>
                </a:cubicBezTo>
                <a:lnTo>
                  <a:pt x="21457" y="11352"/>
                </a:lnTo>
                <a:cubicBezTo>
                  <a:pt x="21690" y="10909"/>
                  <a:pt x="21830" y="10420"/>
                  <a:pt x="21830" y="9896"/>
                </a:cubicBezTo>
                <a:cubicBezTo>
                  <a:pt x="21830" y="8208"/>
                  <a:pt x="20468" y="6834"/>
                  <a:pt x="18780" y="6834"/>
                </a:cubicBezTo>
                <a:cubicBezTo>
                  <a:pt x="18395" y="6834"/>
                  <a:pt x="18034" y="6904"/>
                  <a:pt x="17697" y="7044"/>
                </a:cubicBezTo>
                <a:cubicBezTo>
                  <a:pt x="17348" y="4855"/>
                  <a:pt x="15461" y="3202"/>
                  <a:pt x="13180" y="3202"/>
                </a:cubicBezTo>
                <a:cubicBezTo>
                  <a:pt x="12854" y="3202"/>
                  <a:pt x="12539" y="3225"/>
                  <a:pt x="12225" y="3295"/>
                </a:cubicBezTo>
                <a:cubicBezTo>
                  <a:pt x="11724" y="1397"/>
                  <a:pt x="10001" y="0"/>
                  <a:pt x="7941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70"/>
          <p:cNvSpPr/>
          <p:nvPr/>
        </p:nvSpPr>
        <p:spPr>
          <a:xfrm flipH="1">
            <a:off x="2859075" y="2847663"/>
            <a:ext cx="2028931" cy="766142"/>
          </a:xfrm>
          <a:custGeom>
            <a:avLst/>
            <a:gdLst/>
            <a:ahLst/>
            <a:cxnLst/>
            <a:rect l="l" t="t" r="r" b="b"/>
            <a:pathLst>
              <a:path w="31575" h="11923" extrusionOk="0">
                <a:moveTo>
                  <a:pt x="16963" y="1"/>
                </a:moveTo>
                <a:cubicBezTo>
                  <a:pt x="14786" y="1"/>
                  <a:pt x="12935" y="1340"/>
                  <a:pt x="12167" y="3249"/>
                </a:cubicBezTo>
                <a:cubicBezTo>
                  <a:pt x="11328" y="2492"/>
                  <a:pt x="10246" y="2038"/>
                  <a:pt x="9035" y="2038"/>
                </a:cubicBezTo>
                <a:cubicBezTo>
                  <a:pt x="6939" y="2038"/>
                  <a:pt x="5158" y="3424"/>
                  <a:pt x="4576" y="5321"/>
                </a:cubicBezTo>
                <a:cubicBezTo>
                  <a:pt x="4250" y="5228"/>
                  <a:pt x="3901" y="5170"/>
                  <a:pt x="3528" y="5170"/>
                </a:cubicBezTo>
                <a:cubicBezTo>
                  <a:pt x="1584" y="5170"/>
                  <a:pt x="0" y="6753"/>
                  <a:pt x="0" y="8709"/>
                </a:cubicBezTo>
                <a:cubicBezTo>
                  <a:pt x="12" y="10118"/>
                  <a:pt x="862" y="11340"/>
                  <a:pt x="2084" y="11888"/>
                </a:cubicBezTo>
                <a:lnTo>
                  <a:pt x="2084" y="11923"/>
                </a:lnTo>
                <a:lnTo>
                  <a:pt x="31307" y="11923"/>
                </a:lnTo>
                <a:cubicBezTo>
                  <a:pt x="31481" y="11620"/>
                  <a:pt x="31574" y="11282"/>
                  <a:pt x="31574" y="10898"/>
                </a:cubicBezTo>
                <a:cubicBezTo>
                  <a:pt x="31574" y="9780"/>
                  <a:pt x="30666" y="8861"/>
                  <a:pt x="29537" y="8861"/>
                </a:cubicBezTo>
                <a:cubicBezTo>
                  <a:pt x="29444" y="8861"/>
                  <a:pt x="29339" y="8884"/>
                  <a:pt x="29234" y="8896"/>
                </a:cubicBezTo>
                <a:cubicBezTo>
                  <a:pt x="28827" y="7685"/>
                  <a:pt x="27697" y="6823"/>
                  <a:pt x="26335" y="6823"/>
                </a:cubicBezTo>
                <a:cubicBezTo>
                  <a:pt x="26091" y="6823"/>
                  <a:pt x="25858" y="6858"/>
                  <a:pt x="25625" y="6916"/>
                </a:cubicBezTo>
                <a:cubicBezTo>
                  <a:pt x="25427" y="4949"/>
                  <a:pt x="23797" y="3424"/>
                  <a:pt x="21795" y="3354"/>
                </a:cubicBezTo>
                <a:cubicBezTo>
                  <a:pt x="21073" y="1398"/>
                  <a:pt x="19175" y="1"/>
                  <a:pt x="1696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70"/>
          <p:cNvSpPr/>
          <p:nvPr/>
        </p:nvSpPr>
        <p:spPr>
          <a:xfrm>
            <a:off x="5752500" y="493957"/>
            <a:ext cx="1311727" cy="673444"/>
          </a:xfrm>
          <a:custGeom>
            <a:avLst/>
            <a:gdLst/>
            <a:ahLst/>
            <a:cxnLst/>
            <a:rect l="l" t="t" r="r" b="b"/>
            <a:pathLst>
              <a:path w="18280" h="9385" extrusionOk="0">
                <a:moveTo>
                  <a:pt x="10153" y="1"/>
                </a:moveTo>
                <a:cubicBezTo>
                  <a:pt x="8046" y="1"/>
                  <a:pt x="6299" y="1491"/>
                  <a:pt x="5904" y="3494"/>
                </a:cubicBezTo>
                <a:cubicBezTo>
                  <a:pt x="5310" y="3109"/>
                  <a:pt x="4611" y="2911"/>
                  <a:pt x="3855" y="2911"/>
                </a:cubicBezTo>
                <a:cubicBezTo>
                  <a:pt x="1724" y="2911"/>
                  <a:pt x="1" y="4635"/>
                  <a:pt x="1" y="6765"/>
                </a:cubicBezTo>
                <a:cubicBezTo>
                  <a:pt x="1" y="7778"/>
                  <a:pt x="385" y="8698"/>
                  <a:pt x="1025" y="9385"/>
                </a:cubicBezTo>
                <a:lnTo>
                  <a:pt x="17464" y="9385"/>
                </a:lnTo>
                <a:cubicBezTo>
                  <a:pt x="17965" y="8744"/>
                  <a:pt x="18279" y="7929"/>
                  <a:pt x="18279" y="7045"/>
                </a:cubicBezTo>
                <a:cubicBezTo>
                  <a:pt x="18279" y="4961"/>
                  <a:pt x="16591" y="3272"/>
                  <a:pt x="14507" y="3272"/>
                </a:cubicBezTo>
                <a:lnTo>
                  <a:pt x="14356" y="3272"/>
                </a:lnTo>
                <a:cubicBezTo>
                  <a:pt x="13890" y="1398"/>
                  <a:pt x="12190" y="1"/>
                  <a:pt x="10153" y="1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70"/>
          <p:cNvSpPr/>
          <p:nvPr/>
        </p:nvSpPr>
        <p:spPr>
          <a:xfrm>
            <a:off x="5164788" y="1583739"/>
            <a:ext cx="1311704" cy="925652"/>
          </a:xfrm>
          <a:custGeom>
            <a:avLst/>
            <a:gdLst/>
            <a:ahLst/>
            <a:cxnLst/>
            <a:rect l="l" t="t" r="r" b="b"/>
            <a:pathLst>
              <a:path w="21365" h="15077" extrusionOk="0">
                <a:moveTo>
                  <a:pt x="10246" y="0"/>
                </a:moveTo>
                <a:cubicBezTo>
                  <a:pt x="8709" y="0"/>
                  <a:pt x="7335" y="664"/>
                  <a:pt x="6369" y="1712"/>
                </a:cubicBezTo>
                <a:cubicBezTo>
                  <a:pt x="5915" y="1572"/>
                  <a:pt x="5449" y="1502"/>
                  <a:pt x="4972" y="1502"/>
                </a:cubicBezTo>
                <a:cubicBezTo>
                  <a:pt x="2224" y="1502"/>
                  <a:pt x="1" y="3726"/>
                  <a:pt x="1" y="6473"/>
                </a:cubicBezTo>
                <a:cubicBezTo>
                  <a:pt x="1" y="7835"/>
                  <a:pt x="548" y="9070"/>
                  <a:pt x="1421" y="9966"/>
                </a:cubicBezTo>
                <a:cubicBezTo>
                  <a:pt x="1409" y="10129"/>
                  <a:pt x="1398" y="10292"/>
                  <a:pt x="1398" y="10455"/>
                </a:cubicBezTo>
                <a:cubicBezTo>
                  <a:pt x="1398" y="12434"/>
                  <a:pt x="2993" y="14029"/>
                  <a:pt x="4972" y="14029"/>
                </a:cubicBezTo>
                <a:cubicBezTo>
                  <a:pt x="5647" y="14029"/>
                  <a:pt x="6287" y="13843"/>
                  <a:pt x="6823" y="13505"/>
                </a:cubicBezTo>
                <a:cubicBezTo>
                  <a:pt x="7650" y="14472"/>
                  <a:pt x="8872" y="15077"/>
                  <a:pt x="10258" y="15077"/>
                </a:cubicBezTo>
                <a:cubicBezTo>
                  <a:pt x="11352" y="15077"/>
                  <a:pt x="12353" y="14693"/>
                  <a:pt x="13122" y="14041"/>
                </a:cubicBezTo>
                <a:cubicBezTo>
                  <a:pt x="13820" y="14483"/>
                  <a:pt x="14647" y="14751"/>
                  <a:pt x="15520" y="14751"/>
                </a:cubicBezTo>
                <a:cubicBezTo>
                  <a:pt x="18023" y="14751"/>
                  <a:pt x="20049" y="12725"/>
                  <a:pt x="20049" y="10222"/>
                </a:cubicBezTo>
                <a:cubicBezTo>
                  <a:pt x="20049" y="10047"/>
                  <a:pt x="20037" y="9884"/>
                  <a:pt x="20025" y="9721"/>
                </a:cubicBezTo>
                <a:cubicBezTo>
                  <a:pt x="20817" y="9279"/>
                  <a:pt x="21364" y="8418"/>
                  <a:pt x="21364" y="7428"/>
                </a:cubicBezTo>
                <a:cubicBezTo>
                  <a:pt x="21364" y="6043"/>
                  <a:pt x="20293" y="4925"/>
                  <a:pt x="18954" y="4797"/>
                </a:cubicBezTo>
                <a:cubicBezTo>
                  <a:pt x="18291" y="3132"/>
                  <a:pt x="16661" y="1956"/>
                  <a:pt x="14763" y="1956"/>
                </a:cubicBezTo>
                <a:cubicBezTo>
                  <a:pt x="14623" y="1956"/>
                  <a:pt x="14495" y="1968"/>
                  <a:pt x="14356" y="1968"/>
                </a:cubicBezTo>
                <a:cubicBezTo>
                  <a:pt x="13401" y="757"/>
                  <a:pt x="11911" y="0"/>
                  <a:pt x="10246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3D8396-6512-4B5A-8168-33820AA5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6" y="1678216"/>
            <a:ext cx="2895974" cy="28959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1E77A-770A-4E33-945A-C41A3E63D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404" y="1195753"/>
            <a:ext cx="2094135" cy="18631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1E33CD-4A28-4B54-B791-B5E074D68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429" y="3155241"/>
            <a:ext cx="1925578" cy="19227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674F5D-8CCD-4462-9055-5ABCB0FE1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833" y="3404476"/>
            <a:ext cx="1803939" cy="15136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7DA724-2E48-408E-A7F5-E862B18E0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352" y="318162"/>
            <a:ext cx="2727732" cy="27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6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2" y="1119114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7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69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79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5" y="2700424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8" y="1139037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3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5" y="3464237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3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0" y="2658935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6" y="3460062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19" y="1154510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0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22" name="Google Shape;6000;p67"/>
          <p:cNvSpPr/>
          <p:nvPr/>
        </p:nvSpPr>
        <p:spPr>
          <a:xfrm>
            <a:off x="3263396" y="1109077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860" y="4064924"/>
            <a:ext cx="303110" cy="420181"/>
            <a:chOff x="-38860325" y="3221750"/>
            <a:chExt cx="228425" cy="316650"/>
          </a:xfrm>
          <a:solidFill>
            <a:srgbClr val="00206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350" y="1800670"/>
            <a:ext cx="483152" cy="480761"/>
            <a:chOff x="-38538975" y="3954250"/>
            <a:chExt cx="318225" cy="316650"/>
          </a:xfrm>
          <a:solidFill>
            <a:srgbClr val="00206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299914" y="4214192"/>
            <a:ext cx="371546" cy="331550"/>
            <a:chOff x="-42996150" y="3612600"/>
            <a:chExt cx="323750" cy="288900"/>
          </a:xfrm>
          <a:solidFill>
            <a:srgbClr val="00206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528" y="4126469"/>
            <a:ext cx="372406" cy="364373"/>
            <a:chOff x="-41117650" y="3605525"/>
            <a:chExt cx="324500" cy="317500"/>
          </a:xfrm>
          <a:solidFill>
            <a:srgbClr val="00206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162" y="4157040"/>
            <a:ext cx="352265" cy="356769"/>
            <a:chOff x="-42617300" y="3587775"/>
            <a:chExt cx="306950" cy="310875"/>
          </a:xfrm>
          <a:solidFill>
            <a:srgbClr val="00206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927" y="4173509"/>
            <a:ext cx="365204" cy="332669"/>
            <a:chOff x="-40745125" y="3632900"/>
            <a:chExt cx="318225" cy="289875"/>
          </a:xfrm>
          <a:solidFill>
            <a:srgbClr val="00206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099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945" y="4140814"/>
            <a:ext cx="357086" cy="363398"/>
            <a:chOff x="-40372575" y="3604550"/>
            <a:chExt cx="311150" cy="316650"/>
          </a:xfrm>
          <a:solidFill>
            <a:srgbClr val="00206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50" y="4158603"/>
            <a:ext cx="365204" cy="363398"/>
            <a:chOff x="-41893475" y="3584850"/>
            <a:chExt cx="318225" cy="316650"/>
          </a:xfrm>
          <a:solidFill>
            <a:srgbClr val="00206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3037" y="4193491"/>
            <a:ext cx="362507" cy="283867"/>
            <a:chOff x="-41526450" y="3653375"/>
            <a:chExt cx="315875" cy="247350"/>
          </a:xfrm>
          <a:solidFill>
            <a:srgbClr val="00206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17" y="1891744"/>
            <a:ext cx="360504" cy="414709"/>
            <a:chOff x="-42971725" y="3217825"/>
            <a:chExt cx="275675" cy="317125"/>
          </a:xfrm>
          <a:solidFill>
            <a:srgbClr val="00206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480" y="1888680"/>
            <a:ext cx="416114" cy="415100"/>
            <a:chOff x="-41111350" y="3239100"/>
            <a:chExt cx="318200" cy="317425"/>
          </a:xfrm>
          <a:solidFill>
            <a:srgbClr val="00206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2" y="1891744"/>
            <a:ext cx="480716" cy="415100"/>
            <a:chOff x="-42651700" y="3217825"/>
            <a:chExt cx="367600" cy="317425"/>
          </a:xfrm>
          <a:solidFill>
            <a:srgbClr val="00206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5153" y="1867513"/>
            <a:ext cx="421868" cy="414479"/>
            <a:chOff x="-40748275" y="3238700"/>
            <a:chExt cx="322600" cy="316950"/>
          </a:xfrm>
          <a:solidFill>
            <a:srgbClr val="00206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417" y="1867735"/>
            <a:ext cx="415100" cy="378027"/>
            <a:chOff x="-40378075" y="3267450"/>
            <a:chExt cx="317425" cy="289075"/>
          </a:xfrm>
          <a:solidFill>
            <a:srgbClr val="00206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00206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7010" y="1856362"/>
            <a:ext cx="418206" cy="413074"/>
            <a:chOff x="-41530375" y="3218800"/>
            <a:chExt cx="319800" cy="315875"/>
          </a:xfrm>
          <a:solidFill>
            <a:srgbClr val="00206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546" y="2599751"/>
            <a:ext cx="501820" cy="501820"/>
            <a:chOff x="5049725" y="249400"/>
            <a:chExt cx="481825" cy="481825"/>
          </a:xfrm>
          <a:solidFill>
            <a:srgbClr val="00206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57" y="2670650"/>
            <a:ext cx="395025" cy="395025"/>
            <a:chOff x="5660400" y="238125"/>
            <a:chExt cx="481825" cy="481825"/>
          </a:xfrm>
          <a:solidFill>
            <a:srgbClr val="00206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278" y="2726921"/>
            <a:ext cx="441296" cy="284451"/>
            <a:chOff x="1492675" y="1520750"/>
            <a:chExt cx="481825" cy="310575"/>
          </a:xfrm>
          <a:solidFill>
            <a:srgbClr val="00206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407" y="2748310"/>
            <a:ext cx="338933" cy="317742"/>
            <a:chOff x="4456875" y="2635825"/>
            <a:chExt cx="481825" cy="451700"/>
          </a:xfrm>
          <a:solidFill>
            <a:srgbClr val="00206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057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128870" y="1179620"/>
            <a:ext cx="5793674" cy="3359816"/>
            <a:chOff x="4171826" y="1572826"/>
            <a:chExt cx="8233076" cy="4479755"/>
          </a:xfrm>
          <a:solidFill>
            <a:srgbClr val="002060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4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386" y="124702"/>
            <a:ext cx="8679898" cy="543185"/>
          </a:xfrm>
        </p:spPr>
        <p:txBody>
          <a:bodyPr/>
          <a:lstStyle/>
          <a:p>
            <a:r>
              <a:rPr lang="en-US" sz="48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509" y="3369518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768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367" y="3486042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4289" y="4387110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8976" y="3416941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404" y="4227352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481" y="4355127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655" y="4275685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996" y="4307386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1147" y="4333710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681" y="3514832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876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425" y="4333709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38" y="4314273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4032" y="3429336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1049" y="926483"/>
            <a:ext cx="425141" cy="424850"/>
            <a:chOff x="-34004625" y="3585850"/>
            <a:chExt cx="292225" cy="292025"/>
          </a:xfrm>
          <a:solidFill>
            <a:srgbClr val="00206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5164" y="1728545"/>
            <a:ext cx="414065" cy="412966"/>
            <a:chOff x="-30345325" y="3184750"/>
            <a:chExt cx="292225" cy="291450"/>
          </a:xfrm>
          <a:solidFill>
            <a:srgbClr val="00206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83" y="3483023"/>
            <a:ext cx="381641" cy="422300"/>
            <a:chOff x="-30354000" y="3569100"/>
            <a:chExt cx="292250" cy="292225"/>
          </a:xfrm>
          <a:solidFill>
            <a:srgbClr val="00206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0946" y="986055"/>
            <a:ext cx="373566" cy="372830"/>
            <a:chOff x="-31094350" y="3194000"/>
            <a:chExt cx="292225" cy="291650"/>
          </a:xfrm>
          <a:solidFill>
            <a:srgbClr val="00206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635" y="2558378"/>
            <a:ext cx="453661" cy="454361"/>
            <a:chOff x="-31093575" y="3552550"/>
            <a:chExt cx="291450" cy="291900"/>
          </a:xfrm>
          <a:solidFill>
            <a:srgbClr val="00206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160" y="935257"/>
            <a:ext cx="374965" cy="450422"/>
            <a:chOff x="-35814600" y="3202075"/>
            <a:chExt cx="242625" cy="291450"/>
          </a:xfrm>
          <a:solidFill>
            <a:srgbClr val="00206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723" y="908463"/>
            <a:ext cx="450421" cy="450422"/>
            <a:chOff x="-34003850" y="3227275"/>
            <a:chExt cx="291450" cy="291450"/>
          </a:xfrm>
          <a:solidFill>
            <a:srgbClr val="00206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940" y="916355"/>
            <a:ext cx="455290" cy="449186"/>
            <a:chOff x="-33645475" y="3228075"/>
            <a:chExt cx="294600" cy="290650"/>
          </a:xfrm>
          <a:solidFill>
            <a:srgbClr val="00206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00206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5164" y="916355"/>
            <a:ext cx="428514" cy="451040"/>
            <a:chOff x="-33277650" y="3226875"/>
            <a:chExt cx="277275" cy="291850"/>
          </a:xfrm>
          <a:solidFill>
            <a:srgbClr val="00206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00206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88" y="916564"/>
            <a:ext cx="456488" cy="451079"/>
            <a:chOff x="-34408675" y="3202075"/>
            <a:chExt cx="295375" cy="291875"/>
          </a:xfrm>
          <a:solidFill>
            <a:srgbClr val="00206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800" y="1679595"/>
            <a:ext cx="498608" cy="496390"/>
            <a:chOff x="-30735200" y="3552550"/>
            <a:chExt cx="292225" cy="290925"/>
          </a:xfrm>
          <a:solidFill>
            <a:srgbClr val="00206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00" y="1707901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83" y="1706388"/>
            <a:ext cx="460833" cy="449225"/>
            <a:chOff x="-31817400" y="3910025"/>
            <a:chExt cx="301675" cy="294075"/>
          </a:xfrm>
          <a:solidFill>
            <a:srgbClr val="00206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368" y="1706598"/>
            <a:ext cx="450026" cy="448804"/>
            <a:chOff x="-31455100" y="3909350"/>
            <a:chExt cx="294600" cy="293800"/>
          </a:xfrm>
          <a:solidFill>
            <a:srgbClr val="00206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850" y="1725784"/>
            <a:ext cx="446398" cy="447620"/>
            <a:chOff x="-32927950" y="3944800"/>
            <a:chExt cx="292225" cy="293025"/>
          </a:xfrm>
          <a:solidFill>
            <a:srgbClr val="00206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748" y="1700219"/>
            <a:ext cx="445214" cy="445176"/>
            <a:chOff x="-31093575" y="3911725"/>
            <a:chExt cx="291450" cy="291425"/>
          </a:xfrm>
          <a:solidFill>
            <a:srgbClr val="00206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530" y="1707952"/>
            <a:ext cx="469273" cy="446093"/>
            <a:chOff x="-32576675" y="3944600"/>
            <a:chExt cx="307200" cy="292025"/>
          </a:xfrm>
          <a:solidFill>
            <a:srgbClr val="00206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347" y="1707237"/>
            <a:ext cx="446398" cy="445214"/>
            <a:chOff x="-30735200" y="3910925"/>
            <a:chExt cx="292225" cy="291450"/>
          </a:xfrm>
          <a:solidFill>
            <a:srgbClr val="00206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72" y="2577096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sp>
        <p:nvSpPr>
          <p:cNvPr id="356" name="Google Shape;5955;p86"/>
          <p:cNvSpPr/>
          <p:nvPr/>
        </p:nvSpPr>
        <p:spPr>
          <a:xfrm>
            <a:off x="4879373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833" y="2589233"/>
            <a:ext cx="461288" cy="462005"/>
            <a:chOff x="-38538975" y="3954250"/>
            <a:chExt cx="318225" cy="316650"/>
          </a:xfrm>
          <a:solidFill>
            <a:srgbClr val="00206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853" y="2571604"/>
            <a:ext cx="465818" cy="464303"/>
            <a:chOff x="-37385100" y="3949908"/>
            <a:chExt cx="321350" cy="318225"/>
          </a:xfrm>
          <a:solidFill>
            <a:srgbClr val="00206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47" y="3495290"/>
            <a:ext cx="406289" cy="408912"/>
            <a:chOff x="-40011050" y="3972375"/>
            <a:chExt cx="316650" cy="316625"/>
          </a:xfrm>
          <a:solidFill>
            <a:srgbClr val="00206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311" y="2583008"/>
            <a:ext cx="272918" cy="462005"/>
            <a:chOff x="-38109725" y="3955025"/>
            <a:chExt cx="188275" cy="316650"/>
          </a:xfrm>
          <a:solidFill>
            <a:srgbClr val="00206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054" y="2604495"/>
            <a:ext cx="454439" cy="462589"/>
            <a:chOff x="-39647175" y="3972000"/>
            <a:chExt cx="313500" cy="317050"/>
          </a:xfrm>
          <a:solidFill>
            <a:srgbClr val="00206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282" y="2576275"/>
            <a:ext cx="456722" cy="464303"/>
            <a:chOff x="-37804925" y="3953450"/>
            <a:chExt cx="315075" cy="318225"/>
          </a:xfrm>
          <a:solidFill>
            <a:srgbClr val="00206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841" y="3523546"/>
            <a:ext cx="492364" cy="387939"/>
            <a:chOff x="5629975" y="3255775"/>
            <a:chExt cx="504500" cy="397500"/>
          </a:xfrm>
          <a:solidFill>
            <a:srgbClr val="00206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7944" y="2595842"/>
            <a:ext cx="556457" cy="457373"/>
            <a:chOff x="6234950" y="3255925"/>
            <a:chExt cx="483250" cy="397200"/>
          </a:xfrm>
          <a:solidFill>
            <a:schemeClr val="tx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13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upo 207">
            <a:extLst>
              <a:ext uri="{FF2B5EF4-FFF2-40B4-BE49-F238E27FC236}">
                <a16:creationId xmlns:a16="http://schemas.microsoft.com/office/drawing/2014/main" id="{C8EFAD40-1D72-495D-AE16-2A76486964B7}"/>
              </a:ext>
            </a:extLst>
          </p:cNvPr>
          <p:cNvGrpSpPr/>
          <p:nvPr/>
        </p:nvGrpSpPr>
        <p:grpSpPr>
          <a:xfrm>
            <a:off x="99762" y="40069"/>
            <a:ext cx="6438900" cy="990601"/>
            <a:chOff x="527050" y="-1120776"/>
            <a:chExt cx="6438900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B0B96CA2-88C5-45C2-AFF2-C25D9B9DB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6">
              <a:extLst>
                <a:ext uri="{FF2B5EF4-FFF2-40B4-BE49-F238E27FC236}">
                  <a16:creationId xmlns:a16="http://schemas.microsoft.com/office/drawing/2014/main" id="{1E39BCF9-D9B7-40AC-B724-181D210F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Rectangle 7">
              <a:extLst>
                <a:ext uri="{FF2B5EF4-FFF2-40B4-BE49-F238E27FC236}">
                  <a16:creationId xmlns:a16="http://schemas.microsoft.com/office/drawing/2014/main" id="{175430BE-BD83-4B69-A999-F872DB51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315913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8">
              <a:extLst>
                <a:ext uri="{FF2B5EF4-FFF2-40B4-BE49-F238E27FC236}">
                  <a16:creationId xmlns:a16="http://schemas.microsoft.com/office/drawing/2014/main" id="{08D07007-A3A4-45FD-8616-32C33D4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9">
              <a:extLst>
                <a:ext uri="{FF2B5EF4-FFF2-40B4-BE49-F238E27FC236}">
                  <a16:creationId xmlns:a16="http://schemas.microsoft.com/office/drawing/2014/main" id="{43C0D86E-AC23-416A-9B31-F5971D95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0">
              <a:extLst>
                <a:ext uri="{FF2B5EF4-FFF2-40B4-BE49-F238E27FC236}">
                  <a16:creationId xmlns:a16="http://schemas.microsoft.com/office/drawing/2014/main" id="{5CF5DC37-8802-47AE-81B4-868F2B7E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7" name="Google Shape;1187;p39"/>
          <p:cNvGrpSpPr/>
          <p:nvPr/>
        </p:nvGrpSpPr>
        <p:grpSpPr>
          <a:xfrm>
            <a:off x="3581819" y="1632953"/>
            <a:ext cx="2020121" cy="2020121"/>
            <a:chOff x="3581819" y="1632953"/>
            <a:chExt cx="2020121" cy="2020121"/>
          </a:xfrm>
        </p:grpSpPr>
        <p:grpSp>
          <p:nvGrpSpPr>
            <p:cNvPr id="1188" name="Google Shape;1188;p39"/>
            <p:cNvGrpSpPr/>
            <p:nvPr/>
          </p:nvGrpSpPr>
          <p:grpSpPr>
            <a:xfrm>
              <a:off x="3581819" y="1632953"/>
              <a:ext cx="2020121" cy="2020121"/>
              <a:chOff x="3581819" y="1632953"/>
              <a:chExt cx="2020121" cy="2020121"/>
            </a:xfrm>
          </p:grpSpPr>
          <p:grpSp>
            <p:nvGrpSpPr>
              <p:cNvPr id="1189" name="Google Shape;1189;p39"/>
              <p:cNvGrpSpPr/>
              <p:nvPr/>
            </p:nvGrpSpPr>
            <p:grpSpPr>
              <a:xfrm>
                <a:off x="3653130" y="1700146"/>
                <a:ext cx="1842490" cy="1753223"/>
                <a:chOff x="4681200" y="453950"/>
                <a:chExt cx="1180100" cy="1122925"/>
              </a:xfrm>
            </p:grpSpPr>
            <p:sp>
              <p:nvSpPr>
                <p:cNvPr id="1190" name="Google Shape;1190;p39"/>
                <p:cNvSpPr/>
                <p:nvPr/>
              </p:nvSpPr>
              <p:spPr>
                <a:xfrm>
                  <a:off x="4705250" y="461800"/>
                  <a:ext cx="1156050" cy="1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2" h="44294" extrusionOk="0">
                      <a:moveTo>
                        <a:pt x="22211" y="0"/>
                      </a:moveTo>
                      <a:cubicBezTo>
                        <a:pt x="20940" y="0"/>
                        <a:pt x="19673" y="126"/>
                        <a:pt x="18434" y="427"/>
                      </a:cubicBezTo>
                      <a:cubicBezTo>
                        <a:pt x="15505" y="1117"/>
                        <a:pt x="12743" y="2415"/>
                        <a:pt x="10295" y="4151"/>
                      </a:cubicBezTo>
                      <a:cubicBezTo>
                        <a:pt x="7533" y="6181"/>
                        <a:pt x="5211" y="8796"/>
                        <a:pt x="3600" y="11788"/>
                      </a:cubicBezTo>
                      <a:cubicBezTo>
                        <a:pt x="1" y="18630"/>
                        <a:pt x="273" y="27335"/>
                        <a:pt x="4353" y="33863"/>
                      </a:cubicBezTo>
                      <a:cubicBezTo>
                        <a:pt x="8315" y="40223"/>
                        <a:pt x="15691" y="44294"/>
                        <a:pt x="23185" y="44294"/>
                      </a:cubicBezTo>
                      <a:cubicBezTo>
                        <a:pt x="23408" y="44294"/>
                        <a:pt x="23631" y="44290"/>
                        <a:pt x="23854" y="44283"/>
                      </a:cubicBezTo>
                      <a:cubicBezTo>
                        <a:pt x="31575" y="44011"/>
                        <a:pt x="38961" y="39407"/>
                        <a:pt x="42601" y="32586"/>
                      </a:cubicBezTo>
                      <a:cubicBezTo>
                        <a:pt x="46242" y="25786"/>
                        <a:pt x="45928" y="17061"/>
                        <a:pt x="41848" y="10512"/>
                      </a:cubicBezTo>
                      <a:cubicBezTo>
                        <a:pt x="38626" y="5344"/>
                        <a:pt x="33144" y="1703"/>
                        <a:pt x="27139" y="531"/>
                      </a:cubicBezTo>
                      <a:cubicBezTo>
                        <a:pt x="25520" y="212"/>
                        <a:pt x="23861" y="0"/>
                        <a:pt x="222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9"/>
                <p:cNvSpPr/>
                <p:nvPr/>
              </p:nvSpPr>
              <p:spPr>
                <a:xfrm>
                  <a:off x="4681200" y="453950"/>
                  <a:ext cx="1164950" cy="11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8" h="44917" extrusionOk="0">
                      <a:moveTo>
                        <a:pt x="23304" y="674"/>
                      </a:moveTo>
                      <a:cubicBezTo>
                        <a:pt x="25468" y="674"/>
                        <a:pt x="27645" y="1019"/>
                        <a:pt x="29712" y="1599"/>
                      </a:cubicBezTo>
                      <a:cubicBezTo>
                        <a:pt x="33834" y="2749"/>
                        <a:pt x="37621" y="5072"/>
                        <a:pt x="40487" y="8294"/>
                      </a:cubicBezTo>
                      <a:cubicBezTo>
                        <a:pt x="43438" y="11642"/>
                        <a:pt x="45216" y="15931"/>
                        <a:pt x="45656" y="20367"/>
                      </a:cubicBezTo>
                      <a:cubicBezTo>
                        <a:pt x="46074" y="24824"/>
                        <a:pt x="45216" y="29364"/>
                        <a:pt x="42998" y="33256"/>
                      </a:cubicBezTo>
                      <a:cubicBezTo>
                        <a:pt x="40927" y="36897"/>
                        <a:pt x="37726" y="39847"/>
                        <a:pt x="34043" y="41793"/>
                      </a:cubicBezTo>
                      <a:cubicBezTo>
                        <a:pt x="30937" y="43416"/>
                        <a:pt x="27496" y="44282"/>
                        <a:pt x="24011" y="44282"/>
                      </a:cubicBezTo>
                      <a:cubicBezTo>
                        <a:pt x="23318" y="44282"/>
                        <a:pt x="22623" y="44248"/>
                        <a:pt x="21928" y="44178"/>
                      </a:cubicBezTo>
                      <a:cubicBezTo>
                        <a:pt x="17639" y="43739"/>
                        <a:pt x="13454" y="41918"/>
                        <a:pt x="10148" y="39177"/>
                      </a:cubicBezTo>
                      <a:cubicBezTo>
                        <a:pt x="6759" y="36416"/>
                        <a:pt x="4331" y="32670"/>
                        <a:pt x="3181" y="28444"/>
                      </a:cubicBezTo>
                      <a:cubicBezTo>
                        <a:pt x="2009" y="24112"/>
                        <a:pt x="2134" y="19426"/>
                        <a:pt x="3599" y="15157"/>
                      </a:cubicBezTo>
                      <a:cubicBezTo>
                        <a:pt x="3928" y="14212"/>
                        <a:pt x="4337" y="13267"/>
                        <a:pt x="4808" y="12361"/>
                      </a:cubicBezTo>
                      <a:lnTo>
                        <a:pt x="4808" y="12361"/>
                      </a:lnTo>
                      <a:cubicBezTo>
                        <a:pt x="4825" y="12341"/>
                        <a:pt x="4840" y="12317"/>
                        <a:pt x="4855" y="12291"/>
                      </a:cubicBezTo>
                      <a:cubicBezTo>
                        <a:pt x="7072" y="8106"/>
                        <a:pt x="10692" y="4737"/>
                        <a:pt x="14982" y="2687"/>
                      </a:cubicBezTo>
                      <a:cubicBezTo>
                        <a:pt x="17262" y="1599"/>
                        <a:pt x="19773" y="824"/>
                        <a:pt x="22305" y="699"/>
                      </a:cubicBezTo>
                      <a:cubicBezTo>
                        <a:pt x="22637" y="682"/>
                        <a:pt x="22971" y="674"/>
                        <a:pt x="23304" y="674"/>
                      </a:cubicBezTo>
                      <a:close/>
                      <a:moveTo>
                        <a:pt x="23454" y="1"/>
                      </a:moveTo>
                      <a:cubicBezTo>
                        <a:pt x="21670" y="1"/>
                        <a:pt x="19898" y="227"/>
                        <a:pt x="18204" y="720"/>
                      </a:cubicBezTo>
                      <a:cubicBezTo>
                        <a:pt x="13454" y="2122"/>
                        <a:pt x="9228" y="5009"/>
                        <a:pt x="6215" y="8943"/>
                      </a:cubicBezTo>
                      <a:cubicBezTo>
                        <a:pt x="5482" y="9884"/>
                        <a:pt x="4834" y="10910"/>
                        <a:pt x="4290" y="11956"/>
                      </a:cubicBezTo>
                      <a:cubicBezTo>
                        <a:pt x="0" y="20095"/>
                        <a:pt x="1193" y="30641"/>
                        <a:pt x="7386" y="37483"/>
                      </a:cubicBezTo>
                      <a:cubicBezTo>
                        <a:pt x="11713" y="42230"/>
                        <a:pt x="17937" y="44917"/>
                        <a:pt x="24224" y="44917"/>
                      </a:cubicBezTo>
                      <a:cubicBezTo>
                        <a:pt x="26695" y="44917"/>
                        <a:pt x="29175" y="44502"/>
                        <a:pt x="31553" y="43634"/>
                      </a:cubicBezTo>
                      <a:cubicBezTo>
                        <a:pt x="35612" y="42128"/>
                        <a:pt x="39253" y="39491"/>
                        <a:pt x="41889" y="36102"/>
                      </a:cubicBezTo>
                      <a:cubicBezTo>
                        <a:pt x="44672" y="32503"/>
                        <a:pt x="46179" y="28088"/>
                        <a:pt x="46388" y="23568"/>
                      </a:cubicBezTo>
                      <a:cubicBezTo>
                        <a:pt x="46597" y="18965"/>
                        <a:pt x="45405" y="14278"/>
                        <a:pt x="42915" y="10387"/>
                      </a:cubicBezTo>
                      <a:cubicBezTo>
                        <a:pt x="40508" y="6641"/>
                        <a:pt x="36930" y="3733"/>
                        <a:pt x="32850" y="1975"/>
                      </a:cubicBezTo>
                      <a:cubicBezTo>
                        <a:pt x="29930" y="737"/>
                        <a:pt x="26671" y="1"/>
                        <a:pt x="234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2" name="Google Shape;1192;p39"/>
              <p:cNvGrpSpPr/>
              <p:nvPr/>
            </p:nvGrpSpPr>
            <p:grpSpPr>
              <a:xfrm rot="-8100000">
                <a:off x="3889389" y="1917063"/>
                <a:ext cx="1404980" cy="1451902"/>
                <a:chOff x="2443099" y="1255200"/>
                <a:chExt cx="1933576" cy="1998150"/>
              </a:xfrm>
            </p:grpSpPr>
            <p:sp>
              <p:nvSpPr>
                <p:cNvPr id="1193" name="Google Shape;1193;p39"/>
                <p:cNvSpPr/>
                <p:nvPr/>
              </p:nvSpPr>
              <p:spPr>
                <a:xfrm>
                  <a:off x="2621775" y="2872250"/>
                  <a:ext cx="379075" cy="2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3" h="10408" extrusionOk="0">
                      <a:moveTo>
                        <a:pt x="4732" y="0"/>
                      </a:moveTo>
                      <a:cubicBezTo>
                        <a:pt x="3077" y="0"/>
                        <a:pt x="1834" y="586"/>
                        <a:pt x="1517" y="1695"/>
                      </a:cubicBezTo>
                      <a:cubicBezTo>
                        <a:pt x="0" y="7338"/>
                        <a:pt x="6809" y="10407"/>
                        <a:pt x="10175" y="10407"/>
                      </a:cubicBezTo>
                      <a:cubicBezTo>
                        <a:pt x="10538" y="10407"/>
                        <a:pt x="10861" y="10372"/>
                        <a:pt x="11130" y="10300"/>
                      </a:cubicBezTo>
                      <a:cubicBezTo>
                        <a:pt x="13886" y="9627"/>
                        <a:pt x="15163" y="5325"/>
                        <a:pt x="11130" y="2300"/>
                      </a:cubicBezTo>
                      <a:cubicBezTo>
                        <a:pt x="8962" y="737"/>
                        <a:pt x="6588" y="0"/>
                        <a:pt x="47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3768825" y="3014450"/>
                  <a:ext cx="346000" cy="2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0" h="9556" extrusionOk="0">
                      <a:moveTo>
                        <a:pt x="7928" y="1"/>
                      </a:moveTo>
                      <a:cubicBezTo>
                        <a:pt x="7258" y="1"/>
                        <a:pt x="6558" y="82"/>
                        <a:pt x="5848" y="242"/>
                      </a:cubicBezTo>
                      <a:cubicBezTo>
                        <a:pt x="2286" y="982"/>
                        <a:pt x="0" y="3738"/>
                        <a:pt x="471" y="5889"/>
                      </a:cubicBezTo>
                      <a:cubicBezTo>
                        <a:pt x="874" y="8376"/>
                        <a:pt x="3697" y="8443"/>
                        <a:pt x="6857" y="9384"/>
                      </a:cubicBezTo>
                      <a:cubicBezTo>
                        <a:pt x="7240" y="9501"/>
                        <a:pt x="7637" y="9555"/>
                        <a:pt x="8036" y="9555"/>
                      </a:cubicBezTo>
                      <a:cubicBezTo>
                        <a:pt x="10862" y="9555"/>
                        <a:pt x="13840" y="6825"/>
                        <a:pt x="13310" y="3939"/>
                      </a:cubicBezTo>
                      <a:cubicBezTo>
                        <a:pt x="12825" y="1302"/>
                        <a:pt x="10617" y="1"/>
                        <a:pt x="79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2443099" y="2293006"/>
                  <a:ext cx="179475" cy="9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9" h="3884" extrusionOk="0">
                      <a:moveTo>
                        <a:pt x="4069" y="1"/>
                      </a:moveTo>
                      <a:cubicBezTo>
                        <a:pt x="2823" y="1"/>
                        <a:pt x="1550" y="329"/>
                        <a:pt x="1076" y="892"/>
                      </a:cubicBezTo>
                      <a:cubicBezTo>
                        <a:pt x="0" y="2035"/>
                        <a:pt x="1009" y="3648"/>
                        <a:pt x="2487" y="3783"/>
                      </a:cubicBezTo>
                      <a:cubicBezTo>
                        <a:pt x="2928" y="3835"/>
                        <a:pt x="3424" y="3884"/>
                        <a:pt x="3922" y="3884"/>
                      </a:cubicBezTo>
                      <a:cubicBezTo>
                        <a:pt x="5324" y="3884"/>
                        <a:pt x="6743" y="3502"/>
                        <a:pt x="6991" y="1766"/>
                      </a:cubicBezTo>
                      <a:cubicBezTo>
                        <a:pt x="7179" y="526"/>
                        <a:pt x="5646" y="1"/>
                        <a:pt x="40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9"/>
                <p:cNvSpPr/>
                <p:nvPr/>
              </p:nvSpPr>
              <p:spPr>
                <a:xfrm>
                  <a:off x="4153650" y="1869825"/>
                  <a:ext cx="2230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1" h="6399" extrusionOk="0">
                      <a:moveTo>
                        <a:pt x="4273" y="1"/>
                      </a:moveTo>
                      <a:cubicBezTo>
                        <a:pt x="3942" y="1"/>
                        <a:pt x="3632" y="39"/>
                        <a:pt x="3361" y="116"/>
                      </a:cubicBezTo>
                      <a:cubicBezTo>
                        <a:pt x="1614" y="923"/>
                        <a:pt x="0" y="3141"/>
                        <a:pt x="3361" y="5830"/>
                      </a:cubicBezTo>
                      <a:cubicBezTo>
                        <a:pt x="3771" y="6163"/>
                        <a:pt x="4513" y="6399"/>
                        <a:pt x="5308" y="6399"/>
                      </a:cubicBezTo>
                      <a:cubicBezTo>
                        <a:pt x="6599" y="6399"/>
                        <a:pt x="8028" y="5778"/>
                        <a:pt x="8403" y="3948"/>
                      </a:cubicBezTo>
                      <a:cubicBezTo>
                        <a:pt x="8921" y="1359"/>
                        <a:pt x="6237" y="1"/>
                        <a:pt x="42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9"/>
                <p:cNvSpPr/>
                <p:nvPr/>
              </p:nvSpPr>
              <p:spPr>
                <a:xfrm>
                  <a:off x="3998225" y="1499250"/>
                  <a:ext cx="306700" cy="15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8" h="6388" extrusionOk="0">
                      <a:moveTo>
                        <a:pt x="4959" y="1"/>
                      </a:moveTo>
                      <a:cubicBezTo>
                        <a:pt x="1584" y="1"/>
                        <a:pt x="1" y="1703"/>
                        <a:pt x="4201" y="5394"/>
                      </a:cubicBezTo>
                      <a:cubicBezTo>
                        <a:pt x="4867" y="5955"/>
                        <a:pt x="6446" y="6388"/>
                        <a:pt x="7958" y="6388"/>
                      </a:cubicBezTo>
                      <a:cubicBezTo>
                        <a:pt x="9346" y="6388"/>
                        <a:pt x="10677" y="6023"/>
                        <a:pt x="11192" y="5058"/>
                      </a:cubicBezTo>
                      <a:cubicBezTo>
                        <a:pt x="12267" y="3042"/>
                        <a:pt x="9309" y="353"/>
                        <a:pt x="5545" y="17"/>
                      </a:cubicBezTo>
                      <a:cubicBezTo>
                        <a:pt x="5344" y="6"/>
                        <a:pt x="5149" y="1"/>
                        <a:pt x="4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9"/>
                <p:cNvSpPr/>
                <p:nvPr/>
              </p:nvSpPr>
              <p:spPr>
                <a:xfrm>
                  <a:off x="3320125" y="1354100"/>
                  <a:ext cx="235775" cy="13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5306" extrusionOk="0">
                      <a:moveTo>
                        <a:pt x="5110" y="0"/>
                      </a:moveTo>
                      <a:cubicBezTo>
                        <a:pt x="4263" y="0"/>
                        <a:pt x="3426" y="129"/>
                        <a:pt x="2757" y="378"/>
                      </a:cubicBezTo>
                      <a:cubicBezTo>
                        <a:pt x="404" y="1252"/>
                        <a:pt x="1" y="2798"/>
                        <a:pt x="2757" y="4814"/>
                      </a:cubicBezTo>
                      <a:cubicBezTo>
                        <a:pt x="3224" y="5140"/>
                        <a:pt x="3962" y="5305"/>
                        <a:pt x="4774" y="5305"/>
                      </a:cubicBezTo>
                      <a:cubicBezTo>
                        <a:pt x="6645" y="5305"/>
                        <a:pt x="8908" y="4425"/>
                        <a:pt x="9142" y="2596"/>
                      </a:cubicBezTo>
                      <a:cubicBezTo>
                        <a:pt x="9431" y="816"/>
                        <a:pt x="7241" y="0"/>
                        <a:pt x="51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9"/>
                <p:cNvSpPr/>
                <p:nvPr/>
              </p:nvSpPr>
              <p:spPr>
                <a:xfrm>
                  <a:off x="3069725" y="1255200"/>
                  <a:ext cx="161175" cy="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2903" extrusionOk="0">
                      <a:moveTo>
                        <a:pt x="3647" y="1"/>
                      </a:moveTo>
                      <a:cubicBezTo>
                        <a:pt x="3466" y="1"/>
                        <a:pt x="3281" y="11"/>
                        <a:pt x="3093" y="32"/>
                      </a:cubicBezTo>
                      <a:cubicBezTo>
                        <a:pt x="1412" y="166"/>
                        <a:pt x="1" y="1443"/>
                        <a:pt x="2085" y="2452"/>
                      </a:cubicBezTo>
                      <a:cubicBezTo>
                        <a:pt x="2755" y="2746"/>
                        <a:pt x="3563" y="2902"/>
                        <a:pt x="4298" y="2902"/>
                      </a:cubicBezTo>
                      <a:cubicBezTo>
                        <a:pt x="5406" y="2902"/>
                        <a:pt x="6346" y="2548"/>
                        <a:pt x="6387" y="1780"/>
                      </a:cubicBezTo>
                      <a:cubicBezTo>
                        <a:pt x="6447" y="755"/>
                        <a:pt x="5211" y="1"/>
                        <a:pt x="36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0" name="Google Shape;1200;p39"/>
            <p:cNvSpPr/>
            <p:nvPr/>
          </p:nvSpPr>
          <p:spPr>
            <a:xfrm>
              <a:off x="4800533" y="2047794"/>
              <a:ext cx="162028" cy="116222"/>
            </a:xfrm>
            <a:custGeom>
              <a:avLst/>
              <a:gdLst/>
              <a:ahLst/>
              <a:cxnLst/>
              <a:rect l="l" t="t" r="r" b="b"/>
              <a:pathLst>
                <a:path w="8921" h="6399" extrusionOk="0">
                  <a:moveTo>
                    <a:pt x="4273" y="1"/>
                  </a:moveTo>
                  <a:cubicBezTo>
                    <a:pt x="3942" y="1"/>
                    <a:pt x="3632" y="39"/>
                    <a:pt x="3361" y="116"/>
                  </a:cubicBezTo>
                  <a:cubicBezTo>
                    <a:pt x="1614" y="923"/>
                    <a:pt x="0" y="3141"/>
                    <a:pt x="3361" y="5830"/>
                  </a:cubicBezTo>
                  <a:cubicBezTo>
                    <a:pt x="3771" y="6163"/>
                    <a:pt x="4513" y="6399"/>
                    <a:pt x="5308" y="6399"/>
                  </a:cubicBezTo>
                  <a:cubicBezTo>
                    <a:pt x="6599" y="6399"/>
                    <a:pt x="8028" y="5778"/>
                    <a:pt x="8403" y="3948"/>
                  </a:cubicBezTo>
                  <a:cubicBezTo>
                    <a:pt x="8921" y="1359"/>
                    <a:pt x="6237" y="1"/>
                    <a:pt x="4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39"/>
          <p:cNvSpPr/>
          <p:nvPr/>
        </p:nvSpPr>
        <p:spPr>
          <a:xfrm rot="1338156">
            <a:off x="3714460" y="1700075"/>
            <a:ext cx="1700403" cy="1754774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39"/>
          <p:cNvGrpSpPr/>
          <p:nvPr/>
        </p:nvGrpSpPr>
        <p:grpSpPr>
          <a:xfrm>
            <a:off x="6427524" y="1699428"/>
            <a:ext cx="1849800" cy="1754683"/>
            <a:chOff x="6579924" y="1699428"/>
            <a:chExt cx="1849800" cy="1754683"/>
          </a:xfrm>
        </p:grpSpPr>
        <p:grpSp>
          <p:nvGrpSpPr>
            <p:cNvPr id="1203" name="Google Shape;1203;p39"/>
            <p:cNvGrpSpPr/>
            <p:nvPr/>
          </p:nvGrpSpPr>
          <p:grpSpPr>
            <a:xfrm>
              <a:off x="6579924" y="1699428"/>
              <a:ext cx="1844063" cy="1754683"/>
              <a:chOff x="6579924" y="1775628"/>
              <a:chExt cx="1844063" cy="1754683"/>
            </a:xfrm>
          </p:grpSpPr>
          <p:sp>
            <p:nvSpPr>
              <p:cNvPr id="1204" name="Google Shape;1204;p39"/>
              <p:cNvSpPr/>
              <p:nvPr/>
            </p:nvSpPr>
            <p:spPr>
              <a:xfrm>
                <a:off x="6617544" y="1787894"/>
                <a:ext cx="1806444" cy="1730345"/>
              </a:xfrm>
              <a:custGeom>
                <a:avLst/>
                <a:gdLst/>
                <a:ahLst/>
                <a:cxnLst/>
                <a:rect l="l" t="t" r="r" b="b"/>
                <a:pathLst>
                  <a:path w="46242" h="44294" extrusionOk="0">
                    <a:moveTo>
                      <a:pt x="22225" y="0"/>
                    </a:moveTo>
                    <a:cubicBezTo>
                      <a:pt x="20956" y="0"/>
                      <a:pt x="19694" y="126"/>
                      <a:pt x="18455" y="427"/>
                    </a:cubicBezTo>
                    <a:cubicBezTo>
                      <a:pt x="15526" y="1117"/>
                      <a:pt x="12743" y="2415"/>
                      <a:pt x="10316" y="4151"/>
                    </a:cubicBezTo>
                    <a:cubicBezTo>
                      <a:pt x="7533" y="6181"/>
                      <a:pt x="5210" y="8796"/>
                      <a:pt x="3620" y="11788"/>
                    </a:cubicBezTo>
                    <a:cubicBezTo>
                      <a:pt x="0" y="18630"/>
                      <a:pt x="293" y="27335"/>
                      <a:pt x="4373" y="33863"/>
                    </a:cubicBezTo>
                    <a:cubicBezTo>
                      <a:pt x="8336" y="40223"/>
                      <a:pt x="15712" y="44294"/>
                      <a:pt x="23186" y="44294"/>
                    </a:cubicBezTo>
                    <a:cubicBezTo>
                      <a:pt x="23408" y="44294"/>
                      <a:pt x="23631" y="44290"/>
                      <a:pt x="23853" y="44283"/>
                    </a:cubicBezTo>
                    <a:cubicBezTo>
                      <a:pt x="31574" y="44011"/>
                      <a:pt x="38981" y="39407"/>
                      <a:pt x="42622" y="32586"/>
                    </a:cubicBezTo>
                    <a:cubicBezTo>
                      <a:pt x="46242" y="25765"/>
                      <a:pt x="45928" y="17061"/>
                      <a:pt x="41848" y="10512"/>
                    </a:cubicBezTo>
                    <a:cubicBezTo>
                      <a:pt x="38646" y="5344"/>
                      <a:pt x="33143" y="1703"/>
                      <a:pt x="27159" y="531"/>
                    </a:cubicBezTo>
                    <a:cubicBezTo>
                      <a:pt x="25529" y="212"/>
                      <a:pt x="23871" y="0"/>
                      <a:pt x="22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9"/>
              <p:cNvSpPr/>
              <p:nvPr/>
            </p:nvSpPr>
            <p:spPr>
              <a:xfrm>
                <a:off x="6579924" y="1775628"/>
                <a:ext cx="1821992" cy="1754683"/>
              </a:xfrm>
              <a:custGeom>
                <a:avLst/>
                <a:gdLst/>
                <a:ahLst/>
                <a:cxnLst/>
                <a:rect l="l" t="t" r="r" b="b"/>
                <a:pathLst>
                  <a:path w="46640" h="44917" extrusionOk="0">
                    <a:moveTo>
                      <a:pt x="23305" y="674"/>
                    </a:moveTo>
                    <a:cubicBezTo>
                      <a:pt x="25469" y="674"/>
                      <a:pt x="27646" y="1019"/>
                      <a:pt x="29712" y="1599"/>
                    </a:cubicBezTo>
                    <a:cubicBezTo>
                      <a:pt x="33855" y="2749"/>
                      <a:pt x="37643" y="5072"/>
                      <a:pt x="40488" y="8294"/>
                    </a:cubicBezTo>
                    <a:cubicBezTo>
                      <a:pt x="43438" y="11642"/>
                      <a:pt x="45217" y="15931"/>
                      <a:pt x="45677" y="20367"/>
                    </a:cubicBezTo>
                    <a:cubicBezTo>
                      <a:pt x="46096" y="24824"/>
                      <a:pt x="45217" y="29364"/>
                      <a:pt x="42999" y="33256"/>
                    </a:cubicBezTo>
                    <a:cubicBezTo>
                      <a:pt x="40928" y="36897"/>
                      <a:pt x="37747" y="39847"/>
                      <a:pt x="34065" y="41793"/>
                    </a:cubicBezTo>
                    <a:cubicBezTo>
                      <a:pt x="30958" y="43416"/>
                      <a:pt x="27517" y="44282"/>
                      <a:pt x="24033" y="44282"/>
                    </a:cubicBezTo>
                    <a:cubicBezTo>
                      <a:pt x="23339" y="44282"/>
                      <a:pt x="22644" y="44248"/>
                      <a:pt x="21950" y="44178"/>
                    </a:cubicBezTo>
                    <a:cubicBezTo>
                      <a:pt x="17660" y="43739"/>
                      <a:pt x="13476" y="41918"/>
                      <a:pt x="10149" y="39177"/>
                    </a:cubicBezTo>
                    <a:cubicBezTo>
                      <a:pt x="6780" y="36416"/>
                      <a:pt x="4332" y="32670"/>
                      <a:pt x="3181" y="28444"/>
                    </a:cubicBezTo>
                    <a:cubicBezTo>
                      <a:pt x="2010" y="24112"/>
                      <a:pt x="2135" y="19426"/>
                      <a:pt x="3642" y="15157"/>
                    </a:cubicBezTo>
                    <a:cubicBezTo>
                      <a:pt x="3976" y="14195"/>
                      <a:pt x="4395" y="13232"/>
                      <a:pt x="4855" y="12312"/>
                    </a:cubicBezTo>
                    <a:cubicBezTo>
                      <a:pt x="4865" y="12290"/>
                      <a:pt x="4873" y="12268"/>
                      <a:pt x="4879" y="12247"/>
                    </a:cubicBezTo>
                    <a:lnTo>
                      <a:pt x="4879" y="12247"/>
                    </a:lnTo>
                    <a:cubicBezTo>
                      <a:pt x="7119" y="8082"/>
                      <a:pt x="10708" y="4730"/>
                      <a:pt x="14982" y="2687"/>
                    </a:cubicBezTo>
                    <a:cubicBezTo>
                      <a:pt x="17263" y="1599"/>
                      <a:pt x="19774" y="824"/>
                      <a:pt x="22305" y="699"/>
                    </a:cubicBezTo>
                    <a:cubicBezTo>
                      <a:pt x="22638" y="682"/>
                      <a:pt x="22971" y="674"/>
                      <a:pt x="23305" y="674"/>
                    </a:cubicBezTo>
                    <a:close/>
                    <a:moveTo>
                      <a:pt x="23490" y="1"/>
                    </a:moveTo>
                    <a:cubicBezTo>
                      <a:pt x="21703" y="1"/>
                      <a:pt x="19927" y="227"/>
                      <a:pt x="18225" y="720"/>
                    </a:cubicBezTo>
                    <a:cubicBezTo>
                      <a:pt x="13497" y="2122"/>
                      <a:pt x="9249" y="5009"/>
                      <a:pt x="6257" y="8943"/>
                    </a:cubicBezTo>
                    <a:cubicBezTo>
                      <a:pt x="5511" y="9876"/>
                      <a:pt x="4847" y="10891"/>
                      <a:pt x="4305" y="11927"/>
                    </a:cubicBezTo>
                    <a:lnTo>
                      <a:pt x="4305" y="11927"/>
                    </a:lnTo>
                    <a:cubicBezTo>
                      <a:pt x="4300" y="11936"/>
                      <a:pt x="4295" y="11946"/>
                      <a:pt x="4290" y="11956"/>
                    </a:cubicBezTo>
                    <a:cubicBezTo>
                      <a:pt x="1" y="20095"/>
                      <a:pt x="1194" y="30641"/>
                      <a:pt x="7408" y="37483"/>
                    </a:cubicBezTo>
                    <a:cubicBezTo>
                      <a:pt x="11719" y="42230"/>
                      <a:pt x="17939" y="44917"/>
                      <a:pt x="24233" y="44917"/>
                    </a:cubicBezTo>
                    <a:cubicBezTo>
                      <a:pt x="26706" y="44917"/>
                      <a:pt x="29190" y="44502"/>
                      <a:pt x="31575" y="43634"/>
                    </a:cubicBezTo>
                    <a:cubicBezTo>
                      <a:pt x="35613" y="42128"/>
                      <a:pt x="39254" y="39512"/>
                      <a:pt x="41932" y="36102"/>
                    </a:cubicBezTo>
                    <a:cubicBezTo>
                      <a:pt x="44694" y="32503"/>
                      <a:pt x="46221" y="28088"/>
                      <a:pt x="46430" y="23568"/>
                    </a:cubicBezTo>
                    <a:cubicBezTo>
                      <a:pt x="46640" y="18965"/>
                      <a:pt x="45426" y="14278"/>
                      <a:pt x="42936" y="10387"/>
                    </a:cubicBezTo>
                    <a:cubicBezTo>
                      <a:pt x="40530" y="6641"/>
                      <a:pt x="36952" y="3733"/>
                      <a:pt x="32872" y="1975"/>
                    </a:cubicBezTo>
                    <a:cubicBezTo>
                      <a:pt x="29965" y="737"/>
                      <a:pt x="26711" y="1"/>
                      <a:pt x="2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39"/>
            <p:cNvGrpSpPr/>
            <p:nvPr/>
          </p:nvGrpSpPr>
          <p:grpSpPr>
            <a:xfrm rot="-6299909">
              <a:off x="6890942" y="1809093"/>
              <a:ext cx="1274844" cy="1524742"/>
              <a:chOff x="2621775" y="1255200"/>
              <a:chExt cx="1754900" cy="2098900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2621775" y="2872250"/>
                <a:ext cx="3790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0408" extrusionOk="0">
                    <a:moveTo>
                      <a:pt x="4732" y="0"/>
                    </a:moveTo>
                    <a:cubicBezTo>
                      <a:pt x="3077" y="0"/>
                      <a:pt x="1834" y="586"/>
                      <a:pt x="1517" y="1695"/>
                    </a:cubicBezTo>
                    <a:cubicBezTo>
                      <a:pt x="0" y="7338"/>
                      <a:pt x="6809" y="10407"/>
                      <a:pt x="10175" y="10407"/>
                    </a:cubicBezTo>
                    <a:cubicBezTo>
                      <a:pt x="10538" y="10407"/>
                      <a:pt x="10861" y="10372"/>
                      <a:pt x="11130" y="10300"/>
                    </a:cubicBezTo>
                    <a:cubicBezTo>
                      <a:pt x="13886" y="9627"/>
                      <a:pt x="15163" y="5325"/>
                      <a:pt x="11130" y="2300"/>
                    </a:cubicBezTo>
                    <a:cubicBezTo>
                      <a:pt x="8962" y="737"/>
                      <a:pt x="6588" y="0"/>
                      <a:pt x="47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3768825" y="3014450"/>
                <a:ext cx="34600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13840" h="9556" extrusionOk="0">
                    <a:moveTo>
                      <a:pt x="7928" y="1"/>
                    </a:moveTo>
                    <a:cubicBezTo>
                      <a:pt x="7258" y="1"/>
                      <a:pt x="6558" y="82"/>
                      <a:pt x="5848" y="242"/>
                    </a:cubicBezTo>
                    <a:cubicBezTo>
                      <a:pt x="2286" y="982"/>
                      <a:pt x="0" y="3738"/>
                      <a:pt x="471" y="5889"/>
                    </a:cubicBezTo>
                    <a:cubicBezTo>
                      <a:pt x="874" y="8376"/>
                      <a:pt x="3697" y="8443"/>
                      <a:pt x="6857" y="9384"/>
                    </a:cubicBezTo>
                    <a:cubicBezTo>
                      <a:pt x="7240" y="9501"/>
                      <a:pt x="7637" y="9555"/>
                      <a:pt x="8036" y="9555"/>
                    </a:cubicBezTo>
                    <a:cubicBezTo>
                      <a:pt x="10862" y="9555"/>
                      <a:pt x="13840" y="6825"/>
                      <a:pt x="13310" y="3939"/>
                    </a:cubicBezTo>
                    <a:cubicBezTo>
                      <a:pt x="12825" y="1302"/>
                      <a:pt x="10617" y="1"/>
                      <a:pt x="79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3555400" y="3257000"/>
                <a:ext cx="1794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3884" extrusionOk="0">
                    <a:moveTo>
                      <a:pt x="4069" y="1"/>
                    </a:moveTo>
                    <a:cubicBezTo>
                      <a:pt x="2823" y="1"/>
                      <a:pt x="1550" y="329"/>
                      <a:pt x="1076" y="892"/>
                    </a:cubicBezTo>
                    <a:cubicBezTo>
                      <a:pt x="0" y="2035"/>
                      <a:pt x="1009" y="3648"/>
                      <a:pt x="2487" y="3783"/>
                    </a:cubicBezTo>
                    <a:cubicBezTo>
                      <a:pt x="2928" y="3835"/>
                      <a:pt x="3424" y="3884"/>
                      <a:pt x="3922" y="3884"/>
                    </a:cubicBezTo>
                    <a:cubicBezTo>
                      <a:pt x="5324" y="3884"/>
                      <a:pt x="6743" y="3502"/>
                      <a:pt x="6991" y="1766"/>
                    </a:cubicBezTo>
                    <a:cubicBezTo>
                      <a:pt x="7179" y="526"/>
                      <a:pt x="5646" y="1"/>
                      <a:pt x="4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4153650" y="1869825"/>
                <a:ext cx="22302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8921" h="6399" extrusionOk="0">
                    <a:moveTo>
                      <a:pt x="4273" y="1"/>
                    </a:moveTo>
                    <a:cubicBezTo>
                      <a:pt x="3942" y="1"/>
                      <a:pt x="3632" y="39"/>
                      <a:pt x="3361" y="116"/>
                    </a:cubicBezTo>
                    <a:cubicBezTo>
                      <a:pt x="1614" y="923"/>
                      <a:pt x="0" y="3141"/>
                      <a:pt x="3361" y="5830"/>
                    </a:cubicBezTo>
                    <a:cubicBezTo>
                      <a:pt x="3771" y="6163"/>
                      <a:pt x="4513" y="6399"/>
                      <a:pt x="5308" y="6399"/>
                    </a:cubicBezTo>
                    <a:cubicBezTo>
                      <a:pt x="6599" y="6399"/>
                      <a:pt x="8028" y="5778"/>
                      <a:pt x="8403" y="3948"/>
                    </a:cubicBezTo>
                    <a:cubicBezTo>
                      <a:pt x="8921" y="1359"/>
                      <a:pt x="6237" y="1"/>
                      <a:pt x="4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3998225" y="1499250"/>
                <a:ext cx="306700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2268" h="6388" extrusionOk="0">
                    <a:moveTo>
                      <a:pt x="4959" y="1"/>
                    </a:moveTo>
                    <a:cubicBezTo>
                      <a:pt x="1584" y="1"/>
                      <a:pt x="1" y="1703"/>
                      <a:pt x="4201" y="5394"/>
                    </a:cubicBezTo>
                    <a:cubicBezTo>
                      <a:pt x="4867" y="5955"/>
                      <a:pt x="6446" y="6388"/>
                      <a:pt x="7958" y="6388"/>
                    </a:cubicBezTo>
                    <a:cubicBezTo>
                      <a:pt x="9346" y="6388"/>
                      <a:pt x="10677" y="6023"/>
                      <a:pt x="11192" y="5058"/>
                    </a:cubicBezTo>
                    <a:cubicBezTo>
                      <a:pt x="12267" y="3042"/>
                      <a:pt x="9309" y="353"/>
                      <a:pt x="5545" y="17"/>
                    </a:cubicBezTo>
                    <a:cubicBezTo>
                      <a:pt x="5344" y="6"/>
                      <a:pt x="5149" y="1"/>
                      <a:pt x="49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3320125" y="1354100"/>
                <a:ext cx="235775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5306" extrusionOk="0">
                    <a:moveTo>
                      <a:pt x="5110" y="0"/>
                    </a:moveTo>
                    <a:cubicBezTo>
                      <a:pt x="4263" y="0"/>
                      <a:pt x="3426" y="129"/>
                      <a:pt x="2757" y="378"/>
                    </a:cubicBezTo>
                    <a:cubicBezTo>
                      <a:pt x="404" y="1252"/>
                      <a:pt x="1" y="2798"/>
                      <a:pt x="2757" y="4814"/>
                    </a:cubicBezTo>
                    <a:cubicBezTo>
                      <a:pt x="3224" y="5140"/>
                      <a:pt x="3962" y="5305"/>
                      <a:pt x="4774" y="5305"/>
                    </a:cubicBezTo>
                    <a:cubicBezTo>
                      <a:pt x="6645" y="5305"/>
                      <a:pt x="8908" y="4425"/>
                      <a:pt x="9142" y="2596"/>
                    </a:cubicBezTo>
                    <a:cubicBezTo>
                      <a:pt x="9431" y="816"/>
                      <a:pt x="7241" y="0"/>
                      <a:pt x="5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3069725" y="1255200"/>
                <a:ext cx="1611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903" extrusionOk="0">
                    <a:moveTo>
                      <a:pt x="3647" y="1"/>
                    </a:moveTo>
                    <a:cubicBezTo>
                      <a:pt x="3466" y="1"/>
                      <a:pt x="3281" y="11"/>
                      <a:pt x="3093" y="32"/>
                    </a:cubicBezTo>
                    <a:cubicBezTo>
                      <a:pt x="1412" y="166"/>
                      <a:pt x="1" y="1443"/>
                      <a:pt x="2085" y="2452"/>
                    </a:cubicBezTo>
                    <a:cubicBezTo>
                      <a:pt x="2755" y="2746"/>
                      <a:pt x="3563" y="2902"/>
                      <a:pt x="4298" y="2902"/>
                    </a:cubicBezTo>
                    <a:cubicBezTo>
                      <a:pt x="5406" y="2902"/>
                      <a:pt x="6346" y="2548"/>
                      <a:pt x="6387" y="1780"/>
                    </a:cubicBezTo>
                    <a:cubicBezTo>
                      <a:pt x="6447" y="755"/>
                      <a:pt x="5211" y="1"/>
                      <a:pt x="3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39"/>
          <p:cNvGrpSpPr/>
          <p:nvPr/>
        </p:nvGrpSpPr>
        <p:grpSpPr>
          <a:xfrm>
            <a:off x="872402" y="1700199"/>
            <a:ext cx="1844103" cy="1754521"/>
            <a:chOff x="720002" y="1700199"/>
            <a:chExt cx="1844103" cy="1754521"/>
          </a:xfrm>
        </p:grpSpPr>
        <p:grpSp>
          <p:nvGrpSpPr>
            <p:cNvPr id="1215" name="Google Shape;1215;p39"/>
            <p:cNvGrpSpPr/>
            <p:nvPr/>
          </p:nvGrpSpPr>
          <p:grpSpPr>
            <a:xfrm>
              <a:off x="720002" y="1700199"/>
              <a:ext cx="1844103" cy="1754521"/>
              <a:chOff x="3204550" y="2044325"/>
              <a:chExt cx="1180075" cy="1122750"/>
            </a:xfrm>
          </p:grpSpPr>
          <p:sp>
            <p:nvSpPr>
              <p:cNvPr id="1216" name="Google Shape;1216;p39"/>
              <p:cNvSpPr/>
              <p:nvPr/>
            </p:nvSpPr>
            <p:spPr>
              <a:xfrm>
                <a:off x="3228575" y="2051975"/>
                <a:ext cx="1156050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6242" h="44295" extrusionOk="0">
                    <a:moveTo>
                      <a:pt x="22225" y="1"/>
                    </a:moveTo>
                    <a:cubicBezTo>
                      <a:pt x="20956" y="1"/>
                      <a:pt x="19694" y="127"/>
                      <a:pt x="18455" y="428"/>
                    </a:cubicBezTo>
                    <a:cubicBezTo>
                      <a:pt x="15526" y="1118"/>
                      <a:pt x="12743" y="2415"/>
                      <a:pt x="10316" y="4152"/>
                    </a:cubicBezTo>
                    <a:cubicBezTo>
                      <a:pt x="7533" y="6182"/>
                      <a:pt x="5210" y="8755"/>
                      <a:pt x="3620" y="11789"/>
                    </a:cubicBezTo>
                    <a:cubicBezTo>
                      <a:pt x="0" y="18631"/>
                      <a:pt x="293" y="27335"/>
                      <a:pt x="4373" y="33864"/>
                    </a:cubicBezTo>
                    <a:cubicBezTo>
                      <a:pt x="8336" y="40223"/>
                      <a:pt x="15712" y="44294"/>
                      <a:pt x="23186" y="44294"/>
                    </a:cubicBezTo>
                    <a:cubicBezTo>
                      <a:pt x="23408" y="44294"/>
                      <a:pt x="23631" y="44291"/>
                      <a:pt x="23853" y="44283"/>
                    </a:cubicBezTo>
                    <a:cubicBezTo>
                      <a:pt x="31574" y="44011"/>
                      <a:pt x="38981" y="39408"/>
                      <a:pt x="42622" y="32587"/>
                    </a:cubicBezTo>
                    <a:cubicBezTo>
                      <a:pt x="46242" y="25766"/>
                      <a:pt x="45928" y="17062"/>
                      <a:pt x="41848" y="10513"/>
                    </a:cubicBezTo>
                    <a:cubicBezTo>
                      <a:pt x="38646" y="5345"/>
                      <a:pt x="33143" y="1704"/>
                      <a:pt x="27159" y="532"/>
                    </a:cubicBezTo>
                    <a:cubicBezTo>
                      <a:pt x="25529" y="213"/>
                      <a:pt x="23871" y="1"/>
                      <a:pt x="2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3204550" y="2044325"/>
                <a:ext cx="1165950" cy="1122750"/>
              </a:xfrm>
              <a:custGeom>
                <a:avLst/>
                <a:gdLst/>
                <a:ahLst/>
                <a:cxnLst/>
                <a:rect l="l" t="t" r="r" b="b"/>
                <a:pathLst>
                  <a:path w="46638" h="44910" extrusionOk="0">
                    <a:moveTo>
                      <a:pt x="23303" y="667"/>
                    </a:moveTo>
                    <a:cubicBezTo>
                      <a:pt x="25467" y="667"/>
                      <a:pt x="27644" y="1011"/>
                      <a:pt x="29710" y="1591"/>
                    </a:cubicBezTo>
                    <a:cubicBezTo>
                      <a:pt x="33853" y="2742"/>
                      <a:pt x="37641" y="5065"/>
                      <a:pt x="40486" y="8287"/>
                    </a:cubicBezTo>
                    <a:cubicBezTo>
                      <a:pt x="43436" y="11635"/>
                      <a:pt x="45215" y="15924"/>
                      <a:pt x="45675" y="20360"/>
                    </a:cubicBezTo>
                    <a:cubicBezTo>
                      <a:pt x="46094" y="24817"/>
                      <a:pt x="45215" y="29357"/>
                      <a:pt x="42997" y="33270"/>
                    </a:cubicBezTo>
                    <a:cubicBezTo>
                      <a:pt x="40926" y="36890"/>
                      <a:pt x="37745" y="39861"/>
                      <a:pt x="34063" y="41786"/>
                    </a:cubicBezTo>
                    <a:cubicBezTo>
                      <a:pt x="30956" y="43409"/>
                      <a:pt x="27515" y="44275"/>
                      <a:pt x="24031" y="44275"/>
                    </a:cubicBezTo>
                    <a:cubicBezTo>
                      <a:pt x="23337" y="44275"/>
                      <a:pt x="22642" y="44240"/>
                      <a:pt x="21948" y="44171"/>
                    </a:cubicBezTo>
                    <a:cubicBezTo>
                      <a:pt x="17658" y="43732"/>
                      <a:pt x="13474" y="41911"/>
                      <a:pt x="10147" y="39170"/>
                    </a:cubicBezTo>
                    <a:cubicBezTo>
                      <a:pt x="6778" y="36408"/>
                      <a:pt x="4330" y="32663"/>
                      <a:pt x="3179" y="28457"/>
                    </a:cubicBezTo>
                    <a:cubicBezTo>
                      <a:pt x="2008" y="24105"/>
                      <a:pt x="2133" y="19418"/>
                      <a:pt x="3640" y="15171"/>
                    </a:cubicBezTo>
                    <a:cubicBezTo>
                      <a:pt x="3974" y="14187"/>
                      <a:pt x="4393" y="13225"/>
                      <a:pt x="4853" y="12304"/>
                    </a:cubicBezTo>
                    <a:cubicBezTo>
                      <a:pt x="4863" y="12283"/>
                      <a:pt x="4871" y="12261"/>
                      <a:pt x="4877" y="12240"/>
                    </a:cubicBezTo>
                    <a:lnTo>
                      <a:pt x="4877" y="12240"/>
                    </a:lnTo>
                    <a:cubicBezTo>
                      <a:pt x="7117" y="8075"/>
                      <a:pt x="10706" y="4723"/>
                      <a:pt x="14980" y="2679"/>
                    </a:cubicBezTo>
                    <a:cubicBezTo>
                      <a:pt x="17261" y="1591"/>
                      <a:pt x="19772" y="817"/>
                      <a:pt x="22303" y="692"/>
                    </a:cubicBezTo>
                    <a:cubicBezTo>
                      <a:pt x="22636" y="675"/>
                      <a:pt x="22969" y="667"/>
                      <a:pt x="23303" y="667"/>
                    </a:cubicBezTo>
                    <a:close/>
                    <a:moveTo>
                      <a:pt x="23513" y="0"/>
                    </a:moveTo>
                    <a:cubicBezTo>
                      <a:pt x="21718" y="0"/>
                      <a:pt x="19933" y="231"/>
                      <a:pt x="18223" y="734"/>
                    </a:cubicBezTo>
                    <a:cubicBezTo>
                      <a:pt x="13495" y="2115"/>
                      <a:pt x="9247" y="5002"/>
                      <a:pt x="6255" y="8936"/>
                    </a:cubicBezTo>
                    <a:cubicBezTo>
                      <a:pt x="5507" y="9870"/>
                      <a:pt x="4842" y="10867"/>
                      <a:pt x="4300" y="11926"/>
                    </a:cubicBezTo>
                    <a:lnTo>
                      <a:pt x="4300" y="11926"/>
                    </a:lnTo>
                    <a:cubicBezTo>
                      <a:pt x="4296" y="11933"/>
                      <a:pt x="4292" y="11941"/>
                      <a:pt x="4288" y="11949"/>
                    </a:cubicBezTo>
                    <a:cubicBezTo>
                      <a:pt x="4288" y="11949"/>
                      <a:pt x="4288" y="11949"/>
                      <a:pt x="4288" y="11949"/>
                    </a:cubicBezTo>
                    <a:lnTo>
                      <a:pt x="4288" y="11949"/>
                    </a:lnTo>
                    <a:cubicBezTo>
                      <a:pt x="4285" y="11954"/>
                      <a:pt x="4282" y="11960"/>
                      <a:pt x="4280" y="11965"/>
                    </a:cubicBezTo>
                    <a:lnTo>
                      <a:pt x="4280" y="11965"/>
                    </a:lnTo>
                    <a:cubicBezTo>
                      <a:pt x="1" y="20102"/>
                      <a:pt x="1196" y="30659"/>
                      <a:pt x="7406" y="37475"/>
                    </a:cubicBezTo>
                    <a:cubicBezTo>
                      <a:pt x="11717" y="42222"/>
                      <a:pt x="17937" y="44909"/>
                      <a:pt x="24231" y="44909"/>
                    </a:cubicBezTo>
                    <a:cubicBezTo>
                      <a:pt x="26704" y="44909"/>
                      <a:pt x="29188" y="44495"/>
                      <a:pt x="31573" y="43627"/>
                    </a:cubicBezTo>
                    <a:cubicBezTo>
                      <a:pt x="35611" y="42120"/>
                      <a:pt x="39252" y="39505"/>
                      <a:pt x="41930" y="36094"/>
                    </a:cubicBezTo>
                    <a:cubicBezTo>
                      <a:pt x="44692" y="32496"/>
                      <a:pt x="46219" y="28081"/>
                      <a:pt x="46428" y="23561"/>
                    </a:cubicBezTo>
                    <a:cubicBezTo>
                      <a:pt x="46638" y="18958"/>
                      <a:pt x="45424" y="14271"/>
                      <a:pt x="42934" y="10379"/>
                    </a:cubicBezTo>
                    <a:cubicBezTo>
                      <a:pt x="40528" y="6634"/>
                      <a:pt x="36950" y="3726"/>
                      <a:pt x="32870" y="1989"/>
                    </a:cubicBezTo>
                    <a:cubicBezTo>
                      <a:pt x="29970" y="740"/>
                      <a:pt x="26726" y="0"/>
                      <a:pt x="23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8" name="Google Shape;1218;p39"/>
            <p:cNvGrpSpPr/>
            <p:nvPr/>
          </p:nvGrpSpPr>
          <p:grpSpPr>
            <a:xfrm>
              <a:off x="1073976" y="1810519"/>
              <a:ext cx="1274935" cy="1524851"/>
              <a:chOff x="2621775" y="1255200"/>
              <a:chExt cx="1754900" cy="2098900"/>
            </a:xfrm>
          </p:grpSpPr>
          <p:sp>
            <p:nvSpPr>
              <p:cNvPr id="1219" name="Google Shape;1219;p39"/>
              <p:cNvSpPr/>
              <p:nvPr/>
            </p:nvSpPr>
            <p:spPr>
              <a:xfrm>
                <a:off x="2621775" y="2872250"/>
                <a:ext cx="3790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0408" extrusionOk="0">
                    <a:moveTo>
                      <a:pt x="4732" y="0"/>
                    </a:moveTo>
                    <a:cubicBezTo>
                      <a:pt x="3077" y="0"/>
                      <a:pt x="1834" y="586"/>
                      <a:pt x="1517" y="1695"/>
                    </a:cubicBezTo>
                    <a:cubicBezTo>
                      <a:pt x="0" y="7338"/>
                      <a:pt x="6809" y="10407"/>
                      <a:pt x="10175" y="10407"/>
                    </a:cubicBezTo>
                    <a:cubicBezTo>
                      <a:pt x="10538" y="10407"/>
                      <a:pt x="10861" y="10372"/>
                      <a:pt x="11130" y="10300"/>
                    </a:cubicBezTo>
                    <a:cubicBezTo>
                      <a:pt x="13886" y="9627"/>
                      <a:pt x="15163" y="5325"/>
                      <a:pt x="11130" y="2300"/>
                    </a:cubicBezTo>
                    <a:cubicBezTo>
                      <a:pt x="8962" y="737"/>
                      <a:pt x="6588" y="0"/>
                      <a:pt x="47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3768825" y="3014450"/>
                <a:ext cx="34600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13840" h="9556" extrusionOk="0">
                    <a:moveTo>
                      <a:pt x="7928" y="1"/>
                    </a:moveTo>
                    <a:cubicBezTo>
                      <a:pt x="7258" y="1"/>
                      <a:pt x="6558" y="82"/>
                      <a:pt x="5848" y="242"/>
                    </a:cubicBezTo>
                    <a:cubicBezTo>
                      <a:pt x="2286" y="982"/>
                      <a:pt x="0" y="3738"/>
                      <a:pt x="471" y="5889"/>
                    </a:cubicBezTo>
                    <a:cubicBezTo>
                      <a:pt x="874" y="8376"/>
                      <a:pt x="3697" y="8443"/>
                      <a:pt x="6857" y="9384"/>
                    </a:cubicBezTo>
                    <a:cubicBezTo>
                      <a:pt x="7240" y="9501"/>
                      <a:pt x="7637" y="9555"/>
                      <a:pt x="8036" y="9555"/>
                    </a:cubicBezTo>
                    <a:cubicBezTo>
                      <a:pt x="10862" y="9555"/>
                      <a:pt x="13840" y="6825"/>
                      <a:pt x="13310" y="3939"/>
                    </a:cubicBezTo>
                    <a:cubicBezTo>
                      <a:pt x="12825" y="1302"/>
                      <a:pt x="10617" y="1"/>
                      <a:pt x="79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3555400" y="3257000"/>
                <a:ext cx="1794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3884" extrusionOk="0">
                    <a:moveTo>
                      <a:pt x="4069" y="1"/>
                    </a:moveTo>
                    <a:cubicBezTo>
                      <a:pt x="2823" y="1"/>
                      <a:pt x="1550" y="329"/>
                      <a:pt x="1076" y="892"/>
                    </a:cubicBezTo>
                    <a:cubicBezTo>
                      <a:pt x="0" y="2035"/>
                      <a:pt x="1009" y="3648"/>
                      <a:pt x="2487" y="3783"/>
                    </a:cubicBezTo>
                    <a:cubicBezTo>
                      <a:pt x="2928" y="3835"/>
                      <a:pt x="3424" y="3884"/>
                      <a:pt x="3922" y="3884"/>
                    </a:cubicBezTo>
                    <a:cubicBezTo>
                      <a:pt x="5324" y="3884"/>
                      <a:pt x="6743" y="3502"/>
                      <a:pt x="6991" y="1766"/>
                    </a:cubicBezTo>
                    <a:cubicBezTo>
                      <a:pt x="7179" y="526"/>
                      <a:pt x="5646" y="1"/>
                      <a:pt x="4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4153650" y="1869825"/>
                <a:ext cx="22302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8921" h="6399" extrusionOk="0">
                    <a:moveTo>
                      <a:pt x="4273" y="1"/>
                    </a:moveTo>
                    <a:cubicBezTo>
                      <a:pt x="3942" y="1"/>
                      <a:pt x="3632" y="39"/>
                      <a:pt x="3361" y="116"/>
                    </a:cubicBezTo>
                    <a:cubicBezTo>
                      <a:pt x="1614" y="923"/>
                      <a:pt x="0" y="3141"/>
                      <a:pt x="3361" y="5830"/>
                    </a:cubicBezTo>
                    <a:cubicBezTo>
                      <a:pt x="3771" y="6163"/>
                      <a:pt x="4513" y="6399"/>
                      <a:pt x="5308" y="6399"/>
                    </a:cubicBezTo>
                    <a:cubicBezTo>
                      <a:pt x="6599" y="6399"/>
                      <a:pt x="8028" y="5778"/>
                      <a:pt x="8403" y="3948"/>
                    </a:cubicBezTo>
                    <a:cubicBezTo>
                      <a:pt x="8921" y="1359"/>
                      <a:pt x="6237" y="1"/>
                      <a:pt x="4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3998225" y="1499250"/>
                <a:ext cx="306700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2268" h="6388" extrusionOk="0">
                    <a:moveTo>
                      <a:pt x="4959" y="1"/>
                    </a:moveTo>
                    <a:cubicBezTo>
                      <a:pt x="1584" y="1"/>
                      <a:pt x="1" y="1703"/>
                      <a:pt x="4201" y="5394"/>
                    </a:cubicBezTo>
                    <a:cubicBezTo>
                      <a:pt x="4867" y="5955"/>
                      <a:pt x="6446" y="6388"/>
                      <a:pt x="7958" y="6388"/>
                    </a:cubicBezTo>
                    <a:cubicBezTo>
                      <a:pt x="9346" y="6388"/>
                      <a:pt x="10677" y="6023"/>
                      <a:pt x="11192" y="5058"/>
                    </a:cubicBezTo>
                    <a:cubicBezTo>
                      <a:pt x="12267" y="3042"/>
                      <a:pt x="9309" y="353"/>
                      <a:pt x="5545" y="17"/>
                    </a:cubicBezTo>
                    <a:cubicBezTo>
                      <a:pt x="5344" y="6"/>
                      <a:pt x="5149" y="1"/>
                      <a:pt x="49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3320125" y="1354100"/>
                <a:ext cx="235775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5306" extrusionOk="0">
                    <a:moveTo>
                      <a:pt x="5110" y="0"/>
                    </a:moveTo>
                    <a:cubicBezTo>
                      <a:pt x="4263" y="0"/>
                      <a:pt x="3426" y="129"/>
                      <a:pt x="2757" y="378"/>
                    </a:cubicBezTo>
                    <a:cubicBezTo>
                      <a:pt x="404" y="1252"/>
                      <a:pt x="1" y="2798"/>
                      <a:pt x="2757" y="4814"/>
                    </a:cubicBezTo>
                    <a:cubicBezTo>
                      <a:pt x="3224" y="5140"/>
                      <a:pt x="3962" y="5305"/>
                      <a:pt x="4774" y="5305"/>
                    </a:cubicBezTo>
                    <a:cubicBezTo>
                      <a:pt x="6645" y="5305"/>
                      <a:pt x="8908" y="4425"/>
                      <a:pt x="9142" y="2596"/>
                    </a:cubicBezTo>
                    <a:cubicBezTo>
                      <a:pt x="9431" y="816"/>
                      <a:pt x="7241" y="0"/>
                      <a:pt x="5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3069725" y="1255200"/>
                <a:ext cx="1611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903" extrusionOk="0">
                    <a:moveTo>
                      <a:pt x="3647" y="1"/>
                    </a:moveTo>
                    <a:cubicBezTo>
                      <a:pt x="3466" y="1"/>
                      <a:pt x="3281" y="11"/>
                      <a:pt x="3093" y="32"/>
                    </a:cubicBezTo>
                    <a:cubicBezTo>
                      <a:pt x="1412" y="166"/>
                      <a:pt x="1" y="1443"/>
                      <a:pt x="2085" y="2452"/>
                    </a:cubicBezTo>
                    <a:cubicBezTo>
                      <a:pt x="2755" y="2746"/>
                      <a:pt x="3563" y="2902"/>
                      <a:pt x="4298" y="2902"/>
                    </a:cubicBezTo>
                    <a:cubicBezTo>
                      <a:pt x="5406" y="2902"/>
                      <a:pt x="6346" y="2548"/>
                      <a:pt x="6387" y="1780"/>
                    </a:cubicBezTo>
                    <a:cubicBezTo>
                      <a:pt x="6447" y="755"/>
                      <a:pt x="5211" y="1"/>
                      <a:pt x="3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6" name="Google Shape;1226;p39"/>
          <p:cNvSpPr txBox="1">
            <a:spLocks noGrp="1"/>
          </p:cNvSpPr>
          <p:nvPr>
            <p:ph type="title"/>
          </p:nvPr>
        </p:nvSpPr>
        <p:spPr>
          <a:xfrm>
            <a:off x="663025" y="445025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THE PERCENTAGES?</a:t>
            </a:r>
            <a:endParaRPr/>
          </a:p>
        </p:txBody>
      </p:sp>
      <p:grpSp>
        <p:nvGrpSpPr>
          <p:cNvPr id="1233" name="Google Shape;1233;p39"/>
          <p:cNvGrpSpPr/>
          <p:nvPr/>
        </p:nvGrpSpPr>
        <p:grpSpPr>
          <a:xfrm rot="6384801">
            <a:off x="-328754" y="4390588"/>
            <a:ext cx="1446588" cy="959630"/>
            <a:chOff x="5577900" y="2427400"/>
            <a:chExt cx="1331450" cy="883250"/>
          </a:xfrm>
        </p:grpSpPr>
        <p:sp>
          <p:nvSpPr>
            <p:cNvPr id="1234" name="Google Shape;1234;p39"/>
            <p:cNvSpPr/>
            <p:nvPr/>
          </p:nvSpPr>
          <p:spPr>
            <a:xfrm>
              <a:off x="5992075" y="2712700"/>
              <a:ext cx="18400" cy="17525"/>
            </a:xfrm>
            <a:custGeom>
              <a:avLst/>
              <a:gdLst/>
              <a:ahLst/>
              <a:cxnLst/>
              <a:rect l="l" t="t" r="r" b="b"/>
              <a:pathLst>
                <a:path w="736" h="701" extrusionOk="0">
                  <a:moveTo>
                    <a:pt x="379" y="0"/>
                  </a:moveTo>
                  <a:cubicBezTo>
                    <a:pt x="193" y="0"/>
                    <a:pt x="36" y="129"/>
                    <a:pt x="22" y="322"/>
                  </a:cubicBezTo>
                  <a:cubicBezTo>
                    <a:pt x="0" y="514"/>
                    <a:pt x="143" y="686"/>
                    <a:pt x="343" y="700"/>
                  </a:cubicBezTo>
                  <a:lnTo>
                    <a:pt x="371" y="700"/>
                  </a:lnTo>
                  <a:cubicBezTo>
                    <a:pt x="550" y="700"/>
                    <a:pt x="707" y="572"/>
                    <a:pt x="729" y="379"/>
                  </a:cubicBezTo>
                  <a:lnTo>
                    <a:pt x="729" y="357"/>
                  </a:lnTo>
                  <a:cubicBezTo>
                    <a:pt x="736" y="165"/>
                    <a:pt x="593" y="15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5963150" y="2710025"/>
              <a:ext cx="18050" cy="17500"/>
            </a:xfrm>
            <a:custGeom>
              <a:avLst/>
              <a:gdLst/>
              <a:ahLst/>
              <a:cxnLst/>
              <a:rect l="l" t="t" r="r" b="b"/>
              <a:pathLst>
                <a:path w="722" h="700" extrusionOk="0">
                  <a:moveTo>
                    <a:pt x="372" y="0"/>
                  </a:moveTo>
                  <a:cubicBezTo>
                    <a:pt x="193" y="0"/>
                    <a:pt x="36" y="143"/>
                    <a:pt x="15" y="321"/>
                  </a:cubicBezTo>
                  <a:cubicBezTo>
                    <a:pt x="0" y="514"/>
                    <a:pt x="143" y="686"/>
                    <a:pt x="336" y="700"/>
                  </a:cubicBezTo>
                  <a:lnTo>
                    <a:pt x="365" y="700"/>
                  </a:lnTo>
                  <a:cubicBezTo>
                    <a:pt x="543" y="700"/>
                    <a:pt x="707" y="557"/>
                    <a:pt x="714" y="379"/>
                  </a:cubicBezTo>
                  <a:lnTo>
                    <a:pt x="714" y="343"/>
                  </a:lnTo>
                  <a:cubicBezTo>
                    <a:pt x="722" y="164"/>
                    <a:pt x="579" y="14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6050450" y="2718050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72" y="0"/>
                  </a:moveTo>
                  <a:cubicBezTo>
                    <a:pt x="193" y="0"/>
                    <a:pt x="29" y="129"/>
                    <a:pt x="15" y="322"/>
                  </a:cubicBezTo>
                  <a:cubicBezTo>
                    <a:pt x="0" y="515"/>
                    <a:pt x="136" y="686"/>
                    <a:pt x="336" y="700"/>
                  </a:cubicBezTo>
                  <a:lnTo>
                    <a:pt x="364" y="700"/>
                  </a:lnTo>
                  <a:cubicBezTo>
                    <a:pt x="543" y="700"/>
                    <a:pt x="700" y="572"/>
                    <a:pt x="721" y="379"/>
                  </a:cubicBezTo>
                  <a:lnTo>
                    <a:pt x="721" y="358"/>
                  </a:lnTo>
                  <a:cubicBezTo>
                    <a:pt x="721" y="165"/>
                    <a:pt x="586" y="8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6021350" y="2715375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64" y="0"/>
                  </a:moveTo>
                  <a:cubicBezTo>
                    <a:pt x="186" y="0"/>
                    <a:pt x="36" y="143"/>
                    <a:pt x="15" y="322"/>
                  </a:cubicBezTo>
                  <a:cubicBezTo>
                    <a:pt x="0" y="515"/>
                    <a:pt x="143" y="686"/>
                    <a:pt x="336" y="700"/>
                  </a:cubicBezTo>
                  <a:lnTo>
                    <a:pt x="372" y="700"/>
                  </a:lnTo>
                  <a:cubicBezTo>
                    <a:pt x="550" y="700"/>
                    <a:pt x="714" y="557"/>
                    <a:pt x="721" y="379"/>
                  </a:cubicBezTo>
                  <a:lnTo>
                    <a:pt x="721" y="357"/>
                  </a:lnTo>
                  <a:cubicBezTo>
                    <a:pt x="721" y="165"/>
                    <a:pt x="579" y="15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6137550" y="2725725"/>
              <a:ext cx="17900" cy="17700"/>
            </a:xfrm>
            <a:custGeom>
              <a:avLst/>
              <a:gdLst/>
              <a:ahLst/>
              <a:cxnLst/>
              <a:rect l="l" t="t" r="r" b="b"/>
              <a:pathLst>
                <a:path w="716" h="708" extrusionOk="0">
                  <a:moveTo>
                    <a:pt x="372" y="1"/>
                  </a:moveTo>
                  <a:cubicBezTo>
                    <a:pt x="194" y="1"/>
                    <a:pt x="37" y="143"/>
                    <a:pt x="22" y="322"/>
                  </a:cubicBezTo>
                  <a:cubicBezTo>
                    <a:pt x="1" y="522"/>
                    <a:pt x="144" y="693"/>
                    <a:pt x="344" y="707"/>
                  </a:cubicBezTo>
                  <a:lnTo>
                    <a:pt x="372" y="707"/>
                  </a:lnTo>
                  <a:cubicBezTo>
                    <a:pt x="551" y="707"/>
                    <a:pt x="708" y="565"/>
                    <a:pt x="715" y="386"/>
                  </a:cubicBezTo>
                  <a:lnTo>
                    <a:pt x="715" y="350"/>
                  </a:lnTo>
                  <a:cubicBezTo>
                    <a:pt x="715" y="172"/>
                    <a:pt x="572" y="22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6254125" y="2736250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65" y="1"/>
                  </a:moveTo>
                  <a:cubicBezTo>
                    <a:pt x="187" y="1"/>
                    <a:pt x="37" y="144"/>
                    <a:pt x="15" y="322"/>
                  </a:cubicBezTo>
                  <a:cubicBezTo>
                    <a:pt x="1" y="522"/>
                    <a:pt x="144" y="686"/>
                    <a:pt x="337" y="708"/>
                  </a:cubicBezTo>
                  <a:lnTo>
                    <a:pt x="372" y="708"/>
                  </a:lnTo>
                  <a:cubicBezTo>
                    <a:pt x="551" y="708"/>
                    <a:pt x="715" y="565"/>
                    <a:pt x="722" y="386"/>
                  </a:cubicBezTo>
                  <a:lnTo>
                    <a:pt x="722" y="351"/>
                  </a:lnTo>
                  <a:cubicBezTo>
                    <a:pt x="722" y="172"/>
                    <a:pt x="579" y="22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5933875" y="270752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4" y="0"/>
                  </a:moveTo>
                  <a:cubicBezTo>
                    <a:pt x="257" y="0"/>
                    <a:pt x="157" y="43"/>
                    <a:pt x="100" y="122"/>
                  </a:cubicBezTo>
                  <a:lnTo>
                    <a:pt x="43" y="222"/>
                  </a:lnTo>
                  <a:cubicBezTo>
                    <a:pt x="36" y="250"/>
                    <a:pt x="29" y="286"/>
                    <a:pt x="22" y="322"/>
                  </a:cubicBezTo>
                  <a:cubicBezTo>
                    <a:pt x="0" y="514"/>
                    <a:pt x="143" y="686"/>
                    <a:pt x="336" y="707"/>
                  </a:cubicBezTo>
                  <a:lnTo>
                    <a:pt x="379" y="707"/>
                  </a:lnTo>
                  <a:cubicBezTo>
                    <a:pt x="557" y="707"/>
                    <a:pt x="714" y="571"/>
                    <a:pt x="721" y="379"/>
                  </a:cubicBezTo>
                  <a:lnTo>
                    <a:pt x="721" y="350"/>
                  </a:lnTo>
                  <a:cubicBezTo>
                    <a:pt x="721" y="172"/>
                    <a:pt x="579" y="14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6079375" y="2720375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79" y="0"/>
                  </a:moveTo>
                  <a:cubicBezTo>
                    <a:pt x="193" y="0"/>
                    <a:pt x="36" y="143"/>
                    <a:pt x="14" y="322"/>
                  </a:cubicBezTo>
                  <a:cubicBezTo>
                    <a:pt x="0" y="522"/>
                    <a:pt x="143" y="693"/>
                    <a:pt x="336" y="707"/>
                  </a:cubicBezTo>
                  <a:lnTo>
                    <a:pt x="379" y="707"/>
                  </a:lnTo>
                  <a:cubicBezTo>
                    <a:pt x="557" y="707"/>
                    <a:pt x="714" y="564"/>
                    <a:pt x="721" y="386"/>
                  </a:cubicBezTo>
                  <a:lnTo>
                    <a:pt x="721" y="350"/>
                  </a:lnTo>
                  <a:cubicBezTo>
                    <a:pt x="736" y="179"/>
                    <a:pt x="593" y="22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6428550" y="2752150"/>
              <a:ext cx="18225" cy="17700"/>
            </a:xfrm>
            <a:custGeom>
              <a:avLst/>
              <a:gdLst/>
              <a:ahLst/>
              <a:cxnLst/>
              <a:rect l="l" t="t" r="r" b="b"/>
              <a:pathLst>
                <a:path w="729" h="708" extrusionOk="0">
                  <a:moveTo>
                    <a:pt x="372" y="0"/>
                  </a:moveTo>
                  <a:cubicBezTo>
                    <a:pt x="193" y="0"/>
                    <a:pt x="36" y="143"/>
                    <a:pt x="22" y="322"/>
                  </a:cubicBezTo>
                  <a:cubicBezTo>
                    <a:pt x="1" y="515"/>
                    <a:pt x="143" y="686"/>
                    <a:pt x="343" y="707"/>
                  </a:cubicBezTo>
                  <a:lnTo>
                    <a:pt x="379" y="707"/>
                  </a:lnTo>
                  <a:cubicBezTo>
                    <a:pt x="558" y="707"/>
                    <a:pt x="715" y="572"/>
                    <a:pt x="729" y="386"/>
                  </a:cubicBezTo>
                  <a:lnTo>
                    <a:pt x="729" y="350"/>
                  </a:lnTo>
                  <a:cubicBezTo>
                    <a:pt x="729" y="172"/>
                    <a:pt x="586" y="15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6515850" y="2760000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72" y="1"/>
                  </a:moveTo>
                  <a:cubicBezTo>
                    <a:pt x="193" y="1"/>
                    <a:pt x="36" y="143"/>
                    <a:pt x="15" y="322"/>
                  </a:cubicBezTo>
                  <a:cubicBezTo>
                    <a:pt x="1" y="515"/>
                    <a:pt x="143" y="686"/>
                    <a:pt x="336" y="700"/>
                  </a:cubicBezTo>
                  <a:lnTo>
                    <a:pt x="372" y="700"/>
                  </a:lnTo>
                  <a:cubicBezTo>
                    <a:pt x="550" y="700"/>
                    <a:pt x="715" y="558"/>
                    <a:pt x="722" y="379"/>
                  </a:cubicBezTo>
                  <a:lnTo>
                    <a:pt x="722" y="358"/>
                  </a:lnTo>
                  <a:cubicBezTo>
                    <a:pt x="722" y="179"/>
                    <a:pt x="593" y="15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6108650" y="272305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71" y="0"/>
                  </a:moveTo>
                  <a:cubicBezTo>
                    <a:pt x="193" y="0"/>
                    <a:pt x="36" y="136"/>
                    <a:pt x="29" y="322"/>
                  </a:cubicBezTo>
                  <a:cubicBezTo>
                    <a:pt x="0" y="522"/>
                    <a:pt x="143" y="693"/>
                    <a:pt x="336" y="707"/>
                  </a:cubicBezTo>
                  <a:lnTo>
                    <a:pt x="371" y="707"/>
                  </a:lnTo>
                  <a:cubicBezTo>
                    <a:pt x="550" y="707"/>
                    <a:pt x="714" y="572"/>
                    <a:pt x="721" y="386"/>
                  </a:cubicBezTo>
                  <a:lnTo>
                    <a:pt x="721" y="350"/>
                  </a:lnTo>
                  <a:cubicBezTo>
                    <a:pt x="721" y="172"/>
                    <a:pt x="579" y="15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6224850" y="2733575"/>
              <a:ext cx="18425" cy="17700"/>
            </a:xfrm>
            <a:custGeom>
              <a:avLst/>
              <a:gdLst/>
              <a:ahLst/>
              <a:cxnLst/>
              <a:rect l="l" t="t" r="r" b="b"/>
              <a:pathLst>
                <a:path w="737" h="708" extrusionOk="0">
                  <a:moveTo>
                    <a:pt x="379" y="1"/>
                  </a:moveTo>
                  <a:cubicBezTo>
                    <a:pt x="201" y="1"/>
                    <a:pt x="37" y="136"/>
                    <a:pt x="22" y="322"/>
                  </a:cubicBezTo>
                  <a:cubicBezTo>
                    <a:pt x="1" y="522"/>
                    <a:pt x="144" y="686"/>
                    <a:pt x="344" y="708"/>
                  </a:cubicBezTo>
                  <a:lnTo>
                    <a:pt x="379" y="708"/>
                  </a:lnTo>
                  <a:cubicBezTo>
                    <a:pt x="558" y="708"/>
                    <a:pt x="715" y="565"/>
                    <a:pt x="722" y="386"/>
                  </a:cubicBezTo>
                  <a:lnTo>
                    <a:pt x="722" y="358"/>
                  </a:lnTo>
                  <a:cubicBezTo>
                    <a:pt x="736" y="179"/>
                    <a:pt x="594" y="22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399450" y="2749475"/>
              <a:ext cx="18250" cy="17700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72" y="0"/>
                  </a:moveTo>
                  <a:cubicBezTo>
                    <a:pt x="193" y="0"/>
                    <a:pt x="29" y="143"/>
                    <a:pt x="15" y="322"/>
                  </a:cubicBezTo>
                  <a:cubicBezTo>
                    <a:pt x="1" y="514"/>
                    <a:pt x="143" y="686"/>
                    <a:pt x="336" y="707"/>
                  </a:cubicBezTo>
                  <a:lnTo>
                    <a:pt x="372" y="707"/>
                  </a:lnTo>
                  <a:cubicBezTo>
                    <a:pt x="551" y="707"/>
                    <a:pt x="715" y="564"/>
                    <a:pt x="722" y="386"/>
                  </a:cubicBezTo>
                  <a:lnTo>
                    <a:pt x="722" y="350"/>
                  </a:lnTo>
                  <a:cubicBezTo>
                    <a:pt x="729" y="172"/>
                    <a:pt x="586" y="15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6283425" y="273892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64" y="1"/>
                  </a:moveTo>
                  <a:cubicBezTo>
                    <a:pt x="186" y="1"/>
                    <a:pt x="22" y="144"/>
                    <a:pt x="14" y="322"/>
                  </a:cubicBezTo>
                  <a:cubicBezTo>
                    <a:pt x="0" y="522"/>
                    <a:pt x="143" y="686"/>
                    <a:pt x="336" y="708"/>
                  </a:cubicBezTo>
                  <a:lnTo>
                    <a:pt x="364" y="708"/>
                  </a:lnTo>
                  <a:cubicBezTo>
                    <a:pt x="543" y="708"/>
                    <a:pt x="700" y="565"/>
                    <a:pt x="714" y="387"/>
                  </a:cubicBezTo>
                  <a:lnTo>
                    <a:pt x="714" y="351"/>
                  </a:lnTo>
                  <a:cubicBezTo>
                    <a:pt x="714" y="172"/>
                    <a:pt x="579" y="22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6166850" y="272840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79" y="1"/>
                  </a:moveTo>
                  <a:cubicBezTo>
                    <a:pt x="200" y="1"/>
                    <a:pt x="36" y="143"/>
                    <a:pt x="22" y="322"/>
                  </a:cubicBezTo>
                  <a:cubicBezTo>
                    <a:pt x="0" y="522"/>
                    <a:pt x="143" y="693"/>
                    <a:pt x="343" y="708"/>
                  </a:cubicBezTo>
                  <a:lnTo>
                    <a:pt x="364" y="708"/>
                  </a:lnTo>
                  <a:cubicBezTo>
                    <a:pt x="543" y="708"/>
                    <a:pt x="707" y="565"/>
                    <a:pt x="721" y="386"/>
                  </a:cubicBezTo>
                  <a:lnTo>
                    <a:pt x="721" y="358"/>
                  </a:lnTo>
                  <a:cubicBezTo>
                    <a:pt x="721" y="172"/>
                    <a:pt x="578" y="22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6195950" y="273107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4" y="1"/>
                  </a:moveTo>
                  <a:cubicBezTo>
                    <a:pt x="186" y="1"/>
                    <a:pt x="36" y="144"/>
                    <a:pt x="14" y="322"/>
                  </a:cubicBezTo>
                  <a:cubicBezTo>
                    <a:pt x="0" y="522"/>
                    <a:pt x="143" y="693"/>
                    <a:pt x="336" y="708"/>
                  </a:cubicBezTo>
                  <a:lnTo>
                    <a:pt x="371" y="708"/>
                  </a:lnTo>
                  <a:cubicBezTo>
                    <a:pt x="550" y="708"/>
                    <a:pt x="714" y="565"/>
                    <a:pt x="721" y="386"/>
                  </a:cubicBezTo>
                  <a:lnTo>
                    <a:pt x="721" y="358"/>
                  </a:lnTo>
                  <a:cubicBezTo>
                    <a:pt x="721" y="172"/>
                    <a:pt x="586" y="15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6545125" y="2762675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72" y="1"/>
                  </a:moveTo>
                  <a:cubicBezTo>
                    <a:pt x="193" y="1"/>
                    <a:pt x="36" y="129"/>
                    <a:pt x="15" y="322"/>
                  </a:cubicBezTo>
                  <a:cubicBezTo>
                    <a:pt x="1" y="515"/>
                    <a:pt x="143" y="686"/>
                    <a:pt x="336" y="701"/>
                  </a:cubicBezTo>
                  <a:lnTo>
                    <a:pt x="372" y="701"/>
                  </a:lnTo>
                  <a:cubicBezTo>
                    <a:pt x="550" y="701"/>
                    <a:pt x="715" y="572"/>
                    <a:pt x="722" y="379"/>
                  </a:cubicBezTo>
                  <a:cubicBezTo>
                    <a:pt x="715" y="372"/>
                    <a:pt x="722" y="365"/>
                    <a:pt x="722" y="343"/>
                  </a:cubicBezTo>
                  <a:cubicBezTo>
                    <a:pt x="722" y="165"/>
                    <a:pt x="579" y="15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6661350" y="277302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79" y="1"/>
                  </a:moveTo>
                  <a:cubicBezTo>
                    <a:pt x="186" y="1"/>
                    <a:pt x="36" y="137"/>
                    <a:pt x="22" y="322"/>
                  </a:cubicBezTo>
                  <a:cubicBezTo>
                    <a:pt x="0" y="522"/>
                    <a:pt x="143" y="694"/>
                    <a:pt x="343" y="708"/>
                  </a:cubicBezTo>
                  <a:lnTo>
                    <a:pt x="379" y="708"/>
                  </a:lnTo>
                  <a:cubicBezTo>
                    <a:pt x="557" y="708"/>
                    <a:pt x="714" y="565"/>
                    <a:pt x="722" y="386"/>
                  </a:cubicBezTo>
                  <a:lnTo>
                    <a:pt x="722" y="358"/>
                  </a:lnTo>
                  <a:cubicBezTo>
                    <a:pt x="722" y="179"/>
                    <a:pt x="579" y="22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6573875" y="276500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79" y="1"/>
                  </a:moveTo>
                  <a:cubicBezTo>
                    <a:pt x="200" y="1"/>
                    <a:pt x="36" y="143"/>
                    <a:pt x="22" y="322"/>
                  </a:cubicBezTo>
                  <a:cubicBezTo>
                    <a:pt x="0" y="522"/>
                    <a:pt x="143" y="693"/>
                    <a:pt x="343" y="707"/>
                  </a:cubicBezTo>
                  <a:lnTo>
                    <a:pt x="379" y="707"/>
                  </a:lnTo>
                  <a:cubicBezTo>
                    <a:pt x="557" y="707"/>
                    <a:pt x="714" y="565"/>
                    <a:pt x="722" y="386"/>
                  </a:cubicBezTo>
                  <a:lnTo>
                    <a:pt x="722" y="350"/>
                  </a:lnTo>
                  <a:cubicBezTo>
                    <a:pt x="722" y="172"/>
                    <a:pt x="579" y="22"/>
                    <a:pt x="400" y="1"/>
                  </a:cubicBezTo>
                  <a:cubicBezTo>
                    <a:pt x="400" y="5"/>
                    <a:pt x="399" y="7"/>
                    <a:pt x="396" y="7"/>
                  </a:cubicBezTo>
                  <a:cubicBezTo>
                    <a:pt x="391" y="7"/>
                    <a:pt x="384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6486575" y="2757500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86" y="1"/>
                  </a:moveTo>
                  <a:cubicBezTo>
                    <a:pt x="200" y="1"/>
                    <a:pt x="50" y="136"/>
                    <a:pt x="29" y="322"/>
                  </a:cubicBezTo>
                  <a:cubicBezTo>
                    <a:pt x="0" y="508"/>
                    <a:pt x="158" y="686"/>
                    <a:pt x="350" y="708"/>
                  </a:cubicBezTo>
                  <a:lnTo>
                    <a:pt x="379" y="708"/>
                  </a:lnTo>
                  <a:cubicBezTo>
                    <a:pt x="557" y="708"/>
                    <a:pt x="715" y="572"/>
                    <a:pt x="736" y="386"/>
                  </a:cubicBezTo>
                  <a:lnTo>
                    <a:pt x="736" y="358"/>
                  </a:lnTo>
                  <a:cubicBezTo>
                    <a:pt x="736" y="179"/>
                    <a:pt x="593" y="15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6603150" y="276767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72" y="1"/>
                  </a:moveTo>
                  <a:cubicBezTo>
                    <a:pt x="186" y="1"/>
                    <a:pt x="36" y="136"/>
                    <a:pt x="15" y="322"/>
                  </a:cubicBezTo>
                  <a:cubicBezTo>
                    <a:pt x="0" y="522"/>
                    <a:pt x="143" y="693"/>
                    <a:pt x="336" y="708"/>
                  </a:cubicBezTo>
                  <a:lnTo>
                    <a:pt x="365" y="708"/>
                  </a:lnTo>
                  <a:cubicBezTo>
                    <a:pt x="543" y="708"/>
                    <a:pt x="707" y="572"/>
                    <a:pt x="715" y="386"/>
                  </a:cubicBezTo>
                  <a:lnTo>
                    <a:pt x="715" y="351"/>
                  </a:lnTo>
                  <a:cubicBezTo>
                    <a:pt x="715" y="172"/>
                    <a:pt x="572" y="22"/>
                    <a:pt x="393" y="1"/>
                  </a:cubicBezTo>
                  <a:cubicBezTo>
                    <a:pt x="393" y="5"/>
                    <a:pt x="392" y="7"/>
                    <a:pt x="391" y="7"/>
                  </a:cubicBezTo>
                  <a:cubicBezTo>
                    <a:pt x="388" y="7"/>
                    <a:pt x="381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719550" y="2778750"/>
              <a:ext cx="17525" cy="17350"/>
            </a:xfrm>
            <a:custGeom>
              <a:avLst/>
              <a:gdLst/>
              <a:ahLst/>
              <a:cxnLst/>
              <a:rect l="l" t="t" r="r" b="b"/>
              <a:pathLst>
                <a:path w="701" h="694" extrusionOk="0">
                  <a:moveTo>
                    <a:pt x="286" y="0"/>
                  </a:moveTo>
                  <a:cubicBezTo>
                    <a:pt x="143" y="36"/>
                    <a:pt x="36" y="157"/>
                    <a:pt x="22" y="307"/>
                  </a:cubicBezTo>
                  <a:cubicBezTo>
                    <a:pt x="0" y="507"/>
                    <a:pt x="143" y="679"/>
                    <a:pt x="343" y="693"/>
                  </a:cubicBezTo>
                  <a:lnTo>
                    <a:pt x="379" y="693"/>
                  </a:lnTo>
                  <a:cubicBezTo>
                    <a:pt x="522" y="693"/>
                    <a:pt x="643" y="607"/>
                    <a:pt x="700" y="486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6457650" y="275482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72" y="1"/>
                  </a:moveTo>
                  <a:cubicBezTo>
                    <a:pt x="193" y="1"/>
                    <a:pt x="36" y="143"/>
                    <a:pt x="15" y="322"/>
                  </a:cubicBezTo>
                  <a:cubicBezTo>
                    <a:pt x="1" y="515"/>
                    <a:pt x="143" y="686"/>
                    <a:pt x="336" y="707"/>
                  </a:cubicBezTo>
                  <a:lnTo>
                    <a:pt x="365" y="707"/>
                  </a:lnTo>
                  <a:cubicBezTo>
                    <a:pt x="543" y="707"/>
                    <a:pt x="708" y="565"/>
                    <a:pt x="722" y="386"/>
                  </a:cubicBezTo>
                  <a:lnTo>
                    <a:pt x="722" y="358"/>
                  </a:lnTo>
                  <a:cubicBezTo>
                    <a:pt x="722" y="179"/>
                    <a:pt x="579" y="15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6632075" y="2770850"/>
              <a:ext cx="18225" cy="17375"/>
            </a:xfrm>
            <a:custGeom>
              <a:avLst/>
              <a:gdLst/>
              <a:ahLst/>
              <a:cxnLst/>
              <a:rect l="l" t="t" r="r" b="b"/>
              <a:pathLst>
                <a:path w="729" h="695" extrusionOk="0">
                  <a:moveTo>
                    <a:pt x="337" y="0"/>
                  </a:moveTo>
                  <a:cubicBezTo>
                    <a:pt x="179" y="0"/>
                    <a:pt x="35" y="136"/>
                    <a:pt x="22" y="316"/>
                  </a:cubicBezTo>
                  <a:cubicBezTo>
                    <a:pt x="0" y="509"/>
                    <a:pt x="143" y="681"/>
                    <a:pt x="343" y="695"/>
                  </a:cubicBezTo>
                  <a:lnTo>
                    <a:pt x="372" y="695"/>
                  </a:lnTo>
                  <a:cubicBezTo>
                    <a:pt x="550" y="695"/>
                    <a:pt x="707" y="552"/>
                    <a:pt x="729" y="374"/>
                  </a:cubicBezTo>
                  <a:lnTo>
                    <a:pt x="729" y="352"/>
                  </a:lnTo>
                  <a:cubicBezTo>
                    <a:pt x="729" y="174"/>
                    <a:pt x="586" y="9"/>
                    <a:pt x="407" y="2"/>
                  </a:cubicBezTo>
                  <a:lnTo>
                    <a:pt x="372" y="2"/>
                  </a:lnTo>
                  <a:cubicBezTo>
                    <a:pt x="360" y="1"/>
                    <a:pt x="349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6312325" y="2741625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65" y="0"/>
                  </a:moveTo>
                  <a:cubicBezTo>
                    <a:pt x="187" y="0"/>
                    <a:pt x="37" y="143"/>
                    <a:pt x="22" y="321"/>
                  </a:cubicBezTo>
                  <a:cubicBezTo>
                    <a:pt x="1" y="521"/>
                    <a:pt x="144" y="686"/>
                    <a:pt x="344" y="707"/>
                  </a:cubicBezTo>
                  <a:lnTo>
                    <a:pt x="365" y="707"/>
                  </a:lnTo>
                  <a:cubicBezTo>
                    <a:pt x="544" y="707"/>
                    <a:pt x="708" y="571"/>
                    <a:pt x="715" y="386"/>
                  </a:cubicBezTo>
                  <a:lnTo>
                    <a:pt x="715" y="350"/>
                  </a:lnTo>
                  <a:cubicBezTo>
                    <a:pt x="722" y="171"/>
                    <a:pt x="579" y="22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6690450" y="277570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5" y="1"/>
                  </a:moveTo>
                  <a:cubicBezTo>
                    <a:pt x="186" y="1"/>
                    <a:pt x="36" y="137"/>
                    <a:pt x="15" y="322"/>
                  </a:cubicBezTo>
                  <a:cubicBezTo>
                    <a:pt x="0" y="522"/>
                    <a:pt x="143" y="694"/>
                    <a:pt x="336" y="708"/>
                  </a:cubicBezTo>
                  <a:lnTo>
                    <a:pt x="372" y="708"/>
                  </a:lnTo>
                  <a:cubicBezTo>
                    <a:pt x="550" y="708"/>
                    <a:pt x="714" y="572"/>
                    <a:pt x="722" y="387"/>
                  </a:cubicBezTo>
                  <a:lnTo>
                    <a:pt x="722" y="358"/>
                  </a:lnTo>
                  <a:cubicBezTo>
                    <a:pt x="722" y="172"/>
                    <a:pt x="586" y="22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6341075" y="2744125"/>
              <a:ext cx="18225" cy="17675"/>
            </a:xfrm>
            <a:custGeom>
              <a:avLst/>
              <a:gdLst/>
              <a:ahLst/>
              <a:cxnLst/>
              <a:rect l="l" t="t" r="r" b="b"/>
              <a:pathLst>
                <a:path w="729" h="707" extrusionOk="0">
                  <a:moveTo>
                    <a:pt x="379" y="0"/>
                  </a:moveTo>
                  <a:cubicBezTo>
                    <a:pt x="201" y="0"/>
                    <a:pt x="36" y="143"/>
                    <a:pt x="22" y="321"/>
                  </a:cubicBezTo>
                  <a:cubicBezTo>
                    <a:pt x="1" y="514"/>
                    <a:pt x="143" y="686"/>
                    <a:pt x="343" y="707"/>
                  </a:cubicBezTo>
                  <a:lnTo>
                    <a:pt x="372" y="707"/>
                  </a:lnTo>
                  <a:cubicBezTo>
                    <a:pt x="550" y="707"/>
                    <a:pt x="708" y="564"/>
                    <a:pt x="729" y="386"/>
                  </a:cubicBezTo>
                  <a:lnTo>
                    <a:pt x="729" y="357"/>
                  </a:lnTo>
                  <a:cubicBezTo>
                    <a:pt x="729" y="179"/>
                    <a:pt x="586" y="14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6370350" y="274680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5" y="0"/>
                  </a:moveTo>
                  <a:cubicBezTo>
                    <a:pt x="186" y="0"/>
                    <a:pt x="36" y="143"/>
                    <a:pt x="22" y="322"/>
                  </a:cubicBezTo>
                  <a:cubicBezTo>
                    <a:pt x="1" y="514"/>
                    <a:pt x="144" y="686"/>
                    <a:pt x="343" y="707"/>
                  </a:cubicBezTo>
                  <a:lnTo>
                    <a:pt x="379" y="707"/>
                  </a:lnTo>
                  <a:cubicBezTo>
                    <a:pt x="558" y="707"/>
                    <a:pt x="715" y="571"/>
                    <a:pt x="722" y="386"/>
                  </a:cubicBezTo>
                  <a:lnTo>
                    <a:pt x="722" y="357"/>
                  </a:lnTo>
                  <a:cubicBezTo>
                    <a:pt x="722" y="172"/>
                    <a:pt x="593" y="14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6674925" y="2714825"/>
              <a:ext cx="19125" cy="17900"/>
            </a:xfrm>
            <a:custGeom>
              <a:avLst/>
              <a:gdLst/>
              <a:ahLst/>
              <a:cxnLst/>
              <a:rect l="l" t="t" r="r" b="b"/>
              <a:pathLst>
                <a:path w="765" h="716" extrusionOk="0">
                  <a:moveTo>
                    <a:pt x="407" y="1"/>
                  </a:moveTo>
                  <a:cubicBezTo>
                    <a:pt x="279" y="1"/>
                    <a:pt x="157" y="72"/>
                    <a:pt x="93" y="187"/>
                  </a:cubicBezTo>
                  <a:cubicBezTo>
                    <a:pt x="0" y="365"/>
                    <a:pt x="64" y="579"/>
                    <a:pt x="236" y="672"/>
                  </a:cubicBezTo>
                  <a:cubicBezTo>
                    <a:pt x="286" y="701"/>
                    <a:pt x="350" y="715"/>
                    <a:pt x="407" y="715"/>
                  </a:cubicBezTo>
                  <a:cubicBezTo>
                    <a:pt x="529" y="715"/>
                    <a:pt x="657" y="644"/>
                    <a:pt x="714" y="529"/>
                  </a:cubicBezTo>
                  <a:cubicBezTo>
                    <a:pt x="743" y="472"/>
                    <a:pt x="764" y="422"/>
                    <a:pt x="764" y="358"/>
                  </a:cubicBezTo>
                  <a:cubicBezTo>
                    <a:pt x="764" y="237"/>
                    <a:pt x="700" y="108"/>
                    <a:pt x="571" y="44"/>
                  </a:cubicBezTo>
                  <a:cubicBezTo>
                    <a:pt x="521" y="22"/>
                    <a:pt x="457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6281625" y="25008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286" y="0"/>
                    <a:pt x="158" y="64"/>
                    <a:pt x="94" y="193"/>
                  </a:cubicBezTo>
                  <a:cubicBezTo>
                    <a:pt x="1" y="371"/>
                    <a:pt x="58" y="586"/>
                    <a:pt x="236" y="671"/>
                  </a:cubicBezTo>
                  <a:cubicBezTo>
                    <a:pt x="293" y="700"/>
                    <a:pt x="358" y="714"/>
                    <a:pt x="408" y="714"/>
                  </a:cubicBezTo>
                  <a:cubicBezTo>
                    <a:pt x="536" y="714"/>
                    <a:pt x="658" y="657"/>
                    <a:pt x="722" y="528"/>
                  </a:cubicBezTo>
                  <a:cubicBezTo>
                    <a:pt x="750" y="478"/>
                    <a:pt x="765" y="421"/>
                    <a:pt x="765" y="357"/>
                  </a:cubicBezTo>
                  <a:cubicBezTo>
                    <a:pt x="765" y="236"/>
                    <a:pt x="700" y="107"/>
                    <a:pt x="579" y="50"/>
                  </a:cubicBezTo>
                  <a:cubicBezTo>
                    <a:pt x="522" y="21"/>
                    <a:pt x="472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6255200" y="2486500"/>
              <a:ext cx="19325" cy="17875"/>
            </a:xfrm>
            <a:custGeom>
              <a:avLst/>
              <a:gdLst/>
              <a:ahLst/>
              <a:cxnLst/>
              <a:rect l="l" t="t" r="r" b="b"/>
              <a:pathLst>
                <a:path w="773" h="715" extrusionOk="0">
                  <a:moveTo>
                    <a:pt x="415" y="1"/>
                  </a:moveTo>
                  <a:cubicBezTo>
                    <a:pt x="286" y="15"/>
                    <a:pt x="172" y="72"/>
                    <a:pt x="101" y="194"/>
                  </a:cubicBezTo>
                  <a:cubicBezTo>
                    <a:pt x="1" y="358"/>
                    <a:pt x="72" y="572"/>
                    <a:pt x="244" y="672"/>
                  </a:cubicBezTo>
                  <a:cubicBezTo>
                    <a:pt x="294" y="701"/>
                    <a:pt x="351" y="715"/>
                    <a:pt x="415" y="715"/>
                  </a:cubicBezTo>
                  <a:cubicBezTo>
                    <a:pt x="536" y="715"/>
                    <a:pt x="665" y="651"/>
                    <a:pt x="722" y="529"/>
                  </a:cubicBezTo>
                  <a:cubicBezTo>
                    <a:pt x="751" y="472"/>
                    <a:pt x="772" y="415"/>
                    <a:pt x="772" y="358"/>
                  </a:cubicBezTo>
                  <a:cubicBezTo>
                    <a:pt x="772" y="236"/>
                    <a:pt x="701" y="108"/>
                    <a:pt x="579" y="51"/>
                  </a:cubicBezTo>
                  <a:cubicBezTo>
                    <a:pt x="529" y="22"/>
                    <a:pt x="465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00" y="25150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286" y="0"/>
                    <a:pt x="157" y="72"/>
                    <a:pt x="100" y="193"/>
                  </a:cubicBezTo>
                  <a:cubicBezTo>
                    <a:pt x="0" y="357"/>
                    <a:pt x="72" y="572"/>
                    <a:pt x="243" y="672"/>
                  </a:cubicBezTo>
                  <a:cubicBezTo>
                    <a:pt x="293" y="707"/>
                    <a:pt x="357" y="714"/>
                    <a:pt x="407" y="714"/>
                  </a:cubicBezTo>
                  <a:cubicBezTo>
                    <a:pt x="536" y="714"/>
                    <a:pt x="657" y="657"/>
                    <a:pt x="721" y="529"/>
                  </a:cubicBezTo>
                  <a:cubicBezTo>
                    <a:pt x="750" y="479"/>
                    <a:pt x="764" y="414"/>
                    <a:pt x="764" y="357"/>
                  </a:cubicBezTo>
                  <a:cubicBezTo>
                    <a:pt x="764" y="236"/>
                    <a:pt x="693" y="107"/>
                    <a:pt x="579" y="50"/>
                  </a:cubicBezTo>
                  <a:cubicBezTo>
                    <a:pt x="529" y="22"/>
                    <a:pt x="46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701150" y="27291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2" y="0"/>
                    <a:pt x="151" y="64"/>
                    <a:pt x="86" y="186"/>
                  </a:cubicBezTo>
                  <a:cubicBezTo>
                    <a:pt x="1" y="357"/>
                    <a:pt x="58" y="571"/>
                    <a:pt x="229" y="671"/>
                  </a:cubicBezTo>
                  <a:cubicBezTo>
                    <a:pt x="286" y="700"/>
                    <a:pt x="336" y="714"/>
                    <a:pt x="401" y="714"/>
                  </a:cubicBezTo>
                  <a:cubicBezTo>
                    <a:pt x="522" y="714"/>
                    <a:pt x="651" y="650"/>
                    <a:pt x="715" y="529"/>
                  </a:cubicBezTo>
                  <a:cubicBezTo>
                    <a:pt x="736" y="472"/>
                    <a:pt x="758" y="414"/>
                    <a:pt x="758" y="357"/>
                  </a:cubicBezTo>
                  <a:cubicBezTo>
                    <a:pt x="758" y="236"/>
                    <a:pt x="686" y="107"/>
                    <a:pt x="572" y="43"/>
                  </a:cubicBezTo>
                  <a:cubicBezTo>
                    <a:pt x="515" y="22"/>
                    <a:pt x="465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6622600" y="26862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2" y="0"/>
                    <a:pt x="151" y="65"/>
                    <a:pt x="86" y="186"/>
                  </a:cubicBezTo>
                  <a:cubicBezTo>
                    <a:pt x="1" y="365"/>
                    <a:pt x="58" y="579"/>
                    <a:pt x="229" y="672"/>
                  </a:cubicBezTo>
                  <a:cubicBezTo>
                    <a:pt x="286" y="693"/>
                    <a:pt x="344" y="715"/>
                    <a:pt x="401" y="715"/>
                  </a:cubicBezTo>
                  <a:cubicBezTo>
                    <a:pt x="522" y="715"/>
                    <a:pt x="651" y="650"/>
                    <a:pt x="715" y="529"/>
                  </a:cubicBezTo>
                  <a:cubicBezTo>
                    <a:pt x="736" y="472"/>
                    <a:pt x="758" y="422"/>
                    <a:pt x="758" y="357"/>
                  </a:cubicBezTo>
                  <a:cubicBezTo>
                    <a:pt x="758" y="236"/>
                    <a:pt x="693" y="108"/>
                    <a:pt x="572" y="43"/>
                  </a:cubicBezTo>
                  <a:cubicBezTo>
                    <a:pt x="515" y="22"/>
                    <a:pt x="465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6570125" y="2657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9" y="1"/>
                    <a:pt x="150" y="72"/>
                    <a:pt x="86" y="187"/>
                  </a:cubicBezTo>
                  <a:cubicBezTo>
                    <a:pt x="0" y="365"/>
                    <a:pt x="65" y="579"/>
                    <a:pt x="229" y="672"/>
                  </a:cubicBezTo>
                  <a:cubicBezTo>
                    <a:pt x="286" y="701"/>
                    <a:pt x="350" y="715"/>
                    <a:pt x="400" y="715"/>
                  </a:cubicBezTo>
                  <a:cubicBezTo>
                    <a:pt x="529" y="715"/>
                    <a:pt x="650" y="651"/>
                    <a:pt x="714" y="529"/>
                  </a:cubicBezTo>
                  <a:cubicBezTo>
                    <a:pt x="743" y="472"/>
                    <a:pt x="757" y="415"/>
                    <a:pt x="757" y="358"/>
                  </a:cubicBezTo>
                  <a:cubicBezTo>
                    <a:pt x="757" y="237"/>
                    <a:pt x="693" y="108"/>
                    <a:pt x="572" y="44"/>
                  </a:cubicBezTo>
                  <a:cubicBezTo>
                    <a:pt x="515" y="22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6648675" y="27005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9" y="1"/>
                    <a:pt x="150" y="72"/>
                    <a:pt x="86" y="186"/>
                  </a:cubicBezTo>
                  <a:cubicBezTo>
                    <a:pt x="0" y="358"/>
                    <a:pt x="65" y="579"/>
                    <a:pt x="229" y="672"/>
                  </a:cubicBezTo>
                  <a:cubicBezTo>
                    <a:pt x="286" y="700"/>
                    <a:pt x="336" y="715"/>
                    <a:pt x="400" y="715"/>
                  </a:cubicBezTo>
                  <a:cubicBezTo>
                    <a:pt x="529" y="715"/>
                    <a:pt x="650" y="651"/>
                    <a:pt x="714" y="529"/>
                  </a:cubicBezTo>
                  <a:cubicBezTo>
                    <a:pt x="743" y="472"/>
                    <a:pt x="757" y="415"/>
                    <a:pt x="757" y="358"/>
                  </a:cubicBezTo>
                  <a:cubicBezTo>
                    <a:pt x="757" y="236"/>
                    <a:pt x="686" y="108"/>
                    <a:pt x="572" y="44"/>
                  </a:cubicBezTo>
                  <a:cubicBezTo>
                    <a:pt x="515" y="22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6438900" y="25864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286" y="1"/>
                    <a:pt x="158" y="65"/>
                    <a:pt x="101" y="193"/>
                  </a:cubicBezTo>
                  <a:cubicBezTo>
                    <a:pt x="1" y="358"/>
                    <a:pt x="65" y="572"/>
                    <a:pt x="244" y="672"/>
                  </a:cubicBezTo>
                  <a:cubicBezTo>
                    <a:pt x="294" y="700"/>
                    <a:pt x="351" y="715"/>
                    <a:pt x="408" y="715"/>
                  </a:cubicBezTo>
                  <a:cubicBezTo>
                    <a:pt x="536" y="715"/>
                    <a:pt x="658" y="658"/>
                    <a:pt x="722" y="529"/>
                  </a:cubicBezTo>
                  <a:cubicBezTo>
                    <a:pt x="751" y="479"/>
                    <a:pt x="765" y="415"/>
                    <a:pt x="765" y="358"/>
                  </a:cubicBezTo>
                  <a:cubicBezTo>
                    <a:pt x="765" y="236"/>
                    <a:pt x="693" y="108"/>
                    <a:pt x="579" y="51"/>
                  </a:cubicBezTo>
                  <a:cubicBezTo>
                    <a:pt x="529" y="22"/>
                    <a:pt x="472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6386425" y="2557925"/>
              <a:ext cx="19300" cy="17875"/>
            </a:xfrm>
            <a:custGeom>
              <a:avLst/>
              <a:gdLst/>
              <a:ahLst/>
              <a:cxnLst/>
              <a:rect l="l" t="t" r="r" b="b"/>
              <a:pathLst>
                <a:path w="772" h="715" extrusionOk="0">
                  <a:moveTo>
                    <a:pt x="415" y="0"/>
                  </a:moveTo>
                  <a:cubicBezTo>
                    <a:pt x="286" y="0"/>
                    <a:pt x="165" y="72"/>
                    <a:pt x="100" y="193"/>
                  </a:cubicBezTo>
                  <a:cubicBezTo>
                    <a:pt x="0" y="357"/>
                    <a:pt x="65" y="571"/>
                    <a:pt x="243" y="671"/>
                  </a:cubicBezTo>
                  <a:cubicBezTo>
                    <a:pt x="293" y="700"/>
                    <a:pt x="350" y="714"/>
                    <a:pt x="415" y="714"/>
                  </a:cubicBezTo>
                  <a:cubicBezTo>
                    <a:pt x="536" y="714"/>
                    <a:pt x="664" y="650"/>
                    <a:pt x="722" y="529"/>
                  </a:cubicBezTo>
                  <a:cubicBezTo>
                    <a:pt x="750" y="471"/>
                    <a:pt x="772" y="414"/>
                    <a:pt x="772" y="357"/>
                  </a:cubicBezTo>
                  <a:cubicBezTo>
                    <a:pt x="772" y="236"/>
                    <a:pt x="700" y="107"/>
                    <a:pt x="579" y="50"/>
                  </a:cubicBezTo>
                  <a:cubicBezTo>
                    <a:pt x="529" y="22"/>
                    <a:pt x="472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6596175" y="2672000"/>
              <a:ext cx="19325" cy="17875"/>
            </a:xfrm>
            <a:custGeom>
              <a:avLst/>
              <a:gdLst/>
              <a:ahLst/>
              <a:cxnLst/>
              <a:rect l="l" t="t" r="r" b="b"/>
              <a:pathLst>
                <a:path w="773" h="715" extrusionOk="0">
                  <a:moveTo>
                    <a:pt x="415" y="0"/>
                  </a:moveTo>
                  <a:cubicBezTo>
                    <a:pt x="287" y="0"/>
                    <a:pt x="165" y="72"/>
                    <a:pt x="101" y="186"/>
                  </a:cubicBezTo>
                  <a:cubicBezTo>
                    <a:pt x="1" y="364"/>
                    <a:pt x="65" y="579"/>
                    <a:pt x="244" y="671"/>
                  </a:cubicBezTo>
                  <a:cubicBezTo>
                    <a:pt x="294" y="700"/>
                    <a:pt x="351" y="714"/>
                    <a:pt x="415" y="714"/>
                  </a:cubicBezTo>
                  <a:cubicBezTo>
                    <a:pt x="537" y="714"/>
                    <a:pt x="665" y="643"/>
                    <a:pt x="722" y="529"/>
                  </a:cubicBezTo>
                  <a:cubicBezTo>
                    <a:pt x="751" y="471"/>
                    <a:pt x="772" y="421"/>
                    <a:pt x="772" y="357"/>
                  </a:cubicBezTo>
                  <a:cubicBezTo>
                    <a:pt x="772" y="236"/>
                    <a:pt x="701" y="107"/>
                    <a:pt x="579" y="43"/>
                  </a:cubicBezTo>
                  <a:cubicBezTo>
                    <a:pt x="529" y="22"/>
                    <a:pt x="46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6360350" y="25436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79" y="1"/>
                    <a:pt x="151" y="65"/>
                    <a:pt x="87" y="194"/>
                  </a:cubicBezTo>
                  <a:cubicBezTo>
                    <a:pt x="1" y="358"/>
                    <a:pt x="65" y="586"/>
                    <a:pt x="229" y="672"/>
                  </a:cubicBezTo>
                  <a:cubicBezTo>
                    <a:pt x="286" y="701"/>
                    <a:pt x="351" y="715"/>
                    <a:pt x="401" y="715"/>
                  </a:cubicBezTo>
                  <a:cubicBezTo>
                    <a:pt x="529" y="715"/>
                    <a:pt x="651" y="658"/>
                    <a:pt x="715" y="529"/>
                  </a:cubicBezTo>
                  <a:cubicBezTo>
                    <a:pt x="743" y="479"/>
                    <a:pt x="758" y="415"/>
                    <a:pt x="758" y="358"/>
                  </a:cubicBezTo>
                  <a:cubicBezTo>
                    <a:pt x="758" y="237"/>
                    <a:pt x="693" y="108"/>
                    <a:pt x="572" y="51"/>
                  </a:cubicBezTo>
                  <a:cubicBezTo>
                    <a:pt x="515" y="22"/>
                    <a:pt x="458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6465150" y="2600750"/>
              <a:ext cx="19125" cy="17900"/>
            </a:xfrm>
            <a:custGeom>
              <a:avLst/>
              <a:gdLst/>
              <a:ahLst/>
              <a:cxnLst/>
              <a:rect l="l" t="t" r="r" b="b"/>
              <a:pathLst>
                <a:path w="765" h="716" extrusionOk="0">
                  <a:moveTo>
                    <a:pt x="408" y="1"/>
                  </a:moveTo>
                  <a:cubicBezTo>
                    <a:pt x="279" y="1"/>
                    <a:pt x="158" y="72"/>
                    <a:pt x="93" y="194"/>
                  </a:cubicBezTo>
                  <a:cubicBezTo>
                    <a:pt x="1" y="358"/>
                    <a:pt x="65" y="572"/>
                    <a:pt x="236" y="672"/>
                  </a:cubicBezTo>
                  <a:cubicBezTo>
                    <a:pt x="286" y="701"/>
                    <a:pt x="350" y="715"/>
                    <a:pt x="408" y="715"/>
                  </a:cubicBezTo>
                  <a:cubicBezTo>
                    <a:pt x="529" y="715"/>
                    <a:pt x="657" y="658"/>
                    <a:pt x="715" y="529"/>
                  </a:cubicBezTo>
                  <a:cubicBezTo>
                    <a:pt x="743" y="479"/>
                    <a:pt x="765" y="415"/>
                    <a:pt x="765" y="358"/>
                  </a:cubicBezTo>
                  <a:cubicBezTo>
                    <a:pt x="765" y="237"/>
                    <a:pt x="693" y="108"/>
                    <a:pt x="572" y="51"/>
                  </a:cubicBezTo>
                  <a:cubicBezTo>
                    <a:pt x="522" y="22"/>
                    <a:pt x="458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6491025" y="2615050"/>
              <a:ext cx="19325" cy="17875"/>
            </a:xfrm>
            <a:custGeom>
              <a:avLst/>
              <a:gdLst/>
              <a:ahLst/>
              <a:cxnLst/>
              <a:rect l="l" t="t" r="r" b="b"/>
              <a:pathLst>
                <a:path w="773" h="715" extrusionOk="0">
                  <a:moveTo>
                    <a:pt x="415" y="0"/>
                  </a:moveTo>
                  <a:cubicBezTo>
                    <a:pt x="287" y="0"/>
                    <a:pt x="165" y="72"/>
                    <a:pt x="101" y="193"/>
                  </a:cubicBezTo>
                  <a:cubicBezTo>
                    <a:pt x="1" y="357"/>
                    <a:pt x="72" y="571"/>
                    <a:pt x="244" y="671"/>
                  </a:cubicBezTo>
                  <a:cubicBezTo>
                    <a:pt x="294" y="700"/>
                    <a:pt x="351" y="714"/>
                    <a:pt x="415" y="714"/>
                  </a:cubicBezTo>
                  <a:cubicBezTo>
                    <a:pt x="537" y="714"/>
                    <a:pt x="665" y="643"/>
                    <a:pt x="729" y="529"/>
                  </a:cubicBezTo>
                  <a:cubicBezTo>
                    <a:pt x="751" y="479"/>
                    <a:pt x="772" y="414"/>
                    <a:pt x="772" y="357"/>
                  </a:cubicBezTo>
                  <a:cubicBezTo>
                    <a:pt x="772" y="236"/>
                    <a:pt x="708" y="107"/>
                    <a:pt x="587" y="50"/>
                  </a:cubicBezTo>
                  <a:cubicBezTo>
                    <a:pt x="529" y="22"/>
                    <a:pt x="46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6333925" y="2529350"/>
              <a:ext cx="19325" cy="17875"/>
            </a:xfrm>
            <a:custGeom>
              <a:avLst/>
              <a:gdLst/>
              <a:ahLst/>
              <a:cxnLst/>
              <a:rect l="l" t="t" r="r" b="b"/>
              <a:pathLst>
                <a:path w="773" h="715" extrusionOk="0">
                  <a:moveTo>
                    <a:pt x="415" y="1"/>
                  </a:moveTo>
                  <a:cubicBezTo>
                    <a:pt x="287" y="1"/>
                    <a:pt x="165" y="72"/>
                    <a:pt x="101" y="193"/>
                  </a:cubicBezTo>
                  <a:cubicBezTo>
                    <a:pt x="1" y="358"/>
                    <a:pt x="72" y="572"/>
                    <a:pt x="244" y="672"/>
                  </a:cubicBezTo>
                  <a:cubicBezTo>
                    <a:pt x="301" y="700"/>
                    <a:pt x="351" y="715"/>
                    <a:pt x="415" y="715"/>
                  </a:cubicBezTo>
                  <a:cubicBezTo>
                    <a:pt x="537" y="715"/>
                    <a:pt x="665" y="643"/>
                    <a:pt x="729" y="529"/>
                  </a:cubicBezTo>
                  <a:cubicBezTo>
                    <a:pt x="751" y="479"/>
                    <a:pt x="772" y="422"/>
                    <a:pt x="772" y="358"/>
                  </a:cubicBezTo>
                  <a:cubicBezTo>
                    <a:pt x="772" y="236"/>
                    <a:pt x="708" y="108"/>
                    <a:pt x="587" y="51"/>
                  </a:cubicBezTo>
                  <a:cubicBezTo>
                    <a:pt x="529" y="22"/>
                    <a:pt x="465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6543700" y="2643600"/>
              <a:ext cx="19300" cy="17875"/>
            </a:xfrm>
            <a:custGeom>
              <a:avLst/>
              <a:gdLst/>
              <a:ahLst/>
              <a:cxnLst/>
              <a:rect l="l" t="t" r="r" b="b"/>
              <a:pathLst>
                <a:path w="772" h="715" extrusionOk="0">
                  <a:moveTo>
                    <a:pt x="415" y="1"/>
                  </a:moveTo>
                  <a:cubicBezTo>
                    <a:pt x="286" y="1"/>
                    <a:pt x="165" y="72"/>
                    <a:pt x="100" y="194"/>
                  </a:cubicBezTo>
                  <a:cubicBezTo>
                    <a:pt x="1" y="358"/>
                    <a:pt x="65" y="572"/>
                    <a:pt x="243" y="672"/>
                  </a:cubicBezTo>
                  <a:cubicBezTo>
                    <a:pt x="300" y="701"/>
                    <a:pt x="350" y="715"/>
                    <a:pt x="415" y="715"/>
                  </a:cubicBezTo>
                  <a:cubicBezTo>
                    <a:pt x="536" y="715"/>
                    <a:pt x="665" y="658"/>
                    <a:pt x="729" y="529"/>
                  </a:cubicBezTo>
                  <a:cubicBezTo>
                    <a:pt x="750" y="479"/>
                    <a:pt x="772" y="415"/>
                    <a:pt x="772" y="358"/>
                  </a:cubicBezTo>
                  <a:cubicBezTo>
                    <a:pt x="772" y="236"/>
                    <a:pt x="700" y="108"/>
                    <a:pt x="586" y="51"/>
                  </a:cubicBezTo>
                  <a:cubicBezTo>
                    <a:pt x="529" y="22"/>
                    <a:pt x="479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6412850" y="25722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72" y="0"/>
                    <a:pt x="150" y="72"/>
                    <a:pt x="86" y="193"/>
                  </a:cubicBezTo>
                  <a:cubicBezTo>
                    <a:pt x="0" y="357"/>
                    <a:pt x="57" y="572"/>
                    <a:pt x="229" y="672"/>
                  </a:cubicBezTo>
                  <a:cubicBezTo>
                    <a:pt x="286" y="700"/>
                    <a:pt x="343" y="714"/>
                    <a:pt x="400" y="714"/>
                  </a:cubicBezTo>
                  <a:cubicBezTo>
                    <a:pt x="522" y="714"/>
                    <a:pt x="650" y="643"/>
                    <a:pt x="714" y="529"/>
                  </a:cubicBezTo>
                  <a:cubicBezTo>
                    <a:pt x="736" y="479"/>
                    <a:pt x="757" y="415"/>
                    <a:pt x="757" y="357"/>
                  </a:cubicBezTo>
                  <a:cubicBezTo>
                    <a:pt x="757" y="236"/>
                    <a:pt x="686" y="108"/>
                    <a:pt x="572" y="50"/>
                  </a:cubicBezTo>
                  <a:cubicBezTo>
                    <a:pt x="514" y="22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6517625" y="26293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279" y="0"/>
                    <a:pt x="151" y="72"/>
                    <a:pt x="94" y="193"/>
                  </a:cubicBezTo>
                  <a:cubicBezTo>
                    <a:pt x="1" y="358"/>
                    <a:pt x="65" y="572"/>
                    <a:pt x="237" y="672"/>
                  </a:cubicBezTo>
                  <a:cubicBezTo>
                    <a:pt x="287" y="700"/>
                    <a:pt x="351" y="715"/>
                    <a:pt x="401" y="715"/>
                  </a:cubicBezTo>
                  <a:cubicBezTo>
                    <a:pt x="529" y="715"/>
                    <a:pt x="651" y="650"/>
                    <a:pt x="715" y="529"/>
                  </a:cubicBezTo>
                  <a:cubicBezTo>
                    <a:pt x="744" y="472"/>
                    <a:pt x="758" y="415"/>
                    <a:pt x="758" y="358"/>
                  </a:cubicBezTo>
                  <a:cubicBezTo>
                    <a:pt x="758" y="236"/>
                    <a:pt x="686" y="108"/>
                    <a:pt x="572" y="50"/>
                  </a:cubicBezTo>
                  <a:cubicBezTo>
                    <a:pt x="522" y="22"/>
                    <a:pt x="458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5785525" y="28851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64" y="0"/>
                    <a:pt x="143" y="72"/>
                    <a:pt x="86" y="207"/>
                  </a:cubicBezTo>
                  <a:cubicBezTo>
                    <a:pt x="0" y="386"/>
                    <a:pt x="72" y="586"/>
                    <a:pt x="250" y="679"/>
                  </a:cubicBezTo>
                  <a:cubicBezTo>
                    <a:pt x="300" y="700"/>
                    <a:pt x="357" y="714"/>
                    <a:pt x="400" y="714"/>
                  </a:cubicBezTo>
                  <a:cubicBezTo>
                    <a:pt x="536" y="714"/>
                    <a:pt x="657" y="643"/>
                    <a:pt x="721" y="514"/>
                  </a:cubicBezTo>
                  <a:cubicBezTo>
                    <a:pt x="750" y="464"/>
                    <a:pt x="757" y="407"/>
                    <a:pt x="757" y="365"/>
                  </a:cubicBezTo>
                  <a:cubicBezTo>
                    <a:pt x="750" y="222"/>
                    <a:pt x="686" y="100"/>
                    <a:pt x="550" y="36"/>
                  </a:cubicBezTo>
                  <a:cubicBezTo>
                    <a:pt x="500" y="7"/>
                    <a:pt x="443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5772475" y="2911400"/>
              <a:ext cx="19125" cy="17675"/>
            </a:xfrm>
            <a:custGeom>
              <a:avLst/>
              <a:gdLst/>
              <a:ahLst/>
              <a:cxnLst/>
              <a:rect l="l" t="t" r="r" b="b"/>
              <a:pathLst>
                <a:path w="765" h="707" extrusionOk="0">
                  <a:moveTo>
                    <a:pt x="408" y="0"/>
                  </a:moveTo>
                  <a:cubicBezTo>
                    <a:pt x="272" y="0"/>
                    <a:pt x="144" y="71"/>
                    <a:pt x="94" y="200"/>
                  </a:cubicBezTo>
                  <a:cubicBezTo>
                    <a:pt x="1" y="379"/>
                    <a:pt x="72" y="586"/>
                    <a:pt x="251" y="671"/>
                  </a:cubicBezTo>
                  <a:cubicBezTo>
                    <a:pt x="308" y="700"/>
                    <a:pt x="351" y="707"/>
                    <a:pt x="408" y="707"/>
                  </a:cubicBezTo>
                  <a:cubicBezTo>
                    <a:pt x="536" y="707"/>
                    <a:pt x="665" y="636"/>
                    <a:pt x="722" y="514"/>
                  </a:cubicBezTo>
                  <a:cubicBezTo>
                    <a:pt x="751" y="457"/>
                    <a:pt x="765" y="407"/>
                    <a:pt x="765" y="350"/>
                  </a:cubicBezTo>
                  <a:cubicBezTo>
                    <a:pt x="765" y="214"/>
                    <a:pt x="686" y="93"/>
                    <a:pt x="558" y="36"/>
                  </a:cubicBezTo>
                  <a:cubicBezTo>
                    <a:pt x="501" y="14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5823900" y="280677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265" y="0"/>
                    <a:pt x="143" y="72"/>
                    <a:pt x="86" y="200"/>
                  </a:cubicBezTo>
                  <a:cubicBezTo>
                    <a:pt x="0" y="379"/>
                    <a:pt x="72" y="593"/>
                    <a:pt x="250" y="672"/>
                  </a:cubicBezTo>
                  <a:cubicBezTo>
                    <a:pt x="300" y="693"/>
                    <a:pt x="350" y="707"/>
                    <a:pt x="400" y="707"/>
                  </a:cubicBezTo>
                  <a:cubicBezTo>
                    <a:pt x="536" y="700"/>
                    <a:pt x="657" y="629"/>
                    <a:pt x="722" y="500"/>
                  </a:cubicBezTo>
                  <a:cubicBezTo>
                    <a:pt x="750" y="450"/>
                    <a:pt x="757" y="393"/>
                    <a:pt x="757" y="350"/>
                  </a:cubicBezTo>
                  <a:cubicBezTo>
                    <a:pt x="757" y="215"/>
                    <a:pt x="686" y="93"/>
                    <a:pt x="565" y="36"/>
                  </a:cubicBezTo>
                  <a:cubicBezTo>
                    <a:pt x="507" y="8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5759800" y="29374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15" y="1"/>
                  </a:moveTo>
                  <a:cubicBezTo>
                    <a:pt x="279" y="1"/>
                    <a:pt x="151" y="72"/>
                    <a:pt x="94" y="201"/>
                  </a:cubicBezTo>
                  <a:cubicBezTo>
                    <a:pt x="1" y="379"/>
                    <a:pt x="72" y="586"/>
                    <a:pt x="251" y="672"/>
                  </a:cubicBezTo>
                  <a:cubicBezTo>
                    <a:pt x="308" y="700"/>
                    <a:pt x="351" y="708"/>
                    <a:pt x="401" y="708"/>
                  </a:cubicBezTo>
                  <a:cubicBezTo>
                    <a:pt x="536" y="708"/>
                    <a:pt x="665" y="636"/>
                    <a:pt x="715" y="515"/>
                  </a:cubicBezTo>
                  <a:cubicBezTo>
                    <a:pt x="744" y="458"/>
                    <a:pt x="751" y="408"/>
                    <a:pt x="751" y="358"/>
                  </a:cubicBezTo>
                  <a:cubicBezTo>
                    <a:pt x="758" y="229"/>
                    <a:pt x="686" y="101"/>
                    <a:pt x="565" y="43"/>
                  </a:cubicBezTo>
                  <a:cubicBezTo>
                    <a:pt x="508" y="15"/>
                    <a:pt x="45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798200" y="2859075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14" y="1"/>
                  </a:moveTo>
                  <a:cubicBezTo>
                    <a:pt x="279" y="1"/>
                    <a:pt x="150" y="65"/>
                    <a:pt x="93" y="194"/>
                  </a:cubicBezTo>
                  <a:cubicBezTo>
                    <a:pt x="0" y="372"/>
                    <a:pt x="79" y="579"/>
                    <a:pt x="250" y="665"/>
                  </a:cubicBezTo>
                  <a:cubicBezTo>
                    <a:pt x="307" y="693"/>
                    <a:pt x="357" y="701"/>
                    <a:pt x="400" y="701"/>
                  </a:cubicBezTo>
                  <a:cubicBezTo>
                    <a:pt x="536" y="701"/>
                    <a:pt x="664" y="629"/>
                    <a:pt x="721" y="508"/>
                  </a:cubicBezTo>
                  <a:cubicBezTo>
                    <a:pt x="750" y="451"/>
                    <a:pt x="757" y="408"/>
                    <a:pt x="757" y="358"/>
                  </a:cubicBezTo>
                  <a:cubicBezTo>
                    <a:pt x="757" y="222"/>
                    <a:pt x="686" y="94"/>
                    <a:pt x="564" y="29"/>
                  </a:cubicBezTo>
                  <a:cubicBezTo>
                    <a:pt x="507" y="8"/>
                    <a:pt x="464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45475" y="2649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22"/>
                    <a:pt x="186" y="72"/>
                  </a:cubicBezTo>
                  <a:cubicBezTo>
                    <a:pt x="29" y="186"/>
                    <a:pt x="0" y="408"/>
                    <a:pt x="115" y="572"/>
                  </a:cubicBezTo>
                  <a:cubicBezTo>
                    <a:pt x="186" y="672"/>
                    <a:pt x="293" y="715"/>
                    <a:pt x="400" y="715"/>
                  </a:cubicBezTo>
                  <a:cubicBezTo>
                    <a:pt x="472" y="715"/>
                    <a:pt x="543" y="686"/>
                    <a:pt x="614" y="643"/>
                  </a:cubicBezTo>
                  <a:cubicBezTo>
                    <a:pt x="707" y="572"/>
                    <a:pt x="757" y="465"/>
                    <a:pt x="757" y="358"/>
                  </a:cubicBezTo>
                  <a:cubicBezTo>
                    <a:pt x="757" y="279"/>
                    <a:pt x="736" y="208"/>
                    <a:pt x="686" y="143"/>
                  </a:cubicBezTo>
                  <a:cubicBezTo>
                    <a:pt x="614" y="58"/>
                    <a:pt x="50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5810875" y="28326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14" y="1"/>
                  </a:moveTo>
                  <a:cubicBezTo>
                    <a:pt x="279" y="1"/>
                    <a:pt x="157" y="72"/>
                    <a:pt x="93" y="201"/>
                  </a:cubicBezTo>
                  <a:cubicBezTo>
                    <a:pt x="0" y="379"/>
                    <a:pt x="86" y="579"/>
                    <a:pt x="250" y="672"/>
                  </a:cubicBezTo>
                  <a:cubicBezTo>
                    <a:pt x="307" y="701"/>
                    <a:pt x="357" y="708"/>
                    <a:pt x="407" y="708"/>
                  </a:cubicBezTo>
                  <a:cubicBezTo>
                    <a:pt x="536" y="708"/>
                    <a:pt x="664" y="636"/>
                    <a:pt x="729" y="508"/>
                  </a:cubicBezTo>
                  <a:cubicBezTo>
                    <a:pt x="750" y="458"/>
                    <a:pt x="764" y="401"/>
                    <a:pt x="764" y="358"/>
                  </a:cubicBezTo>
                  <a:cubicBezTo>
                    <a:pt x="764" y="222"/>
                    <a:pt x="693" y="101"/>
                    <a:pt x="564" y="37"/>
                  </a:cubicBezTo>
                  <a:cubicBezTo>
                    <a:pt x="514" y="8"/>
                    <a:pt x="457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5849775" y="2754100"/>
              <a:ext cx="15925" cy="17700"/>
            </a:xfrm>
            <a:custGeom>
              <a:avLst/>
              <a:gdLst/>
              <a:ahLst/>
              <a:cxnLst/>
              <a:rect l="l" t="t" r="r" b="b"/>
              <a:pathLst>
                <a:path w="637" h="708" extrusionOk="0">
                  <a:moveTo>
                    <a:pt x="401" y="1"/>
                  </a:moveTo>
                  <a:cubicBezTo>
                    <a:pt x="265" y="1"/>
                    <a:pt x="144" y="72"/>
                    <a:pt x="87" y="201"/>
                  </a:cubicBezTo>
                  <a:cubicBezTo>
                    <a:pt x="1" y="379"/>
                    <a:pt x="72" y="579"/>
                    <a:pt x="251" y="672"/>
                  </a:cubicBezTo>
                  <a:cubicBezTo>
                    <a:pt x="301" y="701"/>
                    <a:pt x="358" y="708"/>
                    <a:pt x="401" y="708"/>
                  </a:cubicBezTo>
                  <a:cubicBezTo>
                    <a:pt x="494" y="708"/>
                    <a:pt x="572" y="679"/>
                    <a:pt x="636" y="615"/>
                  </a:cubicBezTo>
                  <a:cubicBezTo>
                    <a:pt x="622" y="594"/>
                    <a:pt x="615" y="565"/>
                    <a:pt x="615" y="529"/>
                  </a:cubicBezTo>
                  <a:lnTo>
                    <a:pt x="565" y="44"/>
                  </a:lnTo>
                  <a:lnTo>
                    <a:pt x="551" y="37"/>
                  </a:lnTo>
                  <a:cubicBezTo>
                    <a:pt x="501" y="8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5721250" y="30160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7" y="1"/>
                  </a:moveTo>
                  <a:cubicBezTo>
                    <a:pt x="279" y="1"/>
                    <a:pt x="150" y="72"/>
                    <a:pt x="86" y="201"/>
                  </a:cubicBezTo>
                  <a:cubicBezTo>
                    <a:pt x="0" y="379"/>
                    <a:pt x="79" y="586"/>
                    <a:pt x="250" y="672"/>
                  </a:cubicBezTo>
                  <a:cubicBezTo>
                    <a:pt x="300" y="700"/>
                    <a:pt x="357" y="708"/>
                    <a:pt x="400" y="708"/>
                  </a:cubicBezTo>
                  <a:cubicBezTo>
                    <a:pt x="536" y="708"/>
                    <a:pt x="657" y="636"/>
                    <a:pt x="722" y="515"/>
                  </a:cubicBezTo>
                  <a:cubicBezTo>
                    <a:pt x="750" y="472"/>
                    <a:pt x="757" y="415"/>
                    <a:pt x="757" y="358"/>
                  </a:cubicBezTo>
                  <a:cubicBezTo>
                    <a:pt x="757" y="229"/>
                    <a:pt x="686" y="101"/>
                    <a:pt x="565" y="43"/>
                  </a:cubicBezTo>
                  <a:cubicBezTo>
                    <a:pt x="507" y="15"/>
                    <a:pt x="465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5708575" y="30424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0"/>
                  </a:moveTo>
                  <a:cubicBezTo>
                    <a:pt x="265" y="0"/>
                    <a:pt x="136" y="72"/>
                    <a:pt x="86" y="208"/>
                  </a:cubicBezTo>
                  <a:cubicBezTo>
                    <a:pt x="0" y="372"/>
                    <a:pt x="65" y="593"/>
                    <a:pt x="243" y="672"/>
                  </a:cubicBezTo>
                  <a:cubicBezTo>
                    <a:pt x="300" y="700"/>
                    <a:pt x="343" y="707"/>
                    <a:pt x="400" y="707"/>
                  </a:cubicBezTo>
                  <a:cubicBezTo>
                    <a:pt x="529" y="707"/>
                    <a:pt x="657" y="636"/>
                    <a:pt x="722" y="500"/>
                  </a:cubicBezTo>
                  <a:cubicBezTo>
                    <a:pt x="743" y="450"/>
                    <a:pt x="757" y="393"/>
                    <a:pt x="757" y="350"/>
                  </a:cubicBezTo>
                  <a:cubicBezTo>
                    <a:pt x="757" y="215"/>
                    <a:pt x="686" y="93"/>
                    <a:pt x="550" y="36"/>
                  </a:cubicBezTo>
                  <a:cubicBezTo>
                    <a:pt x="493" y="8"/>
                    <a:pt x="443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5836575" y="278035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265" y="1"/>
                    <a:pt x="143" y="72"/>
                    <a:pt x="79" y="201"/>
                  </a:cubicBezTo>
                  <a:cubicBezTo>
                    <a:pt x="0" y="379"/>
                    <a:pt x="72" y="586"/>
                    <a:pt x="250" y="672"/>
                  </a:cubicBezTo>
                  <a:cubicBezTo>
                    <a:pt x="300" y="700"/>
                    <a:pt x="350" y="708"/>
                    <a:pt x="400" y="708"/>
                  </a:cubicBezTo>
                  <a:cubicBezTo>
                    <a:pt x="536" y="708"/>
                    <a:pt x="657" y="636"/>
                    <a:pt x="722" y="515"/>
                  </a:cubicBezTo>
                  <a:cubicBezTo>
                    <a:pt x="750" y="458"/>
                    <a:pt x="757" y="408"/>
                    <a:pt x="757" y="358"/>
                  </a:cubicBezTo>
                  <a:cubicBezTo>
                    <a:pt x="757" y="229"/>
                    <a:pt x="686" y="101"/>
                    <a:pt x="550" y="36"/>
                  </a:cubicBezTo>
                  <a:cubicBezTo>
                    <a:pt x="500" y="15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5922275" y="266682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21" y="0"/>
                    <a:pt x="250" y="21"/>
                    <a:pt x="186" y="71"/>
                  </a:cubicBezTo>
                  <a:cubicBezTo>
                    <a:pt x="29" y="193"/>
                    <a:pt x="0" y="414"/>
                    <a:pt x="114" y="571"/>
                  </a:cubicBezTo>
                  <a:cubicBezTo>
                    <a:pt x="179" y="671"/>
                    <a:pt x="286" y="714"/>
                    <a:pt x="393" y="714"/>
                  </a:cubicBezTo>
                  <a:cubicBezTo>
                    <a:pt x="464" y="714"/>
                    <a:pt x="543" y="693"/>
                    <a:pt x="607" y="643"/>
                  </a:cubicBezTo>
                  <a:cubicBezTo>
                    <a:pt x="700" y="571"/>
                    <a:pt x="750" y="464"/>
                    <a:pt x="750" y="357"/>
                  </a:cubicBezTo>
                  <a:cubicBezTo>
                    <a:pt x="750" y="286"/>
                    <a:pt x="736" y="214"/>
                    <a:pt x="678" y="143"/>
                  </a:cubicBezTo>
                  <a:cubicBezTo>
                    <a:pt x="607" y="50"/>
                    <a:pt x="500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5968850" y="26323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1"/>
                  </a:moveTo>
                  <a:cubicBezTo>
                    <a:pt x="329" y="1"/>
                    <a:pt x="265" y="22"/>
                    <a:pt x="186" y="72"/>
                  </a:cubicBezTo>
                  <a:cubicBezTo>
                    <a:pt x="29" y="187"/>
                    <a:pt x="1" y="408"/>
                    <a:pt x="115" y="572"/>
                  </a:cubicBezTo>
                  <a:cubicBezTo>
                    <a:pt x="186" y="658"/>
                    <a:pt x="294" y="715"/>
                    <a:pt x="401" y="715"/>
                  </a:cubicBezTo>
                  <a:cubicBezTo>
                    <a:pt x="472" y="715"/>
                    <a:pt x="544" y="694"/>
                    <a:pt x="615" y="644"/>
                  </a:cubicBezTo>
                  <a:cubicBezTo>
                    <a:pt x="708" y="572"/>
                    <a:pt x="758" y="465"/>
                    <a:pt x="758" y="358"/>
                  </a:cubicBezTo>
                  <a:cubicBezTo>
                    <a:pt x="758" y="287"/>
                    <a:pt x="743" y="215"/>
                    <a:pt x="686" y="144"/>
                  </a:cubicBezTo>
                  <a:cubicBezTo>
                    <a:pt x="622" y="44"/>
                    <a:pt x="515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5734100" y="2989950"/>
              <a:ext cx="19125" cy="17675"/>
            </a:xfrm>
            <a:custGeom>
              <a:avLst/>
              <a:gdLst/>
              <a:ahLst/>
              <a:cxnLst/>
              <a:rect l="l" t="t" r="r" b="b"/>
              <a:pathLst>
                <a:path w="765" h="707" extrusionOk="0">
                  <a:moveTo>
                    <a:pt x="415" y="0"/>
                  </a:moveTo>
                  <a:cubicBezTo>
                    <a:pt x="279" y="0"/>
                    <a:pt x="158" y="71"/>
                    <a:pt x="93" y="200"/>
                  </a:cubicBezTo>
                  <a:cubicBezTo>
                    <a:pt x="1" y="378"/>
                    <a:pt x="86" y="578"/>
                    <a:pt x="250" y="671"/>
                  </a:cubicBezTo>
                  <a:cubicBezTo>
                    <a:pt x="308" y="700"/>
                    <a:pt x="358" y="707"/>
                    <a:pt x="408" y="707"/>
                  </a:cubicBezTo>
                  <a:cubicBezTo>
                    <a:pt x="536" y="707"/>
                    <a:pt x="665" y="636"/>
                    <a:pt x="729" y="507"/>
                  </a:cubicBezTo>
                  <a:cubicBezTo>
                    <a:pt x="750" y="457"/>
                    <a:pt x="765" y="400"/>
                    <a:pt x="765" y="357"/>
                  </a:cubicBezTo>
                  <a:cubicBezTo>
                    <a:pt x="765" y="229"/>
                    <a:pt x="693" y="100"/>
                    <a:pt x="565" y="36"/>
                  </a:cubicBezTo>
                  <a:cubicBezTo>
                    <a:pt x="515" y="14"/>
                    <a:pt x="46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5695550" y="306885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0"/>
                  </a:moveTo>
                  <a:cubicBezTo>
                    <a:pt x="257" y="0"/>
                    <a:pt x="136" y="72"/>
                    <a:pt x="79" y="193"/>
                  </a:cubicBezTo>
                  <a:cubicBezTo>
                    <a:pt x="0" y="364"/>
                    <a:pt x="79" y="579"/>
                    <a:pt x="250" y="664"/>
                  </a:cubicBezTo>
                  <a:cubicBezTo>
                    <a:pt x="307" y="693"/>
                    <a:pt x="350" y="700"/>
                    <a:pt x="400" y="700"/>
                  </a:cubicBezTo>
                  <a:cubicBezTo>
                    <a:pt x="536" y="700"/>
                    <a:pt x="664" y="629"/>
                    <a:pt x="714" y="507"/>
                  </a:cubicBezTo>
                  <a:cubicBezTo>
                    <a:pt x="743" y="450"/>
                    <a:pt x="750" y="400"/>
                    <a:pt x="750" y="343"/>
                  </a:cubicBezTo>
                  <a:cubicBezTo>
                    <a:pt x="750" y="215"/>
                    <a:pt x="679" y="86"/>
                    <a:pt x="543" y="36"/>
                  </a:cubicBezTo>
                  <a:cubicBezTo>
                    <a:pt x="493" y="7"/>
                    <a:pt x="43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5683050" y="3094725"/>
              <a:ext cx="18775" cy="16450"/>
            </a:xfrm>
            <a:custGeom>
              <a:avLst/>
              <a:gdLst/>
              <a:ahLst/>
              <a:cxnLst/>
              <a:rect l="l" t="t" r="r" b="b"/>
              <a:pathLst>
                <a:path w="751" h="658" extrusionOk="0">
                  <a:moveTo>
                    <a:pt x="400" y="1"/>
                  </a:moveTo>
                  <a:cubicBezTo>
                    <a:pt x="272" y="1"/>
                    <a:pt x="143" y="65"/>
                    <a:pt x="79" y="194"/>
                  </a:cubicBezTo>
                  <a:cubicBezTo>
                    <a:pt x="0" y="372"/>
                    <a:pt x="57" y="572"/>
                    <a:pt x="207" y="658"/>
                  </a:cubicBezTo>
                  <a:lnTo>
                    <a:pt x="714" y="508"/>
                  </a:lnTo>
                  <a:cubicBezTo>
                    <a:pt x="729" y="465"/>
                    <a:pt x="750" y="408"/>
                    <a:pt x="750" y="358"/>
                  </a:cubicBezTo>
                  <a:cubicBezTo>
                    <a:pt x="750" y="222"/>
                    <a:pt x="679" y="94"/>
                    <a:pt x="557" y="36"/>
                  </a:cubicBezTo>
                  <a:cubicBezTo>
                    <a:pt x="500" y="8"/>
                    <a:pt x="450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5746950" y="2963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0"/>
                  </a:moveTo>
                  <a:cubicBezTo>
                    <a:pt x="272" y="0"/>
                    <a:pt x="151" y="72"/>
                    <a:pt x="86" y="208"/>
                  </a:cubicBezTo>
                  <a:cubicBezTo>
                    <a:pt x="1" y="386"/>
                    <a:pt x="79" y="593"/>
                    <a:pt x="251" y="679"/>
                  </a:cubicBezTo>
                  <a:cubicBezTo>
                    <a:pt x="301" y="707"/>
                    <a:pt x="358" y="715"/>
                    <a:pt x="401" y="715"/>
                  </a:cubicBezTo>
                  <a:cubicBezTo>
                    <a:pt x="536" y="707"/>
                    <a:pt x="658" y="636"/>
                    <a:pt x="722" y="507"/>
                  </a:cubicBezTo>
                  <a:cubicBezTo>
                    <a:pt x="750" y="457"/>
                    <a:pt x="758" y="415"/>
                    <a:pt x="758" y="358"/>
                  </a:cubicBezTo>
                  <a:cubicBezTo>
                    <a:pt x="758" y="222"/>
                    <a:pt x="686" y="100"/>
                    <a:pt x="558" y="36"/>
                  </a:cubicBezTo>
                  <a:cubicBezTo>
                    <a:pt x="508" y="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6039200" y="2580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0" y="29"/>
                    <a:pt x="186" y="72"/>
                  </a:cubicBezTo>
                  <a:cubicBezTo>
                    <a:pt x="36" y="186"/>
                    <a:pt x="0" y="415"/>
                    <a:pt x="115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2" y="715"/>
                    <a:pt x="543" y="686"/>
                    <a:pt x="614" y="643"/>
                  </a:cubicBezTo>
                  <a:cubicBezTo>
                    <a:pt x="707" y="572"/>
                    <a:pt x="757" y="465"/>
                    <a:pt x="757" y="358"/>
                  </a:cubicBezTo>
                  <a:cubicBezTo>
                    <a:pt x="757" y="286"/>
                    <a:pt x="729" y="208"/>
                    <a:pt x="686" y="143"/>
                  </a:cubicBezTo>
                  <a:cubicBezTo>
                    <a:pt x="614" y="58"/>
                    <a:pt x="50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6015800" y="25972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1" y="29"/>
                    <a:pt x="187" y="72"/>
                  </a:cubicBezTo>
                  <a:cubicBezTo>
                    <a:pt x="37" y="186"/>
                    <a:pt x="1" y="414"/>
                    <a:pt x="115" y="571"/>
                  </a:cubicBezTo>
                  <a:cubicBezTo>
                    <a:pt x="187" y="664"/>
                    <a:pt x="294" y="714"/>
                    <a:pt x="401" y="714"/>
                  </a:cubicBezTo>
                  <a:cubicBezTo>
                    <a:pt x="472" y="714"/>
                    <a:pt x="544" y="700"/>
                    <a:pt x="615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29" y="214"/>
                    <a:pt x="686" y="143"/>
                  </a:cubicBezTo>
                  <a:cubicBezTo>
                    <a:pt x="615" y="50"/>
                    <a:pt x="508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6132925" y="2510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29"/>
                    <a:pt x="186" y="72"/>
                  </a:cubicBezTo>
                  <a:cubicBezTo>
                    <a:pt x="29" y="186"/>
                    <a:pt x="0" y="408"/>
                    <a:pt x="115" y="572"/>
                  </a:cubicBezTo>
                  <a:cubicBezTo>
                    <a:pt x="179" y="672"/>
                    <a:pt x="286" y="715"/>
                    <a:pt x="400" y="715"/>
                  </a:cubicBezTo>
                  <a:cubicBezTo>
                    <a:pt x="472" y="715"/>
                    <a:pt x="557" y="693"/>
                    <a:pt x="614" y="643"/>
                  </a:cubicBezTo>
                  <a:cubicBezTo>
                    <a:pt x="707" y="572"/>
                    <a:pt x="757" y="465"/>
                    <a:pt x="757" y="358"/>
                  </a:cubicBezTo>
                  <a:cubicBezTo>
                    <a:pt x="757" y="286"/>
                    <a:pt x="736" y="215"/>
                    <a:pt x="686" y="143"/>
                  </a:cubicBezTo>
                  <a:cubicBezTo>
                    <a:pt x="614" y="43"/>
                    <a:pt x="50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6109525" y="25275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8" y="22"/>
                    <a:pt x="187" y="72"/>
                  </a:cubicBezTo>
                  <a:cubicBezTo>
                    <a:pt x="37" y="193"/>
                    <a:pt x="1" y="414"/>
                    <a:pt x="115" y="571"/>
                  </a:cubicBezTo>
                  <a:cubicBezTo>
                    <a:pt x="187" y="671"/>
                    <a:pt x="286" y="714"/>
                    <a:pt x="401" y="714"/>
                  </a:cubicBezTo>
                  <a:cubicBezTo>
                    <a:pt x="472" y="714"/>
                    <a:pt x="551" y="693"/>
                    <a:pt x="615" y="643"/>
                  </a:cubicBezTo>
                  <a:cubicBezTo>
                    <a:pt x="708" y="571"/>
                    <a:pt x="758" y="464"/>
                    <a:pt x="758" y="357"/>
                  </a:cubicBezTo>
                  <a:cubicBezTo>
                    <a:pt x="758" y="286"/>
                    <a:pt x="729" y="207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6156125" y="2493100"/>
              <a:ext cx="18950" cy="17525"/>
            </a:xfrm>
            <a:custGeom>
              <a:avLst/>
              <a:gdLst/>
              <a:ahLst/>
              <a:cxnLst/>
              <a:rect l="l" t="t" r="r" b="b"/>
              <a:pathLst>
                <a:path w="758" h="701" extrusionOk="0">
                  <a:moveTo>
                    <a:pt x="401" y="1"/>
                  </a:moveTo>
                  <a:cubicBezTo>
                    <a:pt x="329" y="1"/>
                    <a:pt x="258" y="22"/>
                    <a:pt x="186" y="65"/>
                  </a:cubicBezTo>
                  <a:cubicBezTo>
                    <a:pt x="29" y="187"/>
                    <a:pt x="1" y="408"/>
                    <a:pt x="115" y="558"/>
                  </a:cubicBezTo>
                  <a:cubicBezTo>
                    <a:pt x="186" y="658"/>
                    <a:pt x="293" y="701"/>
                    <a:pt x="401" y="701"/>
                  </a:cubicBezTo>
                  <a:cubicBezTo>
                    <a:pt x="472" y="701"/>
                    <a:pt x="550" y="679"/>
                    <a:pt x="615" y="629"/>
                  </a:cubicBezTo>
                  <a:cubicBezTo>
                    <a:pt x="700" y="579"/>
                    <a:pt x="743" y="487"/>
                    <a:pt x="750" y="401"/>
                  </a:cubicBezTo>
                  <a:cubicBezTo>
                    <a:pt x="758" y="379"/>
                    <a:pt x="758" y="365"/>
                    <a:pt x="758" y="344"/>
                  </a:cubicBezTo>
                  <a:cubicBezTo>
                    <a:pt x="758" y="294"/>
                    <a:pt x="750" y="251"/>
                    <a:pt x="722" y="201"/>
                  </a:cubicBezTo>
                  <a:cubicBezTo>
                    <a:pt x="715" y="180"/>
                    <a:pt x="708" y="158"/>
                    <a:pt x="686" y="144"/>
                  </a:cubicBezTo>
                  <a:cubicBezTo>
                    <a:pt x="615" y="51"/>
                    <a:pt x="508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6086150" y="2545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29" y="0"/>
                    <a:pt x="250" y="29"/>
                    <a:pt x="186" y="72"/>
                  </a:cubicBezTo>
                  <a:cubicBezTo>
                    <a:pt x="36" y="186"/>
                    <a:pt x="0" y="414"/>
                    <a:pt x="115" y="571"/>
                  </a:cubicBezTo>
                  <a:cubicBezTo>
                    <a:pt x="186" y="664"/>
                    <a:pt x="293" y="714"/>
                    <a:pt x="400" y="714"/>
                  </a:cubicBezTo>
                  <a:cubicBezTo>
                    <a:pt x="472" y="714"/>
                    <a:pt x="543" y="686"/>
                    <a:pt x="615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29" y="214"/>
                    <a:pt x="686" y="143"/>
                  </a:cubicBezTo>
                  <a:cubicBezTo>
                    <a:pt x="615" y="43"/>
                    <a:pt x="50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6062575" y="2562725"/>
              <a:ext cx="19125" cy="17900"/>
            </a:xfrm>
            <a:custGeom>
              <a:avLst/>
              <a:gdLst/>
              <a:ahLst/>
              <a:cxnLst/>
              <a:rect l="l" t="t" r="r" b="b"/>
              <a:pathLst>
                <a:path w="765" h="716" extrusionOk="0">
                  <a:moveTo>
                    <a:pt x="408" y="1"/>
                  </a:moveTo>
                  <a:cubicBezTo>
                    <a:pt x="336" y="1"/>
                    <a:pt x="265" y="15"/>
                    <a:pt x="194" y="72"/>
                  </a:cubicBezTo>
                  <a:cubicBezTo>
                    <a:pt x="37" y="187"/>
                    <a:pt x="1" y="408"/>
                    <a:pt x="122" y="572"/>
                  </a:cubicBezTo>
                  <a:cubicBezTo>
                    <a:pt x="194" y="665"/>
                    <a:pt x="301" y="715"/>
                    <a:pt x="408" y="715"/>
                  </a:cubicBezTo>
                  <a:cubicBezTo>
                    <a:pt x="479" y="715"/>
                    <a:pt x="544" y="686"/>
                    <a:pt x="622" y="644"/>
                  </a:cubicBezTo>
                  <a:cubicBezTo>
                    <a:pt x="715" y="572"/>
                    <a:pt x="765" y="465"/>
                    <a:pt x="765" y="358"/>
                  </a:cubicBezTo>
                  <a:cubicBezTo>
                    <a:pt x="765" y="272"/>
                    <a:pt x="736" y="201"/>
                    <a:pt x="693" y="144"/>
                  </a:cubicBezTo>
                  <a:cubicBezTo>
                    <a:pt x="622" y="51"/>
                    <a:pt x="515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992425" y="2614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29" y="0"/>
                    <a:pt x="258" y="21"/>
                    <a:pt x="186" y="71"/>
                  </a:cubicBezTo>
                  <a:cubicBezTo>
                    <a:pt x="22" y="186"/>
                    <a:pt x="0" y="407"/>
                    <a:pt x="115" y="571"/>
                  </a:cubicBezTo>
                  <a:cubicBezTo>
                    <a:pt x="186" y="671"/>
                    <a:pt x="293" y="714"/>
                    <a:pt x="400" y="714"/>
                  </a:cubicBezTo>
                  <a:cubicBezTo>
                    <a:pt x="472" y="714"/>
                    <a:pt x="543" y="686"/>
                    <a:pt x="615" y="643"/>
                  </a:cubicBezTo>
                  <a:cubicBezTo>
                    <a:pt x="700" y="571"/>
                    <a:pt x="757" y="464"/>
                    <a:pt x="757" y="357"/>
                  </a:cubicBezTo>
                  <a:cubicBezTo>
                    <a:pt x="757" y="286"/>
                    <a:pt x="736" y="214"/>
                    <a:pt x="686" y="143"/>
                  </a:cubicBezTo>
                  <a:cubicBezTo>
                    <a:pt x="615" y="43"/>
                    <a:pt x="50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5809625" y="32179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43" y="1"/>
                    <a:pt x="93" y="108"/>
                    <a:pt x="50" y="258"/>
                  </a:cubicBezTo>
                  <a:cubicBezTo>
                    <a:pt x="0" y="444"/>
                    <a:pt x="114" y="644"/>
                    <a:pt x="300" y="694"/>
                  </a:cubicBezTo>
                  <a:cubicBezTo>
                    <a:pt x="329" y="701"/>
                    <a:pt x="364" y="701"/>
                    <a:pt x="393" y="701"/>
                  </a:cubicBezTo>
                  <a:cubicBezTo>
                    <a:pt x="550" y="701"/>
                    <a:pt x="693" y="594"/>
                    <a:pt x="729" y="444"/>
                  </a:cubicBezTo>
                  <a:cubicBezTo>
                    <a:pt x="743" y="415"/>
                    <a:pt x="743" y="379"/>
                    <a:pt x="743" y="358"/>
                  </a:cubicBezTo>
                  <a:cubicBezTo>
                    <a:pt x="750" y="194"/>
                    <a:pt x="643" y="51"/>
                    <a:pt x="479" y="8"/>
                  </a:cubicBezTo>
                  <a:cubicBezTo>
                    <a:pt x="450" y="1"/>
                    <a:pt x="421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5782125" y="32104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43" y="1"/>
                    <a:pt x="93" y="108"/>
                    <a:pt x="58" y="265"/>
                  </a:cubicBezTo>
                  <a:cubicBezTo>
                    <a:pt x="0" y="451"/>
                    <a:pt x="115" y="644"/>
                    <a:pt x="308" y="701"/>
                  </a:cubicBezTo>
                  <a:cubicBezTo>
                    <a:pt x="329" y="708"/>
                    <a:pt x="365" y="708"/>
                    <a:pt x="393" y="708"/>
                  </a:cubicBezTo>
                  <a:cubicBezTo>
                    <a:pt x="557" y="708"/>
                    <a:pt x="700" y="601"/>
                    <a:pt x="736" y="451"/>
                  </a:cubicBezTo>
                  <a:cubicBezTo>
                    <a:pt x="743" y="422"/>
                    <a:pt x="743" y="387"/>
                    <a:pt x="743" y="358"/>
                  </a:cubicBezTo>
                  <a:cubicBezTo>
                    <a:pt x="750" y="201"/>
                    <a:pt x="643" y="58"/>
                    <a:pt x="486" y="15"/>
                  </a:cubicBezTo>
                  <a:cubicBezTo>
                    <a:pt x="457" y="1"/>
                    <a:pt x="422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5754625" y="320310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244" y="0"/>
                    <a:pt x="94" y="107"/>
                    <a:pt x="58" y="257"/>
                  </a:cubicBezTo>
                  <a:cubicBezTo>
                    <a:pt x="1" y="450"/>
                    <a:pt x="115" y="643"/>
                    <a:pt x="308" y="700"/>
                  </a:cubicBezTo>
                  <a:cubicBezTo>
                    <a:pt x="336" y="707"/>
                    <a:pt x="365" y="707"/>
                    <a:pt x="394" y="707"/>
                  </a:cubicBezTo>
                  <a:cubicBezTo>
                    <a:pt x="543" y="707"/>
                    <a:pt x="701" y="600"/>
                    <a:pt x="736" y="450"/>
                  </a:cubicBezTo>
                  <a:cubicBezTo>
                    <a:pt x="743" y="422"/>
                    <a:pt x="743" y="386"/>
                    <a:pt x="743" y="357"/>
                  </a:cubicBezTo>
                  <a:cubicBezTo>
                    <a:pt x="743" y="193"/>
                    <a:pt x="643" y="57"/>
                    <a:pt x="486" y="7"/>
                  </a:cubicBezTo>
                  <a:cubicBezTo>
                    <a:pt x="458" y="0"/>
                    <a:pt x="422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5837275" y="32252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1"/>
                  </a:moveTo>
                  <a:cubicBezTo>
                    <a:pt x="244" y="1"/>
                    <a:pt x="87" y="108"/>
                    <a:pt x="51" y="258"/>
                  </a:cubicBezTo>
                  <a:cubicBezTo>
                    <a:pt x="1" y="443"/>
                    <a:pt x="115" y="643"/>
                    <a:pt x="301" y="693"/>
                  </a:cubicBezTo>
                  <a:cubicBezTo>
                    <a:pt x="337" y="708"/>
                    <a:pt x="365" y="708"/>
                    <a:pt x="401" y="708"/>
                  </a:cubicBezTo>
                  <a:cubicBezTo>
                    <a:pt x="551" y="708"/>
                    <a:pt x="694" y="601"/>
                    <a:pt x="744" y="443"/>
                  </a:cubicBezTo>
                  <a:cubicBezTo>
                    <a:pt x="751" y="422"/>
                    <a:pt x="751" y="386"/>
                    <a:pt x="751" y="358"/>
                  </a:cubicBezTo>
                  <a:cubicBezTo>
                    <a:pt x="744" y="193"/>
                    <a:pt x="629" y="51"/>
                    <a:pt x="479" y="8"/>
                  </a:cubicBezTo>
                  <a:cubicBezTo>
                    <a:pt x="451" y="1"/>
                    <a:pt x="422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5864775" y="3232550"/>
              <a:ext cx="18425" cy="17700"/>
            </a:xfrm>
            <a:custGeom>
              <a:avLst/>
              <a:gdLst/>
              <a:ahLst/>
              <a:cxnLst/>
              <a:rect l="l" t="t" r="r" b="b"/>
              <a:pathLst>
                <a:path w="737" h="708" extrusionOk="0">
                  <a:moveTo>
                    <a:pt x="393" y="0"/>
                  </a:moveTo>
                  <a:cubicBezTo>
                    <a:pt x="236" y="0"/>
                    <a:pt x="94" y="108"/>
                    <a:pt x="51" y="258"/>
                  </a:cubicBezTo>
                  <a:cubicBezTo>
                    <a:pt x="1" y="450"/>
                    <a:pt x="115" y="643"/>
                    <a:pt x="301" y="700"/>
                  </a:cubicBezTo>
                  <a:cubicBezTo>
                    <a:pt x="329" y="707"/>
                    <a:pt x="365" y="707"/>
                    <a:pt x="393" y="707"/>
                  </a:cubicBezTo>
                  <a:cubicBezTo>
                    <a:pt x="551" y="707"/>
                    <a:pt x="693" y="600"/>
                    <a:pt x="729" y="450"/>
                  </a:cubicBezTo>
                  <a:cubicBezTo>
                    <a:pt x="736" y="422"/>
                    <a:pt x="736" y="386"/>
                    <a:pt x="736" y="358"/>
                  </a:cubicBezTo>
                  <a:cubicBezTo>
                    <a:pt x="736" y="200"/>
                    <a:pt x="629" y="58"/>
                    <a:pt x="479" y="8"/>
                  </a:cubicBezTo>
                  <a:cubicBezTo>
                    <a:pt x="451" y="0"/>
                    <a:pt x="415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5906375" y="307527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43" y="0"/>
                  </a:moveTo>
                  <a:cubicBezTo>
                    <a:pt x="143" y="15"/>
                    <a:pt x="1" y="186"/>
                    <a:pt x="22" y="379"/>
                  </a:cubicBezTo>
                  <a:cubicBezTo>
                    <a:pt x="22" y="564"/>
                    <a:pt x="179" y="707"/>
                    <a:pt x="358" y="707"/>
                  </a:cubicBezTo>
                  <a:lnTo>
                    <a:pt x="386" y="707"/>
                  </a:lnTo>
                  <a:cubicBezTo>
                    <a:pt x="572" y="686"/>
                    <a:pt x="715" y="536"/>
                    <a:pt x="715" y="357"/>
                  </a:cubicBezTo>
                  <a:lnTo>
                    <a:pt x="715" y="329"/>
                  </a:lnTo>
                  <a:cubicBezTo>
                    <a:pt x="700" y="143"/>
                    <a:pt x="543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5883000" y="278820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36" y="1"/>
                  </a:moveTo>
                  <a:cubicBezTo>
                    <a:pt x="143" y="22"/>
                    <a:pt x="0" y="194"/>
                    <a:pt x="7" y="386"/>
                  </a:cubicBezTo>
                  <a:cubicBezTo>
                    <a:pt x="29" y="565"/>
                    <a:pt x="179" y="708"/>
                    <a:pt x="364" y="708"/>
                  </a:cubicBezTo>
                  <a:lnTo>
                    <a:pt x="393" y="708"/>
                  </a:lnTo>
                  <a:cubicBezTo>
                    <a:pt x="578" y="694"/>
                    <a:pt x="721" y="536"/>
                    <a:pt x="721" y="358"/>
                  </a:cubicBezTo>
                  <a:lnTo>
                    <a:pt x="721" y="336"/>
                  </a:lnTo>
                  <a:cubicBezTo>
                    <a:pt x="707" y="144"/>
                    <a:pt x="550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5901725" y="3017800"/>
              <a:ext cx="17875" cy="17675"/>
            </a:xfrm>
            <a:custGeom>
              <a:avLst/>
              <a:gdLst/>
              <a:ahLst/>
              <a:cxnLst/>
              <a:rect l="l" t="t" r="r" b="b"/>
              <a:pathLst>
                <a:path w="715" h="707" extrusionOk="0">
                  <a:moveTo>
                    <a:pt x="336" y="0"/>
                  </a:moveTo>
                  <a:cubicBezTo>
                    <a:pt x="144" y="21"/>
                    <a:pt x="1" y="193"/>
                    <a:pt x="15" y="386"/>
                  </a:cubicBezTo>
                  <a:cubicBezTo>
                    <a:pt x="15" y="564"/>
                    <a:pt x="179" y="707"/>
                    <a:pt x="358" y="707"/>
                  </a:cubicBezTo>
                  <a:lnTo>
                    <a:pt x="386" y="707"/>
                  </a:lnTo>
                  <a:cubicBezTo>
                    <a:pt x="572" y="693"/>
                    <a:pt x="715" y="536"/>
                    <a:pt x="715" y="357"/>
                  </a:cubicBezTo>
                  <a:lnTo>
                    <a:pt x="715" y="336"/>
                  </a:lnTo>
                  <a:cubicBezTo>
                    <a:pt x="701" y="150"/>
                    <a:pt x="544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5915825" y="3189875"/>
              <a:ext cx="17900" cy="17700"/>
            </a:xfrm>
            <a:custGeom>
              <a:avLst/>
              <a:gdLst/>
              <a:ahLst/>
              <a:cxnLst/>
              <a:rect l="l" t="t" r="r" b="b"/>
              <a:pathLst>
                <a:path w="716" h="708" extrusionOk="0">
                  <a:moveTo>
                    <a:pt x="337" y="1"/>
                  </a:moveTo>
                  <a:cubicBezTo>
                    <a:pt x="144" y="22"/>
                    <a:pt x="1" y="186"/>
                    <a:pt x="15" y="386"/>
                  </a:cubicBezTo>
                  <a:cubicBezTo>
                    <a:pt x="15" y="572"/>
                    <a:pt x="165" y="708"/>
                    <a:pt x="358" y="708"/>
                  </a:cubicBezTo>
                  <a:lnTo>
                    <a:pt x="387" y="708"/>
                  </a:lnTo>
                  <a:cubicBezTo>
                    <a:pt x="572" y="693"/>
                    <a:pt x="715" y="536"/>
                    <a:pt x="715" y="358"/>
                  </a:cubicBezTo>
                  <a:lnTo>
                    <a:pt x="715" y="336"/>
                  </a:lnTo>
                  <a:cubicBezTo>
                    <a:pt x="694" y="144"/>
                    <a:pt x="54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5908875" y="3104025"/>
              <a:ext cx="17875" cy="17675"/>
            </a:xfrm>
            <a:custGeom>
              <a:avLst/>
              <a:gdLst/>
              <a:ahLst/>
              <a:cxnLst/>
              <a:rect l="l" t="t" r="r" b="b"/>
              <a:pathLst>
                <a:path w="715" h="707" extrusionOk="0">
                  <a:moveTo>
                    <a:pt x="336" y="0"/>
                  </a:moveTo>
                  <a:cubicBezTo>
                    <a:pt x="143" y="21"/>
                    <a:pt x="0" y="186"/>
                    <a:pt x="8" y="386"/>
                  </a:cubicBezTo>
                  <a:cubicBezTo>
                    <a:pt x="22" y="564"/>
                    <a:pt x="172" y="707"/>
                    <a:pt x="358" y="707"/>
                  </a:cubicBezTo>
                  <a:lnTo>
                    <a:pt x="386" y="707"/>
                  </a:lnTo>
                  <a:cubicBezTo>
                    <a:pt x="572" y="686"/>
                    <a:pt x="715" y="536"/>
                    <a:pt x="715" y="357"/>
                  </a:cubicBezTo>
                  <a:lnTo>
                    <a:pt x="715" y="329"/>
                  </a:lnTo>
                  <a:cubicBezTo>
                    <a:pt x="700" y="143"/>
                    <a:pt x="543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5913350" y="316132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36" y="0"/>
                  </a:moveTo>
                  <a:cubicBezTo>
                    <a:pt x="143" y="22"/>
                    <a:pt x="0" y="186"/>
                    <a:pt x="7" y="386"/>
                  </a:cubicBezTo>
                  <a:cubicBezTo>
                    <a:pt x="29" y="564"/>
                    <a:pt x="179" y="707"/>
                    <a:pt x="357" y="707"/>
                  </a:cubicBezTo>
                  <a:lnTo>
                    <a:pt x="386" y="707"/>
                  </a:lnTo>
                  <a:cubicBezTo>
                    <a:pt x="571" y="686"/>
                    <a:pt x="714" y="536"/>
                    <a:pt x="714" y="357"/>
                  </a:cubicBezTo>
                  <a:lnTo>
                    <a:pt x="714" y="329"/>
                  </a:lnTo>
                  <a:cubicBezTo>
                    <a:pt x="700" y="143"/>
                    <a:pt x="54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5919775" y="3218450"/>
              <a:ext cx="15000" cy="7250"/>
            </a:xfrm>
            <a:custGeom>
              <a:avLst/>
              <a:gdLst/>
              <a:ahLst/>
              <a:cxnLst/>
              <a:rect l="l" t="t" r="r" b="b"/>
              <a:pathLst>
                <a:path w="600" h="290" extrusionOk="0">
                  <a:moveTo>
                    <a:pt x="264" y="0"/>
                  </a:moveTo>
                  <a:cubicBezTo>
                    <a:pt x="157" y="15"/>
                    <a:pt x="57" y="65"/>
                    <a:pt x="0" y="157"/>
                  </a:cubicBezTo>
                  <a:lnTo>
                    <a:pt x="236" y="265"/>
                  </a:lnTo>
                  <a:cubicBezTo>
                    <a:pt x="276" y="282"/>
                    <a:pt x="318" y="290"/>
                    <a:pt x="359" y="290"/>
                  </a:cubicBezTo>
                  <a:cubicBezTo>
                    <a:pt x="418" y="290"/>
                    <a:pt x="475" y="273"/>
                    <a:pt x="521" y="243"/>
                  </a:cubicBezTo>
                  <a:lnTo>
                    <a:pt x="600" y="193"/>
                  </a:lnTo>
                  <a:cubicBezTo>
                    <a:pt x="536" y="86"/>
                    <a:pt x="42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5911025" y="313257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43" y="1"/>
                  </a:moveTo>
                  <a:cubicBezTo>
                    <a:pt x="143" y="22"/>
                    <a:pt x="0" y="186"/>
                    <a:pt x="22" y="386"/>
                  </a:cubicBezTo>
                  <a:cubicBezTo>
                    <a:pt x="22" y="572"/>
                    <a:pt x="172" y="708"/>
                    <a:pt x="357" y="708"/>
                  </a:cubicBezTo>
                  <a:lnTo>
                    <a:pt x="386" y="708"/>
                  </a:lnTo>
                  <a:cubicBezTo>
                    <a:pt x="579" y="686"/>
                    <a:pt x="714" y="536"/>
                    <a:pt x="714" y="358"/>
                  </a:cubicBezTo>
                  <a:lnTo>
                    <a:pt x="714" y="329"/>
                  </a:lnTo>
                  <a:cubicBezTo>
                    <a:pt x="700" y="143"/>
                    <a:pt x="550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5904225" y="3046700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36" y="1"/>
                  </a:moveTo>
                  <a:cubicBezTo>
                    <a:pt x="144" y="15"/>
                    <a:pt x="1" y="186"/>
                    <a:pt x="8" y="379"/>
                  </a:cubicBezTo>
                  <a:cubicBezTo>
                    <a:pt x="15" y="558"/>
                    <a:pt x="172" y="708"/>
                    <a:pt x="358" y="708"/>
                  </a:cubicBezTo>
                  <a:lnTo>
                    <a:pt x="386" y="708"/>
                  </a:lnTo>
                  <a:cubicBezTo>
                    <a:pt x="572" y="686"/>
                    <a:pt x="715" y="536"/>
                    <a:pt x="715" y="358"/>
                  </a:cubicBezTo>
                  <a:lnTo>
                    <a:pt x="715" y="329"/>
                  </a:lnTo>
                  <a:cubicBezTo>
                    <a:pt x="693" y="144"/>
                    <a:pt x="54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5890125" y="2874250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43" y="1"/>
                  </a:moveTo>
                  <a:cubicBezTo>
                    <a:pt x="144" y="15"/>
                    <a:pt x="1" y="186"/>
                    <a:pt x="22" y="379"/>
                  </a:cubicBezTo>
                  <a:cubicBezTo>
                    <a:pt x="22" y="572"/>
                    <a:pt x="172" y="715"/>
                    <a:pt x="358" y="715"/>
                  </a:cubicBezTo>
                  <a:lnTo>
                    <a:pt x="386" y="715"/>
                  </a:lnTo>
                  <a:cubicBezTo>
                    <a:pt x="572" y="693"/>
                    <a:pt x="715" y="543"/>
                    <a:pt x="715" y="358"/>
                  </a:cubicBezTo>
                  <a:lnTo>
                    <a:pt x="715" y="329"/>
                  </a:lnTo>
                  <a:cubicBezTo>
                    <a:pt x="701" y="144"/>
                    <a:pt x="543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5887450" y="2845700"/>
              <a:ext cx="18050" cy="17525"/>
            </a:xfrm>
            <a:custGeom>
              <a:avLst/>
              <a:gdLst/>
              <a:ahLst/>
              <a:cxnLst/>
              <a:rect l="l" t="t" r="r" b="b"/>
              <a:pathLst>
                <a:path w="722" h="701" extrusionOk="0">
                  <a:moveTo>
                    <a:pt x="336" y="0"/>
                  </a:moveTo>
                  <a:cubicBezTo>
                    <a:pt x="143" y="14"/>
                    <a:pt x="1" y="186"/>
                    <a:pt x="8" y="379"/>
                  </a:cubicBezTo>
                  <a:cubicBezTo>
                    <a:pt x="36" y="557"/>
                    <a:pt x="186" y="700"/>
                    <a:pt x="365" y="700"/>
                  </a:cubicBezTo>
                  <a:lnTo>
                    <a:pt x="393" y="700"/>
                  </a:lnTo>
                  <a:cubicBezTo>
                    <a:pt x="579" y="686"/>
                    <a:pt x="722" y="536"/>
                    <a:pt x="722" y="357"/>
                  </a:cubicBezTo>
                  <a:lnTo>
                    <a:pt x="722" y="329"/>
                  </a:lnTo>
                  <a:cubicBezTo>
                    <a:pt x="708" y="143"/>
                    <a:pt x="550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5899425" y="2988875"/>
              <a:ext cx="18050" cy="17875"/>
            </a:xfrm>
            <a:custGeom>
              <a:avLst/>
              <a:gdLst/>
              <a:ahLst/>
              <a:cxnLst/>
              <a:rect l="l" t="t" r="r" b="b"/>
              <a:pathLst>
                <a:path w="722" h="715" extrusionOk="0">
                  <a:moveTo>
                    <a:pt x="343" y="0"/>
                  </a:moveTo>
                  <a:cubicBezTo>
                    <a:pt x="150" y="22"/>
                    <a:pt x="0" y="186"/>
                    <a:pt x="21" y="386"/>
                  </a:cubicBezTo>
                  <a:cubicBezTo>
                    <a:pt x="21" y="571"/>
                    <a:pt x="171" y="714"/>
                    <a:pt x="364" y="714"/>
                  </a:cubicBezTo>
                  <a:lnTo>
                    <a:pt x="386" y="714"/>
                  </a:lnTo>
                  <a:cubicBezTo>
                    <a:pt x="578" y="700"/>
                    <a:pt x="721" y="543"/>
                    <a:pt x="721" y="357"/>
                  </a:cubicBezTo>
                  <a:lnTo>
                    <a:pt x="721" y="329"/>
                  </a:lnTo>
                  <a:cubicBezTo>
                    <a:pt x="700" y="143"/>
                    <a:pt x="550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5897100" y="296047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36" y="1"/>
                  </a:moveTo>
                  <a:cubicBezTo>
                    <a:pt x="143" y="22"/>
                    <a:pt x="0" y="186"/>
                    <a:pt x="7" y="386"/>
                  </a:cubicBezTo>
                  <a:cubicBezTo>
                    <a:pt x="14" y="565"/>
                    <a:pt x="179" y="708"/>
                    <a:pt x="357" y="708"/>
                  </a:cubicBezTo>
                  <a:lnTo>
                    <a:pt x="386" y="708"/>
                  </a:lnTo>
                  <a:cubicBezTo>
                    <a:pt x="571" y="686"/>
                    <a:pt x="714" y="536"/>
                    <a:pt x="714" y="358"/>
                  </a:cubicBezTo>
                  <a:lnTo>
                    <a:pt x="714" y="329"/>
                  </a:lnTo>
                  <a:cubicBezTo>
                    <a:pt x="693" y="144"/>
                    <a:pt x="543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5892100" y="2903000"/>
              <a:ext cx="18225" cy="17700"/>
            </a:xfrm>
            <a:custGeom>
              <a:avLst/>
              <a:gdLst/>
              <a:ahLst/>
              <a:cxnLst/>
              <a:rect l="l" t="t" r="r" b="b"/>
              <a:pathLst>
                <a:path w="729" h="708" extrusionOk="0">
                  <a:moveTo>
                    <a:pt x="343" y="0"/>
                  </a:moveTo>
                  <a:cubicBezTo>
                    <a:pt x="143" y="15"/>
                    <a:pt x="0" y="186"/>
                    <a:pt x="15" y="379"/>
                  </a:cubicBezTo>
                  <a:cubicBezTo>
                    <a:pt x="36" y="572"/>
                    <a:pt x="193" y="707"/>
                    <a:pt x="372" y="707"/>
                  </a:cubicBezTo>
                  <a:lnTo>
                    <a:pt x="393" y="707"/>
                  </a:lnTo>
                  <a:cubicBezTo>
                    <a:pt x="586" y="686"/>
                    <a:pt x="729" y="536"/>
                    <a:pt x="729" y="357"/>
                  </a:cubicBezTo>
                  <a:lnTo>
                    <a:pt x="729" y="329"/>
                  </a:lnTo>
                  <a:cubicBezTo>
                    <a:pt x="707" y="143"/>
                    <a:pt x="557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5885500" y="2816775"/>
              <a:ext cx="17875" cy="17700"/>
            </a:xfrm>
            <a:custGeom>
              <a:avLst/>
              <a:gdLst/>
              <a:ahLst/>
              <a:cxnLst/>
              <a:rect l="l" t="t" r="r" b="b"/>
              <a:pathLst>
                <a:path w="715" h="708" extrusionOk="0">
                  <a:moveTo>
                    <a:pt x="336" y="0"/>
                  </a:moveTo>
                  <a:cubicBezTo>
                    <a:pt x="143" y="22"/>
                    <a:pt x="0" y="193"/>
                    <a:pt x="14" y="386"/>
                  </a:cubicBezTo>
                  <a:cubicBezTo>
                    <a:pt x="14" y="572"/>
                    <a:pt x="171" y="707"/>
                    <a:pt x="357" y="707"/>
                  </a:cubicBezTo>
                  <a:lnTo>
                    <a:pt x="386" y="707"/>
                  </a:lnTo>
                  <a:cubicBezTo>
                    <a:pt x="571" y="693"/>
                    <a:pt x="714" y="536"/>
                    <a:pt x="714" y="357"/>
                  </a:cubicBezTo>
                  <a:lnTo>
                    <a:pt x="714" y="336"/>
                  </a:lnTo>
                  <a:cubicBezTo>
                    <a:pt x="693" y="143"/>
                    <a:pt x="54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5894775" y="2931550"/>
              <a:ext cx="17875" cy="179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43" y="1"/>
                  </a:moveTo>
                  <a:cubicBezTo>
                    <a:pt x="143" y="15"/>
                    <a:pt x="0" y="187"/>
                    <a:pt x="22" y="387"/>
                  </a:cubicBezTo>
                  <a:cubicBezTo>
                    <a:pt x="36" y="572"/>
                    <a:pt x="186" y="701"/>
                    <a:pt x="365" y="701"/>
                  </a:cubicBezTo>
                  <a:lnTo>
                    <a:pt x="386" y="701"/>
                  </a:lnTo>
                  <a:lnTo>
                    <a:pt x="386" y="715"/>
                  </a:lnTo>
                  <a:cubicBezTo>
                    <a:pt x="572" y="694"/>
                    <a:pt x="714" y="544"/>
                    <a:pt x="714" y="358"/>
                  </a:cubicBezTo>
                  <a:lnTo>
                    <a:pt x="714" y="329"/>
                  </a:lnTo>
                  <a:cubicBezTo>
                    <a:pt x="700" y="144"/>
                    <a:pt x="543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6743300" y="292175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0" y="0"/>
                  </a:moveTo>
                  <a:cubicBezTo>
                    <a:pt x="264" y="0"/>
                    <a:pt x="143" y="72"/>
                    <a:pt x="79" y="200"/>
                  </a:cubicBezTo>
                  <a:cubicBezTo>
                    <a:pt x="0" y="379"/>
                    <a:pt x="71" y="600"/>
                    <a:pt x="257" y="679"/>
                  </a:cubicBezTo>
                  <a:cubicBezTo>
                    <a:pt x="300" y="700"/>
                    <a:pt x="357" y="714"/>
                    <a:pt x="400" y="714"/>
                  </a:cubicBezTo>
                  <a:cubicBezTo>
                    <a:pt x="536" y="714"/>
                    <a:pt x="657" y="643"/>
                    <a:pt x="721" y="507"/>
                  </a:cubicBezTo>
                  <a:cubicBezTo>
                    <a:pt x="743" y="464"/>
                    <a:pt x="757" y="407"/>
                    <a:pt x="757" y="364"/>
                  </a:cubicBezTo>
                  <a:cubicBezTo>
                    <a:pt x="764" y="229"/>
                    <a:pt x="686" y="100"/>
                    <a:pt x="550" y="36"/>
                  </a:cubicBezTo>
                  <a:cubicBezTo>
                    <a:pt x="507" y="7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6730975" y="2948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2" y="1"/>
                    <a:pt x="136" y="86"/>
                    <a:pt x="79" y="208"/>
                  </a:cubicBezTo>
                  <a:cubicBezTo>
                    <a:pt x="0" y="386"/>
                    <a:pt x="72" y="600"/>
                    <a:pt x="250" y="679"/>
                  </a:cubicBezTo>
                  <a:cubicBezTo>
                    <a:pt x="293" y="708"/>
                    <a:pt x="350" y="715"/>
                    <a:pt x="400" y="715"/>
                  </a:cubicBezTo>
                  <a:cubicBezTo>
                    <a:pt x="536" y="715"/>
                    <a:pt x="664" y="643"/>
                    <a:pt x="722" y="515"/>
                  </a:cubicBezTo>
                  <a:cubicBezTo>
                    <a:pt x="750" y="465"/>
                    <a:pt x="757" y="415"/>
                    <a:pt x="757" y="358"/>
                  </a:cubicBezTo>
                  <a:cubicBezTo>
                    <a:pt x="757" y="229"/>
                    <a:pt x="686" y="101"/>
                    <a:pt x="557" y="36"/>
                  </a:cubicBezTo>
                  <a:cubicBezTo>
                    <a:pt x="500" y="15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6618325" y="31931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65" y="0"/>
                    <a:pt x="143" y="79"/>
                    <a:pt x="79" y="207"/>
                  </a:cubicBezTo>
                  <a:cubicBezTo>
                    <a:pt x="0" y="386"/>
                    <a:pt x="72" y="593"/>
                    <a:pt x="250" y="679"/>
                  </a:cubicBezTo>
                  <a:cubicBezTo>
                    <a:pt x="293" y="707"/>
                    <a:pt x="350" y="714"/>
                    <a:pt x="400" y="714"/>
                  </a:cubicBezTo>
                  <a:cubicBezTo>
                    <a:pt x="536" y="714"/>
                    <a:pt x="657" y="643"/>
                    <a:pt x="722" y="507"/>
                  </a:cubicBezTo>
                  <a:cubicBezTo>
                    <a:pt x="750" y="464"/>
                    <a:pt x="757" y="407"/>
                    <a:pt x="757" y="357"/>
                  </a:cubicBezTo>
                  <a:cubicBezTo>
                    <a:pt x="757" y="222"/>
                    <a:pt x="686" y="100"/>
                    <a:pt x="550" y="36"/>
                  </a:cubicBezTo>
                  <a:cubicBezTo>
                    <a:pt x="507" y="15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6768450" y="2868375"/>
              <a:ext cx="18950" cy="16975"/>
            </a:xfrm>
            <a:custGeom>
              <a:avLst/>
              <a:gdLst/>
              <a:ahLst/>
              <a:cxnLst/>
              <a:rect l="l" t="t" r="r" b="b"/>
              <a:pathLst>
                <a:path w="758" h="679" extrusionOk="0">
                  <a:moveTo>
                    <a:pt x="558" y="0"/>
                  </a:moveTo>
                  <a:lnTo>
                    <a:pt x="72" y="186"/>
                  </a:lnTo>
                  <a:cubicBezTo>
                    <a:pt x="1" y="364"/>
                    <a:pt x="79" y="564"/>
                    <a:pt x="251" y="643"/>
                  </a:cubicBezTo>
                  <a:cubicBezTo>
                    <a:pt x="308" y="664"/>
                    <a:pt x="351" y="678"/>
                    <a:pt x="401" y="678"/>
                  </a:cubicBezTo>
                  <a:cubicBezTo>
                    <a:pt x="536" y="678"/>
                    <a:pt x="665" y="600"/>
                    <a:pt x="722" y="471"/>
                  </a:cubicBezTo>
                  <a:cubicBezTo>
                    <a:pt x="751" y="421"/>
                    <a:pt x="758" y="379"/>
                    <a:pt x="758" y="321"/>
                  </a:cubicBezTo>
                  <a:cubicBezTo>
                    <a:pt x="758" y="186"/>
                    <a:pt x="679" y="64"/>
                    <a:pt x="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6643325" y="31388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64" y="1"/>
                    <a:pt x="143" y="79"/>
                    <a:pt x="79" y="208"/>
                  </a:cubicBezTo>
                  <a:cubicBezTo>
                    <a:pt x="0" y="386"/>
                    <a:pt x="72" y="593"/>
                    <a:pt x="257" y="679"/>
                  </a:cubicBezTo>
                  <a:cubicBezTo>
                    <a:pt x="300" y="700"/>
                    <a:pt x="357" y="715"/>
                    <a:pt x="400" y="715"/>
                  </a:cubicBezTo>
                  <a:cubicBezTo>
                    <a:pt x="536" y="715"/>
                    <a:pt x="657" y="636"/>
                    <a:pt x="721" y="508"/>
                  </a:cubicBezTo>
                  <a:cubicBezTo>
                    <a:pt x="736" y="465"/>
                    <a:pt x="757" y="415"/>
                    <a:pt x="757" y="358"/>
                  </a:cubicBezTo>
                  <a:cubicBezTo>
                    <a:pt x="757" y="222"/>
                    <a:pt x="686" y="100"/>
                    <a:pt x="550" y="36"/>
                  </a:cubicBezTo>
                  <a:cubicBezTo>
                    <a:pt x="507" y="8"/>
                    <a:pt x="450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6755975" y="2894775"/>
              <a:ext cx="18575" cy="17525"/>
            </a:xfrm>
            <a:custGeom>
              <a:avLst/>
              <a:gdLst/>
              <a:ahLst/>
              <a:cxnLst/>
              <a:rect l="l" t="t" r="r" b="b"/>
              <a:pathLst>
                <a:path w="743" h="701" extrusionOk="0">
                  <a:moveTo>
                    <a:pt x="386" y="1"/>
                  </a:moveTo>
                  <a:cubicBezTo>
                    <a:pt x="250" y="1"/>
                    <a:pt x="129" y="79"/>
                    <a:pt x="64" y="201"/>
                  </a:cubicBezTo>
                  <a:cubicBezTo>
                    <a:pt x="0" y="379"/>
                    <a:pt x="71" y="594"/>
                    <a:pt x="250" y="679"/>
                  </a:cubicBezTo>
                  <a:cubicBezTo>
                    <a:pt x="293" y="694"/>
                    <a:pt x="350" y="701"/>
                    <a:pt x="393" y="701"/>
                  </a:cubicBezTo>
                  <a:cubicBezTo>
                    <a:pt x="528" y="701"/>
                    <a:pt x="650" y="629"/>
                    <a:pt x="714" y="501"/>
                  </a:cubicBezTo>
                  <a:cubicBezTo>
                    <a:pt x="728" y="451"/>
                    <a:pt x="743" y="401"/>
                    <a:pt x="743" y="358"/>
                  </a:cubicBezTo>
                  <a:cubicBezTo>
                    <a:pt x="743" y="222"/>
                    <a:pt x="671" y="94"/>
                    <a:pt x="536" y="30"/>
                  </a:cubicBezTo>
                  <a:cubicBezTo>
                    <a:pt x="493" y="15"/>
                    <a:pt x="436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6693650" y="30306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408" y="0"/>
                  </a:moveTo>
                  <a:cubicBezTo>
                    <a:pt x="272" y="0"/>
                    <a:pt x="144" y="72"/>
                    <a:pt x="87" y="207"/>
                  </a:cubicBezTo>
                  <a:cubicBezTo>
                    <a:pt x="1" y="386"/>
                    <a:pt x="72" y="586"/>
                    <a:pt x="265" y="679"/>
                  </a:cubicBezTo>
                  <a:cubicBezTo>
                    <a:pt x="308" y="693"/>
                    <a:pt x="358" y="714"/>
                    <a:pt x="415" y="714"/>
                  </a:cubicBezTo>
                  <a:cubicBezTo>
                    <a:pt x="522" y="707"/>
                    <a:pt x="658" y="621"/>
                    <a:pt x="715" y="486"/>
                  </a:cubicBezTo>
                  <a:cubicBezTo>
                    <a:pt x="736" y="443"/>
                    <a:pt x="751" y="393"/>
                    <a:pt x="751" y="350"/>
                  </a:cubicBezTo>
                  <a:cubicBezTo>
                    <a:pt x="751" y="214"/>
                    <a:pt x="672" y="86"/>
                    <a:pt x="551" y="29"/>
                  </a:cubicBezTo>
                  <a:cubicBezTo>
                    <a:pt x="501" y="7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6718475" y="29758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272" y="1"/>
                    <a:pt x="143" y="72"/>
                    <a:pt x="79" y="208"/>
                  </a:cubicBezTo>
                  <a:cubicBezTo>
                    <a:pt x="0" y="387"/>
                    <a:pt x="72" y="594"/>
                    <a:pt x="250" y="679"/>
                  </a:cubicBezTo>
                  <a:cubicBezTo>
                    <a:pt x="308" y="708"/>
                    <a:pt x="350" y="715"/>
                    <a:pt x="400" y="715"/>
                  </a:cubicBezTo>
                  <a:cubicBezTo>
                    <a:pt x="536" y="715"/>
                    <a:pt x="665" y="651"/>
                    <a:pt x="722" y="515"/>
                  </a:cubicBezTo>
                  <a:cubicBezTo>
                    <a:pt x="750" y="458"/>
                    <a:pt x="757" y="415"/>
                    <a:pt x="757" y="358"/>
                  </a:cubicBezTo>
                  <a:cubicBezTo>
                    <a:pt x="757" y="229"/>
                    <a:pt x="686" y="101"/>
                    <a:pt x="557" y="44"/>
                  </a:cubicBezTo>
                  <a:cubicBezTo>
                    <a:pt x="507" y="15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6705800" y="30031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265" y="0"/>
                    <a:pt x="143" y="72"/>
                    <a:pt x="79" y="208"/>
                  </a:cubicBezTo>
                  <a:cubicBezTo>
                    <a:pt x="0" y="386"/>
                    <a:pt x="72" y="586"/>
                    <a:pt x="250" y="679"/>
                  </a:cubicBezTo>
                  <a:cubicBezTo>
                    <a:pt x="300" y="693"/>
                    <a:pt x="350" y="715"/>
                    <a:pt x="400" y="715"/>
                  </a:cubicBezTo>
                  <a:cubicBezTo>
                    <a:pt x="536" y="715"/>
                    <a:pt x="657" y="643"/>
                    <a:pt x="722" y="507"/>
                  </a:cubicBezTo>
                  <a:cubicBezTo>
                    <a:pt x="750" y="457"/>
                    <a:pt x="757" y="415"/>
                    <a:pt x="757" y="357"/>
                  </a:cubicBezTo>
                  <a:cubicBezTo>
                    <a:pt x="757" y="222"/>
                    <a:pt x="686" y="100"/>
                    <a:pt x="550" y="36"/>
                  </a:cubicBezTo>
                  <a:cubicBezTo>
                    <a:pt x="507" y="8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6680800" y="3057425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1" y="0"/>
                  </a:moveTo>
                  <a:cubicBezTo>
                    <a:pt x="265" y="0"/>
                    <a:pt x="144" y="79"/>
                    <a:pt x="79" y="200"/>
                  </a:cubicBezTo>
                  <a:cubicBezTo>
                    <a:pt x="1" y="379"/>
                    <a:pt x="79" y="586"/>
                    <a:pt x="258" y="664"/>
                  </a:cubicBezTo>
                  <a:cubicBezTo>
                    <a:pt x="301" y="693"/>
                    <a:pt x="358" y="707"/>
                    <a:pt x="408" y="707"/>
                  </a:cubicBezTo>
                  <a:cubicBezTo>
                    <a:pt x="543" y="707"/>
                    <a:pt x="672" y="636"/>
                    <a:pt x="729" y="500"/>
                  </a:cubicBezTo>
                  <a:cubicBezTo>
                    <a:pt x="758" y="457"/>
                    <a:pt x="765" y="400"/>
                    <a:pt x="765" y="350"/>
                  </a:cubicBezTo>
                  <a:cubicBezTo>
                    <a:pt x="758" y="222"/>
                    <a:pt x="686" y="100"/>
                    <a:pt x="551" y="36"/>
                  </a:cubicBezTo>
                  <a:cubicBezTo>
                    <a:pt x="501" y="15"/>
                    <a:pt x="458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6668300" y="3084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65" y="1"/>
                    <a:pt x="144" y="72"/>
                    <a:pt x="79" y="208"/>
                  </a:cubicBezTo>
                  <a:cubicBezTo>
                    <a:pt x="1" y="386"/>
                    <a:pt x="72" y="600"/>
                    <a:pt x="251" y="679"/>
                  </a:cubicBezTo>
                  <a:cubicBezTo>
                    <a:pt x="294" y="707"/>
                    <a:pt x="351" y="715"/>
                    <a:pt x="401" y="715"/>
                  </a:cubicBezTo>
                  <a:cubicBezTo>
                    <a:pt x="536" y="715"/>
                    <a:pt x="672" y="643"/>
                    <a:pt x="722" y="508"/>
                  </a:cubicBezTo>
                  <a:cubicBezTo>
                    <a:pt x="751" y="465"/>
                    <a:pt x="758" y="415"/>
                    <a:pt x="758" y="358"/>
                  </a:cubicBezTo>
                  <a:cubicBezTo>
                    <a:pt x="758" y="222"/>
                    <a:pt x="686" y="101"/>
                    <a:pt x="551" y="36"/>
                  </a:cubicBezTo>
                  <a:cubicBezTo>
                    <a:pt x="508" y="8"/>
                    <a:pt x="458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6655825" y="3111500"/>
              <a:ext cx="18925" cy="17900"/>
            </a:xfrm>
            <a:custGeom>
              <a:avLst/>
              <a:gdLst/>
              <a:ahLst/>
              <a:cxnLst/>
              <a:rect l="l" t="t" r="r" b="b"/>
              <a:pathLst>
                <a:path w="757" h="716" extrusionOk="0">
                  <a:moveTo>
                    <a:pt x="400" y="1"/>
                  </a:moveTo>
                  <a:cubicBezTo>
                    <a:pt x="264" y="1"/>
                    <a:pt x="143" y="72"/>
                    <a:pt x="79" y="208"/>
                  </a:cubicBezTo>
                  <a:cubicBezTo>
                    <a:pt x="0" y="387"/>
                    <a:pt x="71" y="601"/>
                    <a:pt x="250" y="679"/>
                  </a:cubicBezTo>
                  <a:cubicBezTo>
                    <a:pt x="300" y="708"/>
                    <a:pt x="350" y="715"/>
                    <a:pt x="400" y="715"/>
                  </a:cubicBezTo>
                  <a:cubicBezTo>
                    <a:pt x="536" y="715"/>
                    <a:pt x="657" y="644"/>
                    <a:pt x="721" y="515"/>
                  </a:cubicBezTo>
                  <a:cubicBezTo>
                    <a:pt x="750" y="465"/>
                    <a:pt x="757" y="415"/>
                    <a:pt x="757" y="358"/>
                  </a:cubicBezTo>
                  <a:cubicBezTo>
                    <a:pt x="757" y="229"/>
                    <a:pt x="678" y="101"/>
                    <a:pt x="550" y="44"/>
                  </a:cubicBezTo>
                  <a:cubicBezTo>
                    <a:pt x="507" y="15"/>
                    <a:pt x="45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6630825" y="316615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279" y="0"/>
                    <a:pt x="143" y="64"/>
                    <a:pt x="79" y="200"/>
                  </a:cubicBezTo>
                  <a:cubicBezTo>
                    <a:pt x="0" y="379"/>
                    <a:pt x="79" y="586"/>
                    <a:pt x="257" y="671"/>
                  </a:cubicBezTo>
                  <a:cubicBezTo>
                    <a:pt x="300" y="693"/>
                    <a:pt x="357" y="714"/>
                    <a:pt x="407" y="714"/>
                  </a:cubicBezTo>
                  <a:cubicBezTo>
                    <a:pt x="543" y="714"/>
                    <a:pt x="672" y="628"/>
                    <a:pt x="729" y="507"/>
                  </a:cubicBezTo>
                  <a:cubicBezTo>
                    <a:pt x="757" y="464"/>
                    <a:pt x="764" y="407"/>
                    <a:pt x="764" y="357"/>
                  </a:cubicBezTo>
                  <a:cubicBezTo>
                    <a:pt x="757" y="214"/>
                    <a:pt x="679" y="86"/>
                    <a:pt x="550" y="21"/>
                  </a:cubicBezTo>
                  <a:cubicBezTo>
                    <a:pt x="507" y="7"/>
                    <a:pt x="457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6850750" y="3107750"/>
              <a:ext cx="18250" cy="17525"/>
            </a:xfrm>
            <a:custGeom>
              <a:avLst/>
              <a:gdLst/>
              <a:ahLst/>
              <a:cxnLst/>
              <a:rect l="l" t="t" r="r" b="b"/>
              <a:pathLst>
                <a:path w="730" h="701" extrusionOk="0">
                  <a:moveTo>
                    <a:pt x="336" y="1"/>
                  </a:moveTo>
                  <a:cubicBezTo>
                    <a:pt x="137" y="30"/>
                    <a:pt x="1" y="208"/>
                    <a:pt x="29" y="401"/>
                  </a:cubicBezTo>
                  <a:cubicBezTo>
                    <a:pt x="51" y="572"/>
                    <a:pt x="201" y="701"/>
                    <a:pt x="372" y="701"/>
                  </a:cubicBezTo>
                  <a:lnTo>
                    <a:pt x="422" y="701"/>
                  </a:lnTo>
                  <a:cubicBezTo>
                    <a:pt x="601" y="672"/>
                    <a:pt x="729" y="522"/>
                    <a:pt x="729" y="351"/>
                  </a:cubicBezTo>
                  <a:lnTo>
                    <a:pt x="729" y="308"/>
                  </a:lnTo>
                  <a:cubicBezTo>
                    <a:pt x="701" y="130"/>
                    <a:pt x="551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6827025" y="293245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29" y="1"/>
                  </a:moveTo>
                  <a:cubicBezTo>
                    <a:pt x="129" y="22"/>
                    <a:pt x="0" y="201"/>
                    <a:pt x="22" y="401"/>
                  </a:cubicBezTo>
                  <a:cubicBezTo>
                    <a:pt x="36" y="572"/>
                    <a:pt x="186" y="708"/>
                    <a:pt x="364" y="708"/>
                  </a:cubicBezTo>
                  <a:cubicBezTo>
                    <a:pt x="379" y="708"/>
                    <a:pt x="400" y="708"/>
                    <a:pt x="414" y="693"/>
                  </a:cubicBezTo>
                  <a:cubicBezTo>
                    <a:pt x="593" y="672"/>
                    <a:pt x="721" y="515"/>
                    <a:pt x="721" y="351"/>
                  </a:cubicBezTo>
                  <a:lnTo>
                    <a:pt x="721" y="301"/>
                  </a:lnTo>
                  <a:cubicBezTo>
                    <a:pt x="693" y="122"/>
                    <a:pt x="54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6854675" y="3136850"/>
              <a:ext cx="18075" cy="17525"/>
            </a:xfrm>
            <a:custGeom>
              <a:avLst/>
              <a:gdLst/>
              <a:ahLst/>
              <a:cxnLst/>
              <a:rect l="l" t="t" r="r" b="b"/>
              <a:pathLst>
                <a:path w="723" h="701" extrusionOk="0">
                  <a:moveTo>
                    <a:pt x="329" y="1"/>
                  </a:moveTo>
                  <a:cubicBezTo>
                    <a:pt x="129" y="22"/>
                    <a:pt x="1" y="201"/>
                    <a:pt x="22" y="401"/>
                  </a:cubicBezTo>
                  <a:cubicBezTo>
                    <a:pt x="51" y="579"/>
                    <a:pt x="201" y="701"/>
                    <a:pt x="372" y="701"/>
                  </a:cubicBezTo>
                  <a:cubicBezTo>
                    <a:pt x="387" y="701"/>
                    <a:pt x="408" y="701"/>
                    <a:pt x="415" y="694"/>
                  </a:cubicBezTo>
                  <a:cubicBezTo>
                    <a:pt x="594" y="672"/>
                    <a:pt x="722" y="515"/>
                    <a:pt x="722" y="344"/>
                  </a:cubicBezTo>
                  <a:lnTo>
                    <a:pt x="722" y="301"/>
                  </a:lnTo>
                  <a:cubicBezTo>
                    <a:pt x="694" y="122"/>
                    <a:pt x="544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6846300" y="30783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1"/>
                  </a:moveTo>
                  <a:cubicBezTo>
                    <a:pt x="372" y="1"/>
                    <a:pt x="350" y="1"/>
                    <a:pt x="336" y="8"/>
                  </a:cubicBezTo>
                  <a:cubicBezTo>
                    <a:pt x="136" y="36"/>
                    <a:pt x="0" y="215"/>
                    <a:pt x="29" y="415"/>
                  </a:cubicBezTo>
                  <a:cubicBezTo>
                    <a:pt x="57" y="593"/>
                    <a:pt x="207" y="715"/>
                    <a:pt x="379" y="715"/>
                  </a:cubicBezTo>
                  <a:cubicBezTo>
                    <a:pt x="407" y="708"/>
                    <a:pt x="422" y="708"/>
                    <a:pt x="443" y="708"/>
                  </a:cubicBezTo>
                  <a:cubicBezTo>
                    <a:pt x="622" y="679"/>
                    <a:pt x="743" y="529"/>
                    <a:pt x="743" y="358"/>
                  </a:cubicBezTo>
                  <a:cubicBezTo>
                    <a:pt x="743" y="344"/>
                    <a:pt x="743" y="322"/>
                    <a:pt x="736" y="308"/>
                  </a:cubicBezTo>
                  <a:cubicBezTo>
                    <a:pt x="707" y="129"/>
                    <a:pt x="564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6830950" y="296155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29" y="1"/>
                  </a:moveTo>
                  <a:cubicBezTo>
                    <a:pt x="136" y="29"/>
                    <a:pt x="0" y="208"/>
                    <a:pt x="29" y="408"/>
                  </a:cubicBezTo>
                  <a:cubicBezTo>
                    <a:pt x="36" y="572"/>
                    <a:pt x="186" y="708"/>
                    <a:pt x="364" y="708"/>
                  </a:cubicBezTo>
                  <a:cubicBezTo>
                    <a:pt x="386" y="708"/>
                    <a:pt x="400" y="708"/>
                    <a:pt x="422" y="700"/>
                  </a:cubicBezTo>
                  <a:cubicBezTo>
                    <a:pt x="600" y="672"/>
                    <a:pt x="721" y="522"/>
                    <a:pt x="721" y="351"/>
                  </a:cubicBezTo>
                  <a:lnTo>
                    <a:pt x="721" y="308"/>
                  </a:lnTo>
                  <a:cubicBezTo>
                    <a:pt x="700" y="129"/>
                    <a:pt x="543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6866650" y="322452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29" y="0"/>
                  </a:moveTo>
                  <a:cubicBezTo>
                    <a:pt x="136" y="29"/>
                    <a:pt x="0" y="207"/>
                    <a:pt x="29" y="400"/>
                  </a:cubicBezTo>
                  <a:cubicBezTo>
                    <a:pt x="58" y="571"/>
                    <a:pt x="200" y="707"/>
                    <a:pt x="379" y="707"/>
                  </a:cubicBezTo>
                  <a:cubicBezTo>
                    <a:pt x="393" y="707"/>
                    <a:pt x="400" y="707"/>
                    <a:pt x="422" y="700"/>
                  </a:cubicBezTo>
                  <a:cubicBezTo>
                    <a:pt x="600" y="671"/>
                    <a:pt x="722" y="521"/>
                    <a:pt x="722" y="350"/>
                  </a:cubicBezTo>
                  <a:lnTo>
                    <a:pt x="722" y="307"/>
                  </a:lnTo>
                  <a:cubicBezTo>
                    <a:pt x="700" y="129"/>
                    <a:pt x="543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6822725" y="290317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29" y="1"/>
                  </a:moveTo>
                  <a:cubicBezTo>
                    <a:pt x="136" y="29"/>
                    <a:pt x="1" y="208"/>
                    <a:pt x="29" y="400"/>
                  </a:cubicBezTo>
                  <a:cubicBezTo>
                    <a:pt x="44" y="579"/>
                    <a:pt x="194" y="708"/>
                    <a:pt x="372" y="708"/>
                  </a:cubicBezTo>
                  <a:cubicBezTo>
                    <a:pt x="393" y="708"/>
                    <a:pt x="401" y="708"/>
                    <a:pt x="422" y="700"/>
                  </a:cubicBezTo>
                  <a:cubicBezTo>
                    <a:pt x="601" y="672"/>
                    <a:pt x="722" y="522"/>
                    <a:pt x="722" y="350"/>
                  </a:cubicBezTo>
                  <a:lnTo>
                    <a:pt x="722" y="308"/>
                  </a:lnTo>
                  <a:cubicBezTo>
                    <a:pt x="693" y="129"/>
                    <a:pt x="543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6858625" y="3165775"/>
              <a:ext cx="18400" cy="17875"/>
            </a:xfrm>
            <a:custGeom>
              <a:avLst/>
              <a:gdLst/>
              <a:ahLst/>
              <a:cxnLst/>
              <a:rect l="l" t="t" r="r" b="b"/>
              <a:pathLst>
                <a:path w="736" h="715" extrusionOk="0">
                  <a:moveTo>
                    <a:pt x="329" y="1"/>
                  </a:moveTo>
                  <a:cubicBezTo>
                    <a:pt x="136" y="29"/>
                    <a:pt x="0" y="208"/>
                    <a:pt x="29" y="408"/>
                  </a:cubicBezTo>
                  <a:cubicBezTo>
                    <a:pt x="43" y="593"/>
                    <a:pt x="207" y="715"/>
                    <a:pt x="379" y="715"/>
                  </a:cubicBezTo>
                  <a:cubicBezTo>
                    <a:pt x="393" y="715"/>
                    <a:pt x="414" y="715"/>
                    <a:pt x="429" y="708"/>
                  </a:cubicBezTo>
                  <a:cubicBezTo>
                    <a:pt x="607" y="679"/>
                    <a:pt x="736" y="529"/>
                    <a:pt x="736" y="358"/>
                  </a:cubicBezTo>
                  <a:cubicBezTo>
                    <a:pt x="736" y="344"/>
                    <a:pt x="736" y="322"/>
                    <a:pt x="721" y="308"/>
                  </a:cubicBezTo>
                  <a:cubicBezTo>
                    <a:pt x="700" y="129"/>
                    <a:pt x="543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6862900" y="3195250"/>
              <a:ext cx="18050" cy="17675"/>
            </a:xfrm>
            <a:custGeom>
              <a:avLst/>
              <a:gdLst/>
              <a:ahLst/>
              <a:cxnLst/>
              <a:rect l="l" t="t" r="r" b="b"/>
              <a:pathLst>
                <a:path w="722" h="707" extrusionOk="0">
                  <a:moveTo>
                    <a:pt x="329" y="0"/>
                  </a:moveTo>
                  <a:cubicBezTo>
                    <a:pt x="136" y="29"/>
                    <a:pt x="0" y="207"/>
                    <a:pt x="29" y="400"/>
                  </a:cubicBezTo>
                  <a:cubicBezTo>
                    <a:pt x="43" y="571"/>
                    <a:pt x="186" y="707"/>
                    <a:pt x="365" y="707"/>
                  </a:cubicBezTo>
                  <a:cubicBezTo>
                    <a:pt x="386" y="707"/>
                    <a:pt x="400" y="707"/>
                    <a:pt x="422" y="700"/>
                  </a:cubicBezTo>
                  <a:cubicBezTo>
                    <a:pt x="600" y="671"/>
                    <a:pt x="722" y="521"/>
                    <a:pt x="722" y="350"/>
                  </a:cubicBezTo>
                  <a:lnTo>
                    <a:pt x="722" y="307"/>
                  </a:lnTo>
                  <a:cubicBezTo>
                    <a:pt x="693" y="129"/>
                    <a:pt x="543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6834525" y="2990825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29" y="1"/>
                  </a:moveTo>
                  <a:cubicBezTo>
                    <a:pt x="136" y="29"/>
                    <a:pt x="0" y="208"/>
                    <a:pt x="29" y="408"/>
                  </a:cubicBezTo>
                  <a:cubicBezTo>
                    <a:pt x="57" y="586"/>
                    <a:pt x="207" y="708"/>
                    <a:pt x="379" y="708"/>
                  </a:cubicBezTo>
                  <a:lnTo>
                    <a:pt x="428" y="708"/>
                  </a:lnTo>
                  <a:cubicBezTo>
                    <a:pt x="607" y="679"/>
                    <a:pt x="736" y="529"/>
                    <a:pt x="736" y="358"/>
                  </a:cubicBezTo>
                  <a:cubicBezTo>
                    <a:pt x="736" y="343"/>
                    <a:pt x="736" y="322"/>
                    <a:pt x="721" y="308"/>
                  </a:cubicBezTo>
                  <a:cubicBezTo>
                    <a:pt x="700" y="129"/>
                    <a:pt x="543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6818625" y="2874425"/>
              <a:ext cx="18400" cy="17525"/>
            </a:xfrm>
            <a:custGeom>
              <a:avLst/>
              <a:gdLst/>
              <a:ahLst/>
              <a:cxnLst/>
              <a:rect l="l" t="t" r="r" b="b"/>
              <a:pathLst>
                <a:path w="736" h="701" extrusionOk="0">
                  <a:moveTo>
                    <a:pt x="336" y="1"/>
                  </a:moveTo>
                  <a:cubicBezTo>
                    <a:pt x="136" y="22"/>
                    <a:pt x="0" y="201"/>
                    <a:pt x="29" y="401"/>
                  </a:cubicBezTo>
                  <a:cubicBezTo>
                    <a:pt x="58" y="579"/>
                    <a:pt x="208" y="701"/>
                    <a:pt x="379" y="701"/>
                  </a:cubicBezTo>
                  <a:cubicBezTo>
                    <a:pt x="393" y="686"/>
                    <a:pt x="415" y="686"/>
                    <a:pt x="429" y="686"/>
                  </a:cubicBezTo>
                  <a:cubicBezTo>
                    <a:pt x="607" y="658"/>
                    <a:pt x="736" y="508"/>
                    <a:pt x="736" y="337"/>
                  </a:cubicBezTo>
                  <a:lnTo>
                    <a:pt x="736" y="294"/>
                  </a:lnTo>
                  <a:cubicBezTo>
                    <a:pt x="729" y="251"/>
                    <a:pt x="715" y="215"/>
                    <a:pt x="700" y="18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6838625" y="3020100"/>
              <a:ext cx="18225" cy="17875"/>
            </a:xfrm>
            <a:custGeom>
              <a:avLst/>
              <a:gdLst/>
              <a:ahLst/>
              <a:cxnLst/>
              <a:rect l="l" t="t" r="r" b="b"/>
              <a:pathLst>
                <a:path w="729" h="715" extrusionOk="0">
                  <a:moveTo>
                    <a:pt x="379" y="1"/>
                  </a:moveTo>
                  <a:cubicBezTo>
                    <a:pt x="364" y="1"/>
                    <a:pt x="343" y="1"/>
                    <a:pt x="329" y="8"/>
                  </a:cubicBezTo>
                  <a:cubicBezTo>
                    <a:pt x="129" y="37"/>
                    <a:pt x="0" y="215"/>
                    <a:pt x="22" y="408"/>
                  </a:cubicBezTo>
                  <a:cubicBezTo>
                    <a:pt x="50" y="586"/>
                    <a:pt x="200" y="715"/>
                    <a:pt x="372" y="715"/>
                  </a:cubicBezTo>
                  <a:cubicBezTo>
                    <a:pt x="393" y="708"/>
                    <a:pt x="407" y="708"/>
                    <a:pt x="429" y="701"/>
                  </a:cubicBezTo>
                  <a:cubicBezTo>
                    <a:pt x="607" y="672"/>
                    <a:pt x="729" y="522"/>
                    <a:pt x="729" y="351"/>
                  </a:cubicBezTo>
                  <a:lnTo>
                    <a:pt x="729" y="308"/>
                  </a:lnTo>
                  <a:cubicBezTo>
                    <a:pt x="700" y="129"/>
                    <a:pt x="550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6842550" y="3049375"/>
              <a:ext cx="18400" cy="17900"/>
            </a:xfrm>
            <a:custGeom>
              <a:avLst/>
              <a:gdLst/>
              <a:ahLst/>
              <a:cxnLst/>
              <a:rect l="l" t="t" r="r" b="b"/>
              <a:pathLst>
                <a:path w="736" h="716" extrusionOk="0">
                  <a:moveTo>
                    <a:pt x="386" y="1"/>
                  </a:moveTo>
                  <a:cubicBezTo>
                    <a:pt x="365" y="1"/>
                    <a:pt x="350" y="1"/>
                    <a:pt x="329" y="8"/>
                  </a:cubicBezTo>
                  <a:cubicBezTo>
                    <a:pt x="136" y="37"/>
                    <a:pt x="0" y="215"/>
                    <a:pt x="29" y="408"/>
                  </a:cubicBezTo>
                  <a:cubicBezTo>
                    <a:pt x="58" y="586"/>
                    <a:pt x="207" y="715"/>
                    <a:pt x="379" y="715"/>
                  </a:cubicBezTo>
                  <a:cubicBezTo>
                    <a:pt x="393" y="694"/>
                    <a:pt x="415" y="694"/>
                    <a:pt x="429" y="694"/>
                  </a:cubicBezTo>
                  <a:cubicBezTo>
                    <a:pt x="607" y="672"/>
                    <a:pt x="736" y="515"/>
                    <a:pt x="736" y="344"/>
                  </a:cubicBezTo>
                  <a:lnTo>
                    <a:pt x="736" y="301"/>
                  </a:lnTo>
                  <a:cubicBezTo>
                    <a:pt x="707" y="122"/>
                    <a:pt x="557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6706150" y="3261475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79" y="0"/>
                  </a:moveTo>
                  <a:cubicBezTo>
                    <a:pt x="201" y="0"/>
                    <a:pt x="51" y="136"/>
                    <a:pt x="29" y="314"/>
                  </a:cubicBezTo>
                  <a:cubicBezTo>
                    <a:pt x="1" y="514"/>
                    <a:pt x="136" y="693"/>
                    <a:pt x="336" y="714"/>
                  </a:cubicBezTo>
                  <a:lnTo>
                    <a:pt x="379" y="714"/>
                  </a:lnTo>
                  <a:cubicBezTo>
                    <a:pt x="558" y="714"/>
                    <a:pt x="708" y="586"/>
                    <a:pt x="729" y="407"/>
                  </a:cubicBezTo>
                  <a:lnTo>
                    <a:pt x="729" y="357"/>
                  </a:lnTo>
                  <a:cubicBezTo>
                    <a:pt x="736" y="179"/>
                    <a:pt x="601" y="29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6762400" y="3268800"/>
              <a:ext cx="18225" cy="17875"/>
            </a:xfrm>
            <a:custGeom>
              <a:avLst/>
              <a:gdLst/>
              <a:ahLst/>
              <a:cxnLst/>
              <a:rect l="l" t="t" r="r" b="b"/>
              <a:pathLst>
                <a:path w="729" h="715" extrusionOk="0">
                  <a:moveTo>
                    <a:pt x="379" y="0"/>
                  </a:moveTo>
                  <a:cubicBezTo>
                    <a:pt x="200" y="0"/>
                    <a:pt x="50" y="129"/>
                    <a:pt x="29" y="307"/>
                  </a:cubicBezTo>
                  <a:cubicBezTo>
                    <a:pt x="0" y="507"/>
                    <a:pt x="136" y="686"/>
                    <a:pt x="336" y="714"/>
                  </a:cubicBezTo>
                  <a:lnTo>
                    <a:pt x="379" y="714"/>
                  </a:lnTo>
                  <a:cubicBezTo>
                    <a:pt x="557" y="714"/>
                    <a:pt x="707" y="578"/>
                    <a:pt x="728" y="400"/>
                  </a:cubicBezTo>
                  <a:lnTo>
                    <a:pt x="728" y="357"/>
                  </a:lnTo>
                  <a:cubicBezTo>
                    <a:pt x="728" y="164"/>
                    <a:pt x="593" y="21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6678125" y="3258075"/>
              <a:ext cx="18225" cy="17875"/>
            </a:xfrm>
            <a:custGeom>
              <a:avLst/>
              <a:gdLst/>
              <a:ahLst/>
              <a:cxnLst/>
              <a:rect l="l" t="t" r="r" b="b"/>
              <a:pathLst>
                <a:path w="729" h="715" extrusionOk="0">
                  <a:moveTo>
                    <a:pt x="372" y="1"/>
                  </a:moveTo>
                  <a:cubicBezTo>
                    <a:pt x="193" y="1"/>
                    <a:pt x="43" y="129"/>
                    <a:pt x="29" y="308"/>
                  </a:cubicBezTo>
                  <a:cubicBezTo>
                    <a:pt x="1" y="508"/>
                    <a:pt x="129" y="686"/>
                    <a:pt x="329" y="715"/>
                  </a:cubicBezTo>
                  <a:lnTo>
                    <a:pt x="372" y="715"/>
                  </a:lnTo>
                  <a:cubicBezTo>
                    <a:pt x="550" y="715"/>
                    <a:pt x="708" y="579"/>
                    <a:pt x="722" y="400"/>
                  </a:cubicBezTo>
                  <a:lnTo>
                    <a:pt x="722" y="358"/>
                  </a:lnTo>
                  <a:cubicBezTo>
                    <a:pt x="729" y="179"/>
                    <a:pt x="600" y="22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6649925" y="3254500"/>
              <a:ext cx="18400" cy="17875"/>
            </a:xfrm>
            <a:custGeom>
              <a:avLst/>
              <a:gdLst/>
              <a:ahLst/>
              <a:cxnLst/>
              <a:rect l="l" t="t" r="r" b="b"/>
              <a:pathLst>
                <a:path w="736" h="715" extrusionOk="0">
                  <a:moveTo>
                    <a:pt x="379" y="1"/>
                  </a:moveTo>
                  <a:cubicBezTo>
                    <a:pt x="200" y="1"/>
                    <a:pt x="50" y="129"/>
                    <a:pt x="29" y="308"/>
                  </a:cubicBezTo>
                  <a:cubicBezTo>
                    <a:pt x="0" y="508"/>
                    <a:pt x="136" y="686"/>
                    <a:pt x="336" y="715"/>
                  </a:cubicBezTo>
                  <a:lnTo>
                    <a:pt x="379" y="715"/>
                  </a:lnTo>
                  <a:cubicBezTo>
                    <a:pt x="557" y="715"/>
                    <a:pt x="707" y="579"/>
                    <a:pt x="729" y="401"/>
                  </a:cubicBezTo>
                  <a:lnTo>
                    <a:pt x="729" y="358"/>
                  </a:lnTo>
                  <a:cubicBezTo>
                    <a:pt x="736" y="179"/>
                    <a:pt x="600" y="22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6818450" y="3275925"/>
              <a:ext cx="18400" cy="17875"/>
            </a:xfrm>
            <a:custGeom>
              <a:avLst/>
              <a:gdLst/>
              <a:ahLst/>
              <a:cxnLst/>
              <a:rect l="l" t="t" r="r" b="b"/>
              <a:pathLst>
                <a:path w="736" h="715" extrusionOk="0">
                  <a:moveTo>
                    <a:pt x="379" y="1"/>
                  </a:moveTo>
                  <a:cubicBezTo>
                    <a:pt x="200" y="1"/>
                    <a:pt x="43" y="129"/>
                    <a:pt x="29" y="308"/>
                  </a:cubicBezTo>
                  <a:cubicBezTo>
                    <a:pt x="0" y="508"/>
                    <a:pt x="136" y="686"/>
                    <a:pt x="329" y="715"/>
                  </a:cubicBezTo>
                  <a:lnTo>
                    <a:pt x="379" y="715"/>
                  </a:lnTo>
                  <a:cubicBezTo>
                    <a:pt x="557" y="715"/>
                    <a:pt x="707" y="579"/>
                    <a:pt x="722" y="401"/>
                  </a:cubicBezTo>
                  <a:lnTo>
                    <a:pt x="722" y="358"/>
                  </a:lnTo>
                  <a:cubicBezTo>
                    <a:pt x="736" y="165"/>
                    <a:pt x="600" y="15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6790425" y="3272350"/>
              <a:ext cx="18225" cy="17875"/>
            </a:xfrm>
            <a:custGeom>
              <a:avLst/>
              <a:gdLst/>
              <a:ahLst/>
              <a:cxnLst/>
              <a:rect l="l" t="t" r="r" b="b"/>
              <a:pathLst>
                <a:path w="729" h="715" extrusionOk="0">
                  <a:moveTo>
                    <a:pt x="372" y="1"/>
                  </a:moveTo>
                  <a:cubicBezTo>
                    <a:pt x="193" y="1"/>
                    <a:pt x="43" y="129"/>
                    <a:pt x="22" y="308"/>
                  </a:cubicBezTo>
                  <a:cubicBezTo>
                    <a:pt x="0" y="508"/>
                    <a:pt x="129" y="686"/>
                    <a:pt x="329" y="715"/>
                  </a:cubicBezTo>
                  <a:lnTo>
                    <a:pt x="372" y="715"/>
                  </a:lnTo>
                  <a:cubicBezTo>
                    <a:pt x="550" y="715"/>
                    <a:pt x="700" y="579"/>
                    <a:pt x="721" y="401"/>
                  </a:cubicBezTo>
                  <a:lnTo>
                    <a:pt x="721" y="358"/>
                  </a:lnTo>
                  <a:cubicBezTo>
                    <a:pt x="729" y="165"/>
                    <a:pt x="593" y="15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6734175" y="3265225"/>
              <a:ext cx="18250" cy="17875"/>
            </a:xfrm>
            <a:custGeom>
              <a:avLst/>
              <a:gdLst/>
              <a:ahLst/>
              <a:cxnLst/>
              <a:rect l="l" t="t" r="r" b="b"/>
              <a:pathLst>
                <a:path w="730" h="715" extrusionOk="0">
                  <a:moveTo>
                    <a:pt x="379" y="0"/>
                  </a:moveTo>
                  <a:cubicBezTo>
                    <a:pt x="201" y="0"/>
                    <a:pt x="51" y="129"/>
                    <a:pt x="22" y="307"/>
                  </a:cubicBezTo>
                  <a:cubicBezTo>
                    <a:pt x="1" y="507"/>
                    <a:pt x="144" y="686"/>
                    <a:pt x="336" y="714"/>
                  </a:cubicBezTo>
                  <a:lnTo>
                    <a:pt x="379" y="714"/>
                  </a:lnTo>
                  <a:cubicBezTo>
                    <a:pt x="558" y="714"/>
                    <a:pt x="715" y="579"/>
                    <a:pt x="729" y="400"/>
                  </a:cubicBezTo>
                  <a:lnTo>
                    <a:pt x="729" y="357"/>
                  </a:lnTo>
                  <a:cubicBezTo>
                    <a:pt x="729" y="179"/>
                    <a:pt x="608" y="22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6738300" y="2716150"/>
              <a:ext cx="155150" cy="152050"/>
            </a:xfrm>
            <a:custGeom>
              <a:avLst/>
              <a:gdLst/>
              <a:ahLst/>
              <a:cxnLst/>
              <a:rect l="l" t="t" r="r" b="b"/>
              <a:pathLst>
                <a:path w="6206" h="6082" extrusionOk="0">
                  <a:moveTo>
                    <a:pt x="3307" y="1"/>
                  </a:moveTo>
                  <a:cubicBezTo>
                    <a:pt x="3194" y="1"/>
                    <a:pt x="3083" y="63"/>
                    <a:pt x="3021" y="162"/>
                  </a:cubicBezTo>
                  <a:lnTo>
                    <a:pt x="2092" y="1626"/>
                  </a:lnTo>
                  <a:lnTo>
                    <a:pt x="357" y="1690"/>
                  </a:lnTo>
                  <a:cubicBezTo>
                    <a:pt x="307" y="1690"/>
                    <a:pt x="250" y="1705"/>
                    <a:pt x="207" y="1733"/>
                  </a:cubicBezTo>
                  <a:cubicBezTo>
                    <a:pt x="179" y="1740"/>
                    <a:pt x="164" y="1762"/>
                    <a:pt x="143" y="1776"/>
                  </a:cubicBezTo>
                  <a:cubicBezTo>
                    <a:pt x="107" y="1812"/>
                    <a:pt x="86" y="1847"/>
                    <a:pt x="57" y="1897"/>
                  </a:cubicBezTo>
                  <a:cubicBezTo>
                    <a:pt x="0" y="2019"/>
                    <a:pt x="22" y="2162"/>
                    <a:pt x="107" y="2269"/>
                  </a:cubicBezTo>
                  <a:lnTo>
                    <a:pt x="514" y="2761"/>
                  </a:lnTo>
                  <a:lnTo>
                    <a:pt x="950" y="3290"/>
                  </a:lnTo>
                  <a:lnTo>
                    <a:pt x="1207" y="3611"/>
                  </a:lnTo>
                  <a:lnTo>
                    <a:pt x="728" y="5275"/>
                  </a:lnTo>
                  <a:cubicBezTo>
                    <a:pt x="693" y="5411"/>
                    <a:pt x="728" y="5546"/>
                    <a:pt x="821" y="5632"/>
                  </a:cubicBezTo>
                  <a:cubicBezTo>
                    <a:pt x="888" y="5694"/>
                    <a:pt x="975" y="5728"/>
                    <a:pt x="1064" y="5728"/>
                  </a:cubicBezTo>
                  <a:cubicBezTo>
                    <a:pt x="1107" y="5728"/>
                    <a:pt x="1150" y="5720"/>
                    <a:pt x="1193" y="5703"/>
                  </a:cubicBezTo>
                  <a:lnTo>
                    <a:pt x="1778" y="5475"/>
                  </a:lnTo>
                  <a:lnTo>
                    <a:pt x="2442" y="5218"/>
                  </a:lnTo>
                  <a:lnTo>
                    <a:pt x="2806" y="5075"/>
                  </a:lnTo>
                  <a:lnTo>
                    <a:pt x="3156" y="5304"/>
                  </a:lnTo>
                  <a:lnTo>
                    <a:pt x="3735" y="5696"/>
                  </a:lnTo>
                  <a:lnTo>
                    <a:pt x="4242" y="6018"/>
                  </a:lnTo>
                  <a:cubicBezTo>
                    <a:pt x="4306" y="6061"/>
                    <a:pt x="4370" y="6082"/>
                    <a:pt x="4442" y="6082"/>
                  </a:cubicBezTo>
                  <a:cubicBezTo>
                    <a:pt x="4499" y="6082"/>
                    <a:pt x="4563" y="6061"/>
                    <a:pt x="4620" y="6039"/>
                  </a:cubicBezTo>
                  <a:cubicBezTo>
                    <a:pt x="4735" y="5975"/>
                    <a:pt x="4806" y="5839"/>
                    <a:pt x="4799" y="5703"/>
                  </a:cubicBezTo>
                  <a:lnTo>
                    <a:pt x="4692" y="3975"/>
                  </a:lnTo>
                  <a:lnTo>
                    <a:pt x="6056" y="2911"/>
                  </a:lnTo>
                  <a:cubicBezTo>
                    <a:pt x="6163" y="2833"/>
                    <a:pt x="6206" y="2690"/>
                    <a:pt x="6177" y="2562"/>
                  </a:cubicBezTo>
                  <a:cubicBezTo>
                    <a:pt x="6156" y="2433"/>
                    <a:pt x="6056" y="2333"/>
                    <a:pt x="5920" y="2297"/>
                  </a:cubicBezTo>
                  <a:lnTo>
                    <a:pt x="4242" y="1869"/>
                  </a:lnTo>
                  <a:lnTo>
                    <a:pt x="3656" y="234"/>
                  </a:lnTo>
                  <a:cubicBezTo>
                    <a:pt x="3606" y="112"/>
                    <a:pt x="3492" y="19"/>
                    <a:pt x="3356" y="5"/>
                  </a:cubicBezTo>
                  <a:cubicBezTo>
                    <a:pt x="3340" y="2"/>
                    <a:pt x="3323" y="1"/>
                    <a:pt x="3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5577900" y="3103875"/>
              <a:ext cx="153200" cy="153875"/>
            </a:xfrm>
            <a:custGeom>
              <a:avLst/>
              <a:gdLst/>
              <a:ahLst/>
              <a:cxnLst/>
              <a:rect l="l" t="t" r="r" b="b"/>
              <a:pathLst>
                <a:path w="6128" h="6155" extrusionOk="0">
                  <a:moveTo>
                    <a:pt x="2023" y="0"/>
                  </a:moveTo>
                  <a:cubicBezTo>
                    <a:pt x="1972" y="0"/>
                    <a:pt x="1920" y="12"/>
                    <a:pt x="1871" y="35"/>
                  </a:cubicBezTo>
                  <a:cubicBezTo>
                    <a:pt x="1743" y="85"/>
                    <a:pt x="1664" y="213"/>
                    <a:pt x="1664" y="349"/>
                  </a:cubicBezTo>
                  <a:lnTo>
                    <a:pt x="1628" y="2077"/>
                  </a:lnTo>
                  <a:lnTo>
                    <a:pt x="179" y="3027"/>
                  </a:lnTo>
                  <a:cubicBezTo>
                    <a:pt x="65" y="3091"/>
                    <a:pt x="0" y="3227"/>
                    <a:pt x="22" y="3362"/>
                  </a:cubicBezTo>
                  <a:cubicBezTo>
                    <a:pt x="36" y="3498"/>
                    <a:pt x="129" y="3612"/>
                    <a:pt x="250" y="3655"/>
                  </a:cubicBezTo>
                  <a:lnTo>
                    <a:pt x="1885" y="4226"/>
                  </a:lnTo>
                  <a:lnTo>
                    <a:pt x="2342" y="5897"/>
                  </a:lnTo>
                  <a:cubicBezTo>
                    <a:pt x="2378" y="6033"/>
                    <a:pt x="2485" y="6126"/>
                    <a:pt x="2621" y="6147"/>
                  </a:cubicBezTo>
                  <a:cubicBezTo>
                    <a:pt x="2643" y="6152"/>
                    <a:pt x="2666" y="6154"/>
                    <a:pt x="2688" y="6154"/>
                  </a:cubicBezTo>
                  <a:cubicBezTo>
                    <a:pt x="2795" y="6154"/>
                    <a:pt x="2899" y="6100"/>
                    <a:pt x="2964" y="6012"/>
                  </a:cubicBezTo>
                  <a:lnTo>
                    <a:pt x="4013" y="4633"/>
                  </a:lnTo>
                  <a:lnTo>
                    <a:pt x="5742" y="4712"/>
                  </a:lnTo>
                  <a:cubicBezTo>
                    <a:pt x="5813" y="4712"/>
                    <a:pt x="5884" y="4690"/>
                    <a:pt x="5949" y="4655"/>
                  </a:cubicBezTo>
                  <a:cubicBezTo>
                    <a:pt x="5999" y="4633"/>
                    <a:pt x="6049" y="4583"/>
                    <a:pt x="6070" y="4526"/>
                  </a:cubicBezTo>
                  <a:cubicBezTo>
                    <a:pt x="6120" y="4441"/>
                    <a:pt x="6127" y="4355"/>
                    <a:pt x="6099" y="4262"/>
                  </a:cubicBezTo>
                  <a:cubicBezTo>
                    <a:pt x="6120" y="4248"/>
                    <a:pt x="6099" y="4205"/>
                    <a:pt x="6070" y="4162"/>
                  </a:cubicBezTo>
                  <a:lnTo>
                    <a:pt x="6013" y="4076"/>
                  </a:lnTo>
                  <a:lnTo>
                    <a:pt x="5085" y="2748"/>
                  </a:lnTo>
                  <a:lnTo>
                    <a:pt x="5699" y="1120"/>
                  </a:lnTo>
                  <a:cubicBezTo>
                    <a:pt x="5742" y="999"/>
                    <a:pt x="5713" y="856"/>
                    <a:pt x="5627" y="756"/>
                  </a:cubicBezTo>
                  <a:cubicBezTo>
                    <a:pt x="5558" y="681"/>
                    <a:pt x="5461" y="642"/>
                    <a:pt x="5362" y="642"/>
                  </a:cubicBezTo>
                  <a:cubicBezTo>
                    <a:pt x="5329" y="642"/>
                    <a:pt x="5296" y="647"/>
                    <a:pt x="5263" y="656"/>
                  </a:cubicBezTo>
                  <a:lnTo>
                    <a:pt x="4413" y="906"/>
                  </a:lnTo>
                  <a:lnTo>
                    <a:pt x="3742" y="1113"/>
                  </a:lnTo>
                  <a:lnTo>
                    <a:pt x="3599" y="1156"/>
                  </a:lnTo>
                  <a:lnTo>
                    <a:pt x="2243" y="77"/>
                  </a:lnTo>
                  <a:cubicBezTo>
                    <a:pt x="2178" y="26"/>
                    <a:pt x="2101" y="0"/>
                    <a:pt x="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6561025" y="3206125"/>
              <a:ext cx="85700" cy="87675"/>
            </a:xfrm>
            <a:custGeom>
              <a:avLst/>
              <a:gdLst/>
              <a:ahLst/>
              <a:cxnLst/>
              <a:rect l="l" t="t" r="r" b="b"/>
              <a:pathLst>
                <a:path w="3428" h="3507" extrusionOk="0">
                  <a:moveTo>
                    <a:pt x="1414" y="1"/>
                  </a:moveTo>
                  <a:cubicBezTo>
                    <a:pt x="1397" y="1"/>
                    <a:pt x="1380" y="3"/>
                    <a:pt x="1364" y="8"/>
                  </a:cubicBezTo>
                  <a:cubicBezTo>
                    <a:pt x="1293" y="22"/>
                    <a:pt x="1228" y="86"/>
                    <a:pt x="1221" y="158"/>
                  </a:cubicBezTo>
                  <a:lnTo>
                    <a:pt x="1036" y="1122"/>
                  </a:lnTo>
                  <a:lnTo>
                    <a:pt x="129" y="1514"/>
                  </a:lnTo>
                  <a:cubicBezTo>
                    <a:pt x="57" y="1543"/>
                    <a:pt x="14" y="1614"/>
                    <a:pt x="7" y="1686"/>
                  </a:cubicBezTo>
                  <a:cubicBezTo>
                    <a:pt x="0" y="1764"/>
                    <a:pt x="43" y="1836"/>
                    <a:pt x="107" y="1872"/>
                  </a:cubicBezTo>
                  <a:lnTo>
                    <a:pt x="964" y="2350"/>
                  </a:lnTo>
                  <a:lnTo>
                    <a:pt x="1050" y="3328"/>
                  </a:lnTo>
                  <a:cubicBezTo>
                    <a:pt x="1057" y="3400"/>
                    <a:pt x="1107" y="3471"/>
                    <a:pt x="1186" y="3493"/>
                  </a:cubicBezTo>
                  <a:cubicBezTo>
                    <a:pt x="1209" y="3502"/>
                    <a:pt x="1234" y="3507"/>
                    <a:pt x="1258" y="3507"/>
                  </a:cubicBezTo>
                  <a:cubicBezTo>
                    <a:pt x="1307" y="3507"/>
                    <a:pt x="1355" y="3488"/>
                    <a:pt x="1393" y="3450"/>
                  </a:cubicBezTo>
                  <a:lnTo>
                    <a:pt x="2114" y="2778"/>
                  </a:lnTo>
                  <a:lnTo>
                    <a:pt x="3071" y="2993"/>
                  </a:lnTo>
                  <a:cubicBezTo>
                    <a:pt x="3090" y="2999"/>
                    <a:pt x="3108" y="3003"/>
                    <a:pt x="3125" y="3003"/>
                  </a:cubicBezTo>
                  <a:cubicBezTo>
                    <a:pt x="3146" y="3003"/>
                    <a:pt x="3165" y="2997"/>
                    <a:pt x="3185" y="2986"/>
                  </a:cubicBezTo>
                  <a:cubicBezTo>
                    <a:pt x="3221" y="2971"/>
                    <a:pt x="3249" y="2950"/>
                    <a:pt x="3271" y="2921"/>
                  </a:cubicBezTo>
                  <a:cubicBezTo>
                    <a:pt x="3321" y="2864"/>
                    <a:pt x="3328" y="2778"/>
                    <a:pt x="3299" y="2707"/>
                  </a:cubicBezTo>
                  <a:lnTo>
                    <a:pt x="3121" y="2314"/>
                  </a:lnTo>
                  <a:lnTo>
                    <a:pt x="2892" y="1814"/>
                  </a:lnTo>
                  <a:lnTo>
                    <a:pt x="2907" y="1793"/>
                  </a:lnTo>
                  <a:lnTo>
                    <a:pt x="3392" y="979"/>
                  </a:lnTo>
                  <a:cubicBezTo>
                    <a:pt x="3428" y="915"/>
                    <a:pt x="3428" y="836"/>
                    <a:pt x="3378" y="765"/>
                  </a:cubicBezTo>
                  <a:cubicBezTo>
                    <a:pt x="3340" y="715"/>
                    <a:pt x="3275" y="692"/>
                    <a:pt x="3212" y="692"/>
                  </a:cubicBezTo>
                  <a:cubicBezTo>
                    <a:pt x="3203" y="692"/>
                    <a:pt x="3194" y="692"/>
                    <a:pt x="3185" y="693"/>
                  </a:cubicBezTo>
                  <a:lnTo>
                    <a:pt x="2514" y="772"/>
                  </a:lnTo>
                  <a:lnTo>
                    <a:pt x="2214" y="808"/>
                  </a:lnTo>
                  <a:lnTo>
                    <a:pt x="2035" y="600"/>
                  </a:lnTo>
                  <a:lnTo>
                    <a:pt x="1571" y="65"/>
                  </a:lnTo>
                  <a:cubicBezTo>
                    <a:pt x="1527" y="26"/>
                    <a:pt x="1470" y="1"/>
                    <a:pt x="1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6182900" y="2427400"/>
              <a:ext cx="85000" cy="87950"/>
            </a:xfrm>
            <a:custGeom>
              <a:avLst/>
              <a:gdLst/>
              <a:ahLst/>
              <a:cxnLst/>
              <a:rect l="l" t="t" r="r" b="b"/>
              <a:pathLst>
                <a:path w="3400" h="3518" extrusionOk="0">
                  <a:moveTo>
                    <a:pt x="2045" y="0"/>
                  </a:moveTo>
                  <a:cubicBezTo>
                    <a:pt x="1990" y="0"/>
                    <a:pt x="1936" y="23"/>
                    <a:pt x="1893" y="65"/>
                  </a:cubicBezTo>
                  <a:lnTo>
                    <a:pt x="1222" y="780"/>
                  </a:lnTo>
                  <a:lnTo>
                    <a:pt x="251" y="630"/>
                  </a:lnTo>
                  <a:cubicBezTo>
                    <a:pt x="239" y="627"/>
                    <a:pt x="227" y="626"/>
                    <a:pt x="215" y="626"/>
                  </a:cubicBezTo>
                  <a:cubicBezTo>
                    <a:pt x="154" y="626"/>
                    <a:pt x="92" y="656"/>
                    <a:pt x="51" y="715"/>
                  </a:cubicBezTo>
                  <a:cubicBezTo>
                    <a:pt x="8" y="780"/>
                    <a:pt x="1" y="858"/>
                    <a:pt x="44" y="929"/>
                  </a:cubicBezTo>
                  <a:lnTo>
                    <a:pt x="522" y="1786"/>
                  </a:lnTo>
                  <a:lnTo>
                    <a:pt x="422" y="1972"/>
                  </a:lnTo>
                  <a:lnTo>
                    <a:pt x="101" y="2608"/>
                  </a:lnTo>
                  <a:lnTo>
                    <a:pt x="72" y="2665"/>
                  </a:lnTo>
                  <a:cubicBezTo>
                    <a:pt x="36" y="2736"/>
                    <a:pt x="44" y="2815"/>
                    <a:pt x="86" y="2879"/>
                  </a:cubicBezTo>
                  <a:cubicBezTo>
                    <a:pt x="128" y="2926"/>
                    <a:pt x="189" y="2954"/>
                    <a:pt x="249" y="2954"/>
                  </a:cubicBezTo>
                  <a:cubicBezTo>
                    <a:pt x="262" y="2954"/>
                    <a:pt x="274" y="2953"/>
                    <a:pt x="286" y="2950"/>
                  </a:cubicBezTo>
                  <a:lnTo>
                    <a:pt x="1250" y="2772"/>
                  </a:lnTo>
                  <a:lnTo>
                    <a:pt x="1950" y="3457"/>
                  </a:lnTo>
                  <a:cubicBezTo>
                    <a:pt x="1972" y="3486"/>
                    <a:pt x="2007" y="3500"/>
                    <a:pt x="2050" y="3507"/>
                  </a:cubicBezTo>
                  <a:cubicBezTo>
                    <a:pt x="2066" y="3514"/>
                    <a:pt x="2084" y="3517"/>
                    <a:pt x="2100" y="3517"/>
                  </a:cubicBezTo>
                  <a:cubicBezTo>
                    <a:pt x="2120" y="3517"/>
                    <a:pt x="2138" y="3512"/>
                    <a:pt x="2150" y="3500"/>
                  </a:cubicBezTo>
                  <a:cubicBezTo>
                    <a:pt x="2222" y="3472"/>
                    <a:pt x="2279" y="3414"/>
                    <a:pt x="2286" y="3343"/>
                  </a:cubicBezTo>
                  <a:lnTo>
                    <a:pt x="2393" y="2486"/>
                  </a:lnTo>
                  <a:lnTo>
                    <a:pt x="2407" y="2365"/>
                  </a:lnTo>
                  <a:lnTo>
                    <a:pt x="2579" y="2279"/>
                  </a:lnTo>
                  <a:lnTo>
                    <a:pt x="3293" y="1915"/>
                  </a:lnTo>
                  <a:cubicBezTo>
                    <a:pt x="3364" y="1879"/>
                    <a:pt x="3400" y="1808"/>
                    <a:pt x="3400" y="1736"/>
                  </a:cubicBezTo>
                  <a:cubicBezTo>
                    <a:pt x="3400" y="1665"/>
                    <a:pt x="3357" y="1594"/>
                    <a:pt x="3286" y="1558"/>
                  </a:cubicBezTo>
                  <a:lnTo>
                    <a:pt x="2400" y="1137"/>
                  </a:lnTo>
                  <a:lnTo>
                    <a:pt x="2243" y="173"/>
                  </a:lnTo>
                  <a:cubicBezTo>
                    <a:pt x="2229" y="101"/>
                    <a:pt x="2179" y="37"/>
                    <a:pt x="2100" y="8"/>
                  </a:cubicBezTo>
                  <a:cubicBezTo>
                    <a:pt x="2082" y="3"/>
                    <a:pt x="2063" y="0"/>
                    <a:pt x="2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5846225" y="2678300"/>
              <a:ext cx="85700" cy="88200"/>
            </a:xfrm>
            <a:custGeom>
              <a:avLst/>
              <a:gdLst/>
              <a:ahLst/>
              <a:cxnLst/>
              <a:rect l="l" t="t" r="r" b="b"/>
              <a:pathLst>
                <a:path w="3428" h="3528" extrusionOk="0">
                  <a:moveTo>
                    <a:pt x="1403" y="1"/>
                  </a:moveTo>
                  <a:cubicBezTo>
                    <a:pt x="1388" y="1"/>
                    <a:pt x="1373" y="2"/>
                    <a:pt x="1357" y="5"/>
                  </a:cubicBezTo>
                  <a:cubicBezTo>
                    <a:pt x="1285" y="27"/>
                    <a:pt x="1221" y="84"/>
                    <a:pt x="1214" y="155"/>
                  </a:cubicBezTo>
                  <a:lnTo>
                    <a:pt x="1028" y="1119"/>
                  </a:lnTo>
                  <a:lnTo>
                    <a:pt x="121" y="1512"/>
                  </a:lnTo>
                  <a:cubicBezTo>
                    <a:pt x="50" y="1541"/>
                    <a:pt x="7" y="1612"/>
                    <a:pt x="0" y="1683"/>
                  </a:cubicBezTo>
                  <a:cubicBezTo>
                    <a:pt x="7" y="1783"/>
                    <a:pt x="50" y="1855"/>
                    <a:pt x="114" y="1890"/>
                  </a:cubicBezTo>
                  <a:lnTo>
                    <a:pt x="714" y="2219"/>
                  </a:lnTo>
                  <a:lnTo>
                    <a:pt x="971" y="2362"/>
                  </a:lnTo>
                  <a:lnTo>
                    <a:pt x="1000" y="2683"/>
                  </a:lnTo>
                  <a:lnTo>
                    <a:pt x="1064" y="3347"/>
                  </a:lnTo>
                  <a:cubicBezTo>
                    <a:pt x="1071" y="3419"/>
                    <a:pt x="1114" y="3490"/>
                    <a:pt x="1185" y="3519"/>
                  </a:cubicBezTo>
                  <a:cubicBezTo>
                    <a:pt x="1206" y="3525"/>
                    <a:pt x="1228" y="3528"/>
                    <a:pt x="1249" y="3528"/>
                  </a:cubicBezTo>
                  <a:cubicBezTo>
                    <a:pt x="1301" y="3528"/>
                    <a:pt x="1352" y="3509"/>
                    <a:pt x="1393" y="3469"/>
                  </a:cubicBezTo>
                  <a:lnTo>
                    <a:pt x="1407" y="3454"/>
                  </a:lnTo>
                  <a:lnTo>
                    <a:pt x="1614" y="3269"/>
                  </a:lnTo>
                  <a:lnTo>
                    <a:pt x="2114" y="2797"/>
                  </a:lnTo>
                  <a:lnTo>
                    <a:pt x="3071" y="3012"/>
                  </a:lnTo>
                  <a:cubicBezTo>
                    <a:pt x="3087" y="3018"/>
                    <a:pt x="3104" y="3021"/>
                    <a:pt x="3122" y="3021"/>
                  </a:cubicBezTo>
                  <a:cubicBezTo>
                    <a:pt x="3143" y="3021"/>
                    <a:pt x="3165" y="3016"/>
                    <a:pt x="3185" y="3004"/>
                  </a:cubicBezTo>
                  <a:cubicBezTo>
                    <a:pt x="3221" y="2990"/>
                    <a:pt x="3249" y="2969"/>
                    <a:pt x="3263" y="2940"/>
                  </a:cubicBezTo>
                  <a:cubicBezTo>
                    <a:pt x="3313" y="2883"/>
                    <a:pt x="3328" y="2797"/>
                    <a:pt x="3292" y="2726"/>
                  </a:cubicBezTo>
                  <a:lnTo>
                    <a:pt x="2885" y="1833"/>
                  </a:lnTo>
                  <a:lnTo>
                    <a:pt x="3385" y="991"/>
                  </a:lnTo>
                  <a:cubicBezTo>
                    <a:pt x="3428" y="926"/>
                    <a:pt x="3421" y="848"/>
                    <a:pt x="3371" y="776"/>
                  </a:cubicBezTo>
                  <a:cubicBezTo>
                    <a:pt x="3331" y="718"/>
                    <a:pt x="3268" y="683"/>
                    <a:pt x="3203" y="683"/>
                  </a:cubicBezTo>
                  <a:cubicBezTo>
                    <a:pt x="3197" y="683"/>
                    <a:pt x="3191" y="683"/>
                    <a:pt x="3185" y="684"/>
                  </a:cubicBezTo>
                  <a:lnTo>
                    <a:pt x="2821" y="726"/>
                  </a:lnTo>
                  <a:lnTo>
                    <a:pt x="2221" y="798"/>
                  </a:lnTo>
                  <a:lnTo>
                    <a:pt x="2214" y="798"/>
                  </a:lnTo>
                  <a:lnTo>
                    <a:pt x="1564" y="69"/>
                  </a:lnTo>
                  <a:cubicBezTo>
                    <a:pt x="1518" y="24"/>
                    <a:pt x="1463" y="1"/>
                    <a:pt x="1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6849700" y="3249650"/>
              <a:ext cx="59650" cy="61000"/>
            </a:xfrm>
            <a:custGeom>
              <a:avLst/>
              <a:gdLst/>
              <a:ahLst/>
              <a:cxnLst/>
              <a:rect l="l" t="t" r="r" b="b"/>
              <a:pathLst>
                <a:path w="2386" h="2440" extrusionOk="0">
                  <a:moveTo>
                    <a:pt x="963" y="0"/>
                  </a:moveTo>
                  <a:cubicBezTo>
                    <a:pt x="954" y="0"/>
                    <a:pt x="945" y="1"/>
                    <a:pt x="935" y="2"/>
                  </a:cubicBezTo>
                  <a:cubicBezTo>
                    <a:pt x="885" y="23"/>
                    <a:pt x="850" y="59"/>
                    <a:pt x="843" y="109"/>
                  </a:cubicBezTo>
                  <a:lnTo>
                    <a:pt x="714" y="780"/>
                  </a:lnTo>
                  <a:lnTo>
                    <a:pt x="93" y="1059"/>
                  </a:lnTo>
                  <a:cubicBezTo>
                    <a:pt x="36" y="1073"/>
                    <a:pt x="7" y="1130"/>
                    <a:pt x="0" y="1180"/>
                  </a:cubicBezTo>
                  <a:cubicBezTo>
                    <a:pt x="0" y="1209"/>
                    <a:pt x="7" y="1237"/>
                    <a:pt x="14" y="1252"/>
                  </a:cubicBezTo>
                  <a:cubicBezTo>
                    <a:pt x="29" y="1273"/>
                    <a:pt x="43" y="1302"/>
                    <a:pt x="71" y="1309"/>
                  </a:cubicBezTo>
                  <a:lnTo>
                    <a:pt x="586" y="1594"/>
                  </a:lnTo>
                  <a:lnTo>
                    <a:pt x="671" y="1637"/>
                  </a:lnTo>
                  <a:lnTo>
                    <a:pt x="743" y="2316"/>
                  </a:lnTo>
                  <a:cubicBezTo>
                    <a:pt x="750" y="2366"/>
                    <a:pt x="786" y="2416"/>
                    <a:pt x="828" y="2430"/>
                  </a:cubicBezTo>
                  <a:cubicBezTo>
                    <a:pt x="847" y="2437"/>
                    <a:pt x="864" y="2440"/>
                    <a:pt x="881" y="2440"/>
                  </a:cubicBezTo>
                  <a:cubicBezTo>
                    <a:pt x="916" y="2440"/>
                    <a:pt x="947" y="2426"/>
                    <a:pt x="971" y="2401"/>
                  </a:cubicBezTo>
                  <a:lnTo>
                    <a:pt x="1378" y="2023"/>
                  </a:lnTo>
                  <a:lnTo>
                    <a:pt x="1464" y="1930"/>
                  </a:lnTo>
                  <a:lnTo>
                    <a:pt x="1564" y="1951"/>
                  </a:lnTo>
                  <a:lnTo>
                    <a:pt x="2128" y="2073"/>
                  </a:lnTo>
                  <a:cubicBezTo>
                    <a:pt x="2134" y="2075"/>
                    <a:pt x="2141" y="2076"/>
                    <a:pt x="2148" y="2076"/>
                  </a:cubicBezTo>
                  <a:cubicBezTo>
                    <a:pt x="2166" y="2076"/>
                    <a:pt x="2186" y="2071"/>
                    <a:pt x="2207" y="2066"/>
                  </a:cubicBezTo>
                  <a:cubicBezTo>
                    <a:pt x="2221" y="2059"/>
                    <a:pt x="2242" y="2037"/>
                    <a:pt x="2257" y="2023"/>
                  </a:cubicBezTo>
                  <a:cubicBezTo>
                    <a:pt x="2292" y="1980"/>
                    <a:pt x="2307" y="1923"/>
                    <a:pt x="2278" y="1880"/>
                  </a:cubicBezTo>
                  <a:lnTo>
                    <a:pt x="1978" y="1266"/>
                  </a:lnTo>
                  <a:lnTo>
                    <a:pt x="2321" y="673"/>
                  </a:lnTo>
                  <a:cubicBezTo>
                    <a:pt x="2385" y="645"/>
                    <a:pt x="2378" y="588"/>
                    <a:pt x="2349" y="538"/>
                  </a:cubicBezTo>
                  <a:cubicBezTo>
                    <a:pt x="2324" y="499"/>
                    <a:pt x="2281" y="472"/>
                    <a:pt x="2231" y="472"/>
                  </a:cubicBezTo>
                  <a:cubicBezTo>
                    <a:pt x="2225" y="472"/>
                    <a:pt x="2220" y="473"/>
                    <a:pt x="2214" y="473"/>
                  </a:cubicBezTo>
                  <a:lnTo>
                    <a:pt x="1564" y="559"/>
                  </a:lnTo>
                  <a:lnTo>
                    <a:pt x="1535" y="559"/>
                  </a:lnTo>
                  <a:lnTo>
                    <a:pt x="1171" y="159"/>
                  </a:lnTo>
                  <a:lnTo>
                    <a:pt x="1078" y="52"/>
                  </a:lnTo>
                  <a:cubicBezTo>
                    <a:pt x="1048" y="16"/>
                    <a:pt x="1008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5901375" y="3223800"/>
              <a:ext cx="61250" cy="59300"/>
            </a:xfrm>
            <a:custGeom>
              <a:avLst/>
              <a:gdLst/>
              <a:ahLst/>
              <a:cxnLst/>
              <a:rect l="l" t="t" r="r" b="b"/>
              <a:pathLst>
                <a:path w="2450" h="2372" extrusionOk="0">
                  <a:moveTo>
                    <a:pt x="1800" y="1"/>
                  </a:moveTo>
                  <a:cubicBezTo>
                    <a:pt x="1775" y="1"/>
                    <a:pt x="1750" y="8"/>
                    <a:pt x="1729" y="22"/>
                  </a:cubicBezTo>
                  <a:lnTo>
                    <a:pt x="1379" y="236"/>
                  </a:lnTo>
                  <a:lnTo>
                    <a:pt x="1150" y="379"/>
                  </a:lnTo>
                  <a:lnTo>
                    <a:pt x="686" y="172"/>
                  </a:lnTo>
                  <a:lnTo>
                    <a:pt x="522" y="101"/>
                  </a:lnTo>
                  <a:cubicBezTo>
                    <a:pt x="502" y="95"/>
                    <a:pt x="482" y="92"/>
                    <a:pt x="462" y="92"/>
                  </a:cubicBezTo>
                  <a:cubicBezTo>
                    <a:pt x="431" y="92"/>
                    <a:pt x="401" y="100"/>
                    <a:pt x="379" y="122"/>
                  </a:cubicBezTo>
                  <a:cubicBezTo>
                    <a:pt x="336" y="158"/>
                    <a:pt x="322" y="208"/>
                    <a:pt x="336" y="265"/>
                  </a:cubicBezTo>
                  <a:lnTo>
                    <a:pt x="500" y="922"/>
                  </a:lnTo>
                  <a:lnTo>
                    <a:pt x="393" y="1036"/>
                  </a:lnTo>
                  <a:lnTo>
                    <a:pt x="115" y="1343"/>
                  </a:lnTo>
                  <a:lnTo>
                    <a:pt x="43" y="1422"/>
                  </a:lnTo>
                  <a:cubicBezTo>
                    <a:pt x="8" y="1457"/>
                    <a:pt x="1" y="1522"/>
                    <a:pt x="15" y="1564"/>
                  </a:cubicBezTo>
                  <a:cubicBezTo>
                    <a:pt x="36" y="1622"/>
                    <a:pt x="79" y="1643"/>
                    <a:pt x="129" y="1657"/>
                  </a:cubicBezTo>
                  <a:lnTo>
                    <a:pt x="807" y="1707"/>
                  </a:lnTo>
                  <a:lnTo>
                    <a:pt x="1150" y="2300"/>
                  </a:lnTo>
                  <a:cubicBezTo>
                    <a:pt x="1165" y="2321"/>
                    <a:pt x="1186" y="2343"/>
                    <a:pt x="1215" y="2350"/>
                  </a:cubicBezTo>
                  <a:cubicBezTo>
                    <a:pt x="1229" y="2357"/>
                    <a:pt x="1257" y="2371"/>
                    <a:pt x="1286" y="2371"/>
                  </a:cubicBezTo>
                  <a:cubicBezTo>
                    <a:pt x="1336" y="2357"/>
                    <a:pt x="1379" y="2336"/>
                    <a:pt x="1407" y="2279"/>
                  </a:cubicBezTo>
                  <a:lnTo>
                    <a:pt x="1664" y="1657"/>
                  </a:lnTo>
                  <a:lnTo>
                    <a:pt x="2336" y="1514"/>
                  </a:lnTo>
                  <a:cubicBezTo>
                    <a:pt x="2393" y="1500"/>
                    <a:pt x="2428" y="1457"/>
                    <a:pt x="2443" y="1414"/>
                  </a:cubicBezTo>
                  <a:cubicBezTo>
                    <a:pt x="2450" y="1357"/>
                    <a:pt x="2436" y="1307"/>
                    <a:pt x="2400" y="1272"/>
                  </a:cubicBezTo>
                  <a:lnTo>
                    <a:pt x="1864" y="836"/>
                  </a:lnTo>
                  <a:lnTo>
                    <a:pt x="1936" y="158"/>
                  </a:lnTo>
                  <a:cubicBezTo>
                    <a:pt x="1943" y="101"/>
                    <a:pt x="1914" y="51"/>
                    <a:pt x="1871" y="22"/>
                  </a:cubicBezTo>
                  <a:cubicBezTo>
                    <a:pt x="1850" y="8"/>
                    <a:pt x="1825" y="1"/>
                    <a:pt x="1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" name="Google Shape;1367;p39"/>
          <p:cNvSpPr/>
          <p:nvPr/>
        </p:nvSpPr>
        <p:spPr>
          <a:xfrm>
            <a:off x="8618775" y="1405674"/>
            <a:ext cx="28422" cy="28422"/>
          </a:xfrm>
          <a:custGeom>
            <a:avLst/>
            <a:gdLst/>
            <a:ahLst/>
            <a:cxnLst/>
            <a:rect l="l" t="t" r="r" b="b"/>
            <a:pathLst>
              <a:path w="3964" h="3964" extrusionOk="0">
                <a:moveTo>
                  <a:pt x="1986" y="0"/>
                </a:moveTo>
                <a:cubicBezTo>
                  <a:pt x="886" y="0"/>
                  <a:pt x="1" y="886"/>
                  <a:pt x="1" y="1985"/>
                </a:cubicBezTo>
                <a:cubicBezTo>
                  <a:pt x="1" y="3078"/>
                  <a:pt x="886" y="3963"/>
                  <a:pt x="1986" y="3963"/>
                </a:cubicBezTo>
                <a:cubicBezTo>
                  <a:pt x="3078" y="3963"/>
                  <a:pt x="3964" y="3078"/>
                  <a:pt x="3964" y="1985"/>
                </a:cubicBezTo>
                <a:cubicBezTo>
                  <a:pt x="3964" y="886"/>
                  <a:pt x="3078" y="0"/>
                  <a:pt x="19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9"/>
          <p:cNvSpPr txBox="1">
            <a:spLocks noGrp="1"/>
          </p:cNvSpPr>
          <p:nvPr>
            <p:ph type="ctrTitle" idx="4294967295"/>
          </p:nvPr>
        </p:nvSpPr>
        <p:spPr>
          <a:xfrm flipH="1">
            <a:off x="784350" y="3570450"/>
            <a:ext cx="202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002060"/>
                </a:solidFill>
              </a:rPr>
              <a:t>MERCURY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1371" name="Google Shape;1371;p39"/>
          <p:cNvSpPr txBox="1">
            <a:spLocks noGrp="1"/>
          </p:cNvSpPr>
          <p:nvPr>
            <p:ph type="subTitle" idx="4294967295"/>
          </p:nvPr>
        </p:nvSpPr>
        <p:spPr>
          <a:xfrm flipH="1">
            <a:off x="784350" y="3964800"/>
            <a:ext cx="2020200" cy="639000"/>
          </a:xfrm>
          <a:prstGeom prst="rect">
            <a:avLst/>
          </a:prstGeom>
        </p:spPr>
        <p:txBody>
          <a:bodyPr spcFirstLastPara="1" wrap="square" lIns="91425" tIns="91425" rIns="125625" bIns="91425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/>
              <a:t>Mercury is the closest planet to the Sun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72" name="Google Shape;1372;p39"/>
          <p:cNvSpPr txBox="1">
            <a:spLocks noGrp="1"/>
          </p:cNvSpPr>
          <p:nvPr>
            <p:ph type="ctrTitle" idx="4294967295"/>
          </p:nvPr>
        </p:nvSpPr>
        <p:spPr>
          <a:xfrm flipH="1">
            <a:off x="3561887" y="3570450"/>
            <a:ext cx="202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2060"/>
                </a:solidFill>
              </a:rPr>
              <a:t>NEPTUNE</a:t>
            </a:r>
            <a:endParaRPr sz="1900" b="1">
              <a:solidFill>
                <a:srgbClr val="002060"/>
              </a:solidFill>
            </a:endParaRPr>
          </a:p>
        </p:txBody>
      </p:sp>
      <p:sp>
        <p:nvSpPr>
          <p:cNvPr id="1373" name="Google Shape;1373;p39"/>
          <p:cNvSpPr txBox="1">
            <a:spLocks noGrp="1"/>
          </p:cNvSpPr>
          <p:nvPr>
            <p:ph type="subTitle" idx="4294967295"/>
          </p:nvPr>
        </p:nvSpPr>
        <p:spPr>
          <a:xfrm flipH="1">
            <a:off x="3561913" y="3964800"/>
            <a:ext cx="20202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r>
              <a:rPr lang="en" sz="1400"/>
              <a:t>It is the farthest planet from the Sun</a:t>
            </a:r>
            <a:endParaRPr/>
          </a:p>
        </p:txBody>
      </p:sp>
      <p:sp>
        <p:nvSpPr>
          <p:cNvPr id="1374" name="Google Shape;1374;p39"/>
          <p:cNvSpPr txBox="1">
            <a:spLocks noGrp="1"/>
          </p:cNvSpPr>
          <p:nvPr>
            <p:ph type="ctrTitle" idx="4294967295"/>
          </p:nvPr>
        </p:nvSpPr>
        <p:spPr>
          <a:xfrm flipH="1">
            <a:off x="6378346" y="3570450"/>
            <a:ext cx="202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2060"/>
                </a:solidFill>
              </a:rPr>
              <a:t>VENUS</a:t>
            </a:r>
            <a:endParaRPr sz="1900" b="1">
              <a:solidFill>
                <a:srgbClr val="002060"/>
              </a:solidFill>
            </a:endParaRPr>
          </a:p>
        </p:txBody>
      </p:sp>
      <p:sp>
        <p:nvSpPr>
          <p:cNvPr id="1375" name="Google Shape;1375;p39"/>
          <p:cNvSpPr txBox="1">
            <a:spLocks noGrp="1"/>
          </p:cNvSpPr>
          <p:nvPr>
            <p:ph type="subTitle" idx="4294967295"/>
          </p:nvPr>
        </p:nvSpPr>
        <p:spPr>
          <a:xfrm flipH="1">
            <a:off x="6378346" y="3964800"/>
            <a:ext cx="20202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/>
              <a:t>Venus has a very beautiful name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76" name="Google Shape;1376;p39"/>
          <p:cNvSpPr txBox="1"/>
          <p:nvPr/>
        </p:nvSpPr>
        <p:spPr>
          <a:xfrm>
            <a:off x="1259312" y="2327838"/>
            <a:ext cx="104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100%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77" name="Google Shape;1377;p39"/>
          <p:cNvSpPr txBox="1"/>
          <p:nvPr/>
        </p:nvSpPr>
        <p:spPr>
          <a:xfrm>
            <a:off x="4036875" y="2327838"/>
            <a:ext cx="104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70%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78" name="Google Shape;1378;p39"/>
          <p:cNvSpPr/>
          <p:nvPr/>
        </p:nvSpPr>
        <p:spPr>
          <a:xfrm rot="1338156">
            <a:off x="6502235" y="1700063"/>
            <a:ext cx="1700403" cy="1754774"/>
          </a:xfrm>
          <a:prstGeom prst="chord">
            <a:avLst>
              <a:gd name="adj1" fmla="val 4877609"/>
              <a:gd name="adj2" fmla="val 1400466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9"/>
          <p:cNvSpPr txBox="1"/>
          <p:nvPr/>
        </p:nvSpPr>
        <p:spPr>
          <a:xfrm>
            <a:off x="6840825" y="2327838"/>
            <a:ext cx="104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25%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2DCBCBB8-D4D4-43D9-9209-82262F29E236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48324B25-069C-46DB-844B-FF1CC34311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35E1A9F9-6921-4CC7-A0BE-8D5D44BBE5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C438074-366C-4DD6-9A35-EB970F9CC8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35DDDA51-5EF7-4415-8019-A42A720668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0">
              <a:extLst>
                <a:ext uri="{FF2B5EF4-FFF2-40B4-BE49-F238E27FC236}">
                  <a16:creationId xmlns:a16="http://schemas.microsoft.com/office/drawing/2014/main" id="{1674E799-6E5B-41FF-9D1D-932EBDA23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0450F7FF-A75D-4DE5-A4DC-5255301EE6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2">
              <a:extLst>
                <a:ext uri="{FF2B5EF4-FFF2-40B4-BE49-F238E27FC236}">
                  <a16:creationId xmlns:a16="http://schemas.microsoft.com/office/drawing/2014/main" id="{FB3889F0-6AF0-4CBF-88FC-8FFBD1D399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86E370AE-22DE-40C4-88ED-6BD2EDAF9D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0A00BB0E-089C-472A-B38D-BE72E2B220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93005829-331D-4FAF-9BC1-50B9B34740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DB9114B3-6A12-4156-9468-E4688119AA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A09A0E18-8125-4ADF-BBD8-B94B6B53B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1AF3EED9-B3B8-4254-A40D-01A8DD4AFE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508C4598-1329-44B3-9BCF-85592D5860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1DF647CE-18E8-4828-BB36-C48B13D776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21">
              <a:extLst>
                <a:ext uri="{FF2B5EF4-FFF2-40B4-BE49-F238E27FC236}">
                  <a16:creationId xmlns:a16="http://schemas.microsoft.com/office/drawing/2014/main" id="{EC54D4E6-6BC4-4254-80F9-38AB44B38D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7639979A-2502-424E-A743-4F6841FB44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23">
              <a:extLst>
                <a:ext uri="{FF2B5EF4-FFF2-40B4-BE49-F238E27FC236}">
                  <a16:creationId xmlns:a16="http://schemas.microsoft.com/office/drawing/2014/main" id="{069C17F6-EA7A-4C82-810F-394ECA535B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24">
              <a:extLst>
                <a:ext uri="{FF2B5EF4-FFF2-40B4-BE49-F238E27FC236}">
                  <a16:creationId xmlns:a16="http://schemas.microsoft.com/office/drawing/2014/main" id="{2A66D7F4-36E0-4ACC-8E12-2DF61856BB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25">
              <a:extLst>
                <a:ext uri="{FF2B5EF4-FFF2-40B4-BE49-F238E27FC236}">
                  <a16:creationId xmlns:a16="http://schemas.microsoft.com/office/drawing/2014/main" id="{0A27FFF0-4784-43CB-8415-0DB65F947A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26">
              <a:extLst>
                <a:ext uri="{FF2B5EF4-FFF2-40B4-BE49-F238E27FC236}">
                  <a16:creationId xmlns:a16="http://schemas.microsoft.com/office/drawing/2014/main" id="{0AB139E0-0DDF-4D1B-8925-134E14D4EDD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r qué no se ven las estrellas durante el día">
            <a:extLst>
              <a:ext uri="{FF2B5EF4-FFF2-40B4-BE49-F238E27FC236}">
                <a16:creationId xmlns:a16="http://schemas.microsoft.com/office/drawing/2014/main" id="{CD1880FB-AB30-4CBF-B477-BEB7C3C8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0" name="Google Shape;2760;p64"/>
          <p:cNvSpPr txBox="1">
            <a:spLocks noGrp="1"/>
          </p:cNvSpPr>
          <p:nvPr>
            <p:ph type="ctrTitle"/>
          </p:nvPr>
        </p:nvSpPr>
        <p:spPr>
          <a:xfrm flipH="1">
            <a:off x="4255730" y="3043170"/>
            <a:ext cx="377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A PICTURE ALWAYS REINFORCES THE CONCEPT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761" name="Google Shape;2761;p64"/>
          <p:cNvSpPr txBox="1">
            <a:spLocks noGrp="1"/>
          </p:cNvSpPr>
          <p:nvPr>
            <p:ph type="subTitle" idx="1"/>
          </p:nvPr>
        </p:nvSpPr>
        <p:spPr>
          <a:xfrm flipH="1">
            <a:off x="4255680" y="3498170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Images reveal large amounts of data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58000">
              <a:srgbClr val="FBFCFE"/>
            </a:gs>
            <a:gs pos="80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2"/>
          <p:cNvSpPr txBox="1">
            <a:spLocks noGrp="1"/>
          </p:cNvSpPr>
          <p:nvPr>
            <p:ph type="title"/>
          </p:nvPr>
        </p:nvSpPr>
        <p:spPr>
          <a:xfrm>
            <a:off x="311700" y="13347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149,675</a:t>
            </a:r>
            <a:endParaRPr/>
          </a:p>
        </p:txBody>
      </p:sp>
      <p:sp>
        <p:nvSpPr>
          <p:cNvPr id="1587" name="Google Shape;1587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1588" name="Google Shape;1588;p42"/>
          <p:cNvSpPr/>
          <p:nvPr/>
        </p:nvSpPr>
        <p:spPr>
          <a:xfrm rot="-1436877">
            <a:off x="6341750" y="1637093"/>
            <a:ext cx="723213" cy="390194"/>
          </a:xfrm>
          <a:custGeom>
            <a:avLst/>
            <a:gdLst/>
            <a:ahLst/>
            <a:cxnLst/>
            <a:rect l="l" t="t" r="r" b="b"/>
            <a:pathLst>
              <a:path w="28929" h="15608" extrusionOk="0">
                <a:moveTo>
                  <a:pt x="6975" y="1"/>
                </a:moveTo>
                <a:cubicBezTo>
                  <a:pt x="3942" y="1"/>
                  <a:pt x="768" y="321"/>
                  <a:pt x="768" y="321"/>
                </a:cubicBezTo>
                <a:cubicBezTo>
                  <a:pt x="1" y="1088"/>
                  <a:pt x="8273" y="1989"/>
                  <a:pt x="9641" y="2423"/>
                </a:cubicBezTo>
                <a:cubicBezTo>
                  <a:pt x="11008" y="2823"/>
                  <a:pt x="12343" y="5125"/>
                  <a:pt x="13110" y="6659"/>
                </a:cubicBezTo>
                <a:cubicBezTo>
                  <a:pt x="13844" y="8160"/>
                  <a:pt x="13710" y="8894"/>
                  <a:pt x="12810" y="9361"/>
                </a:cubicBezTo>
                <a:cubicBezTo>
                  <a:pt x="12592" y="9470"/>
                  <a:pt x="12372" y="9510"/>
                  <a:pt x="12158" y="9510"/>
                </a:cubicBezTo>
                <a:cubicBezTo>
                  <a:pt x="11559" y="9510"/>
                  <a:pt x="11018" y="9195"/>
                  <a:pt x="10774" y="9195"/>
                </a:cubicBezTo>
                <a:cubicBezTo>
                  <a:pt x="10732" y="9195"/>
                  <a:pt x="10698" y="9205"/>
                  <a:pt x="10675" y="9228"/>
                </a:cubicBezTo>
                <a:cubicBezTo>
                  <a:pt x="10475" y="9461"/>
                  <a:pt x="11175" y="10529"/>
                  <a:pt x="12876" y="11062"/>
                </a:cubicBezTo>
                <a:cubicBezTo>
                  <a:pt x="13252" y="11185"/>
                  <a:pt x="13627" y="11236"/>
                  <a:pt x="13993" y="11236"/>
                </a:cubicBezTo>
                <a:cubicBezTo>
                  <a:pt x="15319" y="11236"/>
                  <a:pt x="16526" y="10568"/>
                  <a:pt x="17180" y="10228"/>
                </a:cubicBezTo>
                <a:cubicBezTo>
                  <a:pt x="17634" y="10010"/>
                  <a:pt x="18169" y="9960"/>
                  <a:pt x="18918" y="9960"/>
                </a:cubicBezTo>
                <a:cubicBezTo>
                  <a:pt x="19542" y="9960"/>
                  <a:pt x="20315" y="9995"/>
                  <a:pt x="21316" y="9995"/>
                </a:cubicBezTo>
                <a:cubicBezTo>
                  <a:pt x="23517" y="9995"/>
                  <a:pt x="24685" y="11629"/>
                  <a:pt x="26520" y="13130"/>
                </a:cubicBezTo>
                <a:cubicBezTo>
                  <a:pt x="27905" y="14264"/>
                  <a:pt x="28644" y="15607"/>
                  <a:pt x="28851" y="15607"/>
                </a:cubicBezTo>
                <a:cubicBezTo>
                  <a:pt x="28918" y="15607"/>
                  <a:pt x="28929" y="15466"/>
                  <a:pt x="28888" y="15132"/>
                </a:cubicBezTo>
                <a:cubicBezTo>
                  <a:pt x="28721" y="13764"/>
                  <a:pt x="25552" y="9261"/>
                  <a:pt x="24518" y="8727"/>
                </a:cubicBezTo>
                <a:cubicBezTo>
                  <a:pt x="24169" y="8535"/>
                  <a:pt x="23252" y="8489"/>
                  <a:pt x="22161" y="8489"/>
                </a:cubicBezTo>
                <a:cubicBezTo>
                  <a:pt x="21168" y="8489"/>
                  <a:pt x="20032" y="8527"/>
                  <a:pt x="19048" y="8527"/>
                </a:cubicBezTo>
                <a:cubicBezTo>
                  <a:pt x="19048" y="7858"/>
                  <a:pt x="18592" y="7670"/>
                  <a:pt x="17875" y="7670"/>
                </a:cubicBezTo>
                <a:cubicBezTo>
                  <a:pt x="17412" y="7670"/>
                  <a:pt x="16840" y="7748"/>
                  <a:pt x="16212" y="7827"/>
                </a:cubicBezTo>
                <a:cubicBezTo>
                  <a:pt x="15045" y="6326"/>
                  <a:pt x="13510" y="2156"/>
                  <a:pt x="12209" y="855"/>
                </a:cubicBezTo>
                <a:cubicBezTo>
                  <a:pt x="11543" y="189"/>
                  <a:pt x="9301" y="1"/>
                  <a:pt x="6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171D6C-8082-4E70-890B-788B728A5338}"/>
              </a:ext>
            </a:extLst>
          </p:cNvPr>
          <p:cNvGrpSpPr/>
          <p:nvPr/>
        </p:nvGrpSpPr>
        <p:grpSpPr>
          <a:xfrm>
            <a:off x="7184590" y="8741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E96D251-DCBA-49CF-9EAF-BA8191D349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9AA6C30-811F-4CE9-AC2A-3FA0E22D36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D073A4-0926-416D-AA8C-446F446AD4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A0AE65E-E74C-4BD8-A8AB-ED94DE09AE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35CC184-5233-4823-8175-DAA5FEDA22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097843E-E344-4112-914E-0ABB444FE8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1A7C630-5C93-4453-89F7-1894D81411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311952D-B01D-4495-AD8F-A384D3E674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C65D74E-E60E-4832-9B4E-2F4B70989F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0CA744B-7C10-48DF-9E88-16B8542C73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BFFB690-7119-4BBF-83C1-E970652B60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0ECB60D-A797-44F8-8267-97CDFEC7BE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C6A9ACB-F174-42CF-9409-5878DC860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5D5F676-78D0-47DA-B22D-27425917A0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3D85FEF-4E4B-4DE7-B72A-31C1A7CB0C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30A2C4B-844A-494C-A679-C88351E0F9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08D247F-BF51-4993-96D4-9385E8A88C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B6D15FA-F37F-4E72-A284-C7D69D57DB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2F2993C-9397-4E6B-9144-89944EE103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5D16878-0D08-4D7B-A53B-E33138149F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C988F46-D924-4799-94B2-0557C56CBE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>
            <a:extLst>
              <a:ext uri="{FF2B5EF4-FFF2-40B4-BE49-F238E27FC236}">
                <a16:creationId xmlns:a16="http://schemas.microsoft.com/office/drawing/2014/main" id="{918971F3-698C-4207-B482-E4D39E33D61A}"/>
              </a:ext>
            </a:extLst>
          </p:cNvPr>
          <p:cNvGrpSpPr/>
          <p:nvPr/>
        </p:nvGrpSpPr>
        <p:grpSpPr>
          <a:xfrm>
            <a:off x="1626594" y="166763"/>
            <a:ext cx="6423025" cy="978476"/>
            <a:chOff x="-654564" y="-1120776"/>
            <a:chExt cx="6423025" cy="978476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8C7AF69B-5FF4-4A9C-99E2-2D796C8F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001BA48-AF06-49C4-8685-DCA3A302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023771BA-6683-4D0A-A72D-945E32E7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4564" y="-328038"/>
              <a:ext cx="6423025" cy="185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C7410367-5755-4B0F-B4C6-E8404E01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367B630-3181-4E3C-B3D2-2204DB910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B252E07-B47B-4D3C-B408-EBB667B0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93" name="Google Shape;1593;p43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94" name="Google Shape;1594;p43"/>
          <p:cNvSpPr txBox="1">
            <a:spLocks noGrp="1"/>
          </p:cNvSpPr>
          <p:nvPr>
            <p:ph type="subTitle" idx="1"/>
          </p:nvPr>
        </p:nvSpPr>
        <p:spPr>
          <a:xfrm>
            <a:off x="1884551" y="3111625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3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96" name="Google Shape;1596;p43"/>
          <p:cNvSpPr txBox="1">
            <a:spLocks noGrp="1"/>
          </p:cNvSpPr>
          <p:nvPr>
            <p:ph type="subTitle" idx="3"/>
          </p:nvPr>
        </p:nvSpPr>
        <p:spPr>
          <a:xfrm>
            <a:off x="4679439" y="2898075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1597" name="Google Shape;1597;p43"/>
          <p:cNvSpPr txBox="1">
            <a:spLocks noGrp="1"/>
          </p:cNvSpPr>
          <p:nvPr>
            <p:ph type="title" idx="4"/>
          </p:nvPr>
        </p:nvSpPr>
        <p:spPr>
          <a:xfrm>
            <a:off x="795825" y="614689"/>
            <a:ext cx="77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MAYBE YOU NEED TO DIVIDE </a:t>
            </a:r>
            <a:br>
              <a:rPr lang="en" dirty="0"/>
            </a:br>
            <a:r>
              <a:rPr lang="en" dirty="0"/>
              <a:t>THE CONTENT</a:t>
            </a:r>
            <a:endParaRPr dirty="0"/>
          </a:p>
        </p:txBody>
      </p:sp>
      <p:grpSp>
        <p:nvGrpSpPr>
          <p:cNvPr id="1598" name="Google Shape;1598;p43"/>
          <p:cNvGrpSpPr/>
          <p:nvPr/>
        </p:nvGrpSpPr>
        <p:grpSpPr>
          <a:xfrm>
            <a:off x="2866407" y="2289286"/>
            <a:ext cx="568893" cy="468970"/>
            <a:chOff x="1190625" y="696525"/>
            <a:chExt cx="5219200" cy="4302475"/>
          </a:xfrm>
        </p:grpSpPr>
        <p:sp>
          <p:nvSpPr>
            <p:cNvPr id="1599" name="Google Shape;1599;p43"/>
            <p:cNvSpPr/>
            <p:nvPr/>
          </p:nvSpPr>
          <p:spPr>
            <a:xfrm>
              <a:off x="1608950" y="696525"/>
              <a:ext cx="4383325" cy="2191975"/>
            </a:xfrm>
            <a:custGeom>
              <a:avLst/>
              <a:gdLst/>
              <a:ahLst/>
              <a:cxnLst/>
              <a:rect l="l" t="t" r="r" b="b"/>
              <a:pathLst>
                <a:path w="175333" h="87679" extrusionOk="0">
                  <a:moveTo>
                    <a:pt x="87667" y="0"/>
                  </a:moveTo>
                  <a:cubicBezTo>
                    <a:pt x="65235" y="0"/>
                    <a:pt x="42802" y="8571"/>
                    <a:pt x="25673" y="25701"/>
                  </a:cubicBezTo>
                  <a:cubicBezTo>
                    <a:pt x="9102" y="42272"/>
                    <a:pt x="1" y="64257"/>
                    <a:pt x="1" y="87679"/>
                  </a:cubicBezTo>
                  <a:lnTo>
                    <a:pt x="175333" y="87679"/>
                  </a:lnTo>
                  <a:cubicBezTo>
                    <a:pt x="175333" y="64257"/>
                    <a:pt x="166199" y="42272"/>
                    <a:pt x="149628" y="25701"/>
                  </a:cubicBezTo>
                  <a:cubicBezTo>
                    <a:pt x="132507" y="8563"/>
                    <a:pt x="110087" y="0"/>
                    <a:pt x="87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3800200" y="697225"/>
              <a:ext cx="2192075" cy="2191275"/>
            </a:xfrm>
            <a:custGeom>
              <a:avLst/>
              <a:gdLst/>
              <a:ahLst/>
              <a:cxnLst/>
              <a:rect l="l" t="t" r="r" b="b"/>
              <a:pathLst>
                <a:path w="87683" h="87651" extrusionOk="0">
                  <a:moveTo>
                    <a:pt x="1" y="1"/>
                  </a:moveTo>
                  <a:lnTo>
                    <a:pt x="1" y="87651"/>
                  </a:lnTo>
                  <a:lnTo>
                    <a:pt x="87683" y="87651"/>
                  </a:lnTo>
                  <a:cubicBezTo>
                    <a:pt x="87683" y="39210"/>
                    <a:pt x="4844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1190625" y="2735975"/>
              <a:ext cx="5219200" cy="305850"/>
            </a:xfrm>
            <a:custGeom>
              <a:avLst/>
              <a:gdLst/>
              <a:ahLst/>
              <a:cxnLst/>
              <a:rect l="l" t="t" r="r" b="b"/>
              <a:pathLst>
                <a:path w="208768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08767" y="1223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3800200" y="2735975"/>
              <a:ext cx="2609625" cy="305850"/>
            </a:xfrm>
            <a:custGeom>
              <a:avLst/>
              <a:gdLst/>
              <a:ahLst/>
              <a:cxnLst/>
              <a:rect l="l" t="t" r="r" b="b"/>
              <a:pathLst>
                <a:path w="104385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04384" y="12233"/>
                  </a:lnTo>
                  <a:lnTo>
                    <a:pt x="104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1924550" y="3388375"/>
              <a:ext cx="3751325" cy="305825"/>
            </a:xfrm>
            <a:custGeom>
              <a:avLst/>
              <a:gdLst/>
              <a:ahLst/>
              <a:cxnLst/>
              <a:rect l="l" t="t" r="r" b="b"/>
              <a:pathLst>
                <a:path w="150053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150052" y="12233"/>
                  </a:lnTo>
                  <a:lnTo>
                    <a:pt x="1500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2495400" y="4040775"/>
              <a:ext cx="2609625" cy="305825"/>
            </a:xfrm>
            <a:custGeom>
              <a:avLst/>
              <a:gdLst/>
              <a:ahLst/>
              <a:cxnLst/>
              <a:rect l="l" t="t" r="r" b="b"/>
              <a:pathLst>
                <a:path w="104385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04384" y="12233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3147800" y="4693175"/>
              <a:ext cx="1304825" cy="305825"/>
            </a:xfrm>
            <a:custGeom>
              <a:avLst/>
              <a:gdLst/>
              <a:ahLst/>
              <a:cxnLst/>
              <a:rect l="l" t="t" r="r" b="b"/>
              <a:pathLst>
                <a:path w="5219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52192" y="12233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3800200" y="4693175"/>
              <a:ext cx="652425" cy="305825"/>
            </a:xfrm>
            <a:custGeom>
              <a:avLst/>
              <a:gdLst/>
              <a:ahLst/>
              <a:cxnLst/>
              <a:rect l="l" t="t" r="r" b="b"/>
              <a:pathLst>
                <a:path w="26097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26096" y="12233"/>
                  </a:lnTo>
                  <a:lnTo>
                    <a:pt x="26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3800200" y="4040775"/>
              <a:ext cx="1304825" cy="305825"/>
            </a:xfrm>
            <a:custGeom>
              <a:avLst/>
              <a:gdLst/>
              <a:ahLst/>
              <a:cxnLst/>
              <a:rect l="l" t="t" r="r" b="b"/>
              <a:pathLst>
                <a:path w="5219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52192" y="12233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3800200" y="3388375"/>
              <a:ext cx="1875675" cy="305825"/>
            </a:xfrm>
            <a:custGeom>
              <a:avLst/>
              <a:gdLst/>
              <a:ahLst/>
              <a:cxnLst/>
              <a:rect l="l" t="t" r="r" b="b"/>
              <a:pathLst>
                <a:path w="75027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75026" y="12233"/>
                  </a:lnTo>
                  <a:lnTo>
                    <a:pt x="750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3"/>
          <p:cNvGrpSpPr/>
          <p:nvPr/>
        </p:nvGrpSpPr>
        <p:grpSpPr>
          <a:xfrm>
            <a:off x="5734582" y="2289331"/>
            <a:ext cx="469728" cy="468848"/>
            <a:chOff x="1190625" y="243000"/>
            <a:chExt cx="5219200" cy="5209425"/>
          </a:xfrm>
        </p:grpSpPr>
        <p:sp>
          <p:nvSpPr>
            <p:cNvPr id="1610" name="Google Shape;1610;p43"/>
            <p:cNvSpPr/>
            <p:nvPr/>
          </p:nvSpPr>
          <p:spPr>
            <a:xfrm>
              <a:off x="2957800" y="243000"/>
              <a:ext cx="3452025" cy="2895050"/>
            </a:xfrm>
            <a:custGeom>
              <a:avLst/>
              <a:gdLst/>
              <a:ahLst/>
              <a:cxnLst/>
              <a:rect l="l" t="t" r="r" b="b"/>
              <a:pathLst>
                <a:path w="138081" h="115802" extrusionOk="0">
                  <a:moveTo>
                    <a:pt x="53693" y="1"/>
                  </a:moveTo>
                  <a:lnTo>
                    <a:pt x="53693" y="33436"/>
                  </a:lnTo>
                  <a:cubicBezTo>
                    <a:pt x="52029" y="33664"/>
                    <a:pt x="50398" y="33991"/>
                    <a:pt x="48800" y="34382"/>
                  </a:cubicBezTo>
                  <a:lnTo>
                    <a:pt x="35067" y="3556"/>
                  </a:lnTo>
                  <a:lnTo>
                    <a:pt x="23911" y="8547"/>
                  </a:lnTo>
                  <a:cubicBezTo>
                    <a:pt x="33345" y="29767"/>
                    <a:pt x="34762" y="32948"/>
                    <a:pt x="34762" y="32948"/>
                  </a:cubicBezTo>
                  <a:cubicBezTo>
                    <a:pt x="34761" y="32948"/>
                    <a:pt x="34501" y="32365"/>
                    <a:pt x="34500" y="32365"/>
                  </a:cubicBezTo>
                  <a:lnTo>
                    <a:pt x="34500" y="32365"/>
                  </a:lnTo>
                  <a:cubicBezTo>
                    <a:pt x="34498" y="32365"/>
                    <a:pt x="35000" y="33502"/>
                    <a:pt x="37415" y="38949"/>
                  </a:cubicBezTo>
                  <a:cubicBezTo>
                    <a:pt x="36045" y="39699"/>
                    <a:pt x="34675" y="40612"/>
                    <a:pt x="33305" y="41591"/>
                  </a:cubicBezTo>
                  <a:lnTo>
                    <a:pt x="8677" y="16930"/>
                  </a:lnTo>
                  <a:lnTo>
                    <a:pt x="0" y="25575"/>
                  </a:lnTo>
                  <a:lnTo>
                    <a:pt x="24498" y="50072"/>
                  </a:lnTo>
                  <a:cubicBezTo>
                    <a:pt x="24106" y="50627"/>
                    <a:pt x="23715" y="51181"/>
                    <a:pt x="23356" y="51736"/>
                  </a:cubicBezTo>
                  <a:lnTo>
                    <a:pt x="27858" y="54574"/>
                  </a:lnTo>
                  <a:lnTo>
                    <a:pt x="35197" y="95642"/>
                  </a:lnTo>
                  <a:cubicBezTo>
                    <a:pt x="91499" y="97404"/>
                    <a:pt x="86965" y="97077"/>
                    <a:pt x="86606" y="97567"/>
                  </a:cubicBezTo>
                  <a:cubicBezTo>
                    <a:pt x="86704" y="97567"/>
                    <a:pt x="84779" y="100013"/>
                    <a:pt x="83116" y="101677"/>
                  </a:cubicBezTo>
                  <a:cubicBezTo>
                    <a:pt x="81843" y="102884"/>
                    <a:pt x="82398" y="102362"/>
                    <a:pt x="80669" y="103993"/>
                  </a:cubicBezTo>
                  <a:cubicBezTo>
                    <a:pt x="84877" y="108429"/>
                    <a:pt x="82985" y="106439"/>
                    <a:pt x="89118" y="112865"/>
                  </a:cubicBezTo>
                  <a:cubicBezTo>
                    <a:pt x="91890" y="110223"/>
                    <a:pt x="94957" y="107451"/>
                    <a:pt x="98219" y="102231"/>
                  </a:cubicBezTo>
                  <a:lnTo>
                    <a:pt x="128751" y="115801"/>
                  </a:lnTo>
                  <a:lnTo>
                    <a:pt x="133709" y="104613"/>
                  </a:lnTo>
                  <a:lnTo>
                    <a:pt x="103242" y="91043"/>
                  </a:lnTo>
                  <a:cubicBezTo>
                    <a:pt x="103862" y="88890"/>
                    <a:pt x="104351" y="86672"/>
                    <a:pt x="104645" y="84421"/>
                  </a:cubicBezTo>
                  <a:lnTo>
                    <a:pt x="138080" y="84421"/>
                  </a:lnTo>
                  <a:lnTo>
                    <a:pt x="138080" y="72188"/>
                  </a:lnTo>
                  <a:lnTo>
                    <a:pt x="104645" y="72188"/>
                  </a:lnTo>
                  <a:cubicBezTo>
                    <a:pt x="104351" y="70036"/>
                    <a:pt x="103895" y="67883"/>
                    <a:pt x="103275" y="65730"/>
                  </a:cubicBezTo>
                  <a:cubicBezTo>
                    <a:pt x="119911" y="59369"/>
                    <a:pt x="112800" y="62076"/>
                    <a:pt x="134296" y="53823"/>
                  </a:cubicBezTo>
                  <a:lnTo>
                    <a:pt x="129893" y="42407"/>
                  </a:lnTo>
                  <a:cubicBezTo>
                    <a:pt x="94989" y="55813"/>
                    <a:pt x="102459" y="52943"/>
                    <a:pt x="98284" y="54541"/>
                  </a:cubicBezTo>
                  <a:cubicBezTo>
                    <a:pt x="97273" y="52878"/>
                    <a:pt x="96229" y="51442"/>
                    <a:pt x="95120" y="50040"/>
                  </a:cubicBezTo>
                  <a:lnTo>
                    <a:pt x="119585" y="25575"/>
                  </a:lnTo>
                  <a:lnTo>
                    <a:pt x="110908" y="16930"/>
                  </a:lnTo>
                  <a:lnTo>
                    <a:pt x="86247" y="41591"/>
                  </a:lnTo>
                  <a:cubicBezTo>
                    <a:pt x="84942" y="40645"/>
                    <a:pt x="83572" y="39764"/>
                    <a:pt x="82137" y="38949"/>
                  </a:cubicBezTo>
                  <a:cubicBezTo>
                    <a:pt x="84675" y="33260"/>
                    <a:pt x="85228" y="32028"/>
                    <a:pt x="85231" y="32028"/>
                  </a:cubicBezTo>
                  <a:lnTo>
                    <a:pt x="85231" y="32028"/>
                  </a:lnTo>
                  <a:cubicBezTo>
                    <a:pt x="85234" y="32028"/>
                    <a:pt x="84915" y="32748"/>
                    <a:pt x="84916" y="32748"/>
                  </a:cubicBezTo>
                  <a:cubicBezTo>
                    <a:pt x="84920" y="32748"/>
                    <a:pt x="86399" y="29426"/>
                    <a:pt x="95707" y="8515"/>
                  </a:cubicBezTo>
                  <a:lnTo>
                    <a:pt x="84518" y="3524"/>
                  </a:lnTo>
                  <a:cubicBezTo>
                    <a:pt x="81876" y="9493"/>
                    <a:pt x="73656" y="27956"/>
                    <a:pt x="70785" y="34382"/>
                  </a:cubicBezTo>
                  <a:cubicBezTo>
                    <a:pt x="68730" y="33893"/>
                    <a:pt x="67491" y="33664"/>
                    <a:pt x="65925" y="33436"/>
                  </a:cubicBezTo>
                  <a:lnTo>
                    <a:pt x="65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4452600" y="243000"/>
              <a:ext cx="1957225" cy="2895050"/>
            </a:xfrm>
            <a:custGeom>
              <a:avLst/>
              <a:gdLst/>
              <a:ahLst/>
              <a:cxnLst/>
              <a:rect l="l" t="t" r="r" b="b"/>
              <a:pathLst>
                <a:path w="78289" h="115802" extrusionOk="0">
                  <a:moveTo>
                    <a:pt x="0" y="1"/>
                  </a:moveTo>
                  <a:lnTo>
                    <a:pt x="0" y="96392"/>
                  </a:lnTo>
                  <a:lnTo>
                    <a:pt x="21921" y="101416"/>
                  </a:lnTo>
                  <a:cubicBezTo>
                    <a:pt x="21888" y="101448"/>
                    <a:pt x="22932" y="104547"/>
                    <a:pt x="24237" y="107548"/>
                  </a:cubicBezTo>
                  <a:lnTo>
                    <a:pt x="29326" y="112865"/>
                  </a:lnTo>
                  <a:cubicBezTo>
                    <a:pt x="32131" y="110191"/>
                    <a:pt x="34969" y="107744"/>
                    <a:pt x="38427" y="102199"/>
                  </a:cubicBezTo>
                  <a:cubicBezTo>
                    <a:pt x="39340" y="102655"/>
                    <a:pt x="46419" y="105754"/>
                    <a:pt x="68959" y="115801"/>
                  </a:cubicBezTo>
                  <a:lnTo>
                    <a:pt x="73917" y="104613"/>
                  </a:lnTo>
                  <a:lnTo>
                    <a:pt x="43450" y="91043"/>
                  </a:lnTo>
                  <a:cubicBezTo>
                    <a:pt x="43352" y="91010"/>
                    <a:pt x="44200" y="89216"/>
                    <a:pt x="44853" y="84421"/>
                  </a:cubicBezTo>
                  <a:lnTo>
                    <a:pt x="78288" y="84421"/>
                  </a:lnTo>
                  <a:lnTo>
                    <a:pt x="78288" y="72188"/>
                  </a:lnTo>
                  <a:lnTo>
                    <a:pt x="44853" y="72188"/>
                  </a:lnTo>
                  <a:cubicBezTo>
                    <a:pt x="44266" y="68013"/>
                    <a:pt x="43417" y="65730"/>
                    <a:pt x="43483" y="65730"/>
                  </a:cubicBezTo>
                  <a:lnTo>
                    <a:pt x="74504" y="53823"/>
                  </a:lnTo>
                  <a:lnTo>
                    <a:pt x="70101" y="42407"/>
                  </a:lnTo>
                  <a:lnTo>
                    <a:pt x="38525" y="54541"/>
                  </a:lnTo>
                  <a:cubicBezTo>
                    <a:pt x="37481" y="52910"/>
                    <a:pt x="36469" y="51442"/>
                    <a:pt x="35328" y="50040"/>
                  </a:cubicBezTo>
                  <a:lnTo>
                    <a:pt x="59793" y="25575"/>
                  </a:lnTo>
                  <a:lnTo>
                    <a:pt x="51116" y="16930"/>
                  </a:lnTo>
                  <a:lnTo>
                    <a:pt x="26455" y="41591"/>
                  </a:lnTo>
                  <a:cubicBezTo>
                    <a:pt x="25150" y="40645"/>
                    <a:pt x="23780" y="39764"/>
                    <a:pt x="22345" y="38949"/>
                  </a:cubicBezTo>
                  <a:lnTo>
                    <a:pt x="35915" y="8515"/>
                  </a:lnTo>
                  <a:lnTo>
                    <a:pt x="24726" y="3524"/>
                  </a:lnTo>
                  <a:lnTo>
                    <a:pt x="10993" y="34382"/>
                  </a:lnTo>
                  <a:cubicBezTo>
                    <a:pt x="9199" y="33958"/>
                    <a:pt x="7862" y="33697"/>
                    <a:pt x="6133" y="33469"/>
                  </a:cubicBez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1201225" y="1313750"/>
              <a:ext cx="4057100" cy="2670775"/>
            </a:xfrm>
            <a:custGeom>
              <a:avLst/>
              <a:gdLst/>
              <a:ahLst/>
              <a:cxnLst/>
              <a:rect l="l" t="t" r="r" b="b"/>
              <a:pathLst>
                <a:path w="162284" h="106831" extrusionOk="0">
                  <a:moveTo>
                    <a:pt x="77864" y="1"/>
                  </a:moveTo>
                  <a:cubicBezTo>
                    <a:pt x="52844" y="1"/>
                    <a:pt x="32620" y="20258"/>
                    <a:pt x="32620" y="45244"/>
                  </a:cubicBezTo>
                  <a:lnTo>
                    <a:pt x="32620" y="55454"/>
                  </a:lnTo>
                  <a:lnTo>
                    <a:pt x="25672" y="55454"/>
                  </a:lnTo>
                  <a:cubicBezTo>
                    <a:pt x="11515" y="55454"/>
                    <a:pt x="0" y="66969"/>
                    <a:pt x="0" y="81126"/>
                  </a:cubicBezTo>
                  <a:cubicBezTo>
                    <a:pt x="0" y="95348"/>
                    <a:pt x="11482" y="106831"/>
                    <a:pt x="25672" y="106831"/>
                  </a:cubicBezTo>
                  <a:lnTo>
                    <a:pt x="128424" y="106831"/>
                  </a:lnTo>
                  <a:cubicBezTo>
                    <a:pt x="147083" y="106831"/>
                    <a:pt x="162284" y="91630"/>
                    <a:pt x="162284" y="72971"/>
                  </a:cubicBezTo>
                  <a:cubicBezTo>
                    <a:pt x="162284" y="62461"/>
                    <a:pt x="156972" y="60161"/>
                    <a:pt x="148999" y="60161"/>
                  </a:cubicBezTo>
                  <a:cubicBezTo>
                    <a:pt x="142793" y="60161"/>
                    <a:pt x="134974" y="61554"/>
                    <a:pt x="126793" y="61554"/>
                  </a:cubicBezTo>
                  <a:lnTo>
                    <a:pt x="97077" y="45766"/>
                  </a:lnTo>
                  <a:cubicBezTo>
                    <a:pt x="94076" y="23683"/>
                    <a:pt x="100763" y="1"/>
                    <a:pt x="77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3066250" y="1313250"/>
              <a:ext cx="2192075" cy="2671275"/>
            </a:xfrm>
            <a:custGeom>
              <a:avLst/>
              <a:gdLst/>
              <a:ahLst/>
              <a:cxnLst/>
              <a:rect l="l" t="t" r="r" b="b"/>
              <a:pathLst>
                <a:path w="87683" h="106851" extrusionOk="0">
                  <a:moveTo>
                    <a:pt x="3284" y="1"/>
                  </a:moveTo>
                  <a:cubicBezTo>
                    <a:pt x="2197" y="1"/>
                    <a:pt x="1103" y="40"/>
                    <a:pt x="1" y="118"/>
                  </a:cubicBezTo>
                  <a:lnTo>
                    <a:pt x="1" y="106851"/>
                  </a:lnTo>
                  <a:lnTo>
                    <a:pt x="53823" y="106851"/>
                  </a:lnTo>
                  <a:cubicBezTo>
                    <a:pt x="72482" y="106851"/>
                    <a:pt x="87683" y="91650"/>
                    <a:pt x="87683" y="72991"/>
                  </a:cubicBezTo>
                  <a:cubicBezTo>
                    <a:pt x="87683" y="54300"/>
                    <a:pt x="72515" y="39164"/>
                    <a:pt x="53823" y="39164"/>
                  </a:cubicBezTo>
                  <a:lnTo>
                    <a:pt x="48115" y="39164"/>
                  </a:lnTo>
                  <a:cubicBezTo>
                    <a:pt x="45095" y="16968"/>
                    <a:pt x="26003" y="1"/>
                    <a:pt x="3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5594300" y="3841800"/>
              <a:ext cx="815525" cy="305825"/>
            </a:xfrm>
            <a:custGeom>
              <a:avLst/>
              <a:gdLst/>
              <a:ahLst/>
              <a:cxnLst/>
              <a:rect l="l" t="t" r="r" b="b"/>
              <a:pathLst>
                <a:path w="32621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32620" y="12233"/>
                  </a:lnTo>
                  <a:lnTo>
                    <a:pt x="326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3066250" y="3036075"/>
              <a:ext cx="815525" cy="305850"/>
            </a:xfrm>
            <a:custGeom>
              <a:avLst/>
              <a:gdLst/>
              <a:ahLst/>
              <a:cxnLst/>
              <a:rect l="l" t="t" r="r" b="b"/>
              <a:pathLst>
                <a:path w="32621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32621" y="12233"/>
                  </a:lnTo>
                  <a:lnTo>
                    <a:pt x="326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4371050" y="4494200"/>
              <a:ext cx="2038775" cy="305825"/>
            </a:xfrm>
            <a:custGeom>
              <a:avLst/>
              <a:gdLst/>
              <a:ahLst/>
              <a:cxnLst/>
              <a:rect l="l" t="t" r="r" b="b"/>
              <a:pathLst>
                <a:path w="81551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81550" y="12233"/>
                  </a:lnTo>
                  <a:lnTo>
                    <a:pt x="81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2090100" y="4331100"/>
              <a:ext cx="1954775" cy="305825"/>
            </a:xfrm>
            <a:custGeom>
              <a:avLst/>
              <a:gdLst/>
              <a:ahLst/>
              <a:cxnLst/>
              <a:rect l="l" t="t" r="r" b="b"/>
              <a:pathLst>
                <a:path w="78191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78191" y="12233"/>
                  </a:lnTo>
                  <a:lnTo>
                    <a:pt x="78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1190625" y="4983475"/>
              <a:ext cx="1549450" cy="305850"/>
            </a:xfrm>
            <a:custGeom>
              <a:avLst/>
              <a:gdLst/>
              <a:ahLst/>
              <a:cxnLst/>
              <a:rect l="l" t="t" r="r" b="b"/>
              <a:pathLst>
                <a:path w="61978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61978" y="12233"/>
                  </a:lnTo>
                  <a:lnTo>
                    <a:pt x="61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3718650" y="5146575"/>
              <a:ext cx="1549475" cy="305850"/>
            </a:xfrm>
            <a:custGeom>
              <a:avLst/>
              <a:gdLst/>
              <a:ahLst/>
              <a:cxnLst/>
              <a:rect l="l" t="t" r="r" b="b"/>
              <a:pathLst>
                <a:path w="61979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61978" y="12233"/>
                  </a:lnTo>
                  <a:lnTo>
                    <a:pt x="61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3066250" y="4331100"/>
              <a:ext cx="978625" cy="305825"/>
            </a:xfrm>
            <a:custGeom>
              <a:avLst/>
              <a:gdLst/>
              <a:ahLst/>
              <a:cxnLst/>
              <a:rect l="l" t="t" r="r" b="b"/>
              <a:pathLst>
                <a:path w="39145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39145" y="12233"/>
                  </a:lnTo>
                  <a:lnTo>
                    <a:pt x="39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09074AA-A422-42DC-AED5-275B4F4C1DFF}"/>
              </a:ext>
            </a:extLst>
          </p:cNvPr>
          <p:cNvGrpSpPr/>
          <p:nvPr/>
        </p:nvGrpSpPr>
        <p:grpSpPr>
          <a:xfrm>
            <a:off x="7150300" y="12170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DFBCC2B-8741-496C-80F2-DB1C2EE426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B12A524-483B-44A8-AC97-05CC99B977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A8C60D1-A5AC-495E-9BD8-700FD92C87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2C25404-F4EF-41A7-871A-FC7752E69F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ACEA508-384A-48D9-A23F-D87882B102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F72F661-34E1-4AB7-BB46-EA5CD3D2A1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63934422-15C8-4F85-B4F6-0B5EC32C4A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40349408-574E-48FA-8DD4-94779F0EBD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DB069154-13D2-4666-8007-048A8AB80E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01A4FD70-B1F3-47FE-99C2-5D06CFE9FA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E6BBA50E-C124-4310-8F5E-28EA61F790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1890001-C25C-461B-9062-4BCDF7FFA6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5D957DD2-D731-420C-BB74-A174FDD691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7E48C5C-375E-4460-97F7-08F31E970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DC7CF906-366B-4A27-B8D1-419CD69BD7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D0A99685-0A0D-435A-8B69-D6B817BCE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39C2FE8B-7A6B-4288-A7D5-418B80F97F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A99F13C9-0D32-4152-874D-CBDD32E098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87ABD32D-69A2-43D3-AE0D-874A1F8E16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A530FFAA-5CEA-45CB-ACA6-4D728FD5A8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D6FED218-2EE9-43EA-9ED7-B8C4F2AE03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2C96A761-7E1C-41E4-A4E5-BED106DD7B2A}"/>
              </a:ext>
            </a:extLst>
          </p:cNvPr>
          <p:cNvGrpSpPr/>
          <p:nvPr/>
        </p:nvGrpSpPr>
        <p:grpSpPr>
          <a:xfrm>
            <a:off x="-21374" y="4336573"/>
            <a:ext cx="9165374" cy="784232"/>
            <a:chOff x="527050" y="-1120776"/>
            <a:chExt cx="11577222" cy="990601"/>
          </a:xfrm>
          <a:gradFill>
            <a:gsLst>
              <a:gs pos="0">
                <a:srgbClr val="DAE6F2"/>
              </a:gs>
              <a:gs pos="84000">
                <a:schemeClr val="accent1">
                  <a:lumMod val="5000"/>
                  <a:lumOff val="95000"/>
                </a:schemeClr>
              </a:gs>
              <a:gs pos="93000">
                <a:srgbClr val="FBFCF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4BC748B3-7D9A-4718-BAFA-42877976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-849313"/>
              <a:ext cx="1063625" cy="650875"/>
            </a:xfrm>
            <a:custGeom>
              <a:avLst/>
              <a:gdLst>
                <a:gd name="T0" fmla="*/ 141 w 282"/>
                <a:gd name="T1" fmla="*/ 171 h 171"/>
                <a:gd name="T2" fmla="*/ 51 w 282"/>
                <a:gd name="T3" fmla="*/ 171 h 171"/>
                <a:gd name="T4" fmla="*/ 0 w 282"/>
                <a:gd name="T5" fmla="*/ 120 h 171"/>
                <a:gd name="T6" fmla="*/ 51 w 282"/>
                <a:gd name="T7" fmla="*/ 68 h 171"/>
                <a:gd name="T8" fmla="*/ 59 w 282"/>
                <a:gd name="T9" fmla="*/ 68 h 171"/>
                <a:gd name="T10" fmla="*/ 78 w 282"/>
                <a:gd name="T11" fmla="*/ 55 h 171"/>
                <a:gd name="T12" fmla="*/ 153 w 282"/>
                <a:gd name="T13" fmla="*/ 0 h 171"/>
                <a:gd name="T14" fmla="*/ 224 w 282"/>
                <a:gd name="T15" fmla="*/ 58 h 171"/>
                <a:gd name="T16" fmla="*/ 235 w 282"/>
                <a:gd name="T17" fmla="*/ 68 h 171"/>
                <a:gd name="T18" fmla="*/ 281 w 282"/>
                <a:gd name="T19" fmla="*/ 120 h 171"/>
                <a:gd name="T20" fmla="*/ 231 w 282"/>
                <a:gd name="T21" fmla="*/ 171 h 171"/>
                <a:gd name="T22" fmla="*/ 141 w 282"/>
                <a:gd name="T23" fmla="*/ 171 h 171"/>
                <a:gd name="T24" fmla="*/ 141 w 282"/>
                <a:gd name="T2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71">
                  <a:moveTo>
                    <a:pt x="141" y="171"/>
                  </a:moveTo>
                  <a:cubicBezTo>
                    <a:pt x="111" y="171"/>
                    <a:pt x="81" y="171"/>
                    <a:pt x="51" y="171"/>
                  </a:cubicBezTo>
                  <a:cubicBezTo>
                    <a:pt x="23" y="171"/>
                    <a:pt x="0" y="148"/>
                    <a:pt x="0" y="120"/>
                  </a:cubicBezTo>
                  <a:cubicBezTo>
                    <a:pt x="0" y="91"/>
                    <a:pt x="22" y="68"/>
                    <a:pt x="51" y="68"/>
                  </a:cubicBezTo>
                  <a:cubicBezTo>
                    <a:pt x="54" y="68"/>
                    <a:pt x="57" y="68"/>
                    <a:pt x="59" y="68"/>
                  </a:cubicBezTo>
                  <a:cubicBezTo>
                    <a:pt x="74" y="69"/>
                    <a:pt x="74" y="69"/>
                    <a:pt x="78" y="55"/>
                  </a:cubicBezTo>
                  <a:cubicBezTo>
                    <a:pt x="90" y="19"/>
                    <a:pt x="117" y="0"/>
                    <a:pt x="153" y="0"/>
                  </a:cubicBezTo>
                  <a:cubicBezTo>
                    <a:pt x="188" y="1"/>
                    <a:pt x="214" y="22"/>
                    <a:pt x="224" y="58"/>
                  </a:cubicBezTo>
                  <a:cubicBezTo>
                    <a:pt x="225" y="65"/>
                    <a:pt x="228" y="67"/>
                    <a:pt x="235" y="68"/>
                  </a:cubicBezTo>
                  <a:cubicBezTo>
                    <a:pt x="260" y="69"/>
                    <a:pt x="282" y="94"/>
                    <a:pt x="281" y="120"/>
                  </a:cubicBezTo>
                  <a:cubicBezTo>
                    <a:pt x="280" y="148"/>
                    <a:pt x="259" y="171"/>
                    <a:pt x="231" y="171"/>
                  </a:cubicBezTo>
                  <a:cubicBezTo>
                    <a:pt x="201" y="171"/>
                    <a:pt x="17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6085C4C0-7888-4E7A-9A3F-D4CA16FA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-1058863"/>
              <a:ext cx="1357313" cy="833438"/>
            </a:xfrm>
            <a:custGeom>
              <a:avLst/>
              <a:gdLst>
                <a:gd name="T0" fmla="*/ 180 w 360"/>
                <a:gd name="T1" fmla="*/ 219 h 219"/>
                <a:gd name="T2" fmla="*/ 65 w 360"/>
                <a:gd name="T3" fmla="*/ 219 h 219"/>
                <a:gd name="T4" fmla="*/ 0 w 360"/>
                <a:gd name="T5" fmla="*/ 153 h 219"/>
                <a:gd name="T6" fmla="*/ 65 w 360"/>
                <a:gd name="T7" fmla="*/ 87 h 219"/>
                <a:gd name="T8" fmla="*/ 76 w 360"/>
                <a:gd name="T9" fmla="*/ 87 h 219"/>
                <a:gd name="T10" fmla="*/ 100 w 360"/>
                <a:gd name="T11" fmla="*/ 71 h 219"/>
                <a:gd name="T12" fmla="*/ 195 w 360"/>
                <a:gd name="T13" fmla="*/ 1 h 219"/>
                <a:gd name="T14" fmla="*/ 286 w 360"/>
                <a:gd name="T15" fmla="*/ 75 h 219"/>
                <a:gd name="T16" fmla="*/ 300 w 360"/>
                <a:gd name="T17" fmla="*/ 87 h 219"/>
                <a:gd name="T18" fmla="*/ 359 w 360"/>
                <a:gd name="T19" fmla="*/ 154 h 219"/>
                <a:gd name="T20" fmla="*/ 295 w 360"/>
                <a:gd name="T21" fmla="*/ 219 h 219"/>
                <a:gd name="T22" fmla="*/ 180 w 360"/>
                <a:gd name="T23" fmla="*/ 219 h 219"/>
                <a:gd name="T24" fmla="*/ 180 w 360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219">
                  <a:moveTo>
                    <a:pt x="180" y="219"/>
                  </a:moveTo>
                  <a:cubicBezTo>
                    <a:pt x="142" y="219"/>
                    <a:pt x="103" y="219"/>
                    <a:pt x="65" y="219"/>
                  </a:cubicBezTo>
                  <a:cubicBezTo>
                    <a:pt x="29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2" y="87"/>
                    <a:pt x="76" y="87"/>
                  </a:cubicBezTo>
                  <a:cubicBezTo>
                    <a:pt x="95" y="89"/>
                    <a:pt x="94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0" y="2"/>
                    <a:pt x="273" y="28"/>
                    <a:pt x="286" y="75"/>
                  </a:cubicBezTo>
                  <a:cubicBezTo>
                    <a:pt x="288" y="83"/>
                    <a:pt x="291" y="87"/>
                    <a:pt x="300" y="87"/>
                  </a:cubicBezTo>
                  <a:cubicBezTo>
                    <a:pt x="333" y="89"/>
                    <a:pt x="360" y="121"/>
                    <a:pt x="359" y="154"/>
                  </a:cubicBezTo>
                  <a:cubicBezTo>
                    <a:pt x="358" y="190"/>
                    <a:pt x="330" y="219"/>
                    <a:pt x="295" y="219"/>
                  </a:cubicBezTo>
                  <a:cubicBezTo>
                    <a:pt x="257" y="219"/>
                    <a:pt x="218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FFE2D5DE-BC7F-4CEB-88C1-F99278859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-225424"/>
              <a:ext cx="11561347" cy="9524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78E8AFC3-FF12-4791-B8A2-A54927B4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-1120776"/>
              <a:ext cx="1360488" cy="835025"/>
            </a:xfrm>
            <a:custGeom>
              <a:avLst/>
              <a:gdLst>
                <a:gd name="T0" fmla="*/ 180 w 361"/>
                <a:gd name="T1" fmla="*/ 219 h 219"/>
                <a:gd name="T2" fmla="*/ 66 w 361"/>
                <a:gd name="T3" fmla="*/ 219 h 219"/>
                <a:gd name="T4" fmla="*/ 0 w 361"/>
                <a:gd name="T5" fmla="*/ 153 h 219"/>
                <a:gd name="T6" fmla="*/ 65 w 361"/>
                <a:gd name="T7" fmla="*/ 87 h 219"/>
                <a:gd name="T8" fmla="*/ 76 w 361"/>
                <a:gd name="T9" fmla="*/ 87 h 219"/>
                <a:gd name="T10" fmla="*/ 100 w 361"/>
                <a:gd name="T11" fmla="*/ 71 h 219"/>
                <a:gd name="T12" fmla="*/ 195 w 361"/>
                <a:gd name="T13" fmla="*/ 1 h 219"/>
                <a:gd name="T14" fmla="*/ 286 w 361"/>
                <a:gd name="T15" fmla="*/ 75 h 219"/>
                <a:gd name="T16" fmla="*/ 301 w 361"/>
                <a:gd name="T17" fmla="*/ 87 h 219"/>
                <a:gd name="T18" fmla="*/ 360 w 361"/>
                <a:gd name="T19" fmla="*/ 154 h 219"/>
                <a:gd name="T20" fmla="*/ 296 w 361"/>
                <a:gd name="T21" fmla="*/ 219 h 219"/>
                <a:gd name="T22" fmla="*/ 180 w 361"/>
                <a:gd name="T23" fmla="*/ 219 h 219"/>
                <a:gd name="T24" fmla="*/ 180 w 361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19">
                  <a:moveTo>
                    <a:pt x="180" y="219"/>
                  </a:moveTo>
                  <a:cubicBezTo>
                    <a:pt x="142" y="219"/>
                    <a:pt x="104" y="219"/>
                    <a:pt x="66" y="219"/>
                  </a:cubicBezTo>
                  <a:cubicBezTo>
                    <a:pt x="30" y="219"/>
                    <a:pt x="0" y="190"/>
                    <a:pt x="0" y="153"/>
                  </a:cubicBezTo>
                  <a:cubicBezTo>
                    <a:pt x="0" y="117"/>
                    <a:pt x="29" y="87"/>
                    <a:pt x="65" y="87"/>
                  </a:cubicBezTo>
                  <a:cubicBezTo>
                    <a:pt x="69" y="87"/>
                    <a:pt x="73" y="87"/>
                    <a:pt x="76" y="87"/>
                  </a:cubicBezTo>
                  <a:cubicBezTo>
                    <a:pt x="95" y="89"/>
                    <a:pt x="95" y="89"/>
                    <a:pt x="100" y="71"/>
                  </a:cubicBezTo>
                  <a:cubicBezTo>
                    <a:pt x="115" y="25"/>
                    <a:pt x="150" y="0"/>
                    <a:pt x="195" y="1"/>
                  </a:cubicBezTo>
                  <a:cubicBezTo>
                    <a:pt x="241" y="2"/>
                    <a:pt x="273" y="28"/>
                    <a:pt x="286" y="75"/>
                  </a:cubicBezTo>
                  <a:cubicBezTo>
                    <a:pt x="288" y="83"/>
                    <a:pt x="292" y="87"/>
                    <a:pt x="301" y="87"/>
                  </a:cubicBezTo>
                  <a:cubicBezTo>
                    <a:pt x="333" y="89"/>
                    <a:pt x="361" y="121"/>
                    <a:pt x="360" y="154"/>
                  </a:cubicBezTo>
                  <a:cubicBezTo>
                    <a:pt x="359" y="190"/>
                    <a:pt x="331" y="219"/>
                    <a:pt x="296" y="219"/>
                  </a:cubicBezTo>
                  <a:cubicBezTo>
                    <a:pt x="257" y="219"/>
                    <a:pt x="219" y="219"/>
                    <a:pt x="180" y="219"/>
                  </a:cubicBezTo>
                  <a:cubicBezTo>
                    <a:pt x="180" y="219"/>
                    <a:pt x="180" y="219"/>
                    <a:pt x="180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7D81ADBF-CC2E-43C2-AA48-32344C2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-849313"/>
              <a:ext cx="1100138" cy="677863"/>
            </a:xfrm>
            <a:custGeom>
              <a:avLst/>
              <a:gdLst>
                <a:gd name="T0" fmla="*/ 146 w 292"/>
                <a:gd name="T1" fmla="*/ 178 h 178"/>
                <a:gd name="T2" fmla="*/ 53 w 292"/>
                <a:gd name="T3" fmla="*/ 178 h 178"/>
                <a:gd name="T4" fmla="*/ 0 w 292"/>
                <a:gd name="T5" fmla="*/ 124 h 178"/>
                <a:gd name="T6" fmla="*/ 53 w 292"/>
                <a:gd name="T7" fmla="*/ 70 h 178"/>
                <a:gd name="T8" fmla="*/ 61 w 292"/>
                <a:gd name="T9" fmla="*/ 70 h 178"/>
                <a:gd name="T10" fmla="*/ 81 w 292"/>
                <a:gd name="T11" fmla="*/ 57 h 178"/>
                <a:gd name="T12" fmla="*/ 158 w 292"/>
                <a:gd name="T13" fmla="*/ 0 h 178"/>
                <a:gd name="T14" fmla="*/ 232 w 292"/>
                <a:gd name="T15" fmla="*/ 60 h 178"/>
                <a:gd name="T16" fmla="*/ 244 w 292"/>
                <a:gd name="T17" fmla="*/ 70 h 178"/>
                <a:gd name="T18" fmla="*/ 292 w 292"/>
                <a:gd name="T19" fmla="*/ 124 h 178"/>
                <a:gd name="T20" fmla="*/ 240 w 292"/>
                <a:gd name="T21" fmla="*/ 177 h 178"/>
                <a:gd name="T22" fmla="*/ 146 w 292"/>
                <a:gd name="T23" fmla="*/ 177 h 178"/>
                <a:gd name="T24" fmla="*/ 146 w 292"/>
                <a:gd name="T2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78">
                  <a:moveTo>
                    <a:pt x="146" y="178"/>
                  </a:moveTo>
                  <a:cubicBezTo>
                    <a:pt x="115" y="178"/>
                    <a:pt x="84" y="178"/>
                    <a:pt x="53" y="178"/>
                  </a:cubicBezTo>
                  <a:cubicBezTo>
                    <a:pt x="24" y="178"/>
                    <a:pt x="0" y="154"/>
                    <a:pt x="0" y="124"/>
                  </a:cubicBezTo>
                  <a:cubicBezTo>
                    <a:pt x="0" y="94"/>
                    <a:pt x="23" y="70"/>
                    <a:pt x="53" y="70"/>
                  </a:cubicBezTo>
                  <a:cubicBezTo>
                    <a:pt x="56" y="70"/>
                    <a:pt x="59" y="70"/>
                    <a:pt x="61" y="70"/>
                  </a:cubicBezTo>
                  <a:cubicBezTo>
                    <a:pt x="77" y="72"/>
                    <a:pt x="76" y="72"/>
                    <a:pt x="81" y="57"/>
                  </a:cubicBezTo>
                  <a:cubicBezTo>
                    <a:pt x="93" y="20"/>
                    <a:pt x="122" y="0"/>
                    <a:pt x="158" y="0"/>
                  </a:cubicBezTo>
                  <a:cubicBezTo>
                    <a:pt x="195" y="1"/>
                    <a:pt x="221" y="22"/>
                    <a:pt x="232" y="60"/>
                  </a:cubicBezTo>
                  <a:cubicBezTo>
                    <a:pt x="234" y="67"/>
                    <a:pt x="236" y="70"/>
                    <a:pt x="244" y="70"/>
                  </a:cubicBezTo>
                  <a:cubicBezTo>
                    <a:pt x="270" y="72"/>
                    <a:pt x="292" y="98"/>
                    <a:pt x="292" y="124"/>
                  </a:cubicBezTo>
                  <a:cubicBezTo>
                    <a:pt x="291" y="154"/>
                    <a:pt x="268" y="177"/>
                    <a:pt x="240" y="177"/>
                  </a:cubicBezTo>
                  <a:cubicBezTo>
                    <a:pt x="209" y="177"/>
                    <a:pt x="177" y="177"/>
                    <a:pt x="146" y="177"/>
                  </a:cubicBezTo>
                  <a:cubicBezTo>
                    <a:pt x="146" y="177"/>
                    <a:pt x="146" y="178"/>
                    <a:pt x="14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54794776-D6DA-400C-8D92-D498EBF86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-590550"/>
              <a:ext cx="688975" cy="422275"/>
            </a:xfrm>
            <a:custGeom>
              <a:avLst/>
              <a:gdLst>
                <a:gd name="T0" fmla="*/ 91 w 183"/>
                <a:gd name="T1" fmla="*/ 111 h 111"/>
                <a:gd name="T2" fmla="*/ 33 w 183"/>
                <a:gd name="T3" fmla="*/ 111 h 111"/>
                <a:gd name="T4" fmla="*/ 0 w 183"/>
                <a:gd name="T5" fmla="*/ 78 h 111"/>
                <a:gd name="T6" fmla="*/ 33 w 183"/>
                <a:gd name="T7" fmla="*/ 44 h 111"/>
                <a:gd name="T8" fmla="*/ 38 w 183"/>
                <a:gd name="T9" fmla="*/ 44 h 111"/>
                <a:gd name="T10" fmla="*/ 51 w 183"/>
                <a:gd name="T11" fmla="*/ 36 h 111"/>
                <a:gd name="T12" fmla="*/ 99 w 183"/>
                <a:gd name="T13" fmla="*/ 0 h 111"/>
                <a:gd name="T14" fmla="*/ 145 w 183"/>
                <a:gd name="T15" fmla="*/ 38 h 111"/>
                <a:gd name="T16" fmla="*/ 152 w 183"/>
                <a:gd name="T17" fmla="*/ 44 h 111"/>
                <a:gd name="T18" fmla="*/ 182 w 183"/>
                <a:gd name="T19" fmla="*/ 78 h 111"/>
                <a:gd name="T20" fmla="*/ 150 w 183"/>
                <a:gd name="T21" fmla="*/ 111 h 111"/>
                <a:gd name="T22" fmla="*/ 91 w 183"/>
                <a:gd name="T23" fmla="*/ 111 h 111"/>
                <a:gd name="T24" fmla="*/ 91 w 183"/>
                <a:gd name="T2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11">
                  <a:moveTo>
                    <a:pt x="91" y="111"/>
                  </a:moveTo>
                  <a:cubicBezTo>
                    <a:pt x="72" y="111"/>
                    <a:pt x="53" y="111"/>
                    <a:pt x="33" y="111"/>
                  </a:cubicBezTo>
                  <a:cubicBezTo>
                    <a:pt x="15" y="111"/>
                    <a:pt x="0" y="96"/>
                    <a:pt x="0" y="78"/>
                  </a:cubicBezTo>
                  <a:cubicBezTo>
                    <a:pt x="0" y="59"/>
                    <a:pt x="15" y="44"/>
                    <a:pt x="33" y="44"/>
                  </a:cubicBezTo>
                  <a:cubicBezTo>
                    <a:pt x="35" y="44"/>
                    <a:pt x="37" y="44"/>
                    <a:pt x="38" y="44"/>
                  </a:cubicBezTo>
                  <a:cubicBezTo>
                    <a:pt x="48" y="45"/>
                    <a:pt x="48" y="45"/>
                    <a:pt x="51" y="36"/>
                  </a:cubicBezTo>
                  <a:cubicBezTo>
                    <a:pt x="58" y="12"/>
                    <a:pt x="76" y="0"/>
                    <a:pt x="99" y="0"/>
                  </a:cubicBezTo>
                  <a:cubicBezTo>
                    <a:pt x="122" y="1"/>
                    <a:pt x="138" y="14"/>
                    <a:pt x="145" y="38"/>
                  </a:cubicBezTo>
                  <a:cubicBezTo>
                    <a:pt x="146" y="42"/>
                    <a:pt x="148" y="44"/>
                    <a:pt x="152" y="44"/>
                  </a:cubicBezTo>
                  <a:cubicBezTo>
                    <a:pt x="169" y="45"/>
                    <a:pt x="183" y="61"/>
                    <a:pt x="182" y="78"/>
                  </a:cubicBezTo>
                  <a:cubicBezTo>
                    <a:pt x="182" y="96"/>
                    <a:pt x="168" y="111"/>
                    <a:pt x="150" y="111"/>
                  </a:cubicBezTo>
                  <a:cubicBezTo>
                    <a:pt x="130" y="111"/>
                    <a:pt x="11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1000">
              <a:srgbClr val="FBFCFE"/>
            </a:gs>
            <a:gs pos="13000">
              <a:schemeClr val="accent1">
                <a:lumMod val="45000"/>
                <a:lumOff val="55000"/>
              </a:schemeClr>
            </a:gs>
            <a:gs pos="0">
              <a:srgbClr val="002060"/>
            </a:gs>
          </a:gsLst>
          <a:lin ang="5400000" scaled="1"/>
        </a:gradFill>
        <a:effectLst/>
      </p:bgPr>
    </p:bg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4"/>
          <p:cNvSpPr txBox="1">
            <a:spLocks noGrp="1"/>
          </p:cNvSpPr>
          <p:nvPr>
            <p:ph type="title"/>
          </p:nvPr>
        </p:nvSpPr>
        <p:spPr>
          <a:xfrm flipH="1">
            <a:off x="1330050" y="14818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sp>
        <p:nvSpPr>
          <p:cNvPr id="1626" name="Google Shape;1626;p44"/>
          <p:cNvSpPr txBox="1">
            <a:spLocks noGrp="1"/>
          </p:cNvSpPr>
          <p:nvPr>
            <p:ph type="subTitle" idx="1"/>
          </p:nvPr>
        </p:nvSpPr>
        <p:spPr>
          <a:xfrm>
            <a:off x="2871000" y="413142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key words are great for catching your audience’s attention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DF0A639-5E1E-42C8-8ACF-EA7573D9F43E}"/>
              </a:ext>
            </a:extLst>
          </p:cNvPr>
          <p:cNvGrpSpPr/>
          <p:nvPr/>
        </p:nvGrpSpPr>
        <p:grpSpPr>
          <a:xfrm rot="10800000">
            <a:off x="86064" y="3104810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642606-59A3-425B-AF06-F0D3151EA0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E19A39-1451-4C1D-B7AD-AABCACEAA8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057B123-EBC1-4FE7-AEF5-6630C36D8D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D0F622-7359-4BCF-B64A-4821B65A6C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86071BA-E991-4F8D-98CC-717373B8C7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E20A55D-8D94-4D3E-BECA-995EDAAF75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FC15198-763F-4CF2-BA0D-8D49C639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9F30244-3E08-412B-82C9-23D3DE0FD3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E08F515-A7B6-4C22-AD05-7FC51C81CF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1EDC91-36B1-488C-B6A2-591EEA60C3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60A801D-26BF-431E-8A60-0D7D12990F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063A99E-8CB2-4B9E-97AF-53EA3C027B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9447F52-85E8-4D65-9C93-C1CE316B26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400C939-D756-4004-A26F-8A97F6BDB5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E1562A9-5802-4417-A38D-55A9FBBB69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EA993FE-3829-42C2-A6F3-57853A43730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89CF3DF-38C2-40D6-9CC1-236D9CCC95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8A72ECF-A202-405A-A333-434CB8637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179E01D-BAA6-4A6D-BA3C-820091EBA5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67AD634-68BB-4462-BEB6-4940A804F4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E5A19EC-C404-40FC-BCFC-3FC0FF894B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16D6716-6120-45EE-8A65-E72AE6D177E5}"/>
              </a:ext>
            </a:extLst>
          </p:cNvPr>
          <p:cNvGrpSpPr/>
          <p:nvPr/>
        </p:nvGrpSpPr>
        <p:grpSpPr>
          <a:xfrm rot="5400000">
            <a:off x="7148173" y="3144482"/>
            <a:ext cx="1866900" cy="1952626"/>
            <a:chOff x="4842027" y="-505531"/>
            <a:chExt cx="1866900" cy="1952626"/>
          </a:xfrm>
          <a:solidFill>
            <a:srgbClr val="002060"/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50E3F63-FA4C-453B-AA2D-675E21957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99339" y="-118181"/>
              <a:ext cx="500063" cy="501650"/>
            </a:xfrm>
            <a:custGeom>
              <a:avLst/>
              <a:gdLst>
                <a:gd name="T0" fmla="*/ 103 w 402"/>
                <a:gd name="T1" fmla="*/ 293 h 403"/>
                <a:gd name="T2" fmla="*/ 101 w 402"/>
                <a:gd name="T3" fmla="*/ 293 h 403"/>
                <a:gd name="T4" fmla="*/ 36 w 402"/>
                <a:gd name="T5" fmla="*/ 295 h 403"/>
                <a:gd name="T6" fmla="*/ 32 w 402"/>
                <a:gd name="T7" fmla="*/ 295 h 403"/>
                <a:gd name="T8" fmla="*/ 10 w 402"/>
                <a:gd name="T9" fmla="*/ 295 h 403"/>
                <a:gd name="T10" fmla="*/ 1 w 402"/>
                <a:gd name="T11" fmla="*/ 292 h 403"/>
                <a:gd name="T12" fmla="*/ 3 w 402"/>
                <a:gd name="T13" fmla="*/ 284 h 403"/>
                <a:gd name="T14" fmla="*/ 77 w 402"/>
                <a:gd name="T15" fmla="*/ 182 h 403"/>
                <a:gd name="T16" fmla="*/ 79 w 402"/>
                <a:gd name="T17" fmla="*/ 171 h 403"/>
                <a:gd name="T18" fmla="*/ 37 w 402"/>
                <a:gd name="T19" fmla="*/ 54 h 403"/>
                <a:gd name="T20" fmla="*/ 36 w 402"/>
                <a:gd name="T21" fmla="*/ 53 h 403"/>
                <a:gd name="T22" fmla="*/ 37 w 402"/>
                <a:gd name="T23" fmla="*/ 44 h 403"/>
                <a:gd name="T24" fmla="*/ 46 w 402"/>
                <a:gd name="T25" fmla="*/ 43 h 403"/>
                <a:gd name="T26" fmla="*/ 75 w 402"/>
                <a:gd name="T27" fmla="*/ 52 h 403"/>
                <a:gd name="T28" fmla="*/ 163 w 402"/>
                <a:gd name="T29" fmla="*/ 81 h 403"/>
                <a:gd name="T30" fmla="*/ 181 w 402"/>
                <a:gd name="T31" fmla="*/ 75 h 403"/>
                <a:gd name="T32" fmla="*/ 181 w 402"/>
                <a:gd name="T33" fmla="*/ 75 h 403"/>
                <a:gd name="T34" fmla="*/ 204 w 402"/>
                <a:gd name="T35" fmla="*/ 58 h 403"/>
                <a:gd name="T36" fmla="*/ 232 w 402"/>
                <a:gd name="T37" fmla="*/ 37 h 403"/>
                <a:gd name="T38" fmla="*/ 235 w 402"/>
                <a:gd name="T39" fmla="*/ 34 h 403"/>
                <a:gd name="T40" fmla="*/ 235 w 402"/>
                <a:gd name="T41" fmla="*/ 34 h 403"/>
                <a:gd name="T42" fmla="*/ 256 w 402"/>
                <a:gd name="T43" fmla="*/ 18 h 403"/>
                <a:gd name="T44" fmla="*/ 276 w 402"/>
                <a:gd name="T45" fmla="*/ 3 h 403"/>
                <a:gd name="T46" fmla="*/ 284 w 402"/>
                <a:gd name="T47" fmla="*/ 1 h 403"/>
                <a:gd name="T48" fmla="*/ 288 w 402"/>
                <a:gd name="T49" fmla="*/ 9 h 403"/>
                <a:gd name="T50" fmla="*/ 288 w 402"/>
                <a:gd name="T51" fmla="*/ 87 h 403"/>
                <a:gd name="T52" fmla="*/ 288 w 402"/>
                <a:gd name="T53" fmla="*/ 135 h 403"/>
                <a:gd name="T54" fmla="*/ 293 w 402"/>
                <a:gd name="T55" fmla="*/ 145 h 403"/>
                <a:gd name="T56" fmla="*/ 396 w 402"/>
                <a:gd name="T57" fmla="*/ 215 h 403"/>
                <a:gd name="T58" fmla="*/ 401 w 402"/>
                <a:gd name="T59" fmla="*/ 223 h 403"/>
                <a:gd name="T60" fmla="*/ 394 w 402"/>
                <a:gd name="T61" fmla="*/ 229 h 403"/>
                <a:gd name="T62" fmla="*/ 277 w 402"/>
                <a:gd name="T63" fmla="*/ 267 h 403"/>
                <a:gd name="T64" fmla="*/ 267 w 402"/>
                <a:gd name="T65" fmla="*/ 278 h 403"/>
                <a:gd name="T66" fmla="*/ 232 w 402"/>
                <a:gd name="T67" fmla="*/ 396 h 403"/>
                <a:gd name="T68" fmla="*/ 226 w 402"/>
                <a:gd name="T69" fmla="*/ 403 h 403"/>
                <a:gd name="T70" fmla="*/ 219 w 402"/>
                <a:gd name="T71" fmla="*/ 398 h 403"/>
                <a:gd name="T72" fmla="*/ 205 w 402"/>
                <a:gd name="T73" fmla="*/ 380 h 403"/>
                <a:gd name="T74" fmla="*/ 205 w 402"/>
                <a:gd name="T75" fmla="*/ 380 h 403"/>
                <a:gd name="T76" fmla="*/ 199 w 402"/>
                <a:gd name="T77" fmla="*/ 372 h 403"/>
                <a:gd name="T78" fmla="*/ 199 w 402"/>
                <a:gd name="T79" fmla="*/ 372 h 403"/>
                <a:gd name="T80" fmla="*/ 190 w 402"/>
                <a:gd name="T81" fmla="*/ 359 h 403"/>
                <a:gd name="T82" fmla="*/ 190 w 402"/>
                <a:gd name="T83" fmla="*/ 359 h 403"/>
                <a:gd name="T84" fmla="*/ 179 w 402"/>
                <a:gd name="T85" fmla="*/ 344 h 403"/>
                <a:gd name="T86" fmla="*/ 179 w 402"/>
                <a:gd name="T87" fmla="*/ 344 h 403"/>
                <a:gd name="T88" fmla="*/ 159 w 402"/>
                <a:gd name="T89" fmla="*/ 317 h 403"/>
                <a:gd name="T90" fmla="*/ 159 w 402"/>
                <a:gd name="T91" fmla="*/ 317 h 403"/>
                <a:gd name="T92" fmla="*/ 144 w 402"/>
                <a:gd name="T93" fmla="*/ 296 h 403"/>
                <a:gd name="T94" fmla="*/ 144 w 402"/>
                <a:gd name="T95" fmla="*/ 296 h 403"/>
                <a:gd name="T96" fmla="*/ 138 w 402"/>
                <a:gd name="T97" fmla="*/ 292 h 403"/>
                <a:gd name="T98" fmla="*/ 103 w 402"/>
                <a:gd name="T99" fmla="*/ 2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2" h="403">
                  <a:moveTo>
                    <a:pt x="103" y="293"/>
                  </a:moveTo>
                  <a:cubicBezTo>
                    <a:pt x="102" y="293"/>
                    <a:pt x="102" y="293"/>
                    <a:pt x="101" y="293"/>
                  </a:cubicBezTo>
                  <a:cubicBezTo>
                    <a:pt x="79" y="293"/>
                    <a:pt x="58" y="294"/>
                    <a:pt x="36" y="295"/>
                  </a:cubicBezTo>
                  <a:cubicBezTo>
                    <a:pt x="35" y="295"/>
                    <a:pt x="34" y="295"/>
                    <a:pt x="32" y="295"/>
                  </a:cubicBezTo>
                  <a:cubicBezTo>
                    <a:pt x="25" y="295"/>
                    <a:pt x="17" y="295"/>
                    <a:pt x="10" y="295"/>
                  </a:cubicBezTo>
                  <a:cubicBezTo>
                    <a:pt x="6" y="295"/>
                    <a:pt x="3" y="295"/>
                    <a:pt x="1" y="292"/>
                  </a:cubicBezTo>
                  <a:cubicBezTo>
                    <a:pt x="0" y="289"/>
                    <a:pt x="1" y="286"/>
                    <a:pt x="3" y="284"/>
                  </a:cubicBezTo>
                  <a:cubicBezTo>
                    <a:pt x="28" y="250"/>
                    <a:pt x="52" y="216"/>
                    <a:pt x="77" y="182"/>
                  </a:cubicBezTo>
                  <a:cubicBezTo>
                    <a:pt x="79" y="178"/>
                    <a:pt x="80" y="175"/>
                    <a:pt x="79" y="171"/>
                  </a:cubicBezTo>
                  <a:cubicBezTo>
                    <a:pt x="65" y="132"/>
                    <a:pt x="51" y="93"/>
                    <a:pt x="37" y="54"/>
                  </a:cubicBezTo>
                  <a:cubicBezTo>
                    <a:pt x="37" y="53"/>
                    <a:pt x="36" y="53"/>
                    <a:pt x="36" y="53"/>
                  </a:cubicBezTo>
                  <a:cubicBezTo>
                    <a:pt x="35" y="49"/>
                    <a:pt x="35" y="46"/>
                    <a:pt x="37" y="44"/>
                  </a:cubicBezTo>
                  <a:cubicBezTo>
                    <a:pt x="40" y="41"/>
                    <a:pt x="43" y="42"/>
                    <a:pt x="46" y="43"/>
                  </a:cubicBezTo>
                  <a:cubicBezTo>
                    <a:pt x="56" y="46"/>
                    <a:pt x="65" y="49"/>
                    <a:pt x="75" y="52"/>
                  </a:cubicBezTo>
                  <a:cubicBezTo>
                    <a:pt x="104" y="62"/>
                    <a:pt x="134" y="71"/>
                    <a:pt x="163" y="81"/>
                  </a:cubicBezTo>
                  <a:cubicBezTo>
                    <a:pt x="171" y="84"/>
                    <a:pt x="176" y="81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9" y="71"/>
                    <a:pt x="196" y="64"/>
                    <a:pt x="204" y="58"/>
                  </a:cubicBezTo>
                  <a:cubicBezTo>
                    <a:pt x="213" y="51"/>
                    <a:pt x="222" y="44"/>
                    <a:pt x="232" y="37"/>
                  </a:cubicBezTo>
                  <a:cubicBezTo>
                    <a:pt x="233" y="36"/>
                    <a:pt x="234" y="35"/>
                    <a:pt x="235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43" y="30"/>
                    <a:pt x="249" y="23"/>
                    <a:pt x="256" y="18"/>
                  </a:cubicBezTo>
                  <a:cubicBezTo>
                    <a:pt x="263" y="13"/>
                    <a:pt x="269" y="8"/>
                    <a:pt x="276" y="3"/>
                  </a:cubicBezTo>
                  <a:cubicBezTo>
                    <a:pt x="279" y="1"/>
                    <a:pt x="281" y="0"/>
                    <a:pt x="284" y="1"/>
                  </a:cubicBezTo>
                  <a:cubicBezTo>
                    <a:pt x="287" y="3"/>
                    <a:pt x="288" y="5"/>
                    <a:pt x="288" y="9"/>
                  </a:cubicBezTo>
                  <a:cubicBezTo>
                    <a:pt x="288" y="35"/>
                    <a:pt x="288" y="61"/>
                    <a:pt x="288" y="87"/>
                  </a:cubicBezTo>
                  <a:cubicBezTo>
                    <a:pt x="288" y="103"/>
                    <a:pt x="288" y="119"/>
                    <a:pt x="288" y="135"/>
                  </a:cubicBezTo>
                  <a:cubicBezTo>
                    <a:pt x="288" y="139"/>
                    <a:pt x="290" y="142"/>
                    <a:pt x="293" y="145"/>
                  </a:cubicBezTo>
                  <a:cubicBezTo>
                    <a:pt x="328" y="168"/>
                    <a:pt x="362" y="192"/>
                    <a:pt x="396" y="215"/>
                  </a:cubicBezTo>
                  <a:cubicBezTo>
                    <a:pt x="399" y="217"/>
                    <a:pt x="402" y="219"/>
                    <a:pt x="401" y="223"/>
                  </a:cubicBezTo>
                  <a:cubicBezTo>
                    <a:pt x="401" y="227"/>
                    <a:pt x="397" y="228"/>
                    <a:pt x="394" y="229"/>
                  </a:cubicBezTo>
                  <a:cubicBezTo>
                    <a:pt x="355" y="242"/>
                    <a:pt x="316" y="255"/>
                    <a:pt x="277" y="267"/>
                  </a:cubicBezTo>
                  <a:cubicBezTo>
                    <a:pt x="271" y="269"/>
                    <a:pt x="269" y="272"/>
                    <a:pt x="267" y="278"/>
                  </a:cubicBezTo>
                  <a:cubicBezTo>
                    <a:pt x="255" y="317"/>
                    <a:pt x="244" y="356"/>
                    <a:pt x="232" y="396"/>
                  </a:cubicBezTo>
                  <a:cubicBezTo>
                    <a:pt x="231" y="399"/>
                    <a:pt x="230" y="402"/>
                    <a:pt x="226" y="403"/>
                  </a:cubicBezTo>
                  <a:cubicBezTo>
                    <a:pt x="222" y="403"/>
                    <a:pt x="221" y="401"/>
                    <a:pt x="219" y="398"/>
                  </a:cubicBezTo>
                  <a:cubicBezTo>
                    <a:pt x="214" y="392"/>
                    <a:pt x="210" y="386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4" y="377"/>
                    <a:pt x="202" y="374"/>
                    <a:pt x="199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97" y="367"/>
                    <a:pt x="194" y="363"/>
                    <a:pt x="190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87" y="354"/>
                    <a:pt x="183" y="349"/>
                    <a:pt x="179" y="344"/>
                  </a:cubicBezTo>
                  <a:cubicBezTo>
                    <a:pt x="179" y="344"/>
                    <a:pt x="179" y="344"/>
                    <a:pt x="179" y="344"/>
                  </a:cubicBezTo>
                  <a:cubicBezTo>
                    <a:pt x="173" y="335"/>
                    <a:pt x="166" y="325"/>
                    <a:pt x="159" y="317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54" y="309"/>
                    <a:pt x="149" y="302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3"/>
                    <a:pt x="140" y="292"/>
                    <a:pt x="138" y="292"/>
                  </a:cubicBezTo>
                  <a:cubicBezTo>
                    <a:pt x="126" y="292"/>
                    <a:pt x="115" y="293"/>
                    <a:pt x="10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F37A59D7-C870-4B16-8E18-BB5ED79160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5652" y="221544"/>
              <a:ext cx="215900" cy="212725"/>
            </a:xfrm>
            <a:custGeom>
              <a:avLst/>
              <a:gdLst>
                <a:gd name="T0" fmla="*/ 22 w 174"/>
                <a:gd name="T1" fmla="*/ 82 h 172"/>
                <a:gd name="T2" fmla="*/ 8 w 174"/>
                <a:gd name="T3" fmla="*/ 63 h 172"/>
                <a:gd name="T4" fmla="*/ 3 w 174"/>
                <a:gd name="T5" fmla="*/ 57 h 172"/>
                <a:gd name="T6" fmla="*/ 1 w 174"/>
                <a:gd name="T7" fmla="*/ 52 h 172"/>
                <a:gd name="T8" fmla="*/ 6 w 174"/>
                <a:gd name="T9" fmla="*/ 51 h 172"/>
                <a:gd name="T10" fmla="*/ 49 w 174"/>
                <a:gd name="T11" fmla="*/ 50 h 172"/>
                <a:gd name="T12" fmla="*/ 67 w 174"/>
                <a:gd name="T13" fmla="*/ 40 h 172"/>
                <a:gd name="T14" fmla="*/ 90 w 174"/>
                <a:gd name="T15" fmla="*/ 5 h 172"/>
                <a:gd name="T16" fmla="*/ 91 w 174"/>
                <a:gd name="T17" fmla="*/ 3 h 172"/>
                <a:gd name="T18" fmla="*/ 95 w 174"/>
                <a:gd name="T19" fmla="*/ 0 h 172"/>
                <a:gd name="T20" fmla="*/ 98 w 174"/>
                <a:gd name="T21" fmla="*/ 4 h 172"/>
                <a:gd name="T22" fmla="*/ 108 w 174"/>
                <a:gd name="T23" fmla="*/ 33 h 172"/>
                <a:gd name="T24" fmla="*/ 115 w 174"/>
                <a:gd name="T25" fmla="*/ 53 h 172"/>
                <a:gd name="T26" fmla="*/ 120 w 174"/>
                <a:gd name="T27" fmla="*/ 57 h 172"/>
                <a:gd name="T28" fmla="*/ 169 w 174"/>
                <a:gd name="T29" fmla="*/ 71 h 172"/>
                <a:gd name="T30" fmla="*/ 174 w 174"/>
                <a:gd name="T31" fmla="*/ 73 h 172"/>
                <a:gd name="T32" fmla="*/ 170 w 174"/>
                <a:gd name="T33" fmla="*/ 78 h 172"/>
                <a:gd name="T34" fmla="*/ 131 w 174"/>
                <a:gd name="T35" fmla="*/ 108 h 172"/>
                <a:gd name="T36" fmla="*/ 127 w 174"/>
                <a:gd name="T37" fmla="*/ 116 h 172"/>
                <a:gd name="T38" fmla="*/ 129 w 174"/>
                <a:gd name="T39" fmla="*/ 165 h 172"/>
                <a:gd name="T40" fmla="*/ 128 w 174"/>
                <a:gd name="T41" fmla="*/ 171 h 172"/>
                <a:gd name="T42" fmla="*/ 122 w 174"/>
                <a:gd name="T43" fmla="*/ 169 h 172"/>
                <a:gd name="T44" fmla="*/ 81 w 174"/>
                <a:gd name="T45" fmla="*/ 140 h 172"/>
                <a:gd name="T46" fmla="*/ 74 w 174"/>
                <a:gd name="T47" fmla="*/ 140 h 172"/>
                <a:gd name="T48" fmla="*/ 30 w 174"/>
                <a:gd name="T49" fmla="*/ 156 h 172"/>
                <a:gd name="T50" fmla="*/ 26 w 174"/>
                <a:gd name="T51" fmla="*/ 158 h 172"/>
                <a:gd name="T52" fmla="*/ 21 w 174"/>
                <a:gd name="T53" fmla="*/ 158 h 172"/>
                <a:gd name="T54" fmla="*/ 21 w 174"/>
                <a:gd name="T55" fmla="*/ 153 h 172"/>
                <a:gd name="T56" fmla="*/ 35 w 174"/>
                <a:gd name="T57" fmla="*/ 107 h 172"/>
                <a:gd name="T58" fmla="*/ 32 w 174"/>
                <a:gd name="T59" fmla="*/ 94 h 172"/>
                <a:gd name="T60" fmla="*/ 22 w 174"/>
                <a:gd name="T61" fmla="*/ 82 h 172"/>
                <a:gd name="T62" fmla="*/ 22 w 174"/>
                <a:gd name="T6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2">
                  <a:moveTo>
                    <a:pt x="22" y="82"/>
                  </a:moveTo>
                  <a:cubicBezTo>
                    <a:pt x="18" y="75"/>
                    <a:pt x="12" y="70"/>
                    <a:pt x="8" y="63"/>
                  </a:cubicBezTo>
                  <a:cubicBezTo>
                    <a:pt x="6" y="61"/>
                    <a:pt x="4" y="59"/>
                    <a:pt x="3" y="57"/>
                  </a:cubicBezTo>
                  <a:cubicBezTo>
                    <a:pt x="2" y="56"/>
                    <a:pt x="0" y="54"/>
                    <a:pt x="1" y="52"/>
                  </a:cubicBezTo>
                  <a:cubicBezTo>
                    <a:pt x="2" y="50"/>
                    <a:pt x="4" y="51"/>
                    <a:pt x="6" y="51"/>
                  </a:cubicBezTo>
                  <a:cubicBezTo>
                    <a:pt x="20" y="50"/>
                    <a:pt x="35" y="50"/>
                    <a:pt x="49" y="50"/>
                  </a:cubicBezTo>
                  <a:cubicBezTo>
                    <a:pt x="57" y="50"/>
                    <a:pt x="63" y="48"/>
                    <a:pt x="67" y="40"/>
                  </a:cubicBezTo>
                  <a:cubicBezTo>
                    <a:pt x="74" y="28"/>
                    <a:pt x="82" y="17"/>
                    <a:pt x="90" y="5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2" y="1"/>
                    <a:pt x="93" y="0"/>
                    <a:pt x="95" y="0"/>
                  </a:cubicBezTo>
                  <a:cubicBezTo>
                    <a:pt x="97" y="0"/>
                    <a:pt x="97" y="2"/>
                    <a:pt x="98" y="4"/>
                  </a:cubicBezTo>
                  <a:cubicBezTo>
                    <a:pt x="101" y="14"/>
                    <a:pt x="105" y="24"/>
                    <a:pt x="108" y="33"/>
                  </a:cubicBezTo>
                  <a:cubicBezTo>
                    <a:pt x="111" y="40"/>
                    <a:pt x="113" y="46"/>
                    <a:pt x="115" y="53"/>
                  </a:cubicBezTo>
                  <a:cubicBezTo>
                    <a:pt x="116" y="55"/>
                    <a:pt x="117" y="57"/>
                    <a:pt x="120" y="57"/>
                  </a:cubicBezTo>
                  <a:cubicBezTo>
                    <a:pt x="136" y="62"/>
                    <a:pt x="153" y="66"/>
                    <a:pt x="169" y="71"/>
                  </a:cubicBezTo>
                  <a:cubicBezTo>
                    <a:pt x="171" y="71"/>
                    <a:pt x="173" y="71"/>
                    <a:pt x="174" y="73"/>
                  </a:cubicBezTo>
                  <a:cubicBezTo>
                    <a:pt x="174" y="76"/>
                    <a:pt x="172" y="77"/>
                    <a:pt x="170" y="78"/>
                  </a:cubicBezTo>
                  <a:cubicBezTo>
                    <a:pt x="157" y="88"/>
                    <a:pt x="144" y="98"/>
                    <a:pt x="131" y="108"/>
                  </a:cubicBezTo>
                  <a:cubicBezTo>
                    <a:pt x="128" y="110"/>
                    <a:pt x="127" y="113"/>
                    <a:pt x="127" y="116"/>
                  </a:cubicBezTo>
                  <a:cubicBezTo>
                    <a:pt x="128" y="132"/>
                    <a:pt x="129" y="149"/>
                    <a:pt x="129" y="165"/>
                  </a:cubicBezTo>
                  <a:cubicBezTo>
                    <a:pt x="130" y="167"/>
                    <a:pt x="130" y="170"/>
                    <a:pt x="128" y="171"/>
                  </a:cubicBezTo>
                  <a:cubicBezTo>
                    <a:pt x="125" y="172"/>
                    <a:pt x="124" y="170"/>
                    <a:pt x="122" y="169"/>
                  </a:cubicBezTo>
                  <a:cubicBezTo>
                    <a:pt x="108" y="159"/>
                    <a:pt x="95" y="150"/>
                    <a:pt x="81" y="140"/>
                  </a:cubicBezTo>
                  <a:cubicBezTo>
                    <a:pt x="79" y="139"/>
                    <a:pt x="77" y="139"/>
                    <a:pt x="74" y="140"/>
                  </a:cubicBezTo>
                  <a:cubicBezTo>
                    <a:pt x="59" y="145"/>
                    <a:pt x="45" y="151"/>
                    <a:pt x="30" y="156"/>
                  </a:cubicBezTo>
                  <a:cubicBezTo>
                    <a:pt x="29" y="157"/>
                    <a:pt x="27" y="157"/>
                    <a:pt x="26" y="158"/>
                  </a:cubicBezTo>
                  <a:cubicBezTo>
                    <a:pt x="24" y="158"/>
                    <a:pt x="23" y="159"/>
                    <a:pt x="21" y="158"/>
                  </a:cubicBezTo>
                  <a:cubicBezTo>
                    <a:pt x="20" y="156"/>
                    <a:pt x="21" y="155"/>
                    <a:pt x="21" y="153"/>
                  </a:cubicBezTo>
                  <a:cubicBezTo>
                    <a:pt x="26" y="138"/>
                    <a:pt x="30" y="122"/>
                    <a:pt x="35" y="107"/>
                  </a:cubicBezTo>
                  <a:cubicBezTo>
                    <a:pt x="37" y="102"/>
                    <a:pt x="36" y="98"/>
                    <a:pt x="32" y="94"/>
                  </a:cubicBezTo>
                  <a:cubicBezTo>
                    <a:pt x="29" y="91"/>
                    <a:pt x="27" y="85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571953A-D6BF-4035-B3D1-3D4CC33983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00852" y="-176918"/>
              <a:ext cx="171450" cy="174625"/>
            </a:xfrm>
            <a:custGeom>
              <a:avLst/>
              <a:gdLst>
                <a:gd name="T0" fmla="*/ 42 w 138"/>
                <a:gd name="T1" fmla="*/ 119 h 141"/>
                <a:gd name="T2" fmla="*/ 42 w 138"/>
                <a:gd name="T3" fmla="*/ 117 h 141"/>
                <a:gd name="T4" fmla="*/ 41 w 138"/>
                <a:gd name="T5" fmla="*/ 95 h 141"/>
                <a:gd name="T6" fmla="*/ 39 w 138"/>
                <a:gd name="T7" fmla="*/ 91 h 141"/>
                <a:gd name="T8" fmla="*/ 5 w 138"/>
                <a:gd name="T9" fmla="*/ 71 h 141"/>
                <a:gd name="T10" fmla="*/ 5 w 138"/>
                <a:gd name="T11" fmla="*/ 71 h 141"/>
                <a:gd name="T12" fmla="*/ 1 w 138"/>
                <a:gd name="T13" fmla="*/ 66 h 141"/>
                <a:gd name="T14" fmla="*/ 7 w 138"/>
                <a:gd name="T15" fmla="*/ 62 h 141"/>
                <a:gd name="T16" fmla="*/ 40 w 138"/>
                <a:gd name="T17" fmla="*/ 49 h 141"/>
                <a:gd name="T18" fmla="*/ 46 w 138"/>
                <a:gd name="T19" fmla="*/ 43 h 141"/>
                <a:gd name="T20" fmla="*/ 55 w 138"/>
                <a:gd name="T21" fmla="*/ 5 h 141"/>
                <a:gd name="T22" fmla="*/ 57 w 138"/>
                <a:gd name="T23" fmla="*/ 0 h 141"/>
                <a:gd name="T24" fmla="*/ 58 w 138"/>
                <a:gd name="T25" fmla="*/ 1 h 141"/>
                <a:gd name="T26" fmla="*/ 69 w 138"/>
                <a:gd name="T27" fmla="*/ 12 h 141"/>
                <a:gd name="T28" fmla="*/ 69 w 138"/>
                <a:gd name="T29" fmla="*/ 12 h 141"/>
                <a:gd name="T30" fmla="*/ 70 w 138"/>
                <a:gd name="T31" fmla="*/ 13 h 141"/>
                <a:gd name="T32" fmla="*/ 70 w 138"/>
                <a:gd name="T33" fmla="*/ 13 h 141"/>
                <a:gd name="T34" fmla="*/ 83 w 138"/>
                <a:gd name="T35" fmla="*/ 29 h 141"/>
                <a:gd name="T36" fmla="*/ 83 w 138"/>
                <a:gd name="T37" fmla="*/ 29 h 141"/>
                <a:gd name="T38" fmla="*/ 86 w 138"/>
                <a:gd name="T39" fmla="*/ 34 h 141"/>
                <a:gd name="T40" fmla="*/ 86 w 138"/>
                <a:gd name="T41" fmla="*/ 33 h 141"/>
                <a:gd name="T42" fmla="*/ 86 w 138"/>
                <a:gd name="T43" fmla="*/ 34 h 141"/>
                <a:gd name="T44" fmla="*/ 92 w 138"/>
                <a:gd name="T45" fmla="*/ 37 h 141"/>
                <a:gd name="T46" fmla="*/ 100 w 138"/>
                <a:gd name="T47" fmla="*/ 36 h 141"/>
                <a:gd name="T48" fmla="*/ 102 w 138"/>
                <a:gd name="T49" fmla="*/ 36 h 141"/>
                <a:gd name="T50" fmla="*/ 130 w 138"/>
                <a:gd name="T51" fmla="*/ 34 h 141"/>
                <a:gd name="T52" fmla="*/ 136 w 138"/>
                <a:gd name="T53" fmla="*/ 34 h 141"/>
                <a:gd name="T54" fmla="*/ 134 w 138"/>
                <a:gd name="T55" fmla="*/ 40 h 141"/>
                <a:gd name="T56" fmla="*/ 114 w 138"/>
                <a:gd name="T57" fmla="*/ 72 h 141"/>
                <a:gd name="T58" fmla="*/ 114 w 138"/>
                <a:gd name="T59" fmla="*/ 80 h 141"/>
                <a:gd name="T60" fmla="*/ 128 w 138"/>
                <a:gd name="T61" fmla="*/ 115 h 141"/>
                <a:gd name="T62" fmla="*/ 129 w 138"/>
                <a:gd name="T63" fmla="*/ 120 h 141"/>
                <a:gd name="T64" fmla="*/ 123 w 138"/>
                <a:gd name="T65" fmla="*/ 120 h 141"/>
                <a:gd name="T66" fmla="*/ 87 w 138"/>
                <a:gd name="T67" fmla="*/ 111 h 141"/>
                <a:gd name="T68" fmla="*/ 80 w 138"/>
                <a:gd name="T69" fmla="*/ 112 h 141"/>
                <a:gd name="T70" fmla="*/ 80 w 138"/>
                <a:gd name="T71" fmla="*/ 112 h 141"/>
                <a:gd name="T72" fmla="*/ 76 w 138"/>
                <a:gd name="T73" fmla="*/ 115 h 141"/>
                <a:gd name="T74" fmla="*/ 49 w 138"/>
                <a:gd name="T75" fmla="*/ 139 h 141"/>
                <a:gd name="T76" fmla="*/ 45 w 138"/>
                <a:gd name="T77" fmla="*/ 140 h 141"/>
                <a:gd name="T78" fmla="*/ 44 w 138"/>
                <a:gd name="T79" fmla="*/ 136 h 141"/>
                <a:gd name="T80" fmla="*/ 42 w 138"/>
                <a:gd name="T81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41">
                  <a:moveTo>
                    <a:pt x="42" y="119"/>
                  </a:moveTo>
                  <a:cubicBezTo>
                    <a:pt x="42" y="118"/>
                    <a:pt x="42" y="118"/>
                    <a:pt x="42" y="117"/>
                  </a:cubicBezTo>
                  <a:cubicBezTo>
                    <a:pt x="43" y="110"/>
                    <a:pt x="41" y="102"/>
                    <a:pt x="41" y="95"/>
                  </a:cubicBezTo>
                  <a:cubicBezTo>
                    <a:pt x="41" y="93"/>
                    <a:pt x="41" y="92"/>
                    <a:pt x="39" y="91"/>
                  </a:cubicBezTo>
                  <a:cubicBezTo>
                    <a:pt x="28" y="85"/>
                    <a:pt x="17" y="7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69"/>
                    <a:pt x="0" y="69"/>
                    <a:pt x="1" y="66"/>
                  </a:cubicBezTo>
                  <a:cubicBezTo>
                    <a:pt x="2" y="63"/>
                    <a:pt x="5" y="63"/>
                    <a:pt x="7" y="62"/>
                  </a:cubicBezTo>
                  <a:cubicBezTo>
                    <a:pt x="18" y="58"/>
                    <a:pt x="29" y="53"/>
                    <a:pt x="40" y="49"/>
                  </a:cubicBezTo>
                  <a:cubicBezTo>
                    <a:pt x="44" y="48"/>
                    <a:pt x="45" y="46"/>
                    <a:pt x="46" y="43"/>
                  </a:cubicBezTo>
                  <a:cubicBezTo>
                    <a:pt x="49" y="30"/>
                    <a:pt x="52" y="17"/>
                    <a:pt x="55" y="5"/>
                  </a:cubicBezTo>
                  <a:cubicBezTo>
                    <a:pt x="55" y="3"/>
                    <a:pt x="55" y="2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62" y="4"/>
                    <a:pt x="65" y="9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3"/>
                    <a:pt x="69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9"/>
                    <a:pt x="78" y="24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4" y="33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4"/>
                    <a:pt x="86" y="34"/>
                  </a:cubicBezTo>
                  <a:cubicBezTo>
                    <a:pt x="87" y="36"/>
                    <a:pt x="89" y="37"/>
                    <a:pt x="92" y="37"/>
                  </a:cubicBezTo>
                  <a:cubicBezTo>
                    <a:pt x="94" y="37"/>
                    <a:pt x="97" y="36"/>
                    <a:pt x="100" y="36"/>
                  </a:cubicBezTo>
                  <a:cubicBezTo>
                    <a:pt x="100" y="36"/>
                    <a:pt x="101" y="36"/>
                    <a:pt x="102" y="36"/>
                  </a:cubicBezTo>
                  <a:cubicBezTo>
                    <a:pt x="111" y="35"/>
                    <a:pt x="121" y="34"/>
                    <a:pt x="130" y="34"/>
                  </a:cubicBezTo>
                  <a:cubicBezTo>
                    <a:pt x="132" y="33"/>
                    <a:pt x="135" y="32"/>
                    <a:pt x="136" y="34"/>
                  </a:cubicBezTo>
                  <a:cubicBezTo>
                    <a:pt x="138" y="37"/>
                    <a:pt x="135" y="39"/>
                    <a:pt x="134" y="40"/>
                  </a:cubicBezTo>
                  <a:cubicBezTo>
                    <a:pt x="128" y="51"/>
                    <a:pt x="121" y="62"/>
                    <a:pt x="114" y="72"/>
                  </a:cubicBezTo>
                  <a:cubicBezTo>
                    <a:pt x="112" y="75"/>
                    <a:pt x="112" y="77"/>
                    <a:pt x="114" y="80"/>
                  </a:cubicBezTo>
                  <a:cubicBezTo>
                    <a:pt x="119" y="91"/>
                    <a:pt x="123" y="103"/>
                    <a:pt x="128" y="115"/>
                  </a:cubicBezTo>
                  <a:cubicBezTo>
                    <a:pt x="129" y="116"/>
                    <a:pt x="131" y="118"/>
                    <a:pt x="129" y="120"/>
                  </a:cubicBezTo>
                  <a:cubicBezTo>
                    <a:pt x="127" y="122"/>
                    <a:pt x="125" y="121"/>
                    <a:pt x="123" y="120"/>
                  </a:cubicBezTo>
                  <a:cubicBezTo>
                    <a:pt x="111" y="117"/>
                    <a:pt x="99" y="114"/>
                    <a:pt x="87" y="111"/>
                  </a:cubicBezTo>
                  <a:cubicBezTo>
                    <a:pt x="84" y="110"/>
                    <a:pt x="82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3"/>
                    <a:pt x="77" y="114"/>
                    <a:pt x="76" y="115"/>
                  </a:cubicBezTo>
                  <a:cubicBezTo>
                    <a:pt x="67" y="123"/>
                    <a:pt x="58" y="131"/>
                    <a:pt x="49" y="139"/>
                  </a:cubicBezTo>
                  <a:cubicBezTo>
                    <a:pt x="48" y="140"/>
                    <a:pt x="47" y="141"/>
                    <a:pt x="45" y="140"/>
                  </a:cubicBezTo>
                  <a:cubicBezTo>
                    <a:pt x="44" y="139"/>
                    <a:pt x="44" y="138"/>
                    <a:pt x="44" y="136"/>
                  </a:cubicBezTo>
                  <a:cubicBezTo>
                    <a:pt x="43" y="131"/>
                    <a:pt x="43" y="125"/>
                    <a:pt x="4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9E1BDCE-47C8-4A8A-92B7-E08B5C0319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96202" y="989895"/>
              <a:ext cx="155575" cy="150813"/>
            </a:xfrm>
            <a:custGeom>
              <a:avLst/>
              <a:gdLst>
                <a:gd name="T0" fmla="*/ 106 w 125"/>
                <a:gd name="T1" fmla="*/ 9 h 121"/>
                <a:gd name="T2" fmla="*/ 97 w 125"/>
                <a:gd name="T3" fmla="*/ 45 h 121"/>
                <a:gd name="T4" fmla="*/ 100 w 125"/>
                <a:gd name="T5" fmla="*/ 51 h 121"/>
                <a:gd name="T6" fmla="*/ 122 w 125"/>
                <a:gd name="T7" fmla="*/ 75 h 121"/>
                <a:gd name="T8" fmla="*/ 125 w 125"/>
                <a:gd name="T9" fmla="*/ 79 h 121"/>
                <a:gd name="T10" fmla="*/ 120 w 125"/>
                <a:gd name="T11" fmla="*/ 81 h 121"/>
                <a:gd name="T12" fmla="*/ 87 w 125"/>
                <a:gd name="T13" fmla="*/ 84 h 121"/>
                <a:gd name="T14" fmla="*/ 80 w 125"/>
                <a:gd name="T15" fmla="*/ 88 h 121"/>
                <a:gd name="T16" fmla="*/ 64 w 125"/>
                <a:gd name="T17" fmla="*/ 117 h 121"/>
                <a:gd name="T18" fmla="*/ 60 w 125"/>
                <a:gd name="T19" fmla="*/ 121 h 121"/>
                <a:gd name="T20" fmla="*/ 57 w 125"/>
                <a:gd name="T21" fmla="*/ 117 h 121"/>
                <a:gd name="T22" fmla="*/ 44 w 125"/>
                <a:gd name="T23" fmla="*/ 86 h 121"/>
                <a:gd name="T24" fmla="*/ 39 w 125"/>
                <a:gd name="T25" fmla="*/ 82 h 121"/>
                <a:gd name="T26" fmla="*/ 5 w 125"/>
                <a:gd name="T27" fmla="*/ 75 h 121"/>
                <a:gd name="T28" fmla="*/ 1 w 125"/>
                <a:gd name="T29" fmla="*/ 73 h 121"/>
                <a:gd name="T30" fmla="*/ 3 w 125"/>
                <a:gd name="T31" fmla="*/ 69 h 121"/>
                <a:gd name="T32" fmla="*/ 29 w 125"/>
                <a:gd name="T33" fmla="*/ 47 h 121"/>
                <a:gd name="T34" fmla="*/ 32 w 125"/>
                <a:gd name="T35" fmla="*/ 40 h 121"/>
                <a:gd name="T36" fmla="*/ 28 w 125"/>
                <a:gd name="T37" fmla="*/ 6 h 121"/>
                <a:gd name="T38" fmla="*/ 29 w 125"/>
                <a:gd name="T39" fmla="*/ 1 h 121"/>
                <a:gd name="T40" fmla="*/ 33 w 125"/>
                <a:gd name="T41" fmla="*/ 3 h 121"/>
                <a:gd name="T42" fmla="*/ 40 w 125"/>
                <a:gd name="T43" fmla="*/ 6 h 121"/>
                <a:gd name="T44" fmla="*/ 63 w 125"/>
                <a:gd name="T45" fmla="*/ 20 h 121"/>
                <a:gd name="T46" fmla="*/ 63 w 125"/>
                <a:gd name="T47" fmla="*/ 20 h 121"/>
                <a:gd name="T48" fmla="*/ 69 w 125"/>
                <a:gd name="T49" fmla="*/ 20 h 121"/>
                <a:gd name="T50" fmla="*/ 69 w 125"/>
                <a:gd name="T51" fmla="*/ 20 h 121"/>
                <a:gd name="T52" fmla="*/ 71 w 125"/>
                <a:gd name="T53" fmla="*/ 19 h 121"/>
                <a:gd name="T54" fmla="*/ 73 w 125"/>
                <a:gd name="T55" fmla="*/ 19 h 121"/>
                <a:gd name="T56" fmla="*/ 75 w 125"/>
                <a:gd name="T57" fmla="*/ 17 h 121"/>
                <a:gd name="T58" fmla="*/ 75 w 125"/>
                <a:gd name="T59" fmla="*/ 18 h 121"/>
                <a:gd name="T60" fmla="*/ 85 w 125"/>
                <a:gd name="T61" fmla="*/ 13 h 121"/>
                <a:gd name="T62" fmla="*/ 85 w 125"/>
                <a:gd name="T63" fmla="*/ 13 h 121"/>
                <a:gd name="T64" fmla="*/ 99 w 125"/>
                <a:gd name="T65" fmla="*/ 7 h 121"/>
                <a:gd name="T66" fmla="*/ 106 w 125"/>
                <a:gd name="T6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21">
                  <a:moveTo>
                    <a:pt x="106" y="9"/>
                  </a:moveTo>
                  <a:cubicBezTo>
                    <a:pt x="103" y="21"/>
                    <a:pt x="100" y="33"/>
                    <a:pt x="97" y="45"/>
                  </a:cubicBezTo>
                  <a:cubicBezTo>
                    <a:pt x="97" y="48"/>
                    <a:pt x="98" y="49"/>
                    <a:pt x="100" y="51"/>
                  </a:cubicBezTo>
                  <a:cubicBezTo>
                    <a:pt x="107" y="59"/>
                    <a:pt x="115" y="67"/>
                    <a:pt x="122" y="75"/>
                  </a:cubicBezTo>
                  <a:cubicBezTo>
                    <a:pt x="123" y="76"/>
                    <a:pt x="125" y="77"/>
                    <a:pt x="125" y="79"/>
                  </a:cubicBezTo>
                  <a:cubicBezTo>
                    <a:pt x="124" y="81"/>
                    <a:pt x="122" y="81"/>
                    <a:pt x="120" y="81"/>
                  </a:cubicBezTo>
                  <a:cubicBezTo>
                    <a:pt x="109" y="82"/>
                    <a:pt x="98" y="83"/>
                    <a:pt x="87" y="84"/>
                  </a:cubicBezTo>
                  <a:cubicBezTo>
                    <a:pt x="84" y="84"/>
                    <a:pt x="82" y="85"/>
                    <a:pt x="80" y="88"/>
                  </a:cubicBezTo>
                  <a:cubicBezTo>
                    <a:pt x="75" y="98"/>
                    <a:pt x="69" y="108"/>
                    <a:pt x="64" y="117"/>
                  </a:cubicBezTo>
                  <a:cubicBezTo>
                    <a:pt x="63" y="119"/>
                    <a:pt x="62" y="121"/>
                    <a:pt x="60" y="121"/>
                  </a:cubicBezTo>
                  <a:cubicBezTo>
                    <a:pt x="58" y="121"/>
                    <a:pt x="58" y="118"/>
                    <a:pt x="57" y="117"/>
                  </a:cubicBezTo>
                  <a:cubicBezTo>
                    <a:pt x="53" y="107"/>
                    <a:pt x="48" y="96"/>
                    <a:pt x="44" y="86"/>
                  </a:cubicBezTo>
                  <a:cubicBezTo>
                    <a:pt x="43" y="83"/>
                    <a:pt x="41" y="82"/>
                    <a:pt x="39" y="82"/>
                  </a:cubicBezTo>
                  <a:cubicBezTo>
                    <a:pt x="28" y="79"/>
                    <a:pt x="16" y="77"/>
                    <a:pt x="5" y="75"/>
                  </a:cubicBezTo>
                  <a:cubicBezTo>
                    <a:pt x="3" y="74"/>
                    <a:pt x="2" y="75"/>
                    <a:pt x="1" y="73"/>
                  </a:cubicBezTo>
                  <a:cubicBezTo>
                    <a:pt x="0" y="71"/>
                    <a:pt x="2" y="70"/>
                    <a:pt x="3" y="69"/>
                  </a:cubicBezTo>
                  <a:cubicBezTo>
                    <a:pt x="12" y="62"/>
                    <a:pt x="20" y="54"/>
                    <a:pt x="29" y="47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0" y="29"/>
                    <a:pt x="29" y="17"/>
                    <a:pt x="28" y="6"/>
                  </a:cubicBezTo>
                  <a:cubicBezTo>
                    <a:pt x="28" y="5"/>
                    <a:pt x="27" y="2"/>
                    <a:pt x="29" y="1"/>
                  </a:cubicBezTo>
                  <a:cubicBezTo>
                    <a:pt x="31" y="0"/>
                    <a:pt x="32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7" y="11"/>
                    <a:pt x="55" y="16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23"/>
                    <a:pt x="67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20"/>
                    <a:pt x="71" y="20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8"/>
                    <a:pt x="74" y="18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8" y="17"/>
                    <a:pt x="82" y="15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0" y="11"/>
                    <a:pt x="94" y="9"/>
                    <a:pt x="99" y="7"/>
                  </a:cubicBezTo>
                  <a:cubicBezTo>
                    <a:pt x="104" y="4"/>
                    <a:pt x="105" y="4"/>
                    <a:pt x="1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08F7EE3-9DE3-411B-9BD7-7DE88FAD2F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08739" y="-326143"/>
              <a:ext cx="106363" cy="103188"/>
            </a:xfrm>
            <a:custGeom>
              <a:avLst/>
              <a:gdLst>
                <a:gd name="T0" fmla="*/ 54 w 86"/>
                <a:gd name="T1" fmla="*/ 78 h 83"/>
                <a:gd name="T2" fmla="*/ 41 w 86"/>
                <a:gd name="T3" fmla="*/ 68 h 83"/>
                <a:gd name="T4" fmla="*/ 35 w 86"/>
                <a:gd name="T5" fmla="*/ 68 h 83"/>
                <a:gd name="T6" fmla="*/ 15 w 86"/>
                <a:gd name="T7" fmla="*/ 76 h 83"/>
                <a:gd name="T8" fmla="*/ 11 w 86"/>
                <a:gd name="T9" fmla="*/ 76 h 83"/>
                <a:gd name="T10" fmla="*/ 11 w 86"/>
                <a:gd name="T11" fmla="*/ 72 h 83"/>
                <a:gd name="T12" fmla="*/ 17 w 86"/>
                <a:gd name="T13" fmla="*/ 53 h 83"/>
                <a:gd name="T14" fmla="*/ 16 w 86"/>
                <a:gd name="T15" fmla="*/ 45 h 83"/>
                <a:gd name="T16" fmla="*/ 2 w 86"/>
                <a:gd name="T17" fmla="*/ 29 h 83"/>
                <a:gd name="T18" fmla="*/ 1 w 86"/>
                <a:gd name="T19" fmla="*/ 25 h 83"/>
                <a:gd name="T20" fmla="*/ 5 w 86"/>
                <a:gd name="T21" fmla="*/ 24 h 83"/>
                <a:gd name="T22" fmla="*/ 26 w 86"/>
                <a:gd name="T23" fmla="*/ 24 h 83"/>
                <a:gd name="T24" fmla="*/ 32 w 86"/>
                <a:gd name="T25" fmla="*/ 20 h 83"/>
                <a:gd name="T26" fmla="*/ 38 w 86"/>
                <a:gd name="T27" fmla="*/ 11 h 83"/>
                <a:gd name="T28" fmla="*/ 37 w 86"/>
                <a:gd name="T29" fmla="*/ 11 h 83"/>
                <a:gd name="T30" fmla="*/ 43 w 86"/>
                <a:gd name="T31" fmla="*/ 3 h 83"/>
                <a:gd name="T32" fmla="*/ 46 w 86"/>
                <a:gd name="T33" fmla="*/ 0 h 83"/>
                <a:gd name="T34" fmla="*/ 49 w 86"/>
                <a:gd name="T35" fmla="*/ 4 h 83"/>
                <a:gd name="T36" fmla="*/ 56 w 86"/>
                <a:gd name="T37" fmla="*/ 23 h 83"/>
                <a:gd name="T38" fmla="*/ 60 w 86"/>
                <a:gd name="T39" fmla="*/ 28 h 83"/>
                <a:gd name="T40" fmla="*/ 81 w 86"/>
                <a:gd name="T41" fmla="*/ 33 h 83"/>
                <a:gd name="T42" fmla="*/ 83 w 86"/>
                <a:gd name="T43" fmla="*/ 39 h 83"/>
                <a:gd name="T44" fmla="*/ 83 w 86"/>
                <a:gd name="T45" fmla="*/ 39 h 83"/>
                <a:gd name="T46" fmla="*/ 82 w 86"/>
                <a:gd name="T47" fmla="*/ 39 h 83"/>
                <a:gd name="T48" fmla="*/ 82 w 86"/>
                <a:gd name="T49" fmla="*/ 39 h 83"/>
                <a:gd name="T50" fmla="*/ 66 w 86"/>
                <a:gd name="T51" fmla="*/ 51 h 83"/>
                <a:gd name="T52" fmla="*/ 63 w 86"/>
                <a:gd name="T53" fmla="*/ 58 h 83"/>
                <a:gd name="T54" fmla="*/ 64 w 86"/>
                <a:gd name="T55" fmla="*/ 80 h 83"/>
                <a:gd name="T56" fmla="*/ 60 w 86"/>
                <a:gd name="T57" fmla="*/ 82 h 83"/>
                <a:gd name="T58" fmla="*/ 54 w 86"/>
                <a:gd name="T5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3">
                  <a:moveTo>
                    <a:pt x="54" y="78"/>
                  </a:moveTo>
                  <a:cubicBezTo>
                    <a:pt x="50" y="75"/>
                    <a:pt x="45" y="72"/>
                    <a:pt x="41" y="68"/>
                  </a:cubicBezTo>
                  <a:cubicBezTo>
                    <a:pt x="39" y="67"/>
                    <a:pt x="37" y="67"/>
                    <a:pt x="35" y="68"/>
                  </a:cubicBezTo>
                  <a:cubicBezTo>
                    <a:pt x="29" y="71"/>
                    <a:pt x="22" y="73"/>
                    <a:pt x="15" y="76"/>
                  </a:cubicBezTo>
                  <a:cubicBezTo>
                    <a:pt x="14" y="76"/>
                    <a:pt x="12" y="78"/>
                    <a:pt x="11" y="76"/>
                  </a:cubicBezTo>
                  <a:cubicBezTo>
                    <a:pt x="10" y="75"/>
                    <a:pt x="11" y="74"/>
                    <a:pt x="11" y="72"/>
                  </a:cubicBezTo>
                  <a:cubicBezTo>
                    <a:pt x="13" y="66"/>
                    <a:pt x="15" y="59"/>
                    <a:pt x="17" y="53"/>
                  </a:cubicBezTo>
                  <a:cubicBezTo>
                    <a:pt x="18" y="50"/>
                    <a:pt x="18" y="47"/>
                    <a:pt x="16" y="45"/>
                  </a:cubicBezTo>
                  <a:cubicBezTo>
                    <a:pt x="11" y="40"/>
                    <a:pt x="7" y="34"/>
                    <a:pt x="2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2" y="24"/>
                    <a:pt x="3" y="24"/>
                    <a:pt x="5" y="24"/>
                  </a:cubicBezTo>
                  <a:cubicBezTo>
                    <a:pt x="12" y="24"/>
                    <a:pt x="19" y="24"/>
                    <a:pt x="26" y="24"/>
                  </a:cubicBezTo>
                  <a:cubicBezTo>
                    <a:pt x="29" y="24"/>
                    <a:pt x="31" y="23"/>
                    <a:pt x="32" y="20"/>
                  </a:cubicBezTo>
                  <a:cubicBezTo>
                    <a:pt x="34" y="17"/>
                    <a:pt x="36" y="14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40" y="9"/>
                    <a:pt x="41" y="6"/>
                    <a:pt x="43" y="3"/>
                  </a:cubicBezTo>
                  <a:cubicBezTo>
                    <a:pt x="44" y="2"/>
                    <a:pt x="44" y="0"/>
                    <a:pt x="46" y="0"/>
                  </a:cubicBezTo>
                  <a:cubicBezTo>
                    <a:pt x="48" y="0"/>
                    <a:pt x="48" y="2"/>
                    <a:pt x="49" y="4"/>
                  </a:cubicBezTo>
                  <a:cubicBezTo>
                    <a:pt x="51" y="10"/>
                    <a:pt x="54" y="17"/>
                    <a:pt x="56" y="23"/>
                  </a:cubicBezTo>
                  <a:cubicBezTo>
                    <a:pt x="57" y="26"/>
                    <a:pt x="58" y="27"/>
                    <a:pt x="60" y="28"/>
                  </a:cubicBezTo>
                  <a:cubicBezTo>
                    <a:pt x="67" y="29"/>
                    <a:pt x="74" y="31"/>
                    <a:pt x="81" y="33"/>
                  </a:cubicBezTo>
                  <a:cubicBezTo>
                    <a:pt x="86" y="34"/>
                    <a:pt x="86" y="34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6" y="42"/>
                    <a:pt x="71" y="47"/>
                    <a:pt x="66" y="51"/>
                  </a:cubicBezTo>
                  <a:cubicBezTo>
                    <a:pt x="63" y="53"/>
                    <a:pt x="62" y="55"/>
                    <a:pt x="63" y="58"/>
                  </a:cubicBezTo>
                  <a:cubicBezTo>
                    <a:pt x="63" y="65"/>
                    <a:pt x="63" y="72"/>
                    <a:pt x="64" y="80"/>
                  </a:cubicBezTo>
                  <a:cubicBezTo>
                    <a:pt x="64" y="83"/>
                    <a:pt x="63" y="83"/>
                    <a:pt x="60" y="82"/>
                  </a:cubicBezTo>
                  <a:cubicBezTo>
                    <a:pt x="58" y="81"/>
                    <a:pt x="57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9557564-5A52-45F2-A563-AE4CEEC9FA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6652" y="915282"/>
              <a:ext cx="95250" cy="96838"/>
            </a:xfrm>
            <a:custGeom>
              <a:avLst/>
              <a:gdLst>
                <a:gd name="T0" fmla="*/ 70 w 77"/>
                <a:gd name="T1" fmla="*/ 42 h 78"/>
                <a:gd name="T2" fmla="*/ 55 w 77"/>
                <a:gd name="T3" fmla="*/ 50 h 78"/>
                <a:gd name="T4" fmla="*/ 53 w 77"/>
                <a:gd name="T5" fmla="*/ 55 h 78"/>
                <a:gd name="T6" fmla="*/ 51 w 77"/>
                <a:gd name="T7" fmla="*/ 74 h 78"/>
                <a:gd name="T8" fmla="*/ 50 w 77"/>
                <a:gd name="T9" fmla="*/ 77 h 78"/>
                <a:gd name="T10" fmla="*/ 47 w 77"/>
                <a:gd name="T11" fmla="*/ 76 h 78"/>
                <a:gd name="T12" fmla="*/ 33 w 77"/>
                <a:gd name="T13" fmla="*/ 63 h 78"/>
                <a:gd name="T14" fmla="*/ 25 w 77"/>
                <a:gd name="T15" fmla="*/ 61 h 78"/>
                <a:gd name="T16" fmla="*/ 7 w 77"/>
                <a:gd name="T17" fmla="*/ 66 h 78"/>
                <a:gd name="T18" fmla="*/ 4 w 77"/>
                <a:gd name="T19" fmla="*/ 65 h 78"/>
                <a:gd name="T20" fmla="*/ 4 w 77"/>
                <a:gd name="T21" fmla="*/ 62 h 78"/>
                <a:gd name="T22" fmla="*/ 13 w 77"/>
                <a:gd name="T23" fmla="*/ 44 h 78"/>
                <a:gd name="T24" fmla="*/ 13 w 77"/>
                <a:gd name="T25" fmla="*/ 40 h 78"/>
                <a:gd name="T26" fmla="*/ 3 w 77"/>
                <a:gd name="T27" fmla="*/ 23 h 78"/>
                <a:gd name="T28" fmla="*/ 3 w 77"/>
                <a:gd name="T29" fmla="*/ 23 h 78"/>
                <a:gd name="T30" fmla="*/ 2 w 77"/>
                <a:gd name="T31" fmla="*/ 22 h 78"/>
                <a:gd name="T32" fmla="*/ 1 w 77"/>
                <a:gd name="T33" fmla="*/ 18 h 78"/>
                <a:gd name="T34" fmla="*/ 6 w 77"/>
                <a:gd name="T35" fmla="*/ 17 h 78"/>
                <a:gd name="T36" fmla="*/ 23 w 77"/>
                <a:gd name="T37" fmla="*/ 19 h 78"/>
                <a:gd name="T38" fmla="*/ 28 w 77"/>
                <a:gd name="T39" fmla="*/ 19 h 78"/>
                <a:gd name="T40" fmla="*/ 40 w 77"/>
                <a:gd name="T41" fmla="*/ 4 h 78"/>
                <a:gd name="T42" fmla="*/ 40 w 77"/>
                <a:gd name="T43" fmla="*/ 4 h 78"/>
                <a:gd name="T44" fmla="*/ 41 w 77"/>
                <a:gd name="T45" fmla="*/ 3 h 78"/>
                <a:gd name="T46" fmla="*/ 41 w 77"/>
                <a:gd name="T47" fmla="*/ 3 h 78"/>
                <a:gd name="T48" fmla="*/ 47 w 77"/>
                <a:gd name="T49" fmla="*/ 6 h 78"/>
                <a:gd name="T50" fmla="*/ 51 w 77"/>
                <a:gd name="T51" fmla="*/ 23 h 78"/>
                <a:gd name="T52" fmla="*/ 55 w 77"/>
                <a:gd name="T53" fmla="*/ 28 h 78"/>
                <a:gd name="T54" fmla="*/ 70 w 77"/>
                <a:gd name="T55" fmla="*/ 34 h 78"/>
                <a:gd name="T56" fmla="*/ 71 w 77"/>
                <a:gd name="T57" fmla="*/ 42 h 78"/>
                <a:gd name="T58" fmla="*/ 71 w 77"/>
                <a:gd name="T59" fmla="*/ 42 h 78"/>
                <a:gd name="T60" fmla="*/ 70 w 77"/>
                <a:gd name="T61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70" y="42"/>
                  </a:moveTo>
                  <a:cubicBezTo>
                    <a:pt x="65" y="44"/>
                    <a:pt x="60" y="47"/>
                    <a:pt x="55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52" y="61"/>
                    <a:pt x="52" y="68"/>
                    <a:pt x="51" y="74"/>
                  </a:cubicBezTo>
                  <a:cubicBezTo>
                    <a:pt x="51" y="75"/>
                    <a:pt x="51" y="77"/>
                    <a:pt x="50" y="77"/>
                  </a:cubicBezTo>
                  <a:cubicBezTo>
                    <a:pt x="49" y="78"/>
                    <a:pt x="48" y="77"/>
                    <a:pt x="47" y="76"/>
                  </a:cubicBezTo>
                  <a:cubicBezTo>
                    <a:pt x="42" y="72"/>
                    <a:pt x="38" y="68"/>
                    <a:pt x="33" y="63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9" y="63"/>
                    <a:pt x="13" y="64"/>
                    <a:pt x="7" y="66"/>
                  </a:cubicBezTo>
                  <a:cubicBezTo>
                    <a:pt x="6" y="66"/>
                    <a:pt x="5" y="66"/>
                    <a:pt x="4" y="65"/>
                  </a:cubicBezTo>
                  <a:cubicBezTo>
                    <a:pt x="3" y="64"/>
                    <a:pt x="4" y="63"/>
                    <a:pt x="4" y="62"/>
                  </a:cubicBezTo>
                  <a:cubicBezTo>
                    <a:pt x="7" y="56"/>
                    <a:pt x="10" y="50"/>
                    <a:pt x="13" y="44"/>
                  </a:cubicBezTo>
                  <a:cubicBezTo>
                    <a:pt x="13" y="42"/>
                    <a:pt x="14" y="41"/>
                    <a:pt x="13" y="40"/>
                  </a:cubicBezTo>
                  <a:cubicBezTo>
                    <a:pt x="10" y="34"/>
                    <a:pt x="7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0"/>
                    <a:pt x="0" y="19"/>
                    <a:pt x="1" y="18"/>
                  </a:cubicBezTo>
                  <a:cubicBezTo>
                    <a:pt x="2" y="16"/>
                    <a:pt x="4" y="17"/>
                    <a:pt x="6" y="17"/>
                  </a:cubicBezTo>
                  <a:cubicBezTo>
                    <a:pt x="11" y="18"/>
                    <a:pt x="17" y="19"/>
                    <a:pt x="23" y="19"/>
                  </a:cubicBezTo>
                  <a:cubicBezTo>
                    <a:pt x="25" y="19"/>
                    <a:pt x="27" y="20"/>
                    <a:pt x="28" y="19"/>
                  </a:cubicBezTo>
                  <a:cubicBezTo>
                    <a:pt x="33" y="14"/>
                    <a:pt x="37" y="1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6" y="0"/>
                    <a:pt x="46" y="0"/>
                    <a:pt x="47" y="6"/>
                  </a:cubicBezTo>
                  <a:cubicBezTo>
                    <a:pt x="49" y="11"/>
                    <a:pt x="50" y="17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0" y="30"/>
                    <a:pt x="65" y="32"/>
                    <a:pt x="70" y="34"/>
                  </a:cubicBezTo>
                  <a:cubicBezTo>
                    <a:pt x="77" y="37"/>
                    <a:pt x="77" y="37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C611FB4-8F10-4DDB-AB4B-A3DC97FF4D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05627" y="-349956"/>
              <a:ext cx="95250" cy="98425"/>
            </a:xfrm>
            <a:custGeom>
              <a:avLst/>
              <a:gdLst>
                <a:gd name="T0" fmla="*/ 47 w 76"/>
                <a:gd name="T1" fmla="*/ 0 h 78"/>
                <a:gd name="T2" fmla="*/ 51 w 76"/>
                <a:gd name="T3" fmla="*/ 23 h 78"/>
                <a:gd name="T4" fmla="*/ 55 w 76"/>
                <a:gd name="T5" fmla="*/ 28 h 78"/>
                <a:gd name="T6" fmla="*/ 73 w 76"/>
                <a:gd name="T7" fmla="*/ 35 h 78"/>
                <a:gd name="T8" fmla="*/ 76 w 76"/>
                <a:gd name="T9" fmla="*/ 38 h 78"/>
                <a:gd name="T10" fmla="*/ 73 w 76"/>
                <a:gd name="T11" fmla="*/ 40 h 78"/>
                <a:gd name="T12" fmla="*/ 57 w 76"/>
                <a:gd name="T13" fmla="*/ 49 h 78"/>
                <a:gd name="T14" fmla="*/ 53 w 76"/>
                <a:gd name="T15" fmla="*/ 55 h 78"/>
                <a:gd name="T16" fmla="*/ 51 w 76"/>
                <a:gd name="T17" fmla="*/ 73 h 78"/>
                <a:gd name="T18" fmla="*/ 50 w 76"/>
                <a:gd name="T19" fmla="*/ 77 h 78"/>
                <a:gd name="T20" fmla="*/ 46 w 76"/>
                <a:gd name="T21" fmla="*/ 75 h 78"/>
                <a:gd name="T22" fmla="*/ 33 w 76"/>
                <a:gd name="T23" fmla="*/ 64 h 78"/>
                <a:gd name="T24" fmla="*/ 25 w 76"/>
                <a:gd name="T25" fmla="*/ 61 h 78"/>
                <a:gd name="T26" fmla="*/ 4 w 76"/>
                <a:gd name="T27" fmla="*/ 66 h 78"/>
                <a:gd name="T28" fmla="*/ 4 w 76"/>
                <a:gd name="T29" fmla="*/ 66 h 78"/>
                <a:gd name="T30" fmla="*/ 5 w 76"/>
                <a:gd name="T31" fmla="*/ 61 h 78"/>
                <a:gd name="T32" fmla="*/ 12 w 76"/>
                <a:gd name="T33" fmla="*/ 45 h 78"/>
                <a:gd name="T34" fmla="*/ 13 w 76"/>
                <a:gd name="T35" fmla="*/ 39 h 78"/>
                <a:gd name="T36" fmla="*/ 5 w 76"/>
                <a:gd name="T37" fmla="*/ 26 h 78"/>
                <a:gd name="T38" fmla="*/ 5 w 76"/>
                <a:gd name="T39" fmla="*/ 26 h 78"/>
                <a:gd name="T40" fmla="*/ 1 w 76"/>
                <a:gd name="T41" fmla="*/ 17 h 78"/>
                <a:gd name="T42" fmla="*/ 1 w 76"/>
                <a:gd name="T43" fmla="*/ 17 h 78"/>
                <a:gd name="T44" fmla="*/ 22 w 76"/>
                <a:gd name="T45" fmla="*/ 19 h 78"/>
                <a:gd name="T46" fmla="*/ 29 w 76"/>
                <a:gd name="T47" fmla="*/ 17 h 78"/>
                <a:gd name="T48" fmla="*/ 29 w 76"/>
                <a:gd name="T49" fmla="*/ 17 h 78"/>
                <a:gd name="T50" fmla="*/ 31 w 76"/>
                <a:gd name="T51" fmla="*/ 14 h 78"/>
                <a:gd name="T52" fmla="*/ 31 w 76"/>
                <a:gd name="T53" fmla="*/ 14 h 78"/>
                <a:gd name="T54" fmla="*/ 36 w 76"/>
                <a:gd name="T55" fmla="*/ 10 h 78"/>
                <a:gd name="T56" fmla="*/ 36 w 76"/>
                <a:gd name="T57" fmla="*/ 10 h 78"/>
                <a:gd name="T58" fmla="*/ 36 w 76"/>
                <a:gd name="T59" fmla="*/ 9 h 78"/>
                <a:gd name="T60" fmla="*/ 36 w 76"/>
                <a:gd name="T61" fmla="*/ 9 h 78"/>
                <a:gd name="T62" fmla="*/ 42 w 76"/>
                <a:gd name="T63" fmla="*/ 3 h 78"/>
                <a:gd name="T64" fmla="*/ 42 w 76"/>
                <a:gd name="T65" fmla="*/ 3 h 78"/>
                <a:gd name="T66" fmla="*/ 47 w 76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8">
                  <a:moveTo>
                    <a:pt x="47" y="0"/>
                  </a:moveTo>
                  <a:cubicBezTo>
                    <a:pt x="48" y="8"/>
                    <a:pt x="50" y="15"/>
                    <a:pt x="51" y="23"/>
                  </a:cubicBezTo>
                  <a:cubicBezTo>
                    <a:pt x="51" y="25"/>
                    <a:pt x="53" y="27"/>
                    <a:pt x="55" y="28"/>
                  </a:cubicBezTo>
                  <a:cubicBezTo>
                    <a:pt x="61" y="30"/>
                    <a:pt x="67" y="33"/>
                    <a:pt x="73" y="35"/>
                  </a:cubicBezTo>
                  <a:cubicBezTo>
                    <a:pt x="74" y="36"/>
                    <a:pt x="76" y="36"/>
                    <a:pt x="76" y="38"/>
                  </a:cubicBezTo>
                  <a:cubicBezTo>
                    <a:pt x="76" y="39"/>
                    <a:pt x="74" y="39"/>
                    <a:pt x="73" y="40"/>
                  </a:cubicBezTo>
                  <a:cubicBezTo>
                    <a:pt x="68" y="43"/>
                    <a:pt x="62" y="46"/>
                    <a:pt x="57" y="49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52" y="61"/>
                    <a:pt x="52" y="67"/>
                    <a:pt x="51" y="73"/>
                  </a:cubicBezTo>
                  <a:cubicBezTo>
                    <a:pt x="51" y="75"/>
                    <a:pt x="51" y="76"/>
                    <a:pt x="50" y="77"/>
                  </a:cubicBezTo>
                  <a:cubicBezTo>
                    <a:pt x="48" y="78"/>
                    <a:pt x="47" y="76"/>
                    <a:pt x="46" y="75"/>
                  </a:cubicBezTo>
                  <a:cubicBezTo>
                    <a:pt x="42" y="71"/>
                    <a:pt x="37" y="68"/>
                    <a:pt x="33" y="64"/>
                  </a:cubicBezTo>
                  <a:cubicBezTo>
                    <a:pt x="31" y="61"/>
                    <a:pt x="28" y="60"/>
                    <a:pt x="25" y="61"/>
                  </a:cubicBezTo>
                  <a:cubicBezTo>
                    <a:pt x="18" y="63"/>
                    <a:pt x="11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7" y="56"/>
                    <a:pt x="10" y="50"/>
                    <a:pt x="12" y="45"/>
                  </a:cubicBezTo>
                  <a:cubicBezTo>
                    <a:pt x="13" y="43"/>
                    <a:pt x="14" y="41"/>
                    <a:pt x="13" y="39"/>
                  </a:cubicBezTo>
                  <a:cubicBezTo>
                    <a:pt x="10" y="35"/>
                    <a:pt x="8" y="3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3"/>
                    <a:pt x="0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8"/>
                    <a:pt x="15" y="19"/>
                    <a:pt x="22" y="19"/>
                  </a:cubicBezTo>
                  <a:cubicBezTo>
                    <a:pt x="25" y="19"/>
                    <a:pt x="28" y="21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5" y="12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9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767630C-29BF-491F-B986-2C374BD44E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07127" y="-405518"/>
              <a:ext cx="69850" cy="71438"/>
            </a:xfrm>
            <a:custGeom>
              <a:avLst/>
              <a:gdLst>
                <a:gd name="T0" fmla="*/ 20 w 56"/>
                <a:gd name="T1" fmla="*/ 46 h 57"/>
                <a:gd name="T2" fmla="*/ 5 w 56"/>
                <a:gd name="T3" fmla="*/ 46 h 57"/>
                <a:gd name="T4" fmla="*/ 9 w 56"/>
                <a:gd name="T5" fmla="*/ 33 h 57"/>
                <a:gd name="T6" fmla="*/ 8 w 56"/>
                <a:gd name="T7" fmla="*/ 27 h 57"/>
                <a:gd name="T8" fmla="*/ 7 w 56"/>
                <a:gd name="T9" fmla="*/ 26 h 57"/>
                <a:gd name="T10" fmla="*/ 6 w 56"/>
                <a:gd name="T11" fmla="*/ 24 h 57"/>
                <a:gd name="T12" fmla="*/ 5 w 56"/>
                <a:gd name="T13" fmla="*/ 23 h 57"/>
                <a:gd name="T14" fmla="*/ 3 w 56"/>
                <a:gd name="T15" fmla="*/ 20 h 57"/>
                <a:gd name="T16" fmla="*/ 0 w 56"/>
                <a:gd name="T17" fmla="*/ 17 h 57"/>
                <a:gd name="T18" fmla="*/ 1 w 56"/>
                <a:gd name="T19" fmla="*/ 14 h 57"/>
                <a:gd name="T20" fmla="*/ 16 w 56"/>
                <a:gd name="T21" fmla="*/ 14 h 57"/>
                <a:gd name="T22" fmla="*/ 21 w 56"/>
                <a:gd name="T23" fmla="*/ 13 h 57"/>
                <a:gd name="T24" fmla="*/ 22 w 56"/>
                <a:gd name="T25" fmla="*/ 12 h 57"/>
                <a:gd name="T26" fmla="*/ 22 w 56"/>
                <a:gd name="T27" fmla="*/ 11 h 57"/>
                <a:gd name="T28" fmla="*/ 23 w 56"/>
                <a:gd name="T29" fmla="*/ 10 h 57"/>
                <a:gd name="T30" fmla="*/ 24 w 56"/>
                <a:gd name="T31" fmla="*/ 9 h 57"/>
                <a:gd name="T32" fmla="*/ 24 w 56"/>
                <a:gd name="T33" fmla="*/ 9 h 57"/>
                <a:gd name="T34" fmla="*/ 25 w 56"/>
                <a:gd name="T35" fmla="*/ 7 h 57"/>
                <a:gd name="T36" fmla="*/ 27 w 56"/>
                <a:gd name="T37" fmla="*/ 4 h 57"/>
                <a:gd name="T38" fmla="*/ 30 w 56"/>
                <a:gd name="T39" fmla="*/ 1 h 57"/>
                <a:gd name="T40" fmla="*/ 33 w 56"/>
                <a:gd name="T41" fmla="*/ 0 h 57"/>
                <a:gd name="T42" fmla="*/ 34 w 56"/>
                <a:gd name="T43" fmla="*/ 2 h 57"/>
                <a:gd name="T44" fmla="*/ 36 w 56"/>
                <a:gd name="T45" fmla="*/ 11 h 57"/>
                <a:gd name="T46" fmla="*/ 38 w 56"/>
                <a:gd name="T47" fmla="*/ 16 h 57"/>
                <a:gd name="T48" fmla="*/ 39 w 56"/>
                <a:gd name="T49" fmla="*/ 18 h 57"/>
                <a:gd name="T50" fmla="*/ 51 w 56"/>
                <a:gd name="T51" fmla="*/ 22 h 57"/>
                <a:gd name="T52" fmla="*/ 56 w 56"/>
                <a:gd name="T53" fmla="*/ 27 h 57"/>
                <a:gd name="T54" fmla="*/ 54 w 56"/>
                <a:gd name="T55" fmla="*/ 28 h 57"/>
                <a:gd name="T56" fmla="*/ 51 w 56"/>
                <a:gd name="T57" fmla="*/ 30 h 57"/>
                <a:gd name="T58" fmla="*/ 50 w 56"/>
                <a:gd name="T59" fmla="*/ 31 h 57"/>
                <a:gd name="T60" fmla="*/ 49 w 56"/>
                <a:gd name="T61" fmla="*/ 32 h 57"/>
                <a:gd name="T62" fmla="*/ 47 w 56"/>
                <a:gd name="T63" fmla="*/ 33 h 57"/>
                <a:gd name="T64" fmla="*/ 45 w 56"/>
                <a:gd name="T65" fmla="*/ 34 h 57"/>
                <a:gd name="T66" fmla="*/ 43 w 56"/>
                <a:gd name="T67" fmla="*/ 35 h 57"/>
                <a:gd name="T68" fmla="*/ 40 w 56"/>
                <a:gd name="T69" fmla="*/ 56 h 57"/>
                <a:gd name="T70" fmla="*/ 40 w 56"/>
                <a:gd name="T71" fmla="*/ 56 h 57"/>
                <a:gd name="T72" fmla="*/ 37 w 56"/>
                <a:gd name="T73" fmla="*/ 57 h 57"/>
                <a:gd name="T74" fmla="*/ 37 w 56"/>
                <a:gd name="T75" fmla="*/ 56 h 57"/>
                <a:gd name="T76" fmla="*/ 34 w 56"/>
                <a:gd name="T77" fmla="*/ 54 h 57"/>
                <a:gd name="T78" fmla="*/ 33 w 56"/>
                <a:gd name="T79" fmla="*/ 53 h 57"/>
                <a:gd name="T80" fmla="*/ 31 w 56"/>
                <a:gd name="T81" fmla="*/ 51 h 57"/>
                <a:gd name="T82" fmla="*/ 29 w 56"/>
                <a:gd name="T83" fmla="*/ 49 h 57"/>
                <a:gd name="T84" fmla="*/ 28 w 56"/>
                <a:gd name="T85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7">
                  <a:moveTo>
                    <a:pt x="28" y="48"/>
                  </a:moveTo>
                  <a:cubicBezTo>
                    <a:pt x="26" y="45"/>
                    <a:pt x="23" y="44"/>
                    <a:pt x="20" y="46"/>
                  </a:cubicBezTo>
                  <a:cubicBezTo>
                    <a:pt x="16" y="47"/>
                    <a:pt x="12" y="48"/>
                    <a:pt x="8" y="49"/>
                  </a:cubicBezTo>
                  <a:cubicBezTo>
                    <a:pt x="5" y="50"/>
                    <a:pt x="4" y="50"/>
                    <a:pt x="5" y="46"/>
                  </a:cubicBezTo>
                  <a:cubicBezTo>
                    <a:pt x="7" y="42"/>
                    <a:pt x="9" y="38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30"/>
                    <a:pt x="10" y="29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2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6" y="14"/>
                    <a:pt x="11" y="14"/>
                    <a:pt x="16" y="14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5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7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21"/>
                    <a:pt x="47" y="22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2" y="24"/>
                    <a:pt x="56" y="24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9"/>
                    <a:pt x="52" y="29"/>
                    <a:pt x="51" y="30"/>
                  </a:cubicBezTo>
                  <a:cubicBezTo>
                    <a:pt x="51" y="30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0" y="38"/>
                    <a:pt x="40" y="40"/>
                  </a:cubicBezTo>
                  <a:cubicBezTo>
                    <a:pt x="40" y="45"/>
                    <a:pt x="40" y="51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7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0"/>
                    <a:pt x="30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48A28976-2F87-4E3F-BB35-647640149A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27939" y="405694"/>
              <a:ext cx="63500" cy="63500"/>
            </a:xfrm>
            <a:custGeom>
              <a:avLst/>
              <a:gdLst>
                <a:gd name="T0" fmla="*/ 40 w 51"/>
                <a:gd name="T1" fmla="*/ 32 h 51"/>
                <a:gd name="T2" fmla="*/ 33 w 51"/>
                <a:gd name="T3" fmla="*/ 40 h 51"/>
                <a:gd name="T4" fmla="*/ 31 w 51"/>
                <a:gd name="T5" fmla="*/ 48 h 51"/>
                <a:gd name="T6" fmla="*/ 30 w 51"/>
                <a:gd name="T7" fmla="*/ 51 h 51"/>
                <a:gd name="T8" fmla="*/ 27 w 51"/>
                <a:gd name="T9" fmla="*/ 49 h 51"/>
                <a:gd name="T10" fmla="*/ 5 w 51"/>
                <a:gd name="T11" fmla="*/ 41 h 51"/>
                <a:gd name="T12" fmla="*/ 2 w 51"/>
                <a:gd name="T13" fmla="*/ 37 h 51"/>
                <a:gd name="T14" fmla="*/ 5 w 51"/>
                <a:gd name="T15" fmla="*/ 31 h 51"/>
                <a:gd name="T16" fmla="*/ 5 w 51"/>
                <a:gd name="T17" fmla="*/ 31 h 51"/>
                <a:gd name="T18" fmla="*/ 6 w 51"/>
                <a:gd name="T19" fmla="*/ 20 h 51"/>
                <a:gd name="T20" fmla="*/ 2 w 51"/>
                <a:gd name="T21" fmla="*/ 12 h 51"/>
                <a:gd name="T22" fmla="*/ 4 w 51"/>
                <a:gd name="T23" fmla="*/ 9 h 51"/>
                <a:gd name="T24" fmla="*/ 12 w 51"/>
                <a:gd name="T25" fmla="*/ 11 h 51"/>
                <a:gd name="T26" fmla="*/ 25 w 51"/>
                <a:gd name="T27" fmla="*/ 5 h 51"/>
                <a:gd name="T28" fmla="*/ 25 w 51"/>
                <a:gd name="T29" fmla="*/ 5 h 51"/>
                <a:gd name="T30" fmla="*/ 28 w 51"/>
                <a:gd name="T31" fmla="*/ 2 h 51"/>
                <a:gd name="T32" fmla="*/ 28 w 51"/>
                <a:gd name="T33" fmla="*/ 2 h 51"/>
                <a:gd name="T34" fmla="*/ 29 w 51"/>
                <a:gd name="T35" fmla="*/ 1 h 51"/>
                <a:gd name="T36" fmla="*/ 29 w 51"/>
                <a:gd name="T37" fmla="*/ 2 h 51"/>
                <a:gd name="T38" fmla="*/ 33 w 51"/>
                <a:gd name="T39" fmla="*/ 3 h 51"/>
                <a:gd name="T40" fmla="*/ 34 w 51"/>
                <a:gd name="T41" fmla="*/ 15 h 51"/>
                <a:gd name="T42" fmla="*/ 36 w 51"/>
                <a:gd name="T43" fmla="*/ 19 h 51"/>
                <a:gd name="T44" fmla="*/ 46 w 51"/>
                <a:gd name="T45" fmla="*/ 23 h 51"/>
                <a:gd name="T46" fmla="*/ 46 w 51"/>
                <a:gd name="T47" fmla="*/ 23 h 51"/>
                <a:gd name="T48" fmla="*/ 48 w 51"/>
                <a:gd name="T49" fmla="*/ 24 h 51"/>
                <a:gd name="T50" fmla="*/ 48 w 51"/>
                <a:gd name="T51" fmla="*/ 25 h 51"/>
                <a:gd name="T52" fmla="*/ 45 w 51"/>
                <a:gd name="T53" fmla="*/ 29 h 51"/>
                <a:gd name="T54" fmla="*/ 45 w 51"/>
                <a:gd name="T55" fmla="*/ 29 h 51"/>
                <a:gd name="T56" fmla="*/ 40 w 51"/>
                <a:gd name="T5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40" y="32"/>
                  </a:moveTo>
                  <a:cubicBezTo>
                    <a:pt x="35" y="33"/>
                    <a:pt x="33" y="35"/>
                    <a:pt x="33" y="40"/>
                  </a:cubicBezTo>
                  <a:cubicBezTo>
                    <a:pt x="33" y="42"/>
                    <a:pt x="32" y="45"/>
                    <a:pt x="31" y="48"/>
                  </a:cubicBezTo>
                  <a:cubicBezTo>
                    <a:pt x="31" y="49"/>
                    <a:pt x="31" y="50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2" y="40"/>
                    <a:pt x="14" y="38"/>
                    <a:pt x="5" y="41"/>
                  </a:cubicBezTo>
                  <a:cubicBezTo>
                    <a:pt x="2" y="42"/>
                    <a:pt x="0" y="40"/>
                    <a:pt x="2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9" y="24"/>
                    <a:pt x="6" y="20"/>
                  </a:cubicBezTo>
                  <a:cubicBezTo>
                    <a:pt x="5" y="18"/>
                    <a:pt x="4" y="15"/>
                    <a:pt x="2" y="12"/>
                  </a:cubicBezTo>
                  <a:cubicBezTo>
                    <a:pt x="1" y="10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8" y="13"/>
                    <a:pt x="22" y="1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4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31" y="0"/>
                    <a:pt x="32" y="0"/>
                    <a:pt x="33" y="3"/>
                  </a:cubicBezTo>
                  <a:cubicBezTo>
                    <a:pt x="33" y="7"/>
                    <a:pt x="34" y="11"/>
                    <a:pt x="34" y="15"/>
                  </a:cubicBezTo>
                  <a:cubicBezTo>
                    <a:pt x="34" y="16"/>
                    <a:pt x="34" y="18"/>
                    <a:pt x="36" y="19"/>
                  </a:cubicBezTo>
                  <a:cubicBezTo>
                    <a:pt x="39" y="20"/>
                    <a:pt x="42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7" y="24"/>
                    <a:pt x="48" y="24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51" y="28"/>
                    <a:pt x="46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0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D4C5400F-7827-4D58-B531-65677CB98A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5014" y="-261056"/>
              <a:ext cx="325438" cy="338138"/>
            </a:xfrm>
            <a:custGeom>
              <a:avLst/>
              <a:gdLst>
                <a:gd name="T0" fmla="*/ 137 w 261"/>
                <a:gd name="T1" fmla="*/ 33 h 271"/>
                <a:gd name="T2" fmla="*/ 138 w 261"/>
                <a:gd name="T3" fmla="*/ 34 h 271"/>
                <a:gd name="T4" fmla="*/ 152 w 261"/>
                <a:gd name="T5" fmla="*/ 50 h 271"/>
                <a:gd name="T6" fmla="*/ 165 w 261"/>
                <a:gd name="T7" fmla="*/ 65 h 271"/>
                <a:gd name="T8" fmla="*/ 172 w 261"/>
                <a:gd name="T9" fmla="*/ 68 h 271"/>
                <a:gd name="T10" fmla="*/ 229 w 261"/>
                <a:gd name="T11" fmla="*/ 61 h 271"/>
                <a:gd name="T12" fmla="*/ 254 w 261"/>
                <a:gd name="T13" fmla="*/ 58 h 271"/>
                <a:gd name="T14" fmla="*/ 260 w 261"/>
                <a:gd name="T15" fmla="*/ 59 h 271"/>
                <a:gd name="T16" fmla="*/ 259 w 261"/>
                <a:gd name="T17" fmla="*/ 66 h 271"/>
                <a:gd name="T18" fmla="*/ 219 w 261"/>
                <a:gd name="T19" fmla="*/ 133 h 271"/>
                <a:gd name="T20" fmla="*/ 218 w 261"/>
                <a:gd name="T21" fmla="*/ 148 h 271"/>
                <a:gd name="T22" fmla="*/ 251 w 261"/>
                <a:gd name="T23" fmla="*/ 218 h 271"/>
                <a:gd name="T24" fmla="*/ 252 w 261"/>
                <a:gd name="T25" fmla="*/ 221 h 271"/>
                <a:gd name="T26" fmla="*/ 252 w 261"/>
                <a:gd name="T27" fmla="*/ 226 h 271"/>
                <a:gd name="T28" fmla="*/ 247 w 261"/>
                <a:gd name="T29" fmla="*/ 227 h 271"/>
                <a:gd name="T30" fmla="*/ 221 w 261"/>
                <a:gd name="T31" fmla="*/ 222 h 271"/>
                <a:gd name="T32" fmla="*/ 164 w 261"/>
                <a:gd name="T33" fmla="*/ 209 h 271"/>
                <a:gd name="T34" fmla="*/ 158 w 261"/>
                <a:gd name="T35" fmla="*/ 211 h 271"/>
                <a:gd name="T36" fmla="*/ 98 w 261"/>
                <a:gd name="T37" fmla="*/ 267 h 271"/>
                <a:gd name="T38" fmla="*/ 91 w 261"/>
                <a:gd name="T39" fmla="*/ 270 h 271"/>
                <a:gd name="T40" fmla="*/ 88 w 261"/>
                <a:gd name="T41" fmla="*/ 263 h 271"/>
                <a:gd name="T42" fmla="*/ 80 w 261"/>
                <a:gd name="T43" fmla="*/ 182 h 271"/>
                <a:gd name="T44" fmla="*/ 76 w 261"/>
                <a:gd name="T45" fmla="*/ 175 h 271"/>
                <a:gd name="T46" fmla="*/ 15 w 261"/>
                <a:gd name="T47" fmla="*/ 141 h 271"/>
                <a:gd name="T48" fmla="*/ 3 w 261"/>
                <a:gd name="T49" fmla="*/ 135 h 271"/>
                <a:gd name="T50" fmla="*/ 0 w 261"/>
                <a:gd name="T51" fmla="*/ 130 h 271"/>
                <a:gd name="T52" fmla="*/ 4 w 261"/>
                <a:gd name="T53" fmla="*/ 126 h 271"/>
                <a:gd name="T54" fmla="*/ 57 w 261"/>
                <a:gd name="T55" fmla="*/ 103 h 271"/>
                <a:gd name="T56" fmla="*/ 79 w 261"/>
                <a:gd name="T57" fmla="*/ 93 h 271"/>
                <a:gd name="T58" fmla="*/ 85 w 261"/>
                <a:gd name="T59" fmla="*/ 86 h 271"/>
                <a:gd name="T60" fmla="*/ 95 w 261"/>
                <a:gd name="T61" fmla="*/ 37 h 271"/>
                <a:gd name="T62" fmla="*/ 101 w 261"/>
                <a:gd name="T63" fmla="*/ 6 h 271"/>
                <a:gd name="T64" fmla="*/ 104 w 261"/>
                <a:gd name="T65" fmla="*/ 0 h 271"/>
                <a:gd name="T66" fmla="*/ 111 w 261"/>
                <a:gd name="T67" fmla="*/ 4 h 271"/>
                <a:gd name="T68" fmla="*/ 136 w 261"/>
                <a:gd name="T69" fmla="*/ 32 h 271"/>
                <a:gd name="T70" fmla="*/ 137 w 261"/>
                <a:gd name="T71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71">
                  <a:moveTo>
                    <a:pt x="137" y="33"/>
                  </a:moveTo>
                  <a:cubicBezTo>
                    <a:pt x="138" y="33"/>
                    <a:pt x="138" y="34"/>
                    <a:pt x="138" y="34"/>
                  </a:cubicBezTo>
                  <a:cubicBezTo>
                    <a:pt x="142" y="40"/>
                    <a:pt x="147" y="45"/>
                    <a:pt x="152" y="50"/>
                  </a:cubicBezTo>
                  <a:cubicBezTo>
                    <a:pt x="156" y="55"/>
                    <a:pt x="161" y="60"/>
                    <a:pt x="165" y="65"/>
                  </a:cubicBezTo>
                  <a:cubicBezTo>
                    <a:pt x="167" y="68"/>
                    <a:pt x="169" y="68"/>
                    <a:pt x="172" y="68"/>
                  </a:cubicBezTo>
                  <a:cubicBezTo>
                    <a:pt x="191" y="65"/>
                    <a:pt x="210" y="63"/>
                    <a:pt x="229" y="61"/>
                  </a:cubicBezTo>
                  <a:cubicBezTo>
                    <a:pt x="238" y="60"/>
                    <a:pt x="246" y="59"/>
                    <a:pt x="254" y="58"/>
                  </a:cubicBezTo>
                  <a:cubicBezTo>
                    <a:pt x="256" y="57"/>
                    <a:pt x="259" y="57"/>
                    <a:pt x="260" y="59"/>
                  </a:cubicBezTo>
                  <a:cubicBezTo>
                    <a:pt x="261" y="62"/>
                    <a:pt x="261" y="64"/>
                    <a:pt x="259" y="66"/>
                  </a:cubicBezTo>
                  <a:cubicBezTo>
                    <a:pt x="246" y="88"/>
                    <a:pt x="233" y="111"/>
                    <a:pt x="219" y="133"/>
                  </a:cubicBezTo>
                  <a:cubicBezTo>
                    <a:pt x="216" y="138"/>
                    <a:pt x="216" y="142"/>
                    <a:pt x="218" y="148"/>
                  </a:cubicBezTo>
                  <a:cubicBezTo>
                    <a:pt x="230" y="171"/>
                    <a:pt x="240" y="194"/>
                    <a:pt x="251" y="218"/>
                  </a:cubicBezTo>
                  <a:cubicBezTo>
                    <a:pt x="251" y="219"/>
                    <a:pt x="252" y="220"/>
                    <a:pt x="252" y="221"/>
                  </a:cubicBezTo>
                  <a:cubicBezTo>
                    <a:pt x="253" y="223"/>
                    <a:pt x="254" y="224"/>
                    <a:pt x="252" y="226"/>
                  </a:cubicBezTo>
                  <a:cubicBezTo>
                    <a:pt x="251" y="228"/>
                    <a:pt x="249" y="228"/>
                    <a:pt x="247" y="227"/>
                  </a:cubicBezTo>
                  <a:cubicBezTo>
                    <a:pt x="238" y="226"/>
                    <a:pt x="230" y="224"/>
                    <a:pt x="221" y="222"/>
                  </a:cubicBezTo>
                  <a:cubicBezTo>
                    <a:pt x="202" y="217"/>
                    <a:pt x="183" y="213"/>
                    <a:pt x="164" y="209"/>
                  </a:cubicBezTo>
                  <a:cubicBezTo>
                    <a:pt x="161" y="208"/>
                    <a:pt x="159" y="210"/>
                    <a:pt x="158" y="211"/>
                  </a:cubicBezTo>
                  <a:cubicBezTo>
                    <a:pt x="138" y="230"/>
                    <a:pt x="118" y="248"/>
                    <a:pt x="98" y="267"/>
                  </a:cubicBezTo>
                  <a:cubicBezTo>
                    <a:pt x="96" y="269"/>
                    <a:pt x="94" y="271"/>
                    <a:pt x="91" y="270"/>
                  </a:cubicBezTo>
                  <a:cubicBezTo>
                    <a:pt x="88" y="269"/>
                    <a:pt x="88" y="266"/>
                    <a:pt x="88" y="263"/>
                  </a:cubicBezTo>
                  <a:cubicBezTo>
                    <a:pt x="85" y="236"/>
                    <a:pt x="83" y="209"/>
                    <a:pt x="80" y="182"/>
                  </a:cubicBezTo>
                  <a:cubicBezTo>
                    <a:pt x="80" y="179"/>
                    <a:pt x="79" y="177"/>
                    <a:pt x="76" y="175"/>
                  </a:cubicBezTo>
                  <a:cubicBezTo>
                    <a:pt x="56" y="164"/>
                    <a:pt x="35" y="153"/>
                    <a:pt x="15" y="141"/>
                  </a:cubicBezTo>
                  <a:cubicBezTo>
                    <a:pt x="11" y="139"/>
                    <a:pt x="7" y="137"/>
                    <a:pt x="3" y="135"/>
                  </a:cubicBezTo>
                  <a:cubicBezTo>
                    <a:pt x="1" y="134"/>
                    <a:pt x="0" y="133"/>
                    <a:pt x="0" y="130"/>
                  </a:cubicBezTo>
                  <a:cubicBezTo>
                    <a:pt x="0" y="127"/>
                    <a:pt x="2" y="126"/>
                    <a:pt x="4" y="126"/>
                  </a:cubicBezTo>
                  <a:cubicBezTo>
                    <a:pt x="22" y="118"/>
                    <a:pt x="40" y="110"/>
                    <a:pt x="57" y="103"/>
                  </a:cubicBezTo>
                  <a:cubicBezTo>
                    <a:pt x="65" y="99"/>
                    <a:pt x="72" y="96"/>
                    <a:pt x="79" y="93"/>
                  </a:cubicBezTo>
                  <a:cubicBezTo>
                    <a:pt x="83" y="92"/>
                    <a:pt x="84" y="89"/>
                    <a:pt x="85" y="86"/>
                  </a:cubicBezTo>
                  <a:cubicBezTo>
                    <a:pt x="88" y="70"/>
                    <a:pt x="91" y="53"/>
                    <a:pt x="95" y="37"/>
                  </a:cubicBezTo>
                  <a:cubicBezTo>
                    <a:pt x="97" y="27"/>
                    <a:pt x="99" y="16"/>
                    <a:pt x="101" y="6"/>
                  </a:cubicBezTo>
                  <a:cubicBezTo>
                    <a:pt x="101" y="4"/>
                    <a:pt x="101" y="1"/>
                    <a:pt x="104" y="0"/>
                  </a:cubicBezTo>
                  <a:cubicBezTo>
                    <a:pt x="107" y="0"/>
                    <a:pt x="109" y="2"/>
                    <a:pt x="111" y="4"/>
                  </a:cubicBezTo>
                  <a:cubicBezTo>
                    <a:pt x="119" y="13"/>
                    <a:pt x="127" y="22"/>
                    <a:pt x="136" y="32"/>
                  </a:cubicBezTo>
                  <a:cubicBezTo>
                    <a:pt x="136" y="32"/>
                    <a:pt x="137" y="33"/>
                    <a:pt x="1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5D9774F-B171-439D-B60E-1658BAF42A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0139" y="-318206"/>
              <a:ext cx="130175" cy="134938"/>
            </a:xfrm>
            <a:custGeom>
              <a:avLst/>
              <a:gdLst>
                <a:gd name="T0" fmla="*/ 99 w 105"/>
                <a:gd name="T1" fmla="*/ 92 h 108"/>
                <a:gd name="T2" fmla="*/ 71 w 105"/>
                <a:gd name="T3" fmla="*/ 87 h 108"/>
                <a:gd name="T4" fmla="*/ 65 w 105"/>
                <a:gd name="T5" fmla="*/ 85 h 108"/>
                <a:gd name="T6" fmla="*/ 61 w 105"/>
                <a:gd name="T7" fmla="*/ 86 h 108"/>
                <a:gd name="T8" fmla="*/ 57 w 105"/>
                <a:gd name="T9" fmla="*/ 90 h 108"/>
                <a:gd name="T10" fmla="*/ 53 w 105"/>
                <a:gd name="T11" fmla="*/ 93 h 108"/>
                <a:gd name="T12" fmla="*/ 52 w 105"/>
                <a:gd name="T13" fmla="*/ 94 h 108"/>
                <a:gd name="T14" fmla="*/ 49 w 105"/>
                <a:gd name="T15" fmla="*/ 96 h 108"/>
                <a:gd name="T16" fmla="*/ 46 w 105"/>
                <a:gd name="T17" fmla="*/ 99 h 108"/>
                <a:gd name="T18" fmla="*/ 45 w 105"/>
                <a:gd name="T19" fmla="*/ 100 h 108"/>
                <a:gd name="T20" fmla="*/ 42 w 105"/>
                <a:gd name="T21" fmla="*/ 103 h 108"/>
                <a:gd name="T22" fmla="*/ 41 w 105"/>
                <a:gd name="T23" fmla="*/ 103 h 108"/>
                <a:gd name="T24" fmla="*/ 40 w 105"/>
                <a:gd name="T25" fmla="*/ 104 h 108"/>
                <a:gd name="T26" fmla="*/ 39 w 105"/>
                <a:gd name="T27" fmla="*/ 105 h 108"/>
                <a:gd name="T28" fmla="*/ 38 w 105"/>
                <a:gd name="T29" fmla="*/ 106 h 108"/>
                <a:gd name="T30" fmla="*/ 37 w 105"/>
                <a:gd name="T31" fmla="*/ 107 h 108"/>
                <a:gd name="T32" fmla="*/ 35 w 105"/>
                <a:gd name="T33" fmla="*/ 108 h 108"/>
                <a:gd name="T34" fmla="*/ 35 w 105"/>
                <a:gd name="T35" fmla="*/ 108 h 108"/>
                <a:gd name="T36" fmla="*/ 31 w 105"/>
                <a:gd name="T37" fmla="*/ 75 h 108"/>
                <a:gd name="T38" fmla="*/ 4 w 105"/>
                <a:gd name="T39" fmla="*/ 54 h 108"/>
                <a:gd name="T40" fmla="*/ 4 w 105"/>
                <a:gd name="T41" fmla="*/ 48 h 108"/>
                <a:gd name="T42" fmla="*/ 35 w 105"/>
                <a:gd name="T43" fmla="*/ 32 h 108"/>
                <a:gd name="T44" fmla="*/ 43 w 105"/>
                <a:gd name="T45" fmla="*/ 1 h 108"/>
                <a:gd name="T46" fmla="*/ 64 w 105"/>
                <a:gd name="T47" fmla="*/ 24 h 108"/>
                <a:gd name="T48" fmla="*/ 100 w 105"/>
                <a:gd name="T49" fmla="*/ 25 h 108"/>
                <a:gd name="T50" fmla="*/ 104 w 105"/>
                <a:gd name="T51" fmla="*/ 30 h 108"/>
                <a:gd name="T52" fmla="*/ 102 w 105"/>
                <a:gd name="T53" fmla="*/ 33 h 108"/>
                <a:gd name="T54" fmla="*/ 100 w 105"/>
                <a:gd name="T55" fmla="*/ 35 h 108"/>
                <a:gd name="T56" fmla="*/ 99 w 105"/>
                <a:gd name="T57" fmla="*/ 38 h 108"/>
                <a:gd name="T58" fmla="*/ 97 w 105"/>
                <a:gd name="T59" fmla="*/ 40 h 108"/>
                <a:gd name="T60" fmla="*/ 93 w 105"/>
                <a:gd name="T61" fmla="*/ 47 h 108"/>
                <a:gd name="T62" fmla="*/ 91 w 105"/>
                <a:gd name="T63" fmla="*/ 50 h 108"/>
                <a:gd name="T64" fmla="*/ 89 w 105"/>
                <a:gd name="T65" fmla="*/ 54 h 108"/>
                <a:gd name="T66" fmla="*/ 88 w 105"/>
                <a:gd name="T67" fmla="*/ 64 h 108"/>
                <a:gd name="T68" fmla="*/ 90 w 105"/>
                <a:gd name="T69" fmla="*/ 68 h 108"/>
                <a:gd name="T70" fmla="*/ 92 w 105"/>
                <a:gd name="T71" fmla="*/ 72 h 108"/>
                <a:gd name="T72" fmla="*/ 93 w 105"/>
                <a:gd name="T73" fmla="*/ 74 h 108"/>
                <a:gd name="T74" fmla="*/ 96 w 105"/>
                <a:gd name="T7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8">
                  <a:moveTo>
                    <a:pt x="99" y="92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97" y="93"/>
                    <a:pt x="95" y="92"/>
                    <a:pt x="93" y="92"/>
                  </a:cubicBezTo>
                  <a:cubicBezTo>
                    <a:pt x="86" y="90"/>
                    <a:pt x="79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9" y="85"/>
                    <a:pt x="67" y="85"/>
                    <a:pt x="65" y="85"/>
                  </a:cubicBezTo>
                  <a:cubicBezTo>
                    <a:pt x="63" y="84"/>
                    <a:pt x="62" y="84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9" y="87"/>
                    <a:pt x="57" y="88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0"/>
                    <a:pt x="54" y="91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8" y="97"/>
                    <a:pt x="47" y="97"/>
                    <a:pt x="47" y="98"/>
                  </a:cubicBezTo>
                  <a:cubicBezTo>
                    <a:pt x="47" y="98"/>
                    <a:pt x="46" y="98"/>
                    <a:pt x="46" y="99"/>
                  </a:cubicBezTo>
                  <a:cubicBezTo>
                    <a:pt x="46" y="99"/>
                    <a:pt x="46" y="99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3" y="101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8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3" y="107"/>
                    <a:pt x="33" y="105"/>
                    <a:pt x="33" y="104"/>
                  </a:cubicBezTo>
                  <a:cubicBezTo>
                    <a:pt x="32" y="94"/>
                    <a:pt x="32" y="85"/>
                    <a:pt x="31" y="75"/>
                  </a:cubicBezTo>
                  <a:cubicBezTo>
                    <a:pt x="31" y="72"/>
                    <a:pt x="30" y="70"/>
                    <a:pt x="27" y="68"/>
                  </a:cubicBezTo>
                  <a:cubicBezTo>
                    <a:pt x="19" y="64"/>
                    <a:pt x="12" y="59"/>
                    <a:pt x="4" y="54"/>
                  </a:cubicBezTo>
                  <a:cubicBezTo>
                    <a:pt x="2" y="53"/>
                    <a:pt x="0" y="53"/>
                    <a:pt x="0" y="50"/>
                  </a:cubicBezTo>
                  <a:cubicBezTo>
                    <a:pt x="0" y="48"/>
                    <a:pt x="3" y="48"/>
                    <a:pt x="4" y="48"/>
                  </a:cubicBezTo>
                  <a:cubicBezTo>
                    <a:pt x="12" y="44"/>
                    <a:pt x="21" y="41"/>
                    <a:pt x="29" y="38"/>
                  </a:cubicBezTo>
                  <a:cubicBezTo>
                    <a:pt x="32" y="37"/>
                    <a:pt x="34" y="35"/>
                    <a:pt x="35" y="32"/>
                  </a:cubicBezTo>
                  <a:cubicBezTo>
                    <a:pt x="37" y="22"/>
                    <a:pt x="39" y="13"/>
                    <a:pt x="41" y="4"/>
                  </a:cubicBezTo>
                  <a:cubicBezTo>
                    <a:pt x="42" y="3"/>
                    <a:pt x="42" y="1"/>
                    <a:pt x="43" y="1"/>
                  </a:cubicBezTo>
                  <a:cubicBezTo>
                    <a:pt x="45" y="0"/>
                    <a:pt x="46" y="2"/>
                    <a:pt x="47" y="3"/>
                  </a:cubicBezTo>
                  <a:cubicBezTo>
                    <a:pt x="52" y="10"/>
                    <a:pt x="58" y="17"/>
                    <a:pt x="64" y="24"/>
                  </a:cubicBezTo>
                  <a:cubicBezTo>
                    <a:pt x="66" y="27"/>
                    <a:pt x="69" y="28"/>
                    <a:pt x="72" y="28"/>
                  </a:cubicBezTo>
                  <a:cubicBezTo>
                    <a:pt x="82" y="27"/>
                    <a:pt x="91" y="26"/>
                    <a:pt x="100" y="25"/>
                  </a:cubicBezTo>
                  <a:cubicBezTo>
                    <a:pt x="105" y="25"/>
                    <a:pt x="105" y="25"/>
                    <a:pt x="103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2" y="31"/>
                    <a:pt x="102" y="32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0" y="34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100" y="36"/>
                    <a:pt x="99" y="36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8" y="38"/>
                    <a:pt x="97" y="39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5" y="42"/>
                    <a:pt x="94" y="44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1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51"/>
                    <a:pt x="89" y="52"/>
                    <a:pt x="88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85" y="58"/>
                    <a:pt x="85" y="59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9" y="67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70"/>
                    <a:pt x="90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7"/>
                    <a:pt x="94" y="79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5"/>
                    <a:pt x="99" y="88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840D4A4-4DAA-49FF-ABE0-B9132DF166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39064" y="-162631"/>
              <a:ext cx="76200" cy="77788"/>
            </a:xfrm>
            <a:custGeom>
              <a:avLst/>
              <a:gdLst>
                <a:gd name="T0" fmla="*/ 13 w 61"/>
                <a:gd name="T1" fmla="*/ 54 h 62"/>
                <a:gd name="T2" fmla="*/ 10 w 61"/>
                <a:gd name="T3" fmla="*/ 55 h 62"/>
                <a:gd name="T4" fmla="*/ 6 w 61"/>
                <a:gd name="T5" fmla="*/ 50 h 62"/>
                <a:gd name="T6" fmla="*/ 10 w 61"/>
                <a:gd name="T7" fmla="*/ 39 h 62"/>
                <a:gd name="T8" fmla="*/ 9 w 61"/>
                <a:gd name="T9" fmla="*/ 31 h 62"/>
                <a:gd name="T10" fmla="*/ 2 w 61"/>
                <a:gd name="T11" fmla="*/ 21 h 62"/>
                <a:gd name="T12" fmla="*/ 5 w 61"/>
                <a:gd name="T13" fmla="*/ 15 h 62"/>
                <a:gd name="T14" fmla="*/ 17 w 61"/>
                <a:gd name="T15" fmla="*/ 16 h 62"/>
                <a:gd name="T16" fmla="*/ 24 w 61"/>
                <a:gd name="T17" fmla="*/ 13 h 62"/>
                <a:gd name="T18" fmla="*/ 31 w 61"/>
                <a:gd name="T19" fmla="*/ 3 h 62"/>
                <a:gd name="T20" fmla="*/ 36 w 61"/>
                <a:gd name="T21" fmla="*/ 1 h 62"/>
                <a:gd name="T22" fmla="*/ 38 w 61"/>
                <a:gd name="T23" fmla="*/ 5 h 62"/>
                <a:gd name="T24" fmla="*/ 41 w 61"/>
                <a:gd name="T25" fmla="*/ 16 h 62"/>
                <a:gd name="T26" fmla="*/ 47 w 61"/>
                <a:gd name="T27" fmla="*/ 22 h 62"/>
                <a:gd name="T28" fmla="*/ 57 w 61"/>
                <a:gd name="T29" fmla="*/ 25 h 62"/>
                <a:gd name="T30" fmla="*/ 57 w 61"/>
                <a:gd name="T31" fmla="*/ 25 h 62"/>
                <a:gd name="T32" fmla="*/ 57 w 61"/>
                <a:gd name="T33" fmla="*/ 25 h 62"/>
                <a:gd name="T34" fmla="*/ 61 w 61"/>
                <a:gd name="T35" fmla="*/ 27 h 62"/>
                <a:gd name="T36" fmla="*/ 61 w 61"/>
                <a:gd name="T37" fmla="*/ 27 h 62"/>
                <a:gd name="T38" fmla="*/ 61 w 61"/>
                <a:gd name="T39" fmla="*/ 30 h 62"/>
                <a:gd name="T40" fmla="*/ 61 w 61"/>
                <a:gd name="T41" fmla="*/ 30 h 62"/>
                <a:gd name="T42" fmla="*/ 60 w 61"/>
                <a:gd name="T43" fmla="*/ 32 h 62"/>
                <a:gd name="T44" fmla="*/ 60 w 61"/>
                <a:gd name="T45" fmla="*/ 32 h 62"/>
                <a:gd name="T46" fmla="*/ 54 w 61"/>
                <a:gd name="T47" fmla="*/ 36 h 62"/>
                <a:gd name="T48" fmla="*/ 54 w 61"/>
                <a:gd name="T49" fmla="*/ 36 h 62"/>
                <a:gd name="T50" fmla="*/ 53 w 61"/>
                <a:gd name="T51" fmla="*/ 37 h 62"/>
                <a:gd name="T52" fmla="*/ 53 w 61"/>
                <a:gd name="T53" fmla="*/ 37 h 62"/>
                <a:gd name="T54" fmla="*/ 51 w 61"/>
                <a:gd name="T55" fmla="*/ 38 h 62"/>
                <a:gd name="T56" fmla="*/ 51 w 61"/>
                <a:gd name="T57" fmla="*/ 38 h 62"/>
                <a:gd name="T58" fmla="*/ 51 w 61"/>
                <a:gd name="T59" fmla="*/ 38 h 62"/>
                <a:gd name="T60" fmla="*/ 50 w 61"/>
                <a:gd name="T61" fmla="*/ 39 h 62"/>
                <a:gd name="T62" fmla="*/ 49 w 61"/>
                <a:gd name="T63" fmla="*/ 39 h 62"/>
                <a:gd name="T64" fmla="*/ 45 w 61"/>
                <a:gd name="T65" fmla="*/ 44 h 62"/>
                <a:gd name="T66" fmla="*/ 44 w 61"/>
                <a:gd name="T67" fmla="*/ 61 h 62"/>
                <a:gd name="T68" fmla="*/ 45 w 61"/>
                <a:gd name="T69" fmla="*/ 61 h 62"/>
                <a:gd name="T70" fmla="*/ 37 w 61"/>
                <a:gd name="T71" fmla="*/ 60 h 62"/>
                <a:gd name="T72" fmla="*/ 37 w 61"/>
                <a:gd name="T73" fmla="*/ 60 h 62"/>
                <a:gd name="T74" fmla="*/ 36 w 61"/>
                <a:gd name="T75" fmla="*/ 59 h 62"/>
                <a:gd name="T76" fmla="*/ 36 w 61"/>
                <a:gd name="T77" fmla="*/ 59 h 62"/>
                <a:gd name="T78" fmla="*/ 34 w 61"/>
                <a:gd name="T79" fmla="*/ 58 h 62"/>
                <a:gd name="T80" fmla="*/ 34 w 61"/>
                <a:gd name="T81" fmla="*/ 58 h 62"/>
                <a:gd name="T82" fmla="*/ 32 w 61"/>
                <a:gd name="T83" fmla="*/ 56 h 62"/>
                <a:gd name="T84" fmla="*/ 32 w 61"/>
                <a:gd name="T85" fmla="*/ 56 h 62"/>
                <a:gd name="T86" fmla="*/ 19 w 61"/>
                <a:gd name="T87" fmla="*/ 53 h 62"/>
                <a:gd name="T88" fmla="*/ 19 w 61"/>
                <a:gd name="T89" fmla="*/ 53 h 62"/>
                <a:gd name="T90" fmla="*/ 13 w 61"/>
                <a:gd name="T91" fmla="*/ 54 h 62"/>
                <a:gd name="T92" fmla="*/ 13 w 61"/>
                <a:gd name="T9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2">
                  <a:moveTo>
                    <a:pt x="13" y="54"/>
                  </a:moveTo>
                  <a:cubicBezTo>
                    <a:pt x="12" y="54"/>
                    <a:pt x="11" y="55"/>
                    <a:pt x="10" y="55"/>
                  </a:cubicBezTo>
                  <a:cubicBezTo>
                    <a:pt x="6" y="55"/>
                    <a:pt x="4" y="53"/>
                    <a:pt x="6" y="50"/>
                  </a:cubicBezTo>
                  <a:cubicBezTo>
                    <a:pt x="7" y="46"/>
                    <a:pt x="8" y="42"/>
                    <a:pt x="10" y="39"/>
                  </a:cubicBezTo>
                  <a:cubicBezTo>
                    <a:pt x="11" y="36"/>
                    <a:pt x="11" y="33"/>
                    <a:pt x="9" y="31"/>
                  </a:cubicBezTo>
                  <a:cubicBezTo>
                    <a:pt x="7" y="28"/>
                    <a:pt x="4" y="24"/>
                    <a:pt x="2" y="21"/>
                  </a:cubicBezTo>
                  <a:cubicBezTo>
                    <a:pt x="0" y="17"/>
                    <a:pt x="1" y="15"/>
                    <a:pt x="5" y="15"/>
                  </a:cubicBezTo>
                  <a:cubicBezTo>
                    <a:pt x="9" y="15"/>
                    <a:pt x="13" y="15"/>
                    <a:pt x="17" y="16"/>
                  </a:cubicBezTo>
                  <a:cubicBezTo>
                    <a:pt x="20" y="16"/>
                    <a:pt x="22" y="15"/>
                    <a:pt x="24" y="13"/>
                  </a:cubicBezTo>
                  <a:cubicBezTo>
                    <a:pt x="26" y="9"/>
                    <a:pt x="29" y="6"/>
                    <a:pt x="31" y="3"/>
                  </a:cubicBezTo>
                  <a:cubicBezTo>
                    <a:pt x="32" y="2"/>
                    <a:pt x="34" y="0"/>
                    <a:pt x="36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8"/>
                    <a:pt x="41" y="12"/>
                    <a:pt x="41" y="16"/>
                  </a:cubicBezTo>
                  <a:cubicBezTo>
                    <a:pt x="42" y="19"/>
                    <a:pt x="44" y="21"/>
                    <a:pt x="47" y="22"/>
                  </a:cubicBezTo>
                  <a:cubicBezTo>
                    <a:pt x="50" y="23"/>
                    <a:pt x="54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5"/>
                    <a:pt x="60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40"/>
                    <a:pt x="45" y="41"/>
                    <a:pt x="45" y="44"/>
                  </a:cubicBezTo>
                  <a:cubicBezTo>
                    <a:pt x="45" y="50"/>
                    <a:pt x="45" y="55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2" y="62"/>
                    <a:pt x="39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3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0"/>
                    <a:pt x="26" y="49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858ADA6-E9AF-42D3-9895-3987E1C286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2852" y="564445"/>
              <a:ext cx="346075" cy="344488"/>
            </a:xfrm>
            <a:custGeom>
              <a:avLst/>
              <a:gdLst>
                <a:gd name="T0" fmla="*/ 100 w 278"/>
                <a:gd name="T1" fmla="*/ 265 h 277"/>
                <a:gd name="T2" fmla="*/ 88 w 278"/>
                <a:gd name="T3" fmla="*/ 273 h 277"/>
                <a:gd name="T4" fmla="*/ 81 w 278"/>
                <a:gd name="T5" fmla="*/ 277 h 277"/>
                <a:gd name="T6" fmla="*/ 73 w 278"/>
                <a:gd name="T7" fmla="*/ 269 h 277"/>
                <a:gd name="T8" fmla="*/ 74 w 278"/>
                <a:gd name="T9" fmla="*/ 216 h 277"/>
                <a:gd name="T10" fmla="*/ 75 w 278"/>
                <a:gd name="T11" fmla="*/ 183 h 277"/>
                <a:gd name="T12" fmla="*/ 73 w 278"/>
                <a:gd name="T13" fmla="*/ 180 h 277"/>
                <a:gd name="T14" fmla="*/ 46 w 278"/>
                <a:gd name="T15" fmla="*/ 160 h 277"/>
                <a:gd name="T16" fmla="*/ 46 w 278"/>
                <a:gd name="T17" fmla="*/ 160 h 277"/>
                <a:gd name="T18" fmla="*/ 45 w 278"/>
                <a:gd name="T19" fmla="*/ 159 h 277"/>
                <a:gd name="T20" fmla="*/ 45 w 278"/>
                <a:gd name="T21" fmla="*/ 159 h 277"/>
                <a:gd name="T22" fmla="*/ 33 w 278"/>
                <a:gd name="T23" fmla="*/ 150 h 277"/>
                <a:gd name="T24" fmla="*/ 4 w 278"/>
                <a:gd name="T25" fmla="*/ 129 h 277"/>
                <a:gd name="T26" fmla="*/ 1 w 278"/>
                <a:gd name="T27" fmla="*/ 121 h 277"/>
                <a:gd name="T28" fmla="*/ 7 w 278"/>
                <a:gd name="T29" fmla="*/ 115 h 277"/>
                <a:gd name="T30" fmla="*/ 86 w 278"/>
                <a:gd name="T31" fmla="*/ 92 h 277"/>
                <a:gd name="T32" fmla="*/ 92 w 278"/>
                <a:gd name="T33" fmla="*/ 86 h 277"/>
                <a:gd name="T34" fmla="*/ 117 w 278"/>
                <a:gd name="T35" fmla="*/ 8 h 277"/>
                <a:gd name="T36" fmla="*/ 123 w 278"/>
                <a:gd name="T37" fmla="*/ 1 h 277"/>
                <a:gd name="T38" fmla="*/ 132 w 278"/>
                <a:gd name="T39" fmla="*/ 6 h 277"/>
                <a:gd name="T40" fmla="*/ 178 w 278"/>
                <a:gd name="T41" fmla="*/ 73 h 277"/>
                <a:gd name="T42" fmla="*/ 186 w 278"/>
                <a:gd name="T43" fmla="*/ 77 h 277"/>
                <a:gd name="T44" fmla="*/ 267 w 278"/>
                <a:gd name="T45" fmla="*/ 77 h 277"/>
                <a:gd name="T46" fmla="*/ 275 w 278"/>
                <a:gd name="T47" fmla="*/ 79 h 277"/>
                <a:gd name="T48" fmla="*/ 275 w 278"/>
                <a:gd name="T49" fmla="*/ 90 h 277"/>
                <a:gd name="T50" fmla="*/ 244 w 278"/>
                <a:gd name="T51" fmla="*/ 130 h 277"/>
                <a:gd name="T52" fmla="*/ 224 w 278"/>
                <a:gd name="T53" fmla="*/ 156 h 277"/>
                <a:gd name="T54" fmla="*/ 223 w 278"/>
                <a:gd name="T55" fmla="*/ 163 h 277"/>
                <a:gd name="T56" fmla="*/ 248 w 278"/>
                <a:gd name="T57" fmla="*/ 241 h 277"/>
                <a:gd name="T58" fmla="*/ 247 w 278"/>
                <a:gd name="T59" fmla="*/ 251 h 277"/>
                <a:gd name="T60" fmla="*/ 238 w 278"/>
                <a:gd name="T61" fmla="*/ 252 h 277"/>
                <a:gd name="T62" fmla="*/ 161 w 278"/>
                <a:gd name="T63" fmla="*/ 225 h 277"/>
                <a:gd name="T64" fmla="*/ 152 w 278"/>
                <a:gd name="T65" fmla="*/ 226 h 277"/>
                <a:gd name="T66" fmla="*/ 103 w 278"/>
                <a:gd name="T67" fmla="*/ 262 h 277"/>
                <a:gd name="T68" fmla="*/ 100 w 278"/>
                <a:gd name="T69" fmla="*/ 265 h 277"/>
                <a:gd name="T70" fmla="*/ 100 w 278"/>
                <a:gd name="T71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8" h="277">
                  <a:moveTo>
                    <a:pt x="100" y="265"/>
                  </a:moveTo>
                  <a:cubicBezTo>
                    <a:pt x="95" y="267"/>
                    <a:pt x="92" y="270"/>
                    <a:pt x="88" y="273"/>
                  </a:cubicBezTo>
                  <a:cubicBezTo>
                    <a:pt x="86" y="275"/>
                    <a:pt x="84" y="276"/>
                    <a:pt x="81" y="277"/>
                  </a:cubicBezTo>
                  <a:cubicBezTo>
                    <a:pt x="77" y="277"/>
                    <a:pt x="73" y="274"/>
                    <a:pt x="73" y="269"/>
                  </a:cubicBezTo>
                  <a:cubicBezTo>
                    <a:pt x="73" y="252"/>
                    <a:pt x="74" y="234"/>
                    <a:pt x="74" y="216"/>
                  </a:cubicBezTo>
                  <a:cubicBezTo>
                    <a:pt x="74" y="205"/>
                    <a:pt x="75" y="194"/>
                    <a:pt x="75" y="183"/>
                  </a:cubicBezTo>
                  <a:cubicBezTo>
                    <a:pt x="75" y="182"/>
                    <a:pt x="75" y="180"/>
                    <a:pt x="73" y="180"/>
                  </a:cubicBezTo>
                  <a:cubicBezTo>
                    <a:pt x="64" y="173"/>
                    <a:pt x="56" y="166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5" y="160"/>
                    <a:pt x="45" y="160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1" y="155"/>
                    <a:pt x="37" y="153"/>
                    <a:pt x="33" y="150"/>
                  </a:cubicBezTo>
                  <a:cubicBezTo>
                    <a:pt x="23" y="143"/>
                    <a:pt x="14" y="136"/>
                    <a:pt x="4" y="129"/>
                  </a:cubicBezTo>
                  <a:cubicBezTo>
                    <a:pt x="1" y="127"/>
                    <a:pt x="0" y="125"/>
                    <a:pt x="1" y="121"/>
                  </a:cubicBezTo>
                  <a:cubicBezTo>
                    <a:pt x="1" y="117"/>
                    <a:pt x="4" y="116"/>
                    <a:pt x="7" y="115"/>
                  </a:cubicBezTo>
                  <a:cubicBezTo>
                    <a:pt x="33" y="107"/>
                    <a:pt x="60" y="100"/>
                    <a:pt x="86" y="92"/>
                  </a:cubicBezTo>
                  <a:cubicBezTo>
                    <a:pt x="89" y="91"/>
                    <a:pt x="91" y="89"/>
                    <a:pt x="92" y="86"/>
                  </a:cubicBezTo>
                  <a:cubicBezTo>
                    <a:pt x="100" y="60"/>
                    <a:pt x="109" y="34"/>
                    <a:pt x="117" y="8"/>
                  </a:cubicBezTo>
                  <a:cubicBezTo>
                    <a:pt x="118" y="5"/>
                    <a:pt x="120" y="2"/>
                    <a:pt x="123" y="1"/>
                  </a:cubicBezTo>
                  <a:cubicBezTo>
                    <a:pt x="127" y="0"/>
                    <a:pt x="130" y="3"/>
                    <a:pt x="132" y="6"/>
                  </a:cubicBezTo>
                  <a:cubicBezTo>
                    <a:pt x="147" y="28"/>
                    <a:pt x="163" y="50"/>
                    <a:pt x="178" y="73"/>
                  </a:cubicBezTo>
                  <a:cubicBezTo>
                    <a:pt x="180" y="76"/>
                    <a:pt x="183" y="77"/>
                    <a:pt x="186" y="77"/>
                  </a:cubicBezTo>
                  <a:cubicBezTo>
                    <a:pt x="213" y="77"/>
                    <a:pt x="240" y="77"/>
                    <a:pt x="267" y="77"/>
                  </a:cubicBezTo>
                  <a:cubicBezTo>
                    <a:pt x="270" y="77"/>
                    <a:pt x="272" y="77"/>
                    <a:pt x="275" y="79"/>
                  </a:cubicBezTo>
                  <a:cubicBezTo>
                    <a:pt x="278" y="82"/>
                    <a:pt x="278" y="86"/>
                    <a:pt x="275" y="90"/>
                  </a:cubicBezTo>
                  <a:cubicBezTo>
                    <a:pt x="265" y="103"/>
                    <a:pt x="254" y="117"/>
                    <a:pt x="244" y="130"/>
                  </a:cubicBezTo>
                  <a:cubicBezTo>
                    <a:pt x="237" y="139"/>
                    <a:pt x="231" y="148"/>
                    <a:pt x="224" y="156"/>
                  </a:cubicBezTo>
                  <a:cubicBezTo>
                    <a:pt x="222" y="158"/>
                    <a:pt x="222" y="161"/>
                    <a:pt x="223" y="163"/>
                  </a:cubicBezTo>
                  <a:cubicBezTo>
                    <a:pt x="231" y="189"/>
                    <a:pt x="240" y="215"/>
                    <a:pt x="248" y="241"/>
                  </a:cubicBezTo>
                  <a:cubicBezTo>
                    <a:pt x="249" y="245"/>
                    <a:pt x="250" y="248"/>
                    <a:pt x="247" y="251"/>
                  </a:cubicBezTo>
                  <a:cubicBezTo>
                    <a:pt x="244" y="254"/>
                    <a:pt x="241" y="253"/>
                    <a:pt x="238" y="252"/>
                  </a:cubicBezTo>
                  <a:cubicBezTo>
                    <a:pt x="212" y="243"/>
                    <a:pt x="187" y="234"/>
                    <a:pt x="161" y="225"/>
                  </a:cubicBezTo>
                  <a:cubicBezTo>
                    <a:pt x="158" y="224"/>
                    <a:pt x="155" y="224"/>
                    <a:pt x="152" y="226"/>
                  </a:cubicBezTo>
                  <a:cubicBezTo>
                    <a:pt x="136" y="238"/>
                    <a:pt x="120" y="250"/>
                    <a:pt x="103" y="262"/>
                  </a:cubicBezTo>
                  <a:cubicBezTo>
                    <a:pt x="102" y="263"/>
                    <a:pt x="101" y="263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289135F2-DD35-4C2E-86B2-2C04251F56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24789" y="415219"/>
              <a:ext cx="77788" cy="76200"/>
            </a:xfrm>
            <a:custGeom>
              <a:avLst/>
              <a:gdLst>
                <a:gd name="T0" fmla="*/ 16 w 62"/>
                <a:gd name="T1" fmla="*/ 49 h 61"/>
                <a:gd name="T2" fmla="*/ 8 w 62"/>
                <a:gd name="T3" fmla="*/ 33 h 61"/>
                <a:gd name="T4" fmla="*/ 2 w 62"/>
                <a:gd name="T5" fmla="*/ 28 h 61"/>
                <a:gd name="T6" fmla="*/ 3 w 62"/>
                <a:gd name="T7" fmla="*/ 25 h 61"/>
                <a:gd name="T8" fmla="*/ 16 w 62"/>
                <a:gd name="T9" fmla="*/ 21 h 61"/>
                <a:gd name="T10" fmla="*/ 22 w 62"/>
                <a:gd name="T11" fmla="*/ 15 h 61"/>
                <a:gd name="T12" fmla="*/ 26 w 62"/>
                <a:gd name="T13" fmla="*/ 3 h 61"/>
                <a:gd name="T14" fmla="*/ 28 w 62"/>
                <a:gd name="T15" fmla="*/ 0 h 61"/>
                <a:gd name="T16" fmla="*/ 31 w 62"/>
                <a:gd name="T17" fmla="*/ 2 h 61"/>
                <a:gd name="T18" fmla="*/ 38 w 62"/>
                <a:gd name="T19" fmla="*/ 13 h 61"/>
                <a:gd name="T20" fmla="*/ 46 w 62"/>
                <a:gd name="T21" fmla="*/ 17 h 61"/>
                <a:gd name="T22" fmla="*/ 58 w 62"/>
                <a:gd name="T23" fmla="*/ 18 h 61"/>
                <a:gd name="T24" fmla="*/ 61 w 62"/>
                <a:gd name="T25" fmla="*/ 19 h 61"/>
                <a:gd name="T26" fmla="*/ 60 w 62"/>
                <a:gd name="T27" fmla="*/ 22 h 61"/>
                <a:gd name="T28" fmla="*/ 53 w 62"/>
                <a:gd name="T29" fmla="*/ 31 h 61"/>
                <a:gd name="T30" fmla="*/ 51 w 62"/>
                <a:gd name="T31" fmla="*/ 41 h 61"/>
                <a:gd name="T32" fmla="*/ 55 w 62"/>
                <a:gd name="T33" fmla="*/ 53 h 61"/>
                <a:gd name="T34" fmla="*/ 52 w 62"/>
                <a:gd name="T35" fmla="*/ 56 h 61"/>
                <a:gd name="T36" fmla="*/ 38 w 62"/>
                <a:gd name="T37" fmla="*/ 51 h 61"/>
                <a:gd name="T38" fmla="*/ 31 w 62"/>
                <a:gd name="T39" fmla="*/ 52 h 61"/>
                <a:gd name="T40" fmla="*/ 20 w 62"/>
                <a:gd name="T41" fmla="*/ 60 h 61"/>
                <a:gd name="T42" fmla="*/ 17 w 62"/>
                <a:gd name="T43" fmla="*/ 61 h 61"/>
                <a:gd name="T44" fmla="*/ 16 w 62"/>
                <a:gd name="T45" fmla="*/ 58 h 61"/>
                <a:gd name="T46" fmla="*/ 16 w 62"/>
                <a:gd name="T4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61">
                  <a:moveTo>
                    <a:pt x="16" y="49"/>
                  </a:moveTo>
                  <a:cubicBezTo>
                    <a:pt x="19" y="42"/>
                    <a:pt x="15" y="37"/>
                    <a:pt x="8" y="33"/>
                  </a:cubicBezTo>
                  <a:cubicBezTo>
                    <a:pt x="6" y="32"/>
                    <a:pt x="4" y="30"/>
                    <a:pt x="2" y="28"/>
                  </a:cubicBezTo>
                  <a:cubicBezTo>
                    <a:pt x="0" y="27"/>
                    <a:pt x="0" y="25"/>
                    <a:pt x="3" y="25"/>
                  </a:cubicBezTo>
                  <a:cubicBezTo>
                    <a:pt x="7" y="23"/>
                    <a:pt x="11" y="22"/>
                    <a:pt x="16" y="21"/>
                  </a:cubicBezTo>
                  <a:cubicBezTo>
                    <a:pt x="19" y="20"/>
                    <a:pt x="21" y="19"/>
                    <a:pt x="22" y="15"/>
                  </a:cubicBezTo>
                  <a:cubicBezTo>
                    <a:pt x="23" y="11"/>
                    <a:pt x="25" y="7"/>
                    <a:pt x="26" y="3"/>
                  </a:cubicBezTo>
                  <a:cubicBezTo>
                    <a:pt x="27" y="2"/>
                    <a:pt x="27" y="0"/>
                    <a:pt x="28" y="0"/>
                  </a:cubicBezTo>
                  <a:cubicBezTo>
                    <a:pt x="30" y="0"/>
                    <a:pt x="30" y="2"/>
                    <a:pt x="31" y="2"/>
                  </a:cubicBezTo>
                  <a:cubicBezTo>
                    <a:pt x="33" y="6"/>
                    <a:pt x="36" y="9"/>
                    <a:pt x="38" y="13"/>
                  </a:cubicBezTo>
                  <a:cubicBezTo>
                    <a:pt x="40" y="17"/>
                    <a:pt x="42" y="18"/>
                    <a:pt x="46" y="17"/>
                  </a:cubicBezTo>
                  <a:cubicBezTo>
                    <a:pt x="50" y="17"/>
                    <a:pt x="54" y="17"/>
                    <a:pt x="58" y="18"/>
                  </a:cubicBezTo>
                  <a:cubicBezTo>
                    <a:pt x="59" y="18"/>
                    <a:pt x="61" y="17"/>
                    <a:pt x="61" y="19"/>
                  </a:cubicBezTo>
                  <a:cubicBezTo>
                    <a:pt x="62" y="20"/>
                    <a:pt x="61" y="21"/>
                    <a:pt x="60" y="22"/>
                  </a:cubicBezTo>
                  <a:cubicBezTo>
                    <a:pt x="58" y="25"/>
                    <a:pt x="56" y="28"/>
                    <a:pt x="53" y="31"/>
                  </a:cubicBezTo>
                  <a:cubicBezTo>
                    <a:pt x="50" y="34"/>
                    <a:pt x="49" y="37"/>
                    <a:pt x="51" y="41"/>
                  </a:cubicBezTo>
                  <a:cubicBezTo>
                    <a:pt x="52" y="45"/>
                    <a:pt x="53" y="49"/>
                    <a:pt x="55" y="53"/>
                  </a:cubicBezTo>
                  <a:cubicBezTo>
                    <a:pt x="56" y="56"/>
                    <a:pt x="54" y="57"/>
                    <a:pt x="52" y="56"/>
                  </a:cubicBezTo>
                  <a:cubicBezTo>
                    <a:pt x="47" y="54"/>
                    <a:pt x="42" y="53"/>
                    <a:pt x="38" y="51"/>
                  </a:cubicBezTo>
                  <a:cubicBezTo>
                    <a:pt x="36" y="50"/>
                    <a:pt x="34" y="50"/>
                    <a:pt x="31" y="52"/>
                  </a:cubicBezTo>
                  <a:cubicBezTo>
                    <a:pt x="28" y="54"/>
                    <a:pt x="24" y="57"/>
                    <a:pt x="20" y="60"/>
                  </a:cubicBezTo>
                  <a:cubicBezTo>
                    <a:pt x="19" y="61"/>
                    <a:pt x="18" y="61"/>
                    <a:pt x="17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5"/>
                    <a:pt x="16" y="53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AD4C4473-CC83-43BC-AD5A-61F6F0DDAE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42027" y="-472193"/>
              <a:ext cx="38100" cy="36513"/>
            </a:xfrm>
            <a:custGeom>
              <a:avLst/>
              <a:gdLst>
                <a:gd name="T0" fmla="*/ 14 w 30"/>
                <a:gd name="T1" fmla="*/ 29 h 29"/>
                <a:gd name="T2" fmla="*/ 0 w 30"/>
                <a:gd name="T3" fmla="*/ 18 h 29"/>
                <a:gd name="T4" fmla="*/ 1 w 30"/>
                <a:gd name="T5" fmla="*/ 16 h 29"/>
                <a:gd name="T6" fmla="*/ 7 w 30"/>
                <a:gd name="T7" fmla="*/ 2 h 29"/>
                <a:gd name="T8" fmla="*/ 9 w 30"/>
                <a:gd name="T9" fmla="*/ 1 h 29"/>
                <a:gd name="T10" fmla="*/ 10 w 30"/>
                <a:gd name="T11" fmla="*/ 1 h 29"/>
                <a:gd name="T12" fmla="*/ 22 w 30"/>
                <a:gd name="T13" fmla="*/ 2 h 29"/>
                <a:gd name="T14" fmla="*/ 25 w 30"/>
                <a:gd name="T15" fmla="*/ 2 h 29"/>
                <a:gd name="T16" fmla="*/ 25 w 30"/>
                <a:gd name="T17" fmla="*/ 5 h 29"/>
                <a:gd name="T18" fmla="*/ 28 w 30"/>
                <a:gd name="T19" fmla="*/ 16 h 29"/>
                <a:gd name="T20" fmla="*/ 30 w 30"/>
                <a:gd name="T21" fmla="*/ 19 h 29"/>
                <a:gd name="T22" fmla="*/ 27 w 30"/>
                <a:gd name="T23" fmla="*/ 20 h 29"/>
                <a:gd name="T24" fmla="*/ 17 w 30"/>
                <a:gd name="T25" fmla="*/ 26 h 29"/>
                <a:gd name="T26" fmla="*/ 14 w 30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cubicBezTo>
                    <a:pt x="12" y="22"/>
                    <a:pt x="8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6" y="13"/>
                    <a:pt x="9" y="9"/>
                    <a:pt x="7" y="2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4" y="5"/>
                    <a:pt x="18" y="5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3" y="9"/>
                    <a:pt x="24" y="13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2" y="19"/>
                    <a:pt x="18" y="22"/>
                    <a:pt x="17" y="26"/>
                  </a:cubicBezTo>
                  <a:cubicBezTo>
                    <a:pt x="16" y="28"/>
                    <a:pt x="1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F8C9D2A-A597-4E52-AE0E-6F553FCD4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00952" y="1275645"/>
              <a:ext cx="66675" cy="65088"/>
            </a:xfrm>
            <a:custGeom>
              <a:avLst/>
              <a:gdLst>
                <a:gd name="T0" fmla="*/ 44 w 54"/>
                <a:gd name="T1" fmla="*/ 39 h 53"/>
                <a:gd name="T2" fmla="*/ 39 w 54"/>
                <a:gd name="T3" fmla="*/ 38 h 53"/>
                <a:gd name="T4" fmla="*/ 32 w 54"/>
                <a:gd name="T5" fmla="*/ 42 h 53"/>
                <a:gd name="T6" fmla="*/ 26 w 54"/>
                <a:gd name="T7" fmla="*/ 51 h 53"/>
                <a:gd name="T8" fmla="*/ 22 w 54"/>
                <a:gd name="T9" fmla="*/ 50 h 53"/>
                <a:gd name="T10" fmla="*/ 19 w 54"/>
                <a:gd name="T11" fmla="*/ 40 h 53"/>
                <a:gd name="T12" fmla="*/ 13 w 54"/>
                <a:gd name="T13" fmla="*/ 34 h 53"/>
                <a:gd name="T14" fmla="*/ 2 w 54"/>
                <a:gd name="T15" fmla="*/ 30 h 53"/>
                <a:gd name="T16" fmla="*/ 2 w 54"/>
                <a:gd name="T17" fmla="*/ 27 h 53"/>
                <a:gd name="T18" fmla="*/ 11 w 54"/>
                <a:gd name="T19" fmla="*/ 21 h 53"/>
                <a:gd name="T20" fmla="*/ 15 w 54"/>
                <a:gd name="T21" fmla="*/ 12 h 53"/>
                <a:gd name="T22" fmla="*/ 15 w 54"/>
                <a:gd name="T23" fmla="*/ 3 h 53"/>
                <a:gd name="T24" fmla="*/ 16 w 54"/>
                <a:gd name="T25" fmla="*/ 0 h 53"/>
                <a:gd name="T26" fmla="*/ 19 w 54"/>
                <a:gd name="T27" fmla="*/ 1 h 53"/>
                <a:gd name="T28" fmla="*/ 27 w 54"/>
                <a:gd name="T29" fmla="*/ 8 h 53"/>
                <a:gd name="T30" fmla="*/ 34 w 54"/>
                <a:gd name="T31" fmla="*/ 9 h 53"/>
                <a:gd name="T32" fmla="*/ 45 w 54"/>
                <a:gd name="T33" fmla="*/ 6 h 53"/>
                <a:gd name="T34" fmla="*/ 48 w 54"/>
                <a:gd name="T35" fmla="*/ 8 h 53"/>
                <a:gd name="T36" fmla="*/ 44 w 54"/>
                <a:gd name="T37" fmla="*/ 19 h 53"/>
                <a:gd name="T38" fmla="*/ 45 w 54"/>
                <a:gd name="T39" fmla="*/ 26 h 53"/>
                <a:gd name="T40" fmla="*/ 52 w 54"/>
                <a:gd name="T41" fmla="*/ 35 h 53"/>
                <a:gd name="T42" fmla="*/ 53 w 54"/>
                <a:gd name="T43" fmla="*/ 38 h 53"/>
                <a:gd name="T44" fmla="*/ 50 w 54"/>
                <a:gd name="T45" fmla="*/ 39 h 53"/>
                <a:gd name="T46" fmla="*/ 44 w 54"/>
                <a:gd name="T47" fmla="*/ 39 h 53"/>
                <a:gd name="T48" fmla="*/ 44 w 54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44" y="39"/>
                  </a:moveTo>
                  <a:cubicBezTo>
                    <a:pt x="42" y="39"/>
                    <a:pt x="40" y="39"/>
                    <a:pt x="39" y="38"/>
                  </a:cubicBezTo>
                  <a:cubicBezTo>
                    <a:pt x="36" y="38"/>
                    <a:pt x="34" y="39"/>
                    <a:pt x="32" y="42"/>
                  </a:cubicBezTo>
                  <a:cubicBezTo>
                    <a:pt x="30" y="45"/>
                    <a:pt x="28" y="48"/>
                    <a:pt x="26" y="51"/>
                  </a:cubicBezTo>
                  <a:cubicBezTo>
                    <a:pt x="24" y="53"/>
                    <a:pt x="23" y="53"/>
                    <a:pt x="22" y="50"/>
                  </a:cubicBezTo>
                  <a:cubicBezTo>
                    <a:pt x="21" y="47"/>
                    <a:pt x="20" y="43"/>
                    <a:pt x="19" y="40"/>
                  </a:cubicBezTo>
                  <a:cubicBezTo>
                    <a:pt x="18" y="36"/>
                    <a:pt x="16" y="35"/>
                    <a:pt x="13" y="34"/>
                  </a:cubicBezTo>
                  <a:cubicBezTo>
                    <a:pt x="9" y="33"/>
                    <a:pt x="6" y="32"/>
                    <a:pt x="2" y="30"/>
                  </a:cubicBezTo>
                  <a:cubicBezTo>
                    <a:pt x="0" y="30"/>
                    <a:pt x="0" y="28"/>
                    <a:pt x="2" y="27"/>
                  </a:cubicBezTo>
                  <a:cubicBezTo>
                    <a:pt x="5" y="25"/>
                    <a:pt x="8" y="23"/>
                    <a:pt x="11" y="21"/>
                  </a:cubicBezTo>
                  <a:cubicBezTo>
                    <a:pt x="14" y="19"/>
                    <a:pt x="15" y="16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5" y="2"/>
                    <a:pt x="15" y="1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2" y="3"/>
                    <a:pt x="25" y="6"/>
                    <a:pt x="27" y="8"/>
                  </a:cubicBezTo>
                  <a:cubicBezTo>
                    <a:pt x="30" y="10"/>
                    <a:pt x="32" y="10"/>
                    <a:pt x="34" y="9"/>
                  </a:cubicBezTo>
                  <a:cubicBezTo>
                    <a:pt x="38" y="8"/>
                    <a:pt x="42" y="7"/>
                    <a:pt x="45" y="6"/>
                  </a:cubicBezTo>
                  <a:cubicBezTo>
                    <a:pt x="48" y="5"/>
                    <a:pt x="49" y="5"/>
                    <a:pt x="48" y="8"/>
                  </a:cubicBezTo>
                  <a:cubicBezTo>
                    <a:pt x="47" y="12"/>
                    <a:pt x="45" y="15"/>
                    <a:pt x="44" y="19"/>
                  </a:cubicBezTo>
                  <a:cubicBezTo>
                    <a:pt x="43" y="22"/>
                    <a:pt x="43" y="24"/>
                    <a:pt x="45" y="26"/>
                  </a:cubicBezTo>
                  <a:cubicBezTo>
                    <a:pt x="48" y="29"/>
                    <a:pt x="50" y="32"/>
                    <a:pt x="52" y="35"/>
                  </a:cubicBezTo>
                  <a:cubicBezTo>
                    <a:pt x="52" y="36"/>
                    <a:pt x="54" y="37"/>
                    <a:pt x="53" y="38"/>
                  </a:cubicBezTo>
                  <a:cubicBezTo>
                    <a:pt x="52" y="39"/>
                    <a:pt x="51" y="39"/>
                    <a:pt x="50" y="39"/>
                  </a:cubicBezTo>
                  <a:cubicBezTo>
                    <a:pt x="48" y="39"/>
                    <a:pt x="46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1BAA4CF7-B7A9-45D9-BD40-46A5488D0A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69227" y="1391532"/>
              <a:ext cx="57150" cy="55563"/>
            </a:xfrm>
            <a:custGeom>
              <a:avLst/>
              <a:gdLst>
                <a:gd name="T0" fmla="*/ 10 w 46"/>
                <a:gd name="T1" fmla="*/ 36 h 45"/>
                <a:gd name="T2" fmla="*/ 6 w 46"/>
                <a:gd name="T3" fmla="*/ 25 h 45"/>
                <a:gd name="T4" fmla="*/ 2 w 46"/>
                <a:gd name="T5" fmla="*/ 22 h 45"/>
                <a:gd name="T6" fmla="*/ 3 w 46"/>
                <a:gd name="T7" fmla="*/ 17 h 45"/>
                <a:gd name="T8" fmla="*/ 19 w 46"/>
                <a:gd name="T9" fmla="*/ 3 h 45"/>
                <a:gd name="T10" fmla="*/ 24 w 46"/>
                <a:gd name="T11" fmla="*/ 2 h 45"/>
                <a:gd name="T12" fmla="*/ 24 w 46"/>
                <a:gd name="T13" fmla="*/ 3 h 45"/>
                <a:gd name="T14" fmla="*/ 41 w 46"/>
                <a:gd name="T15" fmla="*/ 13 h 45"/>
                <a:gd name="T16" fmla="*/ 44 w 46"/>
                <a:gd name="T17" fmla="*/ 18 h 45"/>
                <a:gd name="T18" fmla="*/ 39 w 46"/>
                <a:gd name="T19" fmla="*/ 38 h 45"/>
                <a:gd name="T20" fmla="*/ 36 w 46"/>
                <a:gd name="T21" fmla="*/ 41 h 45"/>
                <a:gd name="T22" fmla="*/ 30 w 46"/>
                <a:gd name="T23" fmla="*/ 39 h 45"/>
                <a:gd name="T24" fmla="*/ 20 w 46"/>
                <a:gd name="T25" fmla="*/ 40 h 45"/>
                <a:gd name="T26" fmla="*/ 19 w 46"/>
                <a:gd name="T27" fmla="*/ 41 h 45"/>
                <a:gd name="T28" fmla="*/ 12 w 46"/>
                <a:gd name="T29" fmla="*/ 44 h 45"/>
                <a:gd name="T30" fmla="*/ 10 w 46"/>
                <a:gd name="T3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5">
                  <a:moveTo>
                    <a:pt x="10" y="36"/>
                  </a:moveTo>
                  <a:cubicBezTo>
                    <a:pt x="12" y="31"/>
                    <a:pt x="10" y="27"/>
                    <a:pt x="6" y="25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0" y="17"/>
                    <a:pt x="3" y="17"/>
                  </a:cubicBezTo>
                  <a:cubicBezTo>
                    <a:pt x="12" y="16"/>
                    <a:pt x="17" y="11"/>
                    <a:pt x="19" y="3"/>
                  </a:cubicBezTo>
                  <a:cubicBezTo>
                    <a:pt x="19" y="0"/>
                    <a:pt x="22" y="0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7" y="11"/>
                    <a:pt x="33" y="13"/>
                    <a:pt x="41" y="13"/>
                  </a:cubicBezTo>
                  <a:cubicBezTo>
                    <a:pt x="44" y="12"/>
                    <a:pt x="46" y="16"/>
                    <a:pt x="44" y="18"/>
                  </a:cubicBezTo>
                  <a:cubicBezTo>
                    <a:pt x="37" y="24"/>
                    <a:pt x="36" y="30"/>
                    <a:pt x="39" y="38"/>
                  </a:cubicBezTo>
                  <a:cubicBezTo>
                    <a:pt x="41" y="41"/>
                    <a:pt x="38" y="42"/>
                    <a:pt x="36" y="41"/>
                  </a:cubicBezTo>
                  <a:cubicBezTo>
                    <a:pt x="34" y="41"/>
                    <a:pt x="31" y="40"/>
                    <a:pt x="30" y="39"/>
                  </a:cubicBezTo>
                  <a:cubicBezTo>
                    <a:pt x="26" y="37"/>
                    <a:pt x="23" y="38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7" y="42"/>
                    <a:pt x="15" y="45"/>
                    <a:pt x="12" y="44"/>
                  </a:cubicBezTo>
                  <a:cubicBezTo>
                    <a:pt x="9" y="42"/>
                    <a:pt x="11" y="38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87C2D0A8-F98D-45D1-BFD3-43E9AC7003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65877" y="-499181"/>
              <a:ext cx="44450" cy="42863"/>
            </a:xfrm>
            <a:custGeom>
              <a:avLst/>
              <a:gdLst>
                <a:gd name="T0" fmla="*/ 30 w 36"/>
                <a:gd name="T1" fmla="*/ 5 h 35"/>
                <a:gd name="T2" fmla="*/ 30 w 36"/>
                <a:gd name="T3" fmla="*/ 7 h 35"/>
                <a:gd name="T4" fmla="*/ 33 w 36"/>
                <a:gd name="T5" fmla="*/ 18 h 35"/>
                <a:gd name="T6" fmla="*/ 35 w 36"/>
                <a:gd name="T7" fmla="*/ 23 h 35"/>
                <a:gd name="T8" fmla="*/ 30 w 36"/>
                <a:gd name="T9" fmla="*/ 25 h 35"/>
                <a:gd name="T10" fmla="*/ 21 w 36"/>
                <a:gd name="T11" fmla="*/ 31 h 35"/>
                <a:gd name="T12" fmla="*/ 17 w 36"/>
                <a:gd name="T13" fmla="*/ 34 h 35"/>
                <a:gd name="T14" fmla="*/ 14 w 36"/>
                <a:gd name="T15" fmla="*/ 31 h 35"/>
                <a:gd name="T16" fmla="*/ 5 w 36"/>
                <a:gd name="T17" fmla="*/ 24 h 35"/>
                <a:gd name="T18" fmla="*/ 0 w 36"/>
                <a:gd name="T19" fmla="*/ 21 h 35"/>
                <a:gd name="T20" fmla="*/ 3 w 36"/>
                <a:gd name="T21" fmla="*/ 17 h 35"/>
                <a:gd name="T22" fmla="*/ 7 w 36"/>
                <a:gd name="T23" fmla="*/ 5 h 35"/>
                <a:gd name="T24" fmla="*/ 8 w 36"/>
                <a:gd name="T25" fmla="*/ 1 h 35"/>
                <a:gd name="T26" fmla="*/ 12 w 36"/>
                <a:gd name="T27" fmla="*/ 2 h 35"/>
                <a:gd name="T28" fmla="*/ 26 w 36"/>
                <a:gd name="T29" fmla="*/ 2 h 35"/>
                <a:gd name="T30" fmla="*/ 30 w 36"/>
                <a:gd name="T3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0" y="5"/>
                  </a:moveTo>
                  <a:cubicBezTo>
                    <a:pt x="30" y="6"/>
                    <a:pt x="30" y="7"/>
                    <a:pt x="30" y="7"/>
                  </a:cubicBezTo>
                  <a:cubicBezTo>
                    <a:pt x="28" y="12"/>
                    <a:pt x="29" y="15"/>
                    <a:pt x="33" y="18"/>
                  </a:cubicBezTo>
                  <a:cubicBezTo>
                    <a:pt x="34" y="19"/>
                    <a:pt x="36" y="21"/>
                    <a:pt x="35" y="23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5" y="25"/>
                    <a:pt x="22" y="27"/>
                    <a:pt x="21" y="31"/>
                  </a:cubicBezTo>
                  <a:cubicBezTo>
                    <a:pt x="20" y="33"/>
                    <a:pt x="19" y="35"/>
                    <a:pt x="17" y="34"/>
                  </a:cubicBezTo>
                  <a:cubicBezTo>
                    <a:pt x="15" y="34"/>
                    <a:pt x="14" y="32"/>
                    <a:pt x="14" y="31"/>
                  </a:cubicBezTo>
                  <a:cubicBezTo>
                    <a:pt x="12" y="26"/>
                    <a:pt x="10" y="24"/>
                    <a:pt x="5" y="24"/>
                  </a:cubicBezTo>
                  <a:cubicBezTo>
                    <a:pt x="3" y="24"/>
                    <a:pt x="1" y="23"/>
                    <a:pt x="0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7" y="14"/>
                    <a:pt x="8" y="10"/>
                    <a:pt x="7" y="5"/>
                  </a:cubicBezTo>
                  <a:cubicBezTo>
                    <a:pt x="6" y="4"/>
                    <a:pt x="6" y="2"/>
                    <a:pt x="8" y="1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7" y="5"/>
                    <a:pt x="21" y="5"/>
                    <a:pt x="26" y="2"/>
                  </a:cubicBezTo>
                  <a:cubicBezTo>
                    <a:pt x="29" y="1"/>
                    <a:pt x="31" y="2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DF132935-7FF6-4FFE-8E76-5C971F6FDE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7339" y="-318206"/>
              <a:ext cx="95250" cy="95250"/>
            </a:xfrm>
            <a:custGeom>
              <a:avLst/>
              <a:gdLst>
                <a:gd name="T0" fmla="*/ 39 w 77"/>
                <a:gd name="T1" fmla="*/ 11 h 76"/>
                <a:gd name="T2" fmla="*/ 49 w 77"/>
                <a:gd name="T3" fmla="*/ 13 h 76"/>
                <a:gd name="T4" fmla="*/ 63 w 77"/>
                <a:gd name="T5" fmla="*/ 9 h 76"/>
                <a:gd name="T6" fmla="*/ 68 w 77"/>
                <a:gd name="T7" fmla="*/ 9 h 76"/>
                <a:gd name="T8" fmla="*/ 69 w 77"/>
                <a:gd name="T9" fmla="*/ 15 h 76"/>
                <a:gd name="T10" fmla="*/ 64 w 77"/>
                <a:gd name="T11" fmla="*/ 29 h 76"/>
                <a:gd name="T12" fmla="*/ 65 w 77"/>
                <a:gd name="T13" fmla="*/ 37 h 76"/>
                <a:gd name="T14" fmla="*/ 74 w 77"/>
                <a:gd name="T15" fmla="*/ 50 h 76"/>
                <a:gd name="T16" fmla="*/ 75 w 77"/>
                <a:gd name="T17" fmla="*/ 55 h 76"/>
                <a:gd name="T18" fmla="*/ 70 w 77"/>
                <a:gd name="T19" fmla="*/ 57 h 76"/>
                <a:gd name="T20" fmla="*/ 54 w 77"/>
                <a:gd name="T21" fmla="*/ 57 h 76"/>
                <a:gd name="T22" fmla="*/ 48 w 77"/>
                <a:gd name="T23" fmla="*/ 60 h 76"/>
                <a:gd name="T24" fmla="*/ 38 w 77"/>
                <a:gd name="T25" fmla="*/ 73 h 76"/>
                <a:gd name="T26" fmla="*/ 34 w 77"/>
                <a:gd name="T27" fmla="*/ 76 h 76"/>
                <a:gd name="T28" fmla="*/ 30 w 77"/>
                <a:gd name="T29" fmla="*/ 72 h 76"/>
                <a:gd name="T30" fmla="*/ 25 w 77"/>
                <a:gd name="T31" fmla="*/ 55 h 76"/>
                <a:gd name="T32" fmla="*/ 22 w 77"/>
                <a:gd name="T33" fmla="*/ 51 h 76"/>
                <a:gd name="T34" fmla="*/ 5 w 77"/>
                <a:gd name="T35" fmla="*/ 46 h 76"/>
                <a:gd name="T36" fmla="*/ 1 w 77"/>
                <a:gd name="T37" fmla="*/ 42 h 76"/>
                <a:gd name="T38" fmla="*/ 4 w 77"/>
                <a:gd name="T39" fmla="*/ 38 h 76"/>
                <a:gd name="T40" fmla="*/ 14 w 77"/>
                <a:gd name="T41" fmla="*/ 30 h 76"/>
                <a:gd name="T42" fmla="*/ 14 w 77"/>
                <a:gd name="T43" fmla="*/ 30 h 76"/>
                <a:gd name="T44" fmla="*/ 21 w 77"/>
                <a:gd name="T45" fmla="*/ 21 h 76"/>
                <a:gd name="T46" fmla="*/ 21 w 77"/>
                <a:gd name="T47" fmla="*/ 6 h 76"/>
                <a:gd name="T48" fmla="*/ 23 w 77"/>
                <a:gd name="T49" fmla="*/ 1 h 76"/>
                <a:gd name="T50" fmla="*/ 28 w 77"/>
                <a:gd name="T51" fmla="*/ 3 h 76"/>
                <a:gd name="T52" fmla="*/ 39 w 77"/>
                <a:gd name="T5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6">
                  <a:moveTo>
                    <a:pt x="39" y="11"/>
                  </a:moveTo>
                  <a:cubicBezTo>
                    <a:pt x="42" y="14"/>
                    <a:pt x="45" y="15"/>
                    <a:pt x="49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5" y="8"/>
                    <a:pt x="67" y="7"/>
                    <a:pt x="68" y="9"/>
                  </a:cubicBezTo>
                  <a:cubicBezTo>
                    <a:pt x="70" y="10"/>
                    <a:pt x="69" y="13"/>
                    <a:pt x="69" y="15"/>
                  </a:cubicBezTo>
                  <a:cubicBezTo>
                    <a:pt x="67" y="20"/>
                    <a:pt x="66" y="25"/>
                    <a:pt x="64" y="29"/>
                  </a:cubicBezTo>
                  <a:cubicBezTo>
                    <a:pt x="62" y="33"/>
                    <a:pt x="63" y="35"/>
                    <a:pt x="65" y="37"/>
                  </a:cubicBezTo>
                  <a:cubicBezTo>
                    <a:pt x="68" y="41"/>
                    <a:pt x="71" y="46"/>
                    <a:pt x="74" y="50"/>
                  </a:cubicBezTo>
                  <a:cubicBezTo>
                    <a:pt x="75" y="51"/>
                    <a:pt x="77" y="53"/>
                    <a:pt x="75" y="55"/>
                  </a:cubicBezTo>
                  <a:cubicBezTo>
                    <a:pt x="74" y="57"/>
                    <a:pt x="72" y="57"/>
                    <a:pt x="70" y="57"/>
                  </a:cubicBezTo>
                  <a:cubicBezTo>
                    <a:pt x="65" y="57"/>
                    <a:pt x="59" y="57"/>
                    <a:pt x="54" y="57"/>
                  </a:cubicBezTo>
                  <a:cubicBezTo>
                    <a:pt x="51" y="56"/>
                    <a:pt x="49" y="57"/>
                    <a:pt x="48" y="60"/>
                  </a:cubicBezTo>
                  <a:cubicBezTo>
                    <a:pt x="45" y="64"/>
                    <a:pt x="41" y="69"/>
                    <a:pt x="38" y="73"/>
                  </a:cubicBezTo>
                  <a:cubicBezTo>
                    <a:pt x="37" y="75"/>
                    <a:pt x="36" y="76"/>
                    <a:pt x="34" y="76"/>
                  </a:cubicBezTo>
                  <a:cubicBezTo>
                    <a:pt x="31" y="76"/>
                    <a:pt x="31" y="74"/>
                    <a:pt x="30" y="72"/>
                  </a:cubicBezTo>
                  <a:cubicBezTo>
                    <a:pt x="29" y="66"/>
                    <a:pt x="27" y="61"/>
                    <a:pt x="25" y="55"/>
                  </a:cubicBezTo>
                  <a:cubicBezTo>
                    <a:pt x="25" y="53"/>
                    <a:pt x="24" y="52"/>
                    <a:pt x="22" y="51"/>
                  </a:cubicBezTo>
                  <a:cubicBezTo>
                    <a:pt x="16" y="50"/>
                    <a:pt x="11" y="48"/>
                    <a:pt x="5" y="46"/>
                  </a:cubicBezTo>
                  <a:cubicBezTo>
                    <a:pt x="3" y="45"/>
                    <a:pt x="1" y="45"/>
                    <a:pt x="1" y="42"/>
                  </a:cubicBezTo>
                  <a:cubicBezTo>
                    <a:pt x="0" y="40"/>
                    <a:pt x="3" y="39"/>
                    <a:pt x="4" y="38"/>
                  </a:cubicBezTo>
                  <a:cubicBezTo>
                    <a:pt x="7" y="35"/>
                    <a:pt x="11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9" y="29"/>
                    <a:pt x="21" y="26"/>
                    <a:pt x="21" y="21"/>
                  </a:cubicBezTo>
                  <a:cubicBezTo>
                    <a:pt x="20" y="16"/>
                    <a:pt x="21" y="11"/>
                    <a:pt x="21" y="6"/>
                  </a:cubicBezTo>
                  <a:cubicBezTo>
                    <a:pt x="21" y="4"/>
                    <a:pt x="20" y="2"/>
                    <a:pt x="23" y="1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32" y="5"/>
                    <a:pt x="35" y="9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39CB5BBA-9F66-40E1-BE52-F90335D224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62739" y="-505531"/>
              <a:ext cx="69850" cy="69850"/>
            </a:xfrm>
            <a:custGeom>
              <a:avLst/>
              <a:gdLst>
                <a:gd name="T0" fmla="*/ 13 w 56"/>
                <a:gd name="T1" fmla="*/ 34 h 55"/>
                <a:gd name="T2" fmla="*/ 12 w 56"/>
                <a:gd name="T3" fmla="*/ 33 h 55"/>
                <a:gd name="T4" fmla="*/ 10 w 56"/>
                <a:gd name="T5" fmla="*/ 32 h 55"/>
                <a:gd name="T6" fmla="*/ 8 w 56"/>
                <a:gd name="T7" fmla="*/ 30 h 55"/>
                <a:gd name="T8" fmla="*/ 7 w 56"/>
                <a:gd name="T9" fmla="*/ 29 h 55"/>
                <a:gd name="T10" fmla="*/ 3 w 56"/>
                <a:gd name="T11" fmla="*/ 26 h 55"/>
                <a:gd name="T12" fmla="*/ 1 w 56"/>
                <a:gd name="T13" fmla="*/ 23 h 55"/>
                <a:gd name="T14" fmla="*/ 4 w 56"/>
                <a:gd name="T15" fmla="*/ 21 h 55"/>
                <a:gd name="T16" fmla="*/ 24 w 56"/>
                <a:gd name="T17" fmla="*/ 3 h 55"/>
                <a:gd name="T18" fmla="*/ 26 w 56"/>
                <a:gd name="T19" fmla="*/ 0 h 55"/>
                <a:gd name="T20" fmla="*/ 29 w 56"/>
                <a:gd name="T21" fmla="*/ 2 h 55"/>
                <a:gd name="T22" fmla="*/ 36 w 56"/>
                <a:gd name="T23" fmla="*/ 13 h 55"/>
                <a:gd name="T24" fmla="*/ 36 w 56"/>
                <a:gd name="T25" fmla="*/ 13 h 55"/>
                <a:gd name="T26" fmla="*/ 40 w 56"/>
                <a:gd name="T27" fmla="*/ 15 h 55"/>
                <a:gd name="T28" fmla="*/ 53 w 56"/>
                <a:gd name="T29" fmla="*/ 16 h 55"/>
                <a:gd name="T30" fmla="*/ 55 w 56"/>
                <a:gd name="T31" fmla="*/ 17 h 55"/>
                <a:gd name="T32" fmla="*/ 54 w 56"/>
                <a:gd name="T33" fmla="*/ 20 h 55"/>
                <a:gd name="T34" fmla="*/ 46 w 56"/>
                <a:gd name="T35" fmla="*/ 29 h 55"/>
                <a:gd name="T36" fmla="*/ 45 w 56"/>
                <a:gd name="T37" fmla="*/ 35 h 55"/>
                <a:gd name="T38" fmla="*/ 48 w 56"/>
                <a:gd name="T39" fmla="*/ 46 h 55"/>
                <a:gd name="T40" fmla="*/ 48 w 56"/>
                <a:gd name="T41" fmla="*/ 50 h 55"/>
                <a:gd name="T42" fmla="*/ 45 w 56"/>
                <a:gd name="T43" fmla="*/ 50 h 55"/>
                <a:gd name="T44" fmla="*/ 38 w 56"/>
                <a:gd name="T45" fmla="*/ 47 h 55"/>
                <a:gd name="T46" fmla="*/ 24 w 56"/>
                <a:gd name="T47" fmla="*/ 49 h 55"/>
                <a:gd name="T48" fmla="*/ 20 w 56"/>
                <a:gd name="T49" fmla="*/ 52 h 55"/>
                <a:gd name="T50" fmla="*/ 14 w 56"/>
                <a:gd name="T51" fmla="*/ 48 h 55"/>
                <a:gd name="T52" fmla="*/ 15 w 56"/>
                <a:gd name="T53" fmla="*/ 38 h 55"/>
                <a:gd name="T54" fmla="*/ 13 w 56"/>
                <a:gd name="T55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5">
                  <a:moveTo>
                    <a:pt x="13" y="34"/>
                  </a:moveTo>
                  <a:cubicBezTo>
                    <a:pt x="13" y="34"/>
                    <a:pt x="12" y="34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2" y="25"/>
                    <a:pt x="0" y="24"/>
                    <a:pt x="1" y="23"/>
                  </a:cubicBezTo>
                  <a:cubicBezTo>
                    <a:pt x="1" y="21"/>
                    <a:pt x="3" y="21"/>
                    <a:pt x="4" y="21"/>
                  </a:cubicBezTo>
                  <a:cubicBezTo>
                    <a:pt x="16" y="20"/>
                    <a:pt x="22" y="14"/>
                    <a:pt x="24" y="3"/>
                  </a:cubicBezTo>
                  <a:cubicBezTo>
                    <a:pt x="24" y="2"/>
                    <a:pt x="24" y="0"/>
                    <a:pt x="26" y="0"/>
                  </a:cubicBezTo>
                  <a:cubicBezTo>
                    <a:pt x="28" y="0"/>
                    <a:pt x="28" y="1"/>
                    <a:pt x="29" y="2"/>
                  </a:cubicBezTo>
                  <a:cubicBezTo>
                    <a:pt x="31" y="6"/>
                    <a:pt x="33" y="10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6"/>
                    <a:pt x="39" y="15"/>
                    <a:pt x="40" y="15"/>
                  </a:cubicBezTo>
                  <a:cubicBezTo>
                    <a:pt x="44" y="16"/>
                    <a:pt x="48" y="16"/>
                    <a:pt x="53" y="16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3"/>
                    <a:pt x="49" y="26"/>
                    <a:pt x="46" y="29"/>
                  </a:cubicBezTo>
                  <a:cubicBezTo>
                    <a:pt x="45" y="31"/>
                    <a:pt x="44" y="33"/>
                    <a:pt x="45" y="35"/>
                  </a:cubicBezTo>
                  <a:cubicBezTo>
                    <a:pt x="46" y="39"/>
                    <a:pt x="47" y="43"/>
                    <a:pt x="48" y="46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3" y="49"/>
                    <a:pt x="40" y="48"/>
                    <a:pt x="38" y="47"/>
                  </a:cubicBezTo>
                  <a:cubicBezTo>
                    <a:pt x="33" y="44"/>
                    <a:pt x="28" y="44"/>
                    <a:pt x="24" y="49"/>
                  </a:cubicBezTo>
                  <a:cubicBezTo>
                    <a:pt x="23" y="50"/>
                    <a:pt x="21" y="50"/>
                    <a:pt x="20" y="52"/>
                  </a:cubicBezTo>
                  <a:cubicBezTo>
                    <a:pt x="13" y="55"/>
                    <a:pt x="13" y="55"/>
                    <a:pt x="14" y="48"/>
                  </a:cubicBezTo>
                  <a:cubicBezTo>
                    <a:pt x="14" y="45"/>
                    <a:pt x="14" y="41"/>
                    <a:pt x="15" y="38"/>
                  </a:cubicBezTo>
                  <a:cubicBezTo>
                    <a:pt x="15" y="37"/>
                    <a:pt x="15" y="35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D79B154A-7736-44B2-BCDC-1A4290E77E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0602" y="507295"/>
              <a:ext cx="107950" cy="106363"/>
            </a:xfrm>
            <a:custGeom>
              <a:avLst/>
              <a:gdLst>
                <a:gd name="T0" fmla="*/ 11 w 87"/>
                <a:gd name="T1" fmla="*/ 76 h 86"/>
                <a:gd name="T2" fmla="*/ 17 w 87"/>
                <a:gd name="T3" fmla="*/ 55 h 86"/>
                <a:gd name="T4" fmla="*/ 15 w 87"/>
                <a:gd name="T5" fmla="*/ 46 h 86"/>
                <a:gd name="T6" fmla="*/ 2 w 87"/>
                <a:gd name="T7" fmla="*/ 30 h 86"/>
                <a:gd name="T8" fmla="*/ 1 w 87"/>
                <a:gd name="T9" fmla="*/ 26 h 86"/>
                <a:gd name="T10" fmla="*/ 4 w 87"/>
                <a:gd name="T11" fmla="*/ 25 h 86"/>
                <a:gd name="T12" fmla="*/ 24 w 87"/>
                <a:gd name="T13" fmla="*/ 25 h 86"/>
                <a:gd name="T14" fmla="*/ 34 w 87"/>
                <a:gd name="T15" fmla="*/ 19 h 86"/>
                <a:gd name="T16" fmla="*/ 45 w 87"/>
                <a:gd name="T17" fmla="*/ 2 h 86"/>
                <a:gd name="T18" fmla="*/ 47 w 87"/>
                <a:gd name="T19" fmla="*/ 0 h 86"/>
                <a:gd name="T20" fmla="*/ 49 w 87"/>
                <a:gd name="T21" fmla="*/ 3 h 86"/>
                <a:gd name="T22" fmla="*/ 57 w 87"/>
                <a:gd name="T23" fmla="*/ 24 h 86"/>
                <a:gd name="T24" fmla="*/ 62 w 87"/>
                <a:gd name="T25" fmla="*/ 29 h 86"/>
                <a:gd name="T26" fmla="*/ 84 w 87"/>
                <a:gd name="T27" fmla="*/ 35 h 86"/>
                <a:gd name="T28" fmla="*/ 87 w 87"/>
                <a:gd name="T29" fmla="*/ 37 h 86"/>
                <a:gd name="T30" fmla="*/ 85 w 87"/>
                <a:gd name="T31" fmla="*/ 39 h 86"/>
                <a:gd name="T32" fmla="*/ 68 w 87"/>
                <a:gd name="T33" fmla="*/ 52 h 86"/>
                <a:gd name="T34" fmla="*/ 64 w 87"/>
                <a:gd name="T35" fmla="*/ 61 h 86"/>
                <a:gd name="T36" fmla="*/ 65 w 87"/>
                <a:gd name="T37" fmla="*/ 81 h 86"/>
                <a:gd name="T38" fmla="*/ 64 w 87"/>
                <a:gd name="T39" fmla="*/ 85 h 86"/>
                <a:gd name="T40" fmla="*/ 60 w 87"/>
                <a:gd name="T41" fmla="*/ 84 h 86"/>
                <a:gd name="T42" fmla="*/ 43 w 87"/>
                <a:gd name="T43" fmla="*/ 72 h 86"/>
                <a:gd name="T44" fmla="*/ 34 w 87"/>
                <a:gd name="T45" fmla="*/ 71 h 86"/>
                <a:gd name="T46" fmla="*/ 14 w 87"/>
                <a:gd name="T47" fmla="*/ 79 h 86"/>
                <a:gd name="T48" fmla="*/ 11 w 87"/>
                <a:gd name="T4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6">
                  <a:moveTo>
                    <a:pt x="11" y="76"/>
                  </a:moveTo>
                  <a:cubicBezTo>
                    <a:pt x="13" y="69"/>
                    <a:pt x="15" y="62"/>
                    <a:pt x="17" y="55"/>
                  </a:cubicBezTo>
                  <a:cubicBezTo>
                    <a:pt x="18" y="51"/>
                    <a:pt x="18" y="49"/>
                    <a:pt x="15" y="46"/>
                  </a:cubicBezTo>
                  <a:cubicBezTo>
                    <a:pt x="11" y="41"/>
                    <a:pt x="6" y="35"/>
                    <a:pt x="2" y="30"/>
                  </a:cubicBezTo>
                  <a:cubicBezTo>
                    <a:pt x="1" y="29"/>
                    <a:pt x="0" y="28"/>
                    <a:pt x="1" y="26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11" y="25"/>
                    <a:pt x="18" y="25"/>
                    <a:pt x="24" y="25"/>
                  </a:cubicBezTo>
                  <a:cubicBezTo>
                    <a:pt x="29" y="25"/>
                    <a:pt x="31" y="23"/>
                    <a:pt x="34" y="19"/>
                  </a:cubicBezTo>
                  <a:cubicBezTo>
                    <a:pt x="37" y="14"/>
                    <a:pt x="41" y="8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49" y="2"/>
                    <a:pt x="49" y="3"/>
                  </a:cubicBezTo>
                  <a:cubicBezTo>
                    <a:pt x="52" y="10"/>
                    <a:pt x="54" y="17"/>
                    <a:pt x="57" y="24"/>
                  </a:cubicBezTo>
                  <a:cubicBezTo>
                    <a:pt x="58" y="27"/>
                    <a:pt x="59" y="28"/>
                    <a:pt x="62" y="29"/>
                  </a:cubicBezTo>
                  <a:cubicBezTo>
                    <a:pt x="69" y="31"/>
                    <a:pt x="77" y="33"/>
                    <a:pt x="84" y="35"/>
                  </a:cubicBezTo>
                  <a:cubicBezTo>
                    <a:pt x="85" y="35"/>
                    <a:pt x="86" y="35"/>
                    <a:pt x="87" y="37"/>
                  </a:cubicBezTo>
                  <a:cubicBezTo>
                    <a:pt x="87" y="38"/>
                    <a:pt x="86" y="39"/>
                    <a:pt x="85" y="39"/>
                  </a:cubicBezTo>
                  <a:cubicBezTo>
                    <a:pt x="79" y="43"/>
                    <a:pt x="74" y="48"/>
                    <a:pt x="68" y="52"/>
                  </a:cubicBezTo>
                  <a:cubicBezTo>
                    <a:pt x="65" y="54"/>
                    <a:pt x="63" y="57"/>
                    <a:pt x="64" y="61"/>
                  </a:cubicBezTo>
                  <a:cubicBezTo>
                    <a:pt x="65" y="68"/>
                    <a:pt x="65" y="75"/>
                    <a:pt x="65" y="81"/>
                  </a:cubicBezTo>
                  <a:cubicBezTo>
                    <a:pt x="65" y="83"/>
                    <a:pt x="66" y="84"/>
                    <a:pt x="64" y="85"/>
                  </a:cubicBezTo>
                  <a:cubicBezTo>
                    <a:pt x="63" y="86"/>
                    <a:pt x="62" y="85"/>
                    <a:pt x="60" y="84"/>
                  </a:cubicBezTo>
                  <a:cubicBezTo>
                    <a:pt x="55" y="80"/>
                    <a:pt x="49" y="76"/>
                    <a:pt x="43" y="72"/>
                  </a:cubicBezTo>
                  <a:cubicBezTo>
                    <a:pt x="40" y="70"/>
                    <a:pt x="37" y="70"/>
                    <a:pt x="34" y="71"/>
                  </a:cubicBezTo>
                  <a:cubicBezTo>
                    <a:pt x="27" y="74"/>
                    <a:pt x="21" y="76"/>
                    <a:pt x="14" y="79"/>
                  </a:cubicBezTo>
                  <a:cubicBezTo>
                    <a:pt x="12" y="80"/>
                    <a:pt x="10" y="80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 txBox="1">
            <a:spLocks noGrp="1"/>
          </p:cNvSpPr>
          <p:nvPr>
            <p:ph type="title"/>
          </p:nvPr>
        </p:nvSpPr>
        <p:spPr>
          <a:xfrm>
            <a:off x="2031225" y="2439775"/>
            <a:ext cx="24903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1637" name="Google Shape;1637;p45"/>
          <p:cNvSpPr txBox="1">
            <a:spLocks noGrp="1"/>
          </p:cNvSpPr>
          <p:nvPr>
            <p:ph type="subTitle" idx="1"/>
          </p:nvPr>
        </p:nvSpPr>
        <p:spPr>
          <a:xfrm>
            <a:off x="1726950" y="33364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476252" y="2072550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88" name="Google Shape;1688;p45"/>
          <p:cNvSpPr/>
          <p:nvPr/>
        </p:nvSpPr>
        <p:spPr>
          <a:xfrm>
            <a:off x="718038" y="2997573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45"/>
          <p:cNvSpPr/>
          <p:nvPr/>
        </p:nvSpPr>
        <p:spPr>
          <a:xfrm>
            <a:off x="2263138" y="115956"/>
            <a:ext cx="1011655" cy="704790"/>
          </a:xfrm>
          <a:custGeom>
            <a:avLst/>
            <a:gdLst/>
            <a:ahLst/>
            <a:cxnLst/>
            <a:rect l="l" t="t" r="r" b="b"/>
            <a:pathLst>
              <a:path w="27808" h="19373" extrusionOk="0">
                <a:moveTo>
                  <a:pt x="12108" y="0"/>
                </a:moveTo>
                <a:cubicBezTo>
                  <a:pt x="10225" y="0"/>
                  <a:pt x="8542" y="1440"/>
                  <a:pt x="8216" y="3394"/>
                </a:cubicBezTo>
                <a:lnTo>
                  <a:pt x="8216" y="3619"/>
                </a:lnTo>
                <a:cubicBezTo>
                  <a:pt x="8171" y="3619"/>
                  <a:pt x="8126" y="3619"/>
                  <a:pt x="8036" y="3529"/>
                </a:cubicBezTo>
                <a:cubicBezTo>
                  <a:pt x="7844" y="3500"/>
                  <a:pt x="7654" y="3486"/>
                  <a:pt x="7466" y="3486"/>
                </a:cubicBezTo>
                <a:cubicBezTo>
                  <a:pt x="5622" y="3486"/>
                  <a:pt x="4030" y="4854"/>
                  <a:pt x="3702" y="6779"/>
                </a:cubicBezTo>
                <a:cubicBezTo>
                  <a:pt x="3657" y="7095"/>
                  <a:pt x="3657" y="7456"/>
                  <a:pt x="3702" y="7772"/>
                </a:cubicBezTo>
                <a:cubicBezTo>
                  <a:pt x="1941" y="8359"/>
                  <a:pt x="723" y="9804"/>
                  <a:pt x="452" y="11655"/>
                </a:cubicBezTo>
                <a:cubicBezTo>
                  <a:pt x="0" y="14499"/>
                  <a:pt x="1896" y="17072"/>
                  <a:pt x="4740" y="17478"/>
                </a:cubicBezTo>
                <a:cubicBezTo>
                  <a:pt x="5001" y="17526"/>
                  <a:pt x="5259" y="17548"/>
                  <a:pt x="5514" y="17548"/>
                </a:cubicBezTo>
                <a:cubicBezTo>
                  <a:pt x="6229" y="17548"/>
                  <a:pt x="6919" y="17371"/>
                  <a:pt x="7584" y="17072"/>
                </a:cubicBezTo>
                <a:cubicBezTo>
                  <a:pt x="8036" y="17478"/>
                  <a:pt x="8668" y="17839"/>
                  <a:pt x="9345" y="17929"/>
                </a:cubicBezTo>
                <a:cubicBezTo>
                  <a:pt x="9531" y="17967"/>
                  <a:pt x="9714" y="17983"/>
                  <a:pt x="9893" y="17983"/>
                </a:cubicBezTo>
                <a:cubicBezTo>
                  <a:pt x="10363" y="17983"/>
                  <a:pt x="10803" y="17867"/>
                  <a:pt x="11196" y="17704"/>
                </a:cubicBezTo>
                <a:cubicBezTo>
                  <a:pt x="11737" y="18561"/>
                  <a:pt x="12550" y="19148"/>
                  <a:pt x="13633" y="19329"/>
                </a:cubicBezTo>
                <a:cubicBezTo>
                  <a:pt x="13814" y="19358"/>
                  <a:pt x="13993" y="19372"/>
                  <a:pt x="14170" y="19372"/>
                </a:cubicBezTo>
                <a:cubicBezTo>
                  <a:pt x="15360" y="19372"/>
                  <a:pt x="16429" y="18732"/>
                  <a:pt x="17019" y="17749"/>
                </a:cubicBezTo>
                <a:cubicBezTo>
                  <a:pt x="17516" y="18110"/>
                  <a:pt x="18148" y="18336"/>
                  <a:pt x="18825" y="18426"/>
                </a:cubicBezTo>
                <a:cubicBezTo>
                  <a:pt x="19072" y="18466"/>
                  <a:pt x="19316" y="18486"/>
                  <a:pt x="19557" y="18486"/>
                </a:cubicBezTo>
                <a:cubicBezTo>
                  <a:pt x="21473" y="18486"/>
                  <a:pt x="23144" y="17251"/>
                  <a:pt x="23745" y="15447"/>
                </a:cubicBezTo>
                <a:cubicBezTo>
                  <a:pt x="25551" y="14905"/>
                  <a:pt x="26995" y="13325"/>
                  <a:pt x="27357" y="11294"/>
                </a:cubicBezTo>
                <a:cubicBezTo>
                  <a:pt x="27808" y="8450"/>
                  <a:pt x="25822" y="5786"/>
                  <a:pt x="23023" y="5335"/>
                </a:cubicBezTo>
                <a:cubicBezTo>
                  <a:pt x="22842" y="5335"/>
                  <a:pt x="22707" y="5290"/>
                  <a:pt x="22571" y="5290"/>
                </a:cubicBezTo>
                <a:cubicBezTo>
                  <a:pt x="22707" y="3078"/>
                  <a:pt x="21217" y="1046"/>
                  <a:pt x="18960" y="730"/>
                </a:cubicBezTo>
                <a:cubicBezTo>
                  <a:pt x="18726" y="691"/>
                  <a:pt x="18495" y="673"/>
                  <a:pt x="18268" y="673"/>
                </a:cubicBezTo>
                <a:cubicBezTo>
                  <a:pt x="17180" y="673"/>
                  <a:pt x="16186" y="1104"/>
                  <a:pt x="15439" y="1814"/>
                </a:cubicBezTo>
                <a:cubicBezTo>
                  <a:pt x="14807" y="911"/>
                  <a:pt x="13859" y="234"/>
                  <a:pt x="12730" y="53"/>
                </a:cubicBezTo>
                <a:cubicBezTo>
                  <a:pt x="12522" y="18"/>
                  <a:pt x="12313" y="0"/>
                  <a:pt x="12108" y="0"/>
                </a:cubicBezTo>
                <a:close/>
              </a:path>
            </a:pathLst>
          </a:custGeom>
          <a:solidFill>
            <a:srgbClr val="F6FAFF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688;p45">
            <a:extLst>
              <a:ext uri="{FF2B5EF4-FFF2-40B4-BE49-F238E27FC236}">
                <a16:creationId xmlns:a16="http://schemas.microsoft.com/office/drawing/2014/main" id="{B30A393A-EB13-4F49-AD3E-62E6BBE24048}"/>
              </a:ext>
            </a:extLst>
          </p:cNvPr>
          <p:cNvSpPr/>
          <p:nvPr/>
        </p:nvSpPr>
        <p:spPr>
          <a:xfrm>
            <a:off x="1477879" y="2668517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688;p45">
            <a:extLst>
              <a:ext uri="{FF2B5EF4-FFF2-40B4-BE49-F238E27FC236}">
                <a16:creationId xmlns:a16="http://schemas.microsoft.com/office/drawing/2014/main" id="{0CF4CE5E-9242-4965-9172-3097D0E5C2E9}"/>
              </a:ext>
            </a:extLst>
          </p:cNvPr>
          <p:cNvSpPr/>
          <p:nvPr/>
        </p:nvSpPr>
        <p:spPr>
          <a:xfrm>
            <a:off x="1042591" y="1196260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688;p45">
            <a:extLst>
              <a:ext uri="{FF2B5EF4-FFF2-40B4-BE49-F238E27FC236}">
                <a16:creationId xmlns:a16="http://schemas.microsoft.com/office/drawing/2014/main" id="{717FC192-04E5-40E4-A458-0624561E0343}"/>
              </a:ext>
            </a:extLst>
          </p:cNvPr>
          <p:cNvSpPr/>
          <p:nvPr/>
        </p:nvSpPr>
        <p:spPr>
          <a:xfrm>
            <a:off x="1875444" y="1284540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688;p45">
            <a:extLst>
              <a:ext uri="{FF2B5EF4-FFF2-40B4-BE49-F238E27FC236}">
                <a16:creationId xmlns:a16="http://schemas.microsoft.com/office/drawing/2014/main" id="{3DDB7F82-B7A7-49FA-9872-013559B2F2FA}"/>
              </a:ext>
            </a:extLst>
          </p:cNvPr>
          <p:cNvSpPr/>
          <p:nvPr/>
        </p:nvSpPr>
        <p:spPr>
          <a:xfrm>
            <a:off x="2468230" y="3582232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688;p45">
            <a:extLst>
              <a:ext uri="{FF2B5EF4-FFF2-40B4-BE49-F238E27FC236}">
                <a16:creationId xmlns:a16="http://schemas.microsoft.com/office/drawing/2014/main" id="{7495BA6D-FD6A-46BA-A307-F36B9ED3D178}"/>
              </a:ext>
            </a:extLst>
          </p:cNvPr>
          <p:cNvSpPr/>
          <p:nvPr/>
        </p:nvSpPr>
        <p:spPr>
          <a:xfrm>
            <a:off x="3278517" y="3823752"/>
            <a:ext cx="1185571" cy="747823"/>
          </a:xfrm>
          <a:custGeom>
            <a:avLst/>
            <a:gdLst/>
            <a:ahLst/>
            <a:cxnLst/>
            <a:rect l="l" t="t" r="r" b="b"/>
            <a:pathLst>
              <a:path w="32278" h="20360" extrusionOk="0">
                <a:moveTo>
                  <a:pt x="15575" y="0"/>
                </a:moveTo>
                <a:cubicBezTo>
                  <a:pt x="14176" y="0"/>
                  <a:pt x="13002" y="677"/>
                  <a:pt x="12234" y="1716"/>
                </a:cubicBezTo>
                <a:cubicBezTo>
                  <a:pt x="11648" y="1490"/>
                  <a:pt x="10970" y="1309"/>
                  <a:pt x="10293" y="1309"/>
                </a:cubicBezTo>
                <a:cubicBezTo>
                  <a:pt x="7449" y="1309"/>
                  <a:pt x="5147" y="3567"/>
                  <a:pt x="4967" y="6365"/>
                </a:cubicBezTo>
                <a:cubicBezTo>
                  <a:pt x="2168" y="7042"/>
                  <a:pt x="1" y="9570"/>
                  <a:pt x="1" y="12595"/>
                </a:cubicBezTo>
                <a:cubicBezTo>
                  <a:pt x="1" y="16161"/>
                  <a:pt x="2890" y="19050"/>
                  <a:pt x="6456" y="19050"/>
                </a:cubicBezTo>
                <a:cubicBezTo>
                  <a:pt x="8262" y="19050"/>
                  <a:pt x="9887" y="18328"/>
                  <a:pt x="11061" y="17109"/>
                </a:cubicBezTo>
                <a:cubicBezTo>
                  <a:pt x="12189" y="19050"/>
                  <a:pt x="14266" y="20359"/>
                  <a:pt x="16658" y="20359"/>
                </a:cubicBezTo>
                <a:cubicBezTo>
                  <a:pt x="19186" y="20359"/>
                  <a:pt x="21398" y="18870"/>
                  <a:pt x="22482" y="16748"/>
                </a:cubicBezTo>
                <a:cubicBezTo>
                  <a:pt x="23430" y="17335"/>
                  <a:pt x="24603" y="17696"/>
                  <a:pt x="25867" y="17696"/>
                </a:cubicBezTo>
                <a:cubicBezTo>
                  <a:pt x="29388" y="17696"/>
                  <a:pt x="32278" y="14807"/>
                  <a:pt x="32278" y="11241"/>
                </a:cubicBezTo>
                <a:cubicBezTo>
                  <a:pt x="32278" y="7720"/>
                  <a:pt x="29388" y="4831"/>
                  <a:pt x="25867" y="4831"/>
                </a:cubicBezTo>
                <a:cubicBezTo>
                  <a:pt x="25642" y="4831"/>
                  <a:pt x="25416" y="4831"/>
                  <a:pt x="25190" y="4876"/>
                </a:cubicBezTo>
                <a:cubicBezTo>
                  <a:pt x="24874" y="2980"/>
                  <a:pt x="23249" y="1445"/>
                  <a:pt x="21218" y="1445"/>
                </a:cubicBezTo>
                <a:cubicBezTo>
                  <a:pt x="20450" y="1445"/>
                  <a:pt x="19683" y="1671"/>
                  <a:pt x="19096" y="2077"/>
                </a:cubicBezTo>
                <a:cubicBezTo>
                  <a:pt x="18419" y="813"/>
                  <a:pt x="17065" y="0"/>
                  <a:pt x="15575" y="0"/>
                </a:cubicBezTo>
                <a:close/>
              </a:path>
            </a:pathLst>
          </a:custGeom>
          <a:solidFill>
            <a:srgbClr val="00206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92F504E-A4D4-40E7-9C90-F774D4CACBFC}"/>
              </a:ext>
            </a:extLst>
          </p:cNvPr>
          <p:cNvSpPr>
            <a:spLocks noEditPoints="1"/>
          </p:cNvSpPr>
          <p:nvPr/>
        </p:nvSpPr>
        <p:spPr bwMode="auto">
          <a:xfrm>
            <a:off x="5074796" y="2621775"/>
            <a:ext cx="3716338" cy="1814513"/>
          </a:xfrm>
          <a:custGeom>
            <a:avLst/>
            <a:gdLst>
              <a:gd name="T0" fmla="*/ 511 w 676"/>
              <a:gd name="T1" fmla="*/ 302 h 330"/>
              <a:gd name="T2" fmla="*/ 475 w 676"/>
              <a:gd name="T3" fmla="*/ 295 h 330"/>
              <a:gd name="T4" fmla="*/ 466 w 676"/>
              <a:gd name="T5" fmla="*/ 297 h 330"/>
              <a:gd name="T6" fmla="*/ 351 w 676"/>
              <a:gd name="T7" fmla="*/ 314 h 330"/>
              <a:gd name="T8" fmla="*/ 341 w 676"/>
              <a:gd name="T9" fmla="*/ 314 h 330"/>
              <a:gd name="T10" fmla="*/ 203 w 676"/>
              <a:gd name="T11" fmla="*/ 285 h 330"/>
              <a:gd name="T12" fmla="*/ 195 w 676"/>
              <a:gd name="T13" fmla="*/ 283 h 330"/>
              <a:gd name="T14" fmla="*/ 82 w 676"/>
              <a:gd name="T15" fmla="*/ 250 h 330"/>
              <a:gd name="T16" fmla="*/ 74 w 676"/>
              <a:gd name="T17" fmla="*/ 247 h 330"/>
              <a:gd name="T18" fmla="*/ 28 w 676"/>
              <a:gd name="T19" fmla="*/ 237 h 330"/>
              <a:gd name="T20" fmla="*/ 6 w 676"/>
              <a:gd name="T21" fmla="*/ 176 h 330"/>
              <a:gd name="T22" fmla="*/ 74 w 676"/>
              <a:gd name="T23" fmla="*/ 116 h 330"/>
              <a:gd name="T24" fmla="*/ 78 w 676"/>
              <a:gd name="T25" fmla="*/ 116 h 330"/>
              <a:gd name="T26" fmla="*/ 111 w 676"/>
              <a:gd name="T27" fmla="*/ 106 h 330"/>
              <a:gd name="T28" fmla="*/ 175 w 676"/>
              <a:gd name="T29" fmla="*/ 86 h 330"/>
              <a:gd name="T30" fmla="*/ 187 w 676"/>
              <a:gd name="T31" fmla="*/ 81 h 330"/>
              <a:gd name="T32" fmla="*/ 270 w 676"/>
              <a:gd name="T33" fmla="*/ 46 h 330"/>
              <a:gd name="T34" fmla="*/ 278 w 676"/>
              <a:gd name="T35" fmla="*/ 43 h 330"/>
              <a:gd name="T36" fmla="*/ 376 w 676"/>
              <a:gd name="T37" fmla="*/ 5 h 330"/>
              <a:gd name="T38" fmla="*/ 481 w 676"/>
              <a:gd name="T39" fmla="*/ 65 h 330"/>
              <a:gd name="T40" fmla="*/ 489 w 676"/>
              <a:gd name="T41" fmla="*/ 70 h 330"/>
              <a:gd name="T42" fmla="*/ 577 w 676"/>
              <a:gd name="T43" fmla="*/ 106 h 330"/>
              <a:gd name="T44" fmla="*/ 590 w 676"/>
              <a:gd name="T45" fmla="*/ 111 h 330"/>
              <a:gd name="T46" fmla="*/ 673 w 676"/>
              <a:gd name="T47" fmla="*/ 176 h 330"/>
              <a:gd name="T48" fmla="*/ 650 w 676"/>
              <a:gd name="T49" fmla="*/ 235 h 330"/>
              <a:gd name="T50" fmla="*/ 616 w 676"/>
              <a:gd name="T51" fmla="*/ 247 h 330"/>
              <a:gd name="T52" fmla="*/ 607 w 676"/>
              <a:gd name="T53" fmla="*/ 252 h 330"/>
              <a:gd name="T54" fmla="*/ 511 w 676"/>
              <a:gd name="T55" fmla="*/ 302 h 330"/>
              <a:gd name="T56" fmla="*/ 474 w 676"/>
              <a:gd name="T57" fmla="*/ 91 h 330"/>
              <a:gd name="T58" fmla="*/ 472 w 676"/>
              <a:gd name="T59" fmla="*/ 88 h 330"/>
              <a:gd name="T60" fmla="*/ 285 w 676"/>
              <a:gd name="T61" fmla="*/ 63 h 330"/>
              <a:gd name="T62" fmla="*/ 277 w 676"/>
              <a:gd name="T63" fmla="*/ 66 h 330"/>
              <a:gd name="T64" fmla="*/ 194 w 676"/>
              <a:gd name="T65" fmla="*/ 102 h 330"/>
              <a:gd name="T66" fmla="*/ 187 w 676"/>
              <a:gd name="T67" fmla="*/ 105 h 330"/>
              <a:gd name="T68" fmla="*/ 105 w 676"/>
              <a:gd name="T69" fmla="*/ 135 h 330"/>
              <a:gd name="T70" fmla="*/ 98 w 676"/>
              <a:gd name="T71" fmla="*/ 137 h 330"/>
              <a:gd name="T72" fmla="*/ 24 w 676"/>
              <a:gd name="T73" fmla="*/ 181 h 330"/>
              <a:gd name="T74" fmla="*/ 45 w 676"/>
              <a:gd name="T75" fmla="*/ 225 h 330"/>
              <a:gd name="T76" fmla="*/ 81 w 676"/>
              <a:gd name="T77" fmla="*/ 227 h 330"/>
              <a:gd name="T78" fmla="*/ 91 w 676"/>
              <a:gd name="T79" fmla="*/ 231 h 330"/>
              <a:gd name="T80" fmla="*/ 199 w 676"/>
              <a:gd name="T81" fmla="*/ 263 h 330"/>
              <a:gd name="T82" fmla="*/ 209 w 676"/>
              <a:gd name="T83" fmla="*/ 265 h 330"/>
              <a:gd name="T84" fmla="*/ 237 w 676"/>
              <a:gd name="T85" fmla="*/ 288 h 330"/>
              <a:gd name="T86" fmla="*/ 341 w 676"/>
              <a:gd name="T87" fmla="*/ 295 h 330"/>
              <a:gd name="T88" fmla="*/ 351 w 676"/>
              <a:gd name="T89" fmla="*/ 295 h 330"/>
              <a:gd name="T90" fmla="*/ 461 w 676"/>
              <a:gd name="T91" fmla="*/ 277 h 330"/>
              <a:gd name="T92" fmla="*/ 473 w 676"/>
              <a:gd name="T93" fmla="*/ 275 h 330"/>
              <a:gd name="T94" fmla="*/ 594 w 676"/>
              <a:gd name="T95" fmla="*/ 238 h 330"/>
              <a:gd name="T96" fmla="*/ 611 w 676"/>
              <a:gd name="T97" fmla="*/ 229 h 330"/>
              <a:gd name="T98" fmla="*/ 655 w 676"/>
              <a:gd name="T99" fmla="*/ 197 h 330"/>
              <a:gd name="T100" fmla="*/ 604 w 676"/>
              <a:gd name="T101" fmla="*/ 129 h 330"/>
              <a:gd name="T102" fmla="*/ 572 w 676"/>
              <a:gd name="T103" fmla="*/ 132 h 330"/>
              <a:gd name="T104" fmla="*/ 474 w 676"/>
              <a:gd name="T105" fmla="*/ 91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6" h="330">
                <a:moveTo>
                  <a:pt x="511" y="302"/>
                </a:moveTo>
                <a:cubicBezTo>
                  <a:pt x="499" y="300"/>
                  <a:pt x="487" y="297"/>
                  <a:pt x="475" y="295"/>
                </a:cubicBezTo>
                <a:cubicBezTo>
                  <a:pt x="472" y="295"/>
                  <a:pt x="468" y="295"/>
                  <a:pt x="466" y="297"/>
                </a:cubicBezTo>
                <a:cubicBezTo>
                  <a:pt x="430" y="323"/>
                  <a:pt x="392" y="329"/>
                  <a:pt x="351" y="314"/>
                </a:cubicBezTo>
                <a:cubicBezTo>
                  <a:pt x="348" y="313"/>
                  <a:pt x="344" y="313"/>
                  <a:pt x="341" y="314"/>
                </a:cubicBezTo>
                <a:cubicBezTo>
                  <a:pt x="290" y="330"/>
                  <a:pt x="243" y="321"/>
                  <a:pt x="203" y="285"/>
                </a:cubicBezTo>
                <a:cubicBezTo>
                  <a:pt x="201" y="284"/>
                  <a:pt x="197" y="283"/>
                  <a:pt x="195" y="283"/>
                </a:cubicBezTo>
                <a:cubicBezTo>
                  <a:pt x="151" y="293"/>
                  <a:pt x="113" y="282"/>
                  <a:pt x="82" y="250"/>
                </a:cubicBezTo>
                <a:cubicBezTo>
                  <a:pt x="81" y="248"/>
                  <a:pt x="77" y="247"/>
                  <a:pt x="74" y="247"/>
                </a:cubicBezTo>
                <a:cubicBezTo>
                  <a:pt x="58" y="247"/>
                  <a:pt x="42" y="246"/>
                  <a:pt x="28" y="237"/>
                </a:cubicBezTo>
                <a:cubicBezTo>
                  <a:pt x="8" y="224"/>
                  <a:pt x="0" y="201"/>
                  <a:pt x="6" y="176"/>
                </a:cubicBezTo>
                <a:cubicBezTo>
                  <a:pt x="14" y="144"/>
                  <a:pt x="41" y="121"/>
                  <a:pt x="74" y="116"/>
                </a:cubicBezTo>
                <a:cubicBezTo>
                  <a:pt x="75" y="116"/>
                  <a:pt x="77" y="116"/>
                  <a:pt x="78" y="116"/>
                </a:cubicBezTo>
                <a:cubicBezTo>
                  <a:pt x="91" y="119"/>
                  <a:pt x="101" y="114"/>
                  <a:pt x="111" y="106"/>
                </a:cubicBezTo>
                <a:cubicBezTo>
                  <a:pt x="130" y="91"/>
                  <a:pt x="152" y="85"/>
                  <a:pt x="175" y="86"/>
                </a:cubicBezTo>
                <a:cubicBezTo>
                  <a:pt x="180" y="86"/>
                  <a:pt x="183" y="85"/>
                  <a:pt x="187" y="81"/>
                </a:cubicBezTo>
                <a:cubicBezTo>
                  <a:pt x="209" y="55"/>
                  <a:pt x="237" y="43"/>
                  <a:pt x="270" y="46"/>
                </a:cubicBezTo>
                <a:cubicBezTo>
                  <a:pt x="273" y="46"/>
                  <a:pt x="277" y="45"/>
                  <a:pt x="278" y="43"/>
                </a:cubicBezTo>
                <a:cubicBezTo>
                  <a:pt x="305" y="16"/>
                  <a:pt x="338" y="3"/>
                  <a:pt x="376" y="5"/>
                </a:cubicBezTo>
                <a:cubicBezTo>
                  <a:pt x="421" y="7"/>
                  <a:pt x="456" y="27"/>
                  <a:pt x="481" y="65"/>
                </a:cubicBezTo>
                <a:cubicBezTo>
                  <a:pt x="483" y="68"/>
                  <a:pt x="485" y="70"/>
                  <a:pt x="489" y="70"/>
                </a:cubicBezTo>
                <a:cubicBezTo>
                  <a:pt x="525" y="66"/>
                  <a:pt x="554" y="78"/>
                  <a:pt x="577" y="106"/>
                </a:cubicBezTo>
                <a:cubicBezTo>
                  <a:pt x="581" y="110"/>
                  <a:pt x="584" y="112"/>
                  <a:pt x="590" y="111"/>
                </a:cubicBezTo>
                <a:cubicBezTo>
                  <a:pt x="628" y="106"/>
                  <a:pt x="667" y="136"/>
                  <a:pt x="673" y="176"/>
                </a:cubicBezTo>
                <a:cubicBezTo>
                  <a:pt x="676" y="200"/>
                  <a:pt x="670" y="220"/>
                  <a:pt x="650" y="235"/>
                </a:cubicBezTo>
                <a:cubicBezTo>
                  <a:pt x="640" y="243"/>
                  <a:pt x="628" y="246"/>
                  <a:pt x="616" y="247"/>
                </a:cubicBezTo>
                <a:cubicBezTo>
                  <a:pt x="612" y="247"/>
                  <a:pt x="610" y="248"/>
                  <a:pt x="607" y="252"/>
                </a:cubicBezTo>
                <a:cubicBezTo>
                  <a:pt x="585" y="283"/>
                  <a:pt x="550" y="301"/>
                  <a:pt x="511" y="302"/>
                </a:cubicBezTo>
                <a:close/>
                <a:moveTo>
                  <a:pt x="474" y="91"/>
                </a:moveTo>
                <a:cubicBezTo>
                  <a:pt x="474" y="90"/>
                  <a:pt x="473" y="89"/>
                  <a:pt x="472" y="88"/>
                </a:cubicBezTo>
                <a:cubicBezTo>
                  <a:pt x="436" y="12"/>
                  <a:pt x="340" y="0"/>
                  <a:pt x="285" y="63"/>
                </a:cubicBezTo>
                <a:cubicBezTo>
                  <a:pt x="283" y="65"/>
                  <a:pt x="279" y="66"/>
                  <a:pt x="277" y="66"/>
                </a:cubicBezTo>
                <a:cubicBezTo>
                  <a:pt x="241" y="60"/>
                  <a:pt x="214" y="72"/>
                  <a:pt x="194" y="102"/>
                </a:cubicBezTo>
                <a:cubicBezTo>
                  <a:pt x="192" y="103"/>
                  <a:pt x="189" y="105"/>
                  <a:pt x="187" y="105"/>
                </a:cubicBezTo>
                <a:cubicBezTo>
                  <a:pt x="155" y="101"/>
                  <a:pt x="127" y="111"/>
                  <a:pt x="105" y="135"/>
                </a:cubicBezTo>
                <a:cubicBezTo>
                  <a:pt x="103" y="138"/>
                  <a:pt x="101" y="139"/>
                  <a:pt x="98" y="137"/>
                </a:cubicBezTo>
                <a:cubicBezTo>
                  <a:pt x="62" y="125"/>
                  <a:pt x="31" y="151"/>
                  <a:pt x="24" y="181"/>
                </a:cubicBezTo>
                <a:cubicBezTo>
                  <a:pt x="18" y="201"/>
                  <a:pt x="27" y="218"/>
                  <a:pt x="45" y="225"/>
                </a:cubicBezTo>
                <a:cubicBezTo>
                  <a:pt x="56" y="229"/>
                  <a:pt x="69" y="230"/>
                  <a:pt x="81" y="227"/>
                </a:cubicBezTo>
                <a:cubicBezTo>
                  <a:pt x="85" y="226"/>
                  <a:pt x="88" y="227"/>
                  <a:pt x="91" y="231"/>
                </a:cubicBezTo>
                <a:cubicBezTo>
                  <a:pt x="117" y="265"/>
                  <a:pt x="159" y="277"/>
                  <a:pt x="199" y="263"/>
                </a:cubicBezTo>
                <a:cubicBezTo>
                  <a:pt x="204" y="261"/>
                  <a:pt x="206" y="262"/>
                  <a:pt x="209" y="265"/>
                </a:cubicBezTo>
                <a:cubicBezTo>
                  <a:pt x="218" y="273"/>
                  <a:pt x="226" y="282"/>
                  <a:pt x="237" y="288"/>
                </a:cubicBezTo>
                <a:cubicBezTo>
                  <a:pt x="270" y="307"/>
                  <a:pt x="305" y="309"/>
                  <a:pt x="341" y="295"/>
                </a:cubicBezTo>
                <a:cubicBezTo>
                  <a:pt x="344" y="293"/>
                  <a:pt x="349" y="293"/>
                  <a:pt x="351" y="295"/>
                </a:cubicBezTo>
                <a:cubicBezTo>
                  <a:pt x="387" y="312"/>
                  <a:pt x="432" y="305"/>
                  <a:pt x="461" y="277"/>
                </a:cubicBezTo>
                <a:cubicBezTo>
                  <a:pt x="465" y="273"/>
                  <a:pt x="468" y="273"/>
                  <a:pt x="473" y="275"/>
                </a:cubicBezTo>
                <a:cubicBezTo>
                  <a:pt x="517" y="294"/>
                  <a:pt x="568" y="278"/>
                  <a:pt x="594" y="238"/>
                </a:cubicBezTo>
                <a:cubicBezTo>
                  <a:pt x="598" y="232"/>
                  <a:pt x="602" y="229"/>
                  <a:pt x="611" y="229"/>
                </a:cubicBezTo>
                <a:cubicBezTo>
                  <a:pt x="634" y="229"/>
                  <a:pt x="651" y="217"/>
                  <a:pt x="655" y="197"/>
                </a:cubicBezTo>
                <a:cubicBezTo>
                  <a:pt x="661" y="165"/>
                  <a:pt x="636" y="132"/>
                  <a:pt x="604" y="129"/>
                </a:cubicBezTo>
                <a:cubicBezTo>
                  <a:pt x="594" y="129"/>
                  <a:pt x="583" y="131"/>
                  <a:pt x="572" y="132"/>
                </a:cubicBezTo>
                <a:cubicBezTo>
                  <a:pt x="556" y="99"/>
                  <a:pt x="520" y="78"/>
                  <a:pt x="474" y="9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550C7A0-9883-451A-8316-66EBE69BD9B9}"/>
              </a:ext>
            </a:extLst>
          </p:cNvPr>
          <p:cNvSpPr>
            <a:spLocks/>
          </p:cNvSpPr>
          <p:nvPr/>
        </p:nvSpPr>
        <p:spPr bwMode="auto">
          <a:xfrm>
            <a:off x="5657409" y="940612"/>
            <a:ext cx="1347788" cy="1709738"/>
          </a:xfrm>
          <a:custGeom>
            <a:avLst/>
            <a:gdLst>
              <a:gd name="T0" fmla="*/ 172 w 245"/>
              <a:gd name="T1" fmla="*/ 10 h 311"/>
              <a:gd name="T2" fmla="*/ 134 w 245"/>
              <a:gd name="T3" fmla="*/ 40 h 311"/>
              <a:gd name="T4" fmla="*/ 123 w 245"/>
              <a:gd name="T5" fmla="*/ 222 h 311"/>
              <a:gd name="T6" fmla="*/ 231 w 245"/>
              <a:gd name="T7" fmla="*/ 274 h 311"/>
              <a:gd name="T8" fmla="*/ 244 w 245"/>
              <a:gd name="T9" fmla="*/ 276 h 311"/>
              <a:gd name="T10" fmla="*/ 245 w 245"/>
              <a:gd name="T11" fmla="*/ 276 h 311"/>
              <a:gd name="T12" fmla="*/ 91 w 245"/>
              <a:gd name="T13" fmla="*/ 280 h 311"/>
              <a:gd name="T14" fmla="*/ 28 w 245"/>
              <a:gd name="T15" fmla="*/ 94 h 311"/>
              <a:gd name="T16" fmla="*/ 172 w 245"/>
              <a:gd name="T17" fmla="*/ 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311">
                <a:moveTo>
                  <a:pt x="172" y="10"/>
                </a:moveTo>
                <a:cubicBezTo>
                  <a:pt x="160" y="20"/>
                  <a:pt x="146" y="29"/>
                  <a:pt x="134" y="40"/>
                </a:cubicBezTo>
                <a:cubicBezTo>
                  <a:pt x="79" y="92"/>
                  <a:pt x="76" y="169"/>
                  <a:pt x="123" y="222"/>
                </a:cubicBezTo>
                <a:cubicBezTo>
                  <a:pt x="151" y="255"/>
                  <a:pt x="188" y="270"/>
                  <a:pt x="231" y="274"/>
                </a:cubicBezTo>
                <a:cubicBezTo>
                  <a:pt x="235" y="275"/>
                  <a:pt x="240" y="275"/>
                  <a:pt x="244" y="276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11" y="305"/>
                  <a:pt x="143" y="311"/>
                  <a:pt x="91" y="280"/>
                </a:cubicBezTo>
                <a:cubicBezTo>
                  <a:pt x="23" y="239"/>
                  <a:pt x="0" y="160"/>
                  <a:pt x="28" y="94"/>
                </a:cubicBezTo>
                <a:cubicBezTo>
                  <a:pt x="55" y="32"/>
                  <a:pt x="122" y="0"/>
                  <a:pt x="172" y="1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2120358-615C-450A-A5E9-77624DB395B0}"/>
              </a:ext>
            </a:extLst>
          </p:cNvPr>
          <p:cNvSpPr>
            <a:spLocks/>
          </p:cNvSpPr>
          <p:nvPr/>
        </p:nvSpPr>
        <p:spPr bwMode="auto">
          <a:xfrm>
            <a:off x="5163696" y="2364600"/>
            <a:ext cx="549275" cy="565150"/>
          </a:xfrm>
          <a:custGeom>
            <a:avLst/>
            <a:gdLst>
              <a:gd name="T0" fmla="*/ 98 w 100"/>
              <a:gd name="T1" fmla="*/ 86 h 103"/>
              <a:gd name="T2" fmla="*/ 68 w 100"/>
              <a:gd name="T3" fmla="*/ 79 h 103"/>
              <a:gd name="T4" fmla="*/ 57 w 100"/>
              <a:gd name="T5" fmla="*/ 83 h 103"/>
              <a:gd name="T6" fmla="*/ 35 w 100"/>
              <a:gd name="T7" fmla="*/ 103 h 103"/>
              <a:gd name="T8" fmla="*/ 32 w 100"/>
              <a:gd name="T9" fmla="*/ 73 h 103"/>
              <a:gd name="T10" fmla="*/ 25 w 100"/>
              <a:gd name="T11" fmla="*/ 63 h 103"/>
              <a:gd name="T12" fmla="*/ 0 w 100"/>
              <a:gd name="T13" fmla="*/ 49 h 103"/>
              <a:gd name="T14" fmla="*/ 28 w 100"/>
              <a:gd name="T15" fmla="*/ 37 h 103"/>
              <a:gd name="T16" fmla="*/ 35 w 100"/>
              <a:gd name="T17" fmla="*/ 29 h 103"/>
              <a:gd name="T18" fmla="*/ 40 w 100"/>
              <a:gd name="T19" fmla="*/ 0 h 103"/>
              <a:gd name="T20" fmla="*/ 61 w 100"/>
              <a:gd name="T21" fmla="*/ 22 h 103"/>
              <a:gd name="T22" fmla="*/ 70 w 100"/>
              <a:gd name="T23" fmla="*/ 25 h 103"/>
              <a:gd name="T24" fmla="*/ 100 w 100"/>
              <a:gd name="T25" fmla="*/ 22 h 103"/>
              <a:gd name="T26" fmla="*/ 86 w 100"/>
              <a:gd name="T27" fmla="*/ 47 h 103"/>
              <a:gd name="T28" fmla="*/ 85 w 100"/>
              <a:gd name="T29" fmla="*/ 59 h 103"/>
              <a:gd name="T30" fmla="*/ 98 w 100"/>
              <a:gd name="T31" fmla="*/ 8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103">
                <a:moveTo>
                  <a:pt x="98" y="86"/>
                </a:moveTo>
                <a:cubicBezTo>
                  <a:pt x="87" y="84"/>
                  <a:pt x="77" y="82"/>
                  <a:pt x="68" y="79"/>
                </a:cubicBezTo>
                <a:cubicBezTo>
                  <a:pt x="64" y="78"/>
                  <a:pt x="60" y="79"/>
                  <a:pt x="57" y="83"/>
                </a:cubicBezTo>
                <a:cubicBezTo>
                  <a:pt x="50" y="89"/>
                  <a:pt x="43" y="95"/>
                  <a:pt x="35" y="103"/>
                </a:cubicBezTo>
                <a:cubicBezTo>
                  <a:pt x="34" y="92"/>
                  <a:pt x="33" y="82"/>
                  <a:pt x="32" y="73"/>
                </a:cubicBezTo>
                <a:cubicBezTo>
                  <a:pt x="32" y="67"/>
                  <a:pt x="29" y="65"/>
                  <a:pt x="25" y="63"/>
                </a:cubicBezTo>
                <a:cubicBezTo>
                  <a:pt x="17" y="59"/>
                  <a:pt x="9" y="54"/>
                  <a:pt x="0" y="49"/>
                </a:cubicBezTo>
                <a:cubicBezTo>
                  <a:pt x="10" y="45"/>
                  <a:pt x="19" y="41"/>
                  <a:pt x="28" y="37"/>
                </a:cubicBezTo>
                <a:cubicBezTo>
                  <a:pt x="32" y="36"/>
                  <a:pt x="34" y="33"/>
                  <a:pt x="35" y="29"/>
                </a:cubicBezTo>
                <a:cubicBezTo>
                  <a:pt x="36" y="19"/>
                  <a:pt x="38" y="10"/>
                  <a:pt x="40" y="0"/>
                </a:cubicBezTo>
                <a:cubicBezTo>
                  <a:pt x="48" y="8"/>
                  <a:pt x="54" y="15"/>
                  <a:pt x="61" y="22"/>
                </a:cubicBezTo>
                <a:cubicBezTo>
                  <a:pt x="63" y="24"/>
                  <a:pt x="67" y="25"/>
                  <a:pt x="70" y="25"/>
                </a:cubicBezTo>
                <a:cubicBezTo>
                  <a:pt x="79" y="25"/>
                  <a:pt x="89" y="23"/>
                  <a:pt x="100" y="22"/>
                </a:cubicBezTo>
                <a:cubicBezTo>
                  <a:pt x="95" y="31"/>
                  <a:pt x="91" y="39"/>
                  <a:pt x="86" y="47"/>
                </a:cubicBezTo>
                <a:cubicBezTo>
                  <a:pt x="83" y="51"/>
                  <a:pt x="83" y="55"/>
                  <a:pt x="85" y="59"/>
                </a:cubicBezTo>
                <a:cubicBezTo>
                  <a:pt x="89" y="67"/>
                  <a:pt x="93" y="76"/>
                  <a:pt x="98" y="8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254DA9F-23D0-4DB7-A391-7C5E489EF373}"/>
              </a:ext>
            </a:extLst>
          </p:cNvPr>
          <p:cNvSpPr>
            <a:spLocks/>
          </p:cNvSpPr>
          <p:nvPr/>
        </p:nvSpPr>
        <p:spPr bwMode="auto">
          <a:xfrm>
            <a:off x="6768659" y="1400988"/>
            <a:ext cx="390525" cy="401638"/>
          </a:xfrm>
          <a:custGeom>
            <a:avLst/>
            <a:gdLst>
              <a:gd name="T0" fmla="*/ 0 w 71"/>
              <a:gd name="T1" fmla="*/ 32 h 73"/>
              <a:gd name="T2" fmla="*/ 29 w 71"/>
              <a:gd name="T3" fmla="*/ 0 h 73"/>
              <a:gd name="T4" fmla="*/ 31 w 71"/>
              <a:gd name="T5" fmla="*/ 1 h 73"/>
              <a:gd name="T6" fmla="*/ 43 w 71"/>
              <a:gd name="T7" fmla="*/ 16 h 73"/>
              <a:gd name="T8" fmla="*/ 51 w 71"/>
              <a:gd name="T9" fmla="*/ 20 h 73"/>
              <a:gd name="T10" fmla="*/ 71 w 71"/>
              <a:gd name="T11" fmla="*/ 20 h 73"/>
              <a:gd name="T12" fmla="*/ 61 w 71"/>
              <a:gd name="T13" fmla="*/ 35 h 73"/>
              <a:gd name="T14" fmla="*/ 59 w 71"/>
              <a:gd name="T15" fmla="*/ 47 h 73"/>
              <a:gd name="T16" fmla="*/ 66 w 71"/>
              <a:gd name="T17" fmla="*/ 65 h 73"/>
              <a:gd name="T18" fmla="*/ 46 w 71"/>
              <a:gd name="T19" fmla="*/ 59 h 73"/>
              <a:gd name="T20" fmla="*/ 37 w 71"/>
              <a:gd name="T21" fmla="*/ 61 h 73"/>
              <a:gd name="T22" fmla="*/ 21 w 71"/>
              <a:gd name="T23" fmla="*/ 73 h 73"/>
              <a:gd name="T24" fmla="*/ 21 w 71"/>
              <a:gd name="T25" fmla="*/ 53 h 73"/>
              <a:gd name="T26" fmla="*/ 17 w 71"/>
              <a:gd name="T27" fmla="*/ 45 h 73"/>
              <a:gd name="T28" fmla="*/ 1 w 71"/>
              <a:gd name="T29" fmla="*/ 34 h 73"/>
              <a:gd name="T30" fmla="*/ 0 w 71"/>
              <a:gd name="T31" fmla="*/ 3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73">
                <a:moveTo>
                  <a:pt x="0" y="32"/>
                </a:moveTo>
                <a:cubicBezTo>
                  <a:pt x="19" y="31"/>
                  <a:pt x="30" y="20"/>
                  <a:pt x="29" y="0"/>
                </a:cubicBezTo>
                <a:cubicBezTo>
                  <a:pt x="30" y="1"/>
                  <a:pt x="31" y="1"/>
                  <a:pt x="31" y="1"/>
                </a:cubicBezTo>
                <a:cubicBezTo>
                  <a:pt x="35" y="6"/>
                  <a:pt x="39" y="12"/>
                  <a:pt x="43" y="16"/>
                </a:cubicBezTo>
                <a:cubicBezTo>
                  <a:pt x="45" y="18"/>
                  <a:pt x="48" y="20"/>
                  <a:pt x="51" y="20"/>
                </a:cubicBezTo>
                <a:cubicBezTo>
                  <a:pt x="58" y="21"/>
                  <a:pt x="64" y="20"/>
                  <a:pt x="71" y="20"/>
                </a:cubicBezTo>
                <a:cubicBezTo>
                  <a:pt x="68" y="26"/>
                  <a:pt x="64" y="31"/>
                  <a:pt x="61" y="35"/>
                </a:cubicBezTo>
                <a:cubicBezTo>
                  <a:pt x="58" y="39"/>
                  <a:pt x="57" y="43"/>
                  <a:pt x="59" y="47"/>
                </a:cubicBezTo>
                <a:cubicBezTo>
                  <a:pt x="62" y="52"/>
                  <a:pt x="63" y="58"/>
                  <a:pt x="66" y="65"/>
                </a:cubicBezTo>
                <a:cubicBezTo>
                  <a:pt x="58" y="63"/>
                  <a:pt x="52" y="60"/>
                  <a:pt x="46" y="59"/>
                </a:cubicBezTo>
                <a:cubicBezTo>
                  <a:pt x="43" y="59"/>
                  <a:pt x="40" y="59"/>
                  <a:pt x="37" y="61"/>
                </a:cubicBezTo>
                <a:cubicBezTo>
                  <a:pt x="32" y="64"/>
                  <a:pt x="27" y="68"/>
                  <a:pt x="21" y="73"/>
                </a:cubicBezTo>
                <a:cubicBezTo>
                  <a:pt x="21" y="65"/>
                  <a:pt x="21" y="59"/>
                  <a:pt x="21" y="53"/>
                </a:cubicBezTo>
                <a:cubicBezTo>
                  <a:pt x="20" y="50"/>
                  <a:pt x="19" y="47"/>
                  <a:pt x="17" y="45"/>
                </a:cubicBezTo>
                <a:cubicBezTo>
                  <a:pt x="12" y="41"/>
                  <a:pt x="6" y="38"/>
                  <a:pt x="1" y="34"/>
                </a:cubicBezTo>
                <a:cubicBezTo>
                  <a:pt x="0" y="33"/>
                  <a:pt x="0" y="32"/>
                  <a:pt x="0" y="3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3CB52E4-69B4-4DE6-9AA7-18901B72F45C}"/>
              </a:ext>
            </a:extLst>
          </p:cNvPr>
          <p:cNvSpPr>
            <a:spLocks/>
          </p:cNvSpPr>
          <p:nvPr/>
        </p:nvSpPr>
        <p:spPr bwMode="auto">
          <a:xfrm>
            <a:off x="7681471" y="2594788"/>
            <a:ext cx="225425" cy="231775"/>
          </a:xfrm>
          <a:custGeom>
            <a:avLst/>
            <a:gdLst>
              <a:gd name="T0" fmla="*/ 0 w 41"/>
              <a:gd name="T1" fmla="*/ 12 h 42"/>
              <a:gd name="T2" fmla="*/ 23 w 41"/>
              <a:gd name="T3" fmla="*/ 0 h 42"/>
              <a:gd name="T4" fmla="*/ 41 w 41"/>
              <a:gd name="T5" fmla="*/ 19 h 42"/>
              <a:gd name="T6" fmla="*/ 29 w 41"/>
              <a:gd name="T7" fmla="*/ 42 h 42"/>
              <a:gd name="T8" fmla="*/ 4 w 41"/>
              <a:gd name="T9" fmla="*/ 38 h 42"/>
              <a:gd name="T10" fmla="*/ 0 w 41"/>
              <a:gd name="T11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2">
                <a:moveTo>
                  <a:pt x="0" y="12"/>
                </a:moveTo>
                <a:cubicBezTo>
                  <a:pt x="11" y="14"/>
                  <a:pt x="18" y="10"/>
                  <a:pt x="23" y="0"/>
                </a:cubicBezTo>
                <a:cubicBezTo>
                  <a:pt x="25" y="10"/>
                  <a:pt x="29" y="18"/>
                  <a:pt x="41" y="19"/>
                </a:cubicBezTo>
                <a:cubicBezTo>
                  <a:pt x="31" y="24"/>
                  <a:pt x="27" y="31"/>
                  <a:pt x="29" y="42"/>
                </a:cubicBezTo>
                <a:cubicBezTo>
                  <a:pt x="22" y="35"/>
                  <a:pt x="14" y="31"/>
                  <a:pt x="4" y="38"/>
                </a:cubicBezTo>
                <a:cubicBezTo>
                  <a:pt x="7" y="28"/>
                  <a:pt x="9" y="19"/>
                  <a:pt x="0" y="1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ok Up at the Sky Day by Slidesgo">
  <a:themeElements>
    <a:clrScheme name="Simple Light">
      <a:dk1>
        <a:srgbClr val="0F214E"/>
      </a:dk1>
      <a:lt1>
        <a:srgbClr val="112D75"/>
      </a:lt1>
      <a:dk2>
        <a:srgbClr val="F3F3F3"/>
      </a:dk2>
      <a:lt2>
        <a:srgbClr val="BBD4E2"/>
      </a:lt2>
      <a:accent1>
        <a:srgbClr val="4888C1"/>
      </a:accent1>
      <a:accent2>
        <a:srgbClr val="2A5395"/>
      </a:accent2>
      <a:accent3>
        <a:srgbClr val="FFFFFF"/>
      </a:accent3>
      <a:accent4>
        <a:srgbClr val="DFC3A4"/>
      </a:accent4>
      <a:accent5>
        <a:srgbClr val="C0A588"/>
      </a:accent5>
      <a:accent6>
        <a:srgbClr val="70ACE2"/>
      </a:accent6>
      <a:hlink>
        <a:srgbClr val="2B47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954</Words>
  <Application>Microsoft Office PowerPoint</Application>
  <PresentationFormat>Presentación en pantalla (16:9)</PresentationFormat>
  <Paragraphs>191</Paragraphs>
  <Slides>36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Arial</vt:lpstr>
      <vt:lpstr>맑은 고딕</vt:lpstr>
      <vt:lpstr>Montserrat</vt:lpstr>
      <vt:lpstr>Barlow Semi Condensed Light</vt:lpstr>
      <vt:lpstr>Nunito</vt:lpstr>
      <vt:lpstr>Rubik</vt:lpstr>
      <vt:lpstr>Viga</vt:lpstr>
      <vt:lpstr>Bevan</vt:lpstr>
      <vt:lpstr>Fira Sans Extra Condensed Medium</vt:lpstr>
      <vt:lpstr>DM Sans</vt:lpstr>
      <vt:lpstr>Gaegu</vt:lpstr>
      <vt:lpstr>Questrial</vt:lpstr>
      <vt:lpstr>Look Up at the Sky Day by Slidesgo</vt:lpstr>
      <vt:lpstr>Presentación de PowerPoint</vt:lpstr>
      <vt:lpstr>02</vt:lpstr>
      <vt:lpstr>PRESENTATION</vt:lpstr>
      <vt:lpstr>HOW ABOUT THE PERCENTAGES?</vt:lpstr>
      <vt:lpstr>A PICTURE ALWAYS REINFORCES THE CONCEPT</vt:lpstr>
      <vt:lpstr>149,675</vt:lpstr>
      <vt:lpstr>MERCURY</vt:lpstr>
      <vt:lpstr>AWESOME WORDS</vt:lpstr>
      <vt:lpstr>HISTORY</vt:lpstr>
      <vt:lpstr>A PICTURE IS WORTH A THOUSAND WORDS</vt:lpstr>
      <vt:lpstr>—SOMEONE FAMOUS</vt:lpstr>
      <vt:lpstr>MARS</vt:lpstr>
      <vt:lpstr>WHAT DO YOU NEED TO ENJOY THE EVENT?</vt:lpstr>
      <vt:lpstr>333,000</vt:lpstr>
      <vt:lpstr>THIS IS AN INFOGRAPHIC!</vt:lpstr>
      <vt:lpstr>THIS IS A GRAPH</vt:lpstr>
      <vt:lpstr>THE EVENT</vt:lpstr>
      <vt:lpstr>THIS IS A MAP!</vt:lpstr>
      <vt:lpstr>A TIMELINE ALWAYS WORKS WELL</vt:lpstr>
      <vt:lpstr>THIS IS A MIND MAP</vt:lpstr>
      <vt:lpstr>HOW TO CELEBRATE THIS DAY</vt:lpstr>
      <vt:lpstr>MERCURY</vt:lpstr>
      <vt:lpstr>A PICTURE ALWAYS REINFORCE THE CONCEPT</vt:lpstr>
      <vt:lpstr>THIS IS ANOTHER TIMELINE</vt:lpstr>
      <vt:lpstr>WHOA!</vt:lpstr>
      <vt:lpstr>SATURN</vt:lpstr>
      <vt:lpstr>JENNA CLARK</vt:lpstr>
      <vt:lpstr>DESKTOP SOFTWARE</vt:lpstr>
      <vt:lpstr>THANKS!</vt:lpstr>
      <vt:lpstr>Presentación de PowerPoint</vt:lpstr>
      <vt:lpstr>RESOURCES</vt:lpstr>
      <vt:lpstr>ALTERNATIVE RESOURCES</vt:lpstr>
      <vt:lpstr>ALTERNATIVE 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cielo</dc:title>
  <dc:creator>Sr GRYM</dc:creator>
  <cp:lastModifiedBy>eduardo</cp:lastModifiedBy>
  <cp:revision>30</cp:revision>
  <dcterms:modified xsi:type="dcterms:W3CDTF">2025-10-31T12:37:26Z</dcterms:modified>
</cp:coreProperties>
</file>