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chemeClr val="accent2"/>
            </a:solidFill>
          </c:spPr>
          <c:dPt>
            <c:idx val="0"/>
            <c:bubble3D val="0"/>
            <c:spPr>
              <a:solidFill>
                <a:schemeClr val="accent3"/>
              </a:solidFill>
              <a:ln w="19050"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729-4D61-83FF-3E495448E3ED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accent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729-4D61-83FF-3E495448E3ED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9050">
                <a:solidFill>
                  <a:schemeClr val="accent2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729-4D61-83FF-3E495448E3E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Neue Haas Unica"/>
                    <a:cs typeface="Neue Haas Unica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48</c:v>
                </c:pt>
                <c:pt idx="1">
                  <c:v>20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729-4D61-83FF-3E495448E3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  <a:latin typeface="+mn-lt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2962332100332906E-2"/>
          <c:w val="1"/>
          <c:h val="0.9340753357993342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90-4847-9B9A-93502F0480D4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90-4847-9B9A-93502F0480D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90-4847-9B9A-93502F0480D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90-4847-9B9A-93502F0480D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A90-4847-9B9A-93502F0480D4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A90-4847-9B9A-93502F0480D4}"/>
              </c:ext>
            </c:extLst>
          </c:dPt>
          <c:cat>
            <c:strRef>
              <c:f>Sheet1!$A$2:$A$7</c:f>
              <c:strCache>
                <c:ptCount val="6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  <c:pt idx="5">
                  <c:v>Text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-20</c:v>
                </c:pt>
                <c:pt idx="1">
                  <c:v>-15</c:v>
                </c:pt>
                <c:pt idx="2">
                  <c:v>-12</c:v>
                </c:pt>
                <c:pt idx="3">
                  <c:v>-10</c:v>
                </c:pt>
                <c:pt idx="4">
                  <c:v>-6</c:v>
                </c:pt>
                <c:pt idx="5">
                  <c:v>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A90-4847-9B9A-93502F0480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586957424"/>
        <c:axId val="586954800"/>
      </c:barChart>
      <c:catAx>
        <c:axId val="5869574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high"/>
        <c:crossAx val="586954800"/>
        <c:crosses val="autoZero"/>
        <c:auto val="1"/>
        <c:lblAlgn val="ctr"/>
        <c:lblOffset val="200"/>
        <c:noMultiLvlLbl val="0"/>
      </c:catAx>
      <c:valAx>
        <c:axId val="586954800"/>
        <c:scaling>
          <c:orientation val="minMax"/>
          <c:max val="0"/>
        </c:scaling>
        <c:delete val="1"/>
        <c:axPos val="b"/>
        <c:numFmt formatCode="General" sourceLinked="1"/>
        <c:majorTickMark val="none"/>
        <c:minorTickMark val="none"/>
        <c:tickLblPos val="low"/>
        <c:crossAx val="586957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Neue Haas Unica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814138479925315E-2"/>
          <c:y val="3.2962332100332906E-2"/>
          <c:w val="0.9781858615200747"/>
          <c:h val="0.9340753357993342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Text</c:v>
                </c:pt>
              </c:strCache>
            </c:strRef>
          </c:tx>
          <c:spPr>
            <a:solidFill>
              <a:schemeClr val="accent3"/>
            </a:solidFill>
            <a:ln>
              <a:solidFill>
                <a:schemeClr val="accent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9B-49AB-841F-C54BF62CEE4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9B-49AB-841F-C54BF62CEE4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49B-49AB-841F-C54BF62CEE4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49B-49AB-841F-C54BF62CEE4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49B-49AB-841F-C54BF62CEE43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49B-49AB-841F-C54BF62CEE43}"/>
              </c:ext>
            </c:extLst>
          </c:dPt>
          <c:cat>
            <c:strRef>
              <c:f>Sheet1!$A$2:$A$7</c:f>
              <c:strCache>
                <c:ptCount val="6"/>
                <c:pt idx="0">
                  <c:v>Text</c:v>
                </c:pt>
                <c:pt idx="1">
                  <c:v>Text</c:v>
                </c:pt>
                <c:pt idx="2">
                  <c:v>Text</c:v>
                </c:pt>
                <c:pt idx="3">
                  <c:v>Text</c:v>
                </c:pt>
                <c:pt idx="4">
                  <c:v>Text</c:v>
                </c:pt>
                <c:pt idx="5">
                  <c:v>Text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20</c:v>
                </c:pt>
                <c:pt idx="1">
                  <c:v>15</c:v>
                </c:pt>
                <c:pt idx="2">
                  <c:v>12</c:v>
                </c:pt>
                <c:pt idx="3">
                  <c:v>10</c:v>
                </c:pt>
                <c:pt idx="4">
                  <c:v>6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49B-49AB-841F-C54BF62CEE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586957424"/>
        <c:axId val="586954800"/>
      </c:barChart>
      <c:catAx>
        <c:axId val="5869574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Neue Haas Unica"/>
                <a:ea typeface="Neue Haas Unica"/>
                <a:cs typeface="Neue Haas Unica"/>
              </a:defRPr>
            </a:pPr>
            <a:endParaRPr lang="en-US"/>
          </a:p>
        </c:txPr>
        <c:crossAx val="586954800"/>
        <c:crosses val="autoZero"/>
        <c:auto val="1"/>
        <c:lblAlgn val="ctr"/>
        <c:lblOffset val="100"/>
        <c:noMultiLvlLbl val="0"/>
      </c:catAx>
      <c:valAx>
        <c:axId val="586954800"/>
        <c:scaling>
          <c:orientation val="minMax"/>
          <c:max val="20"/>
        </c:scaling>
        <c:delete val="0"/>
        <c:axPos val="b"/>
        <c:numFmt formatCode="General" sourceLinked="1"/>
        <c:majorTickMark val="none"/>
        <c:minorTickMark val="none"/>
        <c:tickLblPos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Neue Haas Unica"/>
                <a:ea typeface="Neue Haas Unica"/>
                <a:cs typeface="Neue Haas Unica"/>
              </a:defRPr>
            </a:pPr>
            <a:endParaRPr lang="en-US"/>
          </a:p>
        </c:txPr>
        <c:crossAx val="586957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Neue Haas Unica"/>
          <a:ea typeface="Neue Haas Unica"/>
          <a:cs typeface="Neue Haas Unica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chart" Target="../charts/chart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CFA786-8EDC-6526-8030-FC3DC5C6F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02CA7F9-FB67-3E74-CCB0-86A217478AC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02CA7F9-FB67-3E74-CCB0-86A217478A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904FCF4-C724-458F-F656-DCBF50D8C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Pie / Bar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CFC6B49-7485-3EE3-D16F-0E13D5ABEAC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242" name="Chart 241">
            <a:extLst>
              <a:ext uri="{FF2B5EF4-FFF2-40B4-BE49-F238E27FC236}">
                <a16:creationId xmlns:a16="http://schemas.microsoft.com/office/drawing/2014/main" id="{00E560FA-23BD-4F6A-B2C1-AAAE79DD2329}"/>
              </a:ext>
            </a:extLst>
          </p:cNvPr>
          <p:cNvGraphicFramePr>
            <a:graphicFrameLocks/>
          </p:cNvGraphicFramePr>
          <p:nvPr/>
        </p:nvGraphicFramePr>
        <p:xfrm>
          <a:off x="837332" y="2037129"/>
          <a:ext cx="4721520" cy="3503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43" name="Chart 242">
            <a:extLst>
              <a:ext uri="{FF2B5EF4-FFF2-40B4-BE49-F238E27FC236}">
                <a16:creationId xmlns:a16="http://schemas.microsoft.com/office/drawing/2014/main" id="{57094100-E9B0-4DE4-A29F-0B36823A3E26}"/>
              </a:ext>
            </a:extLst>
          </p:cNvPr>
          <p:cNvGraphicFramePr>
            <a:graphicFrameLocks/>
          </p:cNvGraphicFramePr>
          <p:nvPr/>
        </p:nvGraphicFramePr>
        <p:xfrm>
          <a:off x="5351604" y="1751521"/>
          <a:ext cx="2590562" cy="4201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44" name="Chart 243">
            <a:extLst>
              <a:ext uri="{FF2B5EF4-FFF2-40B4-BE49-F238E27FC236}">
                <a16:creationId xmlns:a16="http://schemas.microsoft.com/office/drawing/2014/main" id="{8CF92108-1D03-4167-9BCA-953FE29441E4}"/>
              </a:ext>
            </a:extLst>
          </p:cNvPr>
          <p:cNvGraphicFramePr>
            <a:graphicFrameLocks/>
          </p:cNvGraphicFramePr>
          <p:nvPr/>
        </p:nvGraphicFramePr>
        <p:xfrm>
          <a:off x="8837531" y="1751521"/>
          <a:ext cx="2590562" cy="4201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45" name="Rectangle 244">
            <a:extLst>
              <a:ext uri="{FF2B5EF4-FFF2-40B4-BE49-F238E27FC236}">
                <a16:creationId xmlns:a16="http://schemas.microsoft.com/office/drawing/2014/main" id="{DDCB2B55-238B-4570-B8E2-1E98B8501B7E}"/>
              </a:ext>
            </a:extLst>
          </p:cNvPr>
          <p:cNvSpPr/>
          <p:nvPr/>
        </p:nvSpPr>
        <p:spPr>
          <a:xfrm>
            <a:off x="7942168" y="1811102"/>
            <a:ext cx="971991" cy="357107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229" dirty="0">
              <a:solidFill>
                <a:srgbClr val="FFFFFF"/>
              </a:solidFill>
            </a:endParaRP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2838F579-7A93-4BBC-BB5E-735DC46E1122}"/>
              </a:ext>
            </a:extLst>
          </p:cNvPr>
          <p:cNvSpPr/>
          <p:nvPr/>
        </p:nvSpPr>
        <p:spPr>
          <a:xfrm>
            <a:off x="7942168" y="1672757"/>
            <a:ext cx="971991" cy="366564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2229" dirty="0">
              <a:solidFill>
                <a:schemeClr val="tx1"/>
              </a:solidFill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824CF091-9438-4F2A-8686-1A990AB5C010}"/>
              </a:ext>
            </a:extLst>
          </p:cNvPr>
          <p:cNvSpPr txBox="1"/>
          <p:nvPr/>
        </p:nvSpPr>
        <p:spPr>
          <a:xfrm>
            <a:off x="8105003" y="2037129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4EBF628F-AC5C-4470-8A57-1E0DE20E8C8A}"/>
              </a:ext>
            </a:extLst>
          </p:cNvPr>
          <p:cNvSpPr txBox="1"/>
          <p:nvPr/>
        </p:nvSpPr>
        <p:spPr>
          <a:xfrm>
            <a:off x="8105003" y="2691238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643D7CC4-0233-4DEC-80FF-92286EFE6748}"/>
              </a:ext>
            </a:extLst>
          </p:cNvPr>
          <p:cNvSpPr txBox="1"/>
          <p:nvPr/>
        </p:nvSpPr>
        <p:spPr>
          <a:xfrm>
            <a:off x="8105003" y="3345347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A07D6F1D-3FE0-4850-BC26-E9B1AF07F726}"/>
              </a:ext>
            </a:extLst>
          </p:cNvPr>
          <p:cNvSpPr txBox="1"/>
          <p:nvPr/>
        </p:nvSpPr>
        <p:spPr>
          <a:xfrm>
            <a:off x="8105003" y="3999456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CB1B3362-C37C-4051-B155-9BCB0BE3C6BE}"/>
              </a:ext>
            </a:extLst>
          </p:cNvPr>
          <p:cNvSpPr txBox="1"/>
          <p:nvPr/>
        </p:nvSpPr>
        <p:spPr>
          <a:xfrm>
            <a:off x="8105003" y="4653565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A3CB2011-B402-441B-92A1-F59B6F62E6EF}"/>
              </a:ext>
            </a:extLst>
          </p:cNvPr>
          <p:cNvSpPr txBox="1"/>
          <p:nvPr/>
        </p:nvSpPr>
        <p:spPr>
          <a:xfrm>
            <a:off x="8105003" y="5307674"/>
            <a:ext cx="646331" cy="3186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Logo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7CE0558F-BEAD-478C-876E-D7581C9C7B6C}"/>
              </a:ext>
            </a:extLst>
          </p:cNvPr>
          <p:cNvSpPr txBox="1"/>
          <p:nvPr/>
        </p:nvSpPr>
        <p:spPr>
          <a:xfrm>
            <a:off x="5351604" y="1229568"/>
            <a:ext cx="6153114" cy="3186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Title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552FA4BA-A9E9-4238-A3F1-AC53A10CF537}"/>
              </a:ext>
            </a:extLst>
          </p:cNvPr>
          <p:cNvSpPr txBox="1"/>
          <p:nvPr/>
        </p:nvSpPr>
        <p:spPr>
          <a:xfrm>
            <a:off x="837332" y="1229568"/>
            <a:ext cx="4303419" cy="31867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71" b="1" dirty="0"/>
              <a:t>Title</a:t>
            </a:r>
          </a:p>
        </p:txBody>
      </p:sp>
      <p:sp>
        <p:nvSpPr>
          <p:cNvPr id="255" name="Freeform: Shape 254">
            <a:extLst>
              <a:ext uri="{FF2B5EF4-FFF2-40B4-BE49-F238E27FC236}">
                <a16:creationId xmlns:a16="http://schemas.microsoft.com/office/drawing/2014/main" id="{FD7AA224-1137-457A-A0DE-A06FB937E8A0}"/>
              </a:ext>
            </a:extLst>
          </p:cNvPr>
          <p:cNvSpPr>
            <a:spLocks/>
          </p:cNvSpPr>
          <p:nvPr/>
        </p:nvSpPr>
        <p:spPr>
          <a:xfrm>
            <a:off x="837332" y="1583596"/>
            <a:ext cx="4303419" cy="0"/>
          </a:xfrm>
          <a:custGeom>
            <a:avLst/>
            <a:gdLst>
              <a:gd name="connsiteX0" fmla="*/ 0 w 10754591"/>
              <a:gd name="connsiteY0" fmla="*/ 0 h 0"/>
              <a:gd name="connsiteX1" fmla="*/ 10754591 w 107545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54591">
                <a:moveTo>
                  <a:pt x="0" y="0"/>
                </a:moveTo>
                <a:lnTo>
                  <a:pt x="10754591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  <a:spcAft>
                <a:spcPct val="0"/>
              </a:spcAft>
              <a:defRPr/>
            </a:pPr>
            <a:endParaRPr lang="en-US" sz="2229" dirty="0">
              <a:solidFill>
                <a:schemeClr val="tx1"/>
              </a:solidFill>
            </a:endParaRPr>
          </a:p>
        </p:txBody>
      </p:sp>
      <p:sp>
        <p:nvSpPr>
          <p:cNvPr id="256" name="Freeform: Shape 255">
            <a:extLst>
              <a:ext uri="{FF2B5EF4-FFF2-40B4-BE49-F238E27FC236}">
                <a16:creationId xmlns:a16="http://schemas.microsoft.com/office/drawing/2014/main" id="{7B2D4AD3-9C7E-4FBE-8EAA-28D4732D71C3}"/>
              </a:ext>
            </a:extLst>
          </p:cNvPr>
          <p:cNvSpPr>
            <a:spLocks/>
          </p:cNvSpPr>
          <p:nvPr/>
        </p:nvSpPr>
        <p:spPr>
          <a:xfrm>
            <a:off x="5351604" y="1583596"/>
            <a:ext cx="6153114" cy="0"/>
          </a:xfrm>
          <a:custGeom>
            <a:avLst/>
            <a:gdLst>
              <a:gd name="connsiteX0" fmla="*/ 0 w 10754591"/>
              <a:gd name="connsiteY0" fmla="*/ 0 h 0"/>
              <a:gd name="connsiteX1" fmla="*/ 10754591 w 107545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754591">
                <a:moveTo>
                  <a:pt x="0" y="0"/>
                </a:moveTo>
                <a:lnTo>
                  <a:pt x="10754591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 sz="2229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9809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7989</TotalTime>
  <Words>12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Pie /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457</cp:revision>
  <dcterms:created xsi:type="dcterms:W3CDTF">2021-03-31T02:49:57Z</dcterms:created>
  <dcterms:modified xsi:type="dcterms:W3CDTF">2025-10-16T10:50:53Z</dcterms:modified>
  <cp:category/>
</cp:coreProperties>
</file>