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710405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4313" y="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85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0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0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1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2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2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3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3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4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14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5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5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6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6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7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7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8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18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9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19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0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20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1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21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2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22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3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23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4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24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25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25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6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26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89" name="Google Shape;88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7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8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9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objOnly">
  <p:cSld name="OBJECT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600" y="0"/>
            <a:ext cx="12192000" cy="6858000"/>
          </a:xfrm>
          <a:prstGeom prst="rect">
            <a:avLst/>
          </a:prstGeom>
          <a:blipFill rotWithShape="1">
            <a:blip r:embed="rId2">
              <a:alphaModFix amt="14000"/>
            </a:blip>
            <a:stretch>
              <a:fillRect b="0" l="0" r="0" t="0"/>
            </a:stretch>
          </a:blipFill>
          <a:ln>
            <a:noFill/>
          </a:ln>
          <a:effectLst>
            <a:outerShdw blurRad="88900" rotWithShape="0" algn="tl" dir="27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cxnSp>
        <p:nvCxnSpPr>
          <p:cNvPr id="26" name="Google Shape;26;p3"/>
          <p:cNvCxnSpPr/>
          <p:nvPr/>
        </p:nvCxnSpPr>
        <p:spPr>
          <a:xfrm>
            <a:off x="600" y="775856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3" type="body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55" name="Google Shape;55;p8"/>
          <p:cNvSpPr txBox="1"/>
          <p:nvPr>
            <p:ph idx="4" type="body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8858628" y="643112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Twentieth Century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Twentieth Century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Twentieth Century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Twentieth Century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Twentieth Century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Twentieth Century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Twentieth Century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Twentieth Century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教案下载：www.1ppt.com/jiaoan/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Twentieth Century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字体下载：www.1ppt.com/ziti/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Twentieth Century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b="0" i="0" sz="1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b="0" i="0" sz="4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21.jpg"/><Relationship Id="rId6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Relationship Id="rId4" Type="http://schemas.openxmlformats.org/officeDocument/2006/relationships/image" Target="../media/image7.jpg"/><Relationship Id="rId5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Relationship Id="rId4" Type="http://schemas.openxmlformats.org/officeDocument/2006/relationships/image" Target="../media/image8.jpg"/><Relationship Id="rId5" Type="http://schemas.openxmlformats.org/officeDocument/2006/relationships/image" Target="../media/image3.jpg"/><Relationship Id="rId6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reepptbackgrounds.net/flowers" TargetMode="External"/><Relationship Id="rId10" Type="http://schemas.openxmlformats.org/officeDocument/2006/relationships/hyperlink" Target="https://www.freepptbackgrounds.net/education" TargetMode="External"/><Relationship Id="rId13" Type="http://schemas.openxmlformats.org/officeDocument/2006/relationships/hyperlink" Target="https://www.freepptbackgrounds.net/flags" TargetMode="External"/><Relationship Id="rId12" Type="http://schemas.openxmlformats.org/officeDocument/2006/relationships/hyperlink" Target="https://www.freepptbackgrounds.net/food-drink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freepptbackgrounds.net/browse" TargetMode="External"/><Relationship Id="rId4" Type="http://schemas.openxmlformats.org/officeDocument/2006/relationships/hyperlink" Target="https://www.freepptbackgrounds.net/abstract" TargetMode="External"/><Relationship Id="rId9" Type="http://schemas.openxmlformats.org/officeDocument/2006/relationships/hyperlink" Target="https://www.freepptbackgrounds.net/christmas" TargetMode="External"/><Relationship Id="rId15" Type="http://schemas.openxmlformats.org/officeDocument/2006/relationships/hyperlink" Target="https://www.freepptbackgrounds.net/nature" TargetMode="External"/><Relationship Id="rId14" Type="http://schemas.openxmlformats.org/officeDocument/2006/relationships/hyperlink" Target="https://www.freepptbackgrounds.net/healthcare-medical" TargetMode="External"/><Relationship Id="rId17" Type="http://schemas.openxmlformats.org/officeDocument/2006/relationships/hyperlink" Target="https://www.freepptbackgrounds.net/sports" TargetMode="External"/><Relationship Id="rId16" Type="http://schemas.openxmlformats.org/officeDocument/2006/relationships/hyperlink" Target="https://www.freepptbackgrounds.net/religious" TargetMode="External"/><Relationship Id="rId5" Type="http://schemas.openxmlformats.org/officeDocument/2006/relationships/hyperlink" Target="https://www.freepptbackgrounds.net/animals-wildlife" TargetMode="External"/><Relationship Id="rId19" Type="http://schemas.openxmlformats.org/officeDocument/2006/relationships/hyperlink" Target="https://www.freepptbackgrounds.net/car-transportation" TargetMode="External"/><Relationship Id="rId6" Type="http://schemas.openxmlformats.org/officeDocument/2006/relationships/hyperlink" Target="https://www.freepptbackgrounds.net/love" TargetMode="External"/><Relationship Id="rId18" Type="http://schemas.openxmlformats.org/officeDocument/2006/relationships/hyperlink" Target="https://www.freepptbackgrounds.net/technologies" TargetMode="External"/><Relationship Id="rId7" Type="http://schemas.openxmlformats.org/officeDocument/2006/relationships/hyperlink" Target="https://www.freepptbackgrounds.net/business-finance" TargetMode="External"/><Relationship Id="rId8" Type="http://schemas.openxmlformats.org/officeDocument/2006/relationships/hyperlink" Target="https://www.freepptbackgrounds.net/musi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/>
          <p:nvPr/>
        </p:nvSpPr>
        <p:spPr>
          <a:xfrm>
            <a:off x="-37673" y="4293096"/>
            <a:ext cx="12254953" cy="2592288"/>
          </a:xfrm>
          <a:custGeom>
            <a:rect b="b" l="l" r="r" t="t"/>
            <a:pathLst>
              <a:path extrusionOk="0" h="2186384" w="12254953">
                <a:moveTo>
                  <a:pt x="0" y="2631"/>
                </a:moveTo>
                <a:lnTo>
                  <a:pt x="5904086" y="3629"/>
                </a:lnTo>
                <a:lnTo>
                  <a:pt x="6132686" y="320054"/>
                </a:lnTo>
                <a:lnTo>
                  <a:pt x="6346772" y="0"/>
                </a:lnTo>
                <a:lnTo>
                  <a:pt x="12254953" y="2631"/>
                </a:lnTo>
                <a:lnTo>
                  <a:pt x="12254953" y="2186384"/>
                </a:lnTo>
                <a:lnTo>
                  <a:pt x="0" y="2186384"/>
                </a:lnTo>
                <a:lnTo>
                  <a:pt x="0" y="263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143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4570737" y="3313131"/>
            <a:ext cx="505983" cy="50598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8198478" y="2459952"/>
            <a:ext cx="648072" cy="648072"/>
          </a:xfrm>
          <a:prstGeom prst="ellipse">
            <a:avLst/>
          </a:prstGeom>
          <a:solidFill>
            <a:srgbClr val="D6CF78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8198603" y="3630382"/>
            <a:ext cx="417028" cy="417028"/>
          </a:xfrm>
          <a:prstGeom prst="ellipse">
            <a:avLst/>
          </a:prstGeom>
          <a:solidFill>
            <a:srgbClr val="D6CF78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3645934" y="2855296"/>
            <a:ext cx="252991" cy="25299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3646018" y="1087834"/>
            <a:ext cx="252991" cy="252991"/>
          </a:xfrm>
          <a:prstGeom prst="ellipse">
            <a:avLst/>
          </a:prstGeom>
          <a:solidFill>
            <a:srgbClr val="D6CF78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9200278" y="2086441"/>
            <a:ext cx="252991" cy="25299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4337685" y="304800"/>
            <a:ext cx="3747770" cy="374777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400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6690850" y="3585917"/>
            <a:ext cx="505983" cy="505983"/>
          </a:xfrm>
          <a:prstGeom prst="ellipse">
            <a:avLst/>
          </a:prstGeom>
          <a:solidFill>
            <a:srgbClr val="D6CF78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4213100" y="993187"/>
            <a:ext cx="505983" cy="505983"/>
          </a:xfrm>
          <a:prstGeom prst="ellipse">
            <a:avLst/>
          </a:prstGeom>
          <a:solidFill>
            <a:srgbClr val="D6CF78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3272553" y="1833711"/>
            <a:ext cx="252991" cy="25299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3646163" y="2080222"/>
            <a:ext cx="648072" cy="648072"/>
          </a:xfrm>
          <a:prstGeom prst="ellipse">
            <a:avLst/>
          </a:prstGeom>
          <a:solidFill>
            <a:srgbClr val="D6CF78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3272553" y="3523446"/>
            <a:ext cx="252991" cy="252991"/>
          </a:xfrm>
          <a:prstGeom prst="ellipse">
            <a:avLst/>
          </a:prstGeom>
          <a:solidFill>
            <a:srgbClr val="D6CF78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1398187" y="4798834"/>
            <a:ext cx="938323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7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ORGANIC FARMING</a:t>
            </a:r>
            <a:endParaRPr b="1" i="0" sz="72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958009" y="5999163"/>
            <a:ext cx="77724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</a:pPr>
            <a:r>
              <a:rPr b="0" i="1" lang="tr-TR" sz="3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Presentation template and Google Slides</a:t>
            </a:r>
            <a:endParaRPr/>
          </a:p>
        </p:txBody>
      </p:sp>
      <p:pic>
        <p:nvPicPr>
          <p:cNvPr descr="88e5ac43c6fc8386154473989285a8ef" id="102" name="Google Shape;10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0201" y="383876"/>
            <a:ext cx="3895725" cy="24714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  <a:reflection blurRad="0" dir="0" dist="0" endA="300" endPos="35000" kx="0" rotWithShape="0" algn="bl" stA="52000" stPos="0" sy="-100000" ky="0"/>
          </a:effectLst>
        </p:spPr>
      </p:pic>
      <p:sp>
        <p:nvSpPr>
          <p:cNvPr id="103" name="Google Shape;103;p13"/>
          <p:cNvSpPr/>
          <p:nvPr/>
        </p:nvSpPr>
        <p:spPr>
          <a:xfrm>
            <a:off x="7973222" y="1498950"/>
            <a:ext cx="505983" cy="50598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"/>
          <p:cNvSpPr/>
          <p:nvPr/>
        </p:nvSpPr>
        <p:spPr>
          <a:xfrm>
            <a:off x="1340068" y="2206322"/>
            <a:ext cx="2180118" cy="1943239"/>
          </a:xfrm>
          <a:custGeom>
            <a:rect b="b" l="l" r="r" t="t"/>
            <a:pathLst>
              <a:path extrusionOk="0" h="2855" w="3216">
                <a:moveTo>
                  <a:pt x="282" y="0"/>
                </a:moveTo>
                <a:lnTo>
                  <a:pt x="2934" y="0"/>
                </a:lnTo>
                <a:cubicBezTo>
                  <a:pt x="3089" y="0"/>
                  <a:pt x="3216" y="127"/>
                  <a:pt x="3216" y="282"/>
                </a:cubicBezTo>
                <a:lnTo>
                  <a:pt x="3216" y="2006"/>
                </a:lnTo>
                <a:cubicBezTo>
                  <a:pt x="3216" y="2122"/>
                  <a:pt x="3150" y="2221"/>
                  <a:pt x="3043" y="2266"/>
                </a:cubicBezTo>
                <a:lnTo>
                  <a:pt x="1717" y="2825"/>
                </a:lnTo>
                <a:cubicBezTo>
                  <a:pt x="1645" y="2855"/>
                  <a:pt x="1571" y="2855"/>
                  <a:pt x="1498" y="2825"/>
                </a:cubicBezTo>
                <a:lnTo>
                  <a:pt x="173" y="2266"/>
                </a:lnTo>
                <a:cubicBezTo>
                  <a:pt x="66" y="2221"/>
                  <a:pt x="0" y="2122"/>
                  <a:pt x="0" y="2006"/>
                </a:cubicBezTo>
                <a:lnTo>
                  <a:pt x="0" y="282"/>
                </a:lnTo>
                <a:cubicBezTo>
                  <a:pt x="0" y="127"/>
                  <a:pt x="127" y="0"/>
                  <a:pt x="282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7" name="Google Shape;337;p22"/>
          <p:cNvSpPr/>
          <p:nvPr/>
        </p:nvSpPr>
        <p:spPr>
          <a:xfrm>
            <a:off x="1713204" y="1959030"/>
            <a:ext cx="1435943" cy="626784"/>
          </a:xfrm>
          <a:custGeom>
            <a:rect b="b" l="l" r="r" t="t"/>
            <a:pathLst>
              <a:path extrusionOk="0" h="920" w="2118">
                <a:moveTo>
                  <a:pt x="106" y="0"/>
                </a:moveTo>
                <a:lnTo>
                  <a:pt x="2012" y="0"/>
                </a:lnTo>
                <a:cubicBezTo>
                  <a:pt x="2070" y="0"/>
                  <a:pt x="2118" y="48"/>
                  <a:pt x="2118" y="106"/>
                </a:cubicBezTo>
                <a:lnTo>
                  <a:pt x="2118" y="410"/>
                </a:lnTo>
                <a:cubicBezTo>
                  <a:pt x="2118" y="453"/>
                  <a:pt x="2093" y="490"/>
                  <a:pt x="2053" y="507"/>
                </a:cubicBezTo>
                <a:lnTo>
                  <a:pt x="1100" y="909"/>
                </a:lnTo>
                <a:cubicBezTo>
                  <a:pt x="1073" y="920"/>
                  <a:pt x="1045" y="920"/>
                  <a:pt x="1018" y="909"/>
                </a:cubicBezTo>
                <a:lnTo>
                  <a:pt x="65" y="507"/>
                </a:lnTo>
                <a:cubicBezTo>
                  <a:pt x="25" y="490"/>
                  <a:pt x="0" y="453"/>
                  <a:pt x="0" y="410"/>
                </a:cubicBezTo>
                <a:lnTo>
                  <a:pt x="0" y="106"/>
                </a:lnTo>
                <a:cubicBezTo>
                  <a:pt x="0" y="48"/>
                  <a:pt x="48" y="0"/>
                  <a:pt x="106" y="0"/>
                </a:cubicBezTo>
                <a:close/>
              </a:path>
            </a:pathLst>
          </a:custGeom>
          <a:solidFill>
            <a:srgbClr val="D6CF78"/>
          </a:soli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28600" rotWithShape="0" algn="t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8" name="Google Shape;338;p22"/>
          <p:cNvSpPr/>
          <p:nvPr/>
        </p:nvSpPr>
        <p:spPr>
          <a:xfrm>
            <a:off x="3793909" y="2206322"/>
            <a:ext cx="2180118" cy="1943239"/>
          </a:xfrm>
          <a:custGeom>
            <a:rect b="b" l="l" r="r" t="t"/>
            <a:pathLst>
              <a:path extrusionOk="0" h="2855" w="3216">
                <a:moveTo>
                  <a:pt x="282" y="0"/>
                </a:moveTo>
                <a:lnTo>
                  <a:pt x="2934" y="0"/>
                </a:lnTo>
                <a:cubicBezTo>
                  <a:pt x="3089" y="0"/>
                  <a:pt x="3216" y="127"/>
                  <a:pt x="3216" y="282"/>
                </a:cubicBezTo>
                <a:lnTo>
                  <a:pt x="3216" y="2006"/>
                </a:lnTo>
                <a:cubicBezTo>
                  <a:pt x="3216" y="2122"/>
                  <a:pt x="3150" y="2221"/>
                  <a:pt x="3043" y="2266"/>
                </a:cubicBezTo>
                <a:lnTo>
                  <a:pt x="1717" y="2825"/>
                </a:lnTo>
                <a:cubicBezTo>
                  <a:pt x="1645" y="2855"/>
                  <a:pt x="1571" y="2855"/>
                  <a:pt x="1498" y="2825"/>
                </a:cubicBezTo>
                <a:lnTo>
                  <a:pt x="173" y="2266"/>
                </a:lnTo>
                <a:cubicBezTo>
                  <a:pt x="66" y="2221"/>
                  <a:pt x="0" y="2122"/>
                  <a:pt x="0" y="2006"/>
                </a:cubicBezTo>
                <a:lnTo>
                  <a:pt x="0" y="282"/>
                </a:lnTo>
                <a:cubicBezTo>
                  <a:pt x="0" y="127"/>
                  <a:pt x="127" y="0"/>
                  <a:pt x="282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9" name="Google Shape;339;p22"/>
          <p:cNvSpPr/>
          <p:nvPr/>
        </p:nvSpPr>
        <p:spPr>
          <a:xfrm>
            <a:off x="4167045" y="1959030"/>
            <a:ext cx="1435943" cy="626784"/>
          </a:xfrm>
          <a:custGeom>
            <a:rect b="b" l="l" r="r" t="t"/>
            <a:pathLst>
              <a:path extrusionOk="0" h="920" w="2118">
                <a:moveTo>
                  <a:pt x="106" y="0"/>
                </a:moveTo>
                <a:lnTo>
                  <a:pt x="2012" y="0"/>
                </a:lnTo>
                <a:cubicBezTo>
                  <a:pt x="2070" y="0"/>
                  <a:pt x="2118" y="48"/>
                  <a:pt x="2118" y="106"/>
                </a:cubicBezTo>
                <a:lnTo>
                  <a:pt x="2118" y="410"/>
                </a:lnTo>
                <a:cubicBezTo>
                  <a:pt x="2118" y="453"/>
                  <a:pt x="2093" y="490"/>
                  <a:pt x="2053" y="507"/>
                </a:cubicBezTo>
                <a:lnTo>
                  <a:pt x="1100" y="909"/>
                </a:lnTo>
                <a:cubicBezTo>
                  <a:pt x="1073" y="920"/>
                  <a:pt x="1045" y="920"/>
                  <a:pt x="1018" y="909"/>
                </a:cubicBezTo>
                <a:lnTo>
                  <a:pt x="65" y="507"/>
                </a:lnTo>
                <a:cubicBezTo>
                  <a:pt x="25" y="490"/>
                  <a:pt x="0" y="453"/>
                  <a:pt x="0" y="410"/>
                </a:cubicBezTo>
                <a:lnTo>
                  <a:pt x="0" y="106"/>
                </a:lnTo>
                <a:cubicBezTo>
                  <a:pt x="0" y="48"/>
                  <a:pt x="48" y="0"/>
                  <a:pt x="106" y="0"/>
                </a:cubicBezTo>
                <a:close/>
              </a:path>
            </a:pathLst>
          </a:custGeom>
          <a:solidFill>
            <a:schemeClr val="accent6"/>
          </a:soli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28600" rotWithShape="0" algn="t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0" name="Google Shape;340;p22"/>
          <p:cNvSpPr/>
          <p:nvPr/>
        </p:nvSpPr>
        <p:spPr>
          <a:xfrm>
            <a:off x="6228700" y="2206322"/>
            <a:ext cx="2180118" cy="1943239"/>
          </a:xfrm>
          <a:custGeom>
            <a:rect b="b" l="l" r="r" t="t"/>
            <a:pathLst>
              <a:path extrusionOk="0" h="2855" w="3216">
                <a:moveTo>
                  <a:pt x="282" y="0"/>
                </a:moveTo>
                <a:lnTo>
                  <a:pt x="2934" y="0"/>
                </a:lnTo>
                <a:cubicBezTo>
                  <a:pt x="3089" y="0"/>
                  <a:pt x="3216" y="127"/>
                  <a:pt x="3216" y="282"/>
                </a:cubicBezTo>
                <a:lnTo>
                  <a:pt x="3216" y="2006"/>
                </a:lnTo>
                <a:cubicBezTo>
                  <a:pt x="3216" y="2122"/>
                  <a:pt x="3150" y="2221"/>
                  <a:pt x="3043" y="2266"/>
                </a:cubicBezTo>
                <a:lnTo>
                  <a:pt x="1717" y="2825"/>
                </a:lnTo>
                <a:cubicBezTo>
                  <a:pt x="1645" y="2855"/>
                  <a:pt x="1571" y="2855"/>
                  <a:pt x="1498" y="2825"/>
                </a:cubicBezTo>
                <a:lnTo>
                  <a:pt x="173" y="2266"/>
                </a:lnTo>
                <a:cubicBezTo>
                  <a:pt x="66" y="2221"/>
                  <a:pt x="0" y="2122"/>
                  <a:pt x="0" y="2006"/>
                </a:cubicBezTo>
                <a:lnTo>
                  <a:pt x="0" y="282"/>
                </a:lnTo>
                <a:cubicBezTo>
                  <a:pt x="0" y="127"/>
                  <a:pt x="127" y="0"/>
                  <a:pt x="282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1" name="Google Shape;341;p22"/>
          <p:cNvSpPr/>
          <p:nvPr/>
        </p:nvSpPr>
        <p:spPr>
          <a:xfrm>
            <a:off x="6601834" y="1959030"/>
            <a:ext cx="1435943" cy="626784"/>
          </a:xfrm>
          <a:custGeom>
            <a:rect b="b" l="l" r="r" t="t"/>
            <a:pathLst>
              <a:path extrusionOk="0" h="920" w="2118">
                <a:moveTo>
                  <a:pt x="106" y="0"/>
                </a:moveTo>
                <a:lnTo>
                  <a:pt x="2012" y="0"/>
                </a:lnTo>
                <a:cubicBezTo>
                  <a:pt x="2070" y="0"/>
                  <a:pt x="2118" y="48"/>
                  <a:pt x="2118" y="106"/>
                </a:cubicBezTo>
                <a:lnTo>
                  <a:pt x="2118" y="410"/>
                </a:lnTo>
                <a:cubicBezTo>
                  <a:pt x="2118" y="453"/>
                  <a:pt x="2093" y="490"/>
                  <a:pt x="2053" y="507"/>
                </a:cubicBezTo>
                <a:lnTo>
                  <a:pt x="1100" y="909"/>
                </a:lnTo>
                <a:cubicBezTo>
                  <a:pt x="1073" y="920"/>
                  <a:pt x="1045" y="920"/>
                  <a:pt x="1018" y="909"/>
                </a:cubicBezTo>
                <a:lnTo>
                  <a:pt x="65" y="507"/>
                </a:lnTo>
                <a:cubicBezTo>
                  <a:pt x="25" y="490"/>
                  <a:pt x="0" y="453"/>
                  <a:pt x="0" y="410"/>
                </a:cubicBezTo>
                <a:lnTo>
                  <a:pt x="0" y="106"/>
                </a:lnTo>
                <a:cubicBezTo>
                  <a:pt x="0" y="48"/>
                  <a:pt x="48" y="0"/>
                  <a:pt x="106" y="0"/>
                </a:cubicBezTo>
                <a:close/>
              </a:path>
            </a:pathLst>
          </a:custGeom>
          <a:solidFill>
            <a:schemeClr val="accent3"/>
          </a:soli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28600" rotWithShape="0" algn="t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2" name="Google Shape;342;p22"/>
          <p:cNvSpPr/>
          <p:nvPr/>
        </p:nvSpPr>
        <p:spPr>
          <a:xfrm>
            <a:off x="8673015" y="2206322"/>
            <a:ext cx="2180118" cy="1943239"/>
          </a:xfrm>
          <a:custGeom>
            <a:rect b="b" l="l" r="r" t="t"/>
            <a:pathLst>
              <a:path extrusionOk="0" h="2855" w="3216">
                <a:moveTo>
                  <a:pt x="282" y="0"/>
                </a:moveTo>
                <a:lnTo>
                  <a:pt x="2934" y="0"/>
                </a:lnTo>
                <a:cubicBezTo>
                  <a:pt x="3089" y="0"/>
                  <a:pt x="3216" y="127"/>
                  <a:pt x="3216" y="282"/>
                </a:cubicBezTo>
                <a:lnTo>
                  <a:pt x="3216" y="2006"/>
                </a:lnTo>
                <a:cubicBezTo>
                  <a:pt x="3216" y="2122"/>
                  <a:pt x="3150" y="2221"/>
                  <a:pt x="3043" y="2266"/>
                </a:cubicBezTo>
                <a:lnTo>
                  <a:pt x="1717" y="2825"/>
                </a:lnTo>
                <a:cubicBezTo>
                  <a:pt x="1645" y="2855"/>
                  <a:pt x="1571" y="2855"/>
                  <a:pt x="1498" y="2825"/>
                </a:cubicBezTo>
                <a:lnTo>
                  <a:pt x="173" y="2266"/>
                </a:lnTo>
                <a:cubicBezTo>
                  <a:pt x="66" y="2221"/>
                  <a:pt x="0" y="2122"/>
                  <a:pt x="0" y="2006"/>
                </a:cubicBezTo>
                <a:lnTo>
                  <a:pt x="0" y="282"/>
                </a:lnTo>
                <a:cubicBezTo>
                  <a:pt x="0" y="127"/>
                  <a:pt x="127" y="0"/>
                  <a:pt x="282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3" name="Google Shape;343;p22"/>
          <p:cNvSpPr/>
          <p:nvPr/>
        </p:nvSpPr>
        <p:spPr>
          <a:xfrm>
            <a:off x="9046151" y="1959030"/>
            <a:ext cx="1435943" cy="626784"/>
          </a:xfrm>
          <a:custGeom>
            <a:rect b="b" l="l" r="r" t="t"/>
            <a:pathLst>
              <a:path extrusionOk="0" h="920" w="2118">
                <a:moveTo>
                  <a:pt x="106" y="0"/>
                </a:moveTo>
                <a:lnTo>
                  <a:pt x="2012" y="0"/>
                </a:lnTo>
                <a:cubicBezTo>
                  <a:pt x="2070" y="0"/>
                  <a:pt x="2118" y="48"/>
                  <a:pt x="2118" y="106"/>
                </a:cubicBezTo>
                <a:lnTo>
                  <a:pt x="2118" y="410"/>
                </a:lnTo>
                <a:cubicBezTo>
                  <a:pt x="2118" y="453"/>
                  <a:pt x="2093" y="490"/>
                  <a:pt x="2053" y="507"/>
                </a:cubicBezTo>
                <a:lnTo>
                  <a:pt x="1100" y="909"/>
                </a:lnTo>
                <a:cubicBezTo>
                  <a:pt x="1073" y="920"/>
                  <a:pt x="1045" y="920"/>
                  <a:pt x="1018" y="909"/>
                </a:cubicBezTo>
                <a:lnTo>
                  <a:pt x="65" y="507"/>
                </a:lnTo>
                <a:cubicBezTo>
                  <a:pt x="25" y="490"/>
                  <a:pt x="0" y="453"/>
                  <a:pt x="0" y="410"/>
                </a:cubicBezTo>
                <a:lnTo>
                  <a:pt x="0" y="106"/>
                </a:lnTo>
                <a:cubicBezTo>
                  <a:pt x="0" y="48"/>
                  <a:pt x="48" y="0"/>
                  <a:pt x="106" y="0"/>
                </a:cubicBezTo>
                <a:close/>
              </a:path>
            </a:pathLst>
          </a:custGeom>
          <a:solidFill>
            <a:schemeClr val="accent6"/>
          </a:soli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28600" rotWithShape="0" algn="t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44" name="Google Shape;344;p22"/>
          <p:cNvGrpSpPr/>
          <p:nvPr/>
        </p:nvGrpSpPr>
        <p:grpSpPr>
          <a:xfrm>
            <a:off x="2210361" y="2054746"/>
            <a:ext cx="439531" cy="414712"/>
            <a:chOff x="2209761" y="2404368"/>
            <a:chExt cx="439531" cy="414712"/>
          </a:xfrm>
        </p:grpSpPr>
        <p:sp>
          <p:nvSpPr>
            <p:cNvPr id="345" name="Google Shape;345;p22"/>
            <p:cNvSpPr/>
            <p:nvPr/>
          </p:nvSpPr>
          <p:spPr>
            <a:xfrm>
              <a:off x="2224027" y="2404368"/>
              <a:ext cx="425265" cy="268332"/>
            </a:xfrm>
            <a:custGeom>
              <a:rect b="b" l="l" r="r" t="t"/>
              <a:pathLst>
                <a:path extrusionOk="0" h="581" w="92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2209761" y="2617782"/>
              <a:ext cx="386960" cy="201298"/>
            </a:xfrm>
            <a:custGeom>
              <a:rect b="b" l="l" r="r" t="t"/>
              <a:pathLst>
                <a:path extrusionOk="0" h="436" w="838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2290866" y="2486646"/>
              <a:ext cx="260514" cy="254065"/>
            </a:xfrm>
            <a:custGeom>
              <a:rect b="b" l="l" r="r" t="t"/>
              <a:pathLst>
                <a:path extrusionOk="0" h="550" w="564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2360636" y="2554071"/>
              <a:ext cx="120583" cy="119606"/>
            </a:xfrm>
            <a:custGeom>
              <a:rect b="b" l="l" r="r" t="t"/>
              <a:pathLst>
                <a:path extrusionOk="0" h="259" w="261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2399527" y="2592767"/>
              <a:ext cx="42800" cy="4162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50" name="Google Shape;350;p22"/>
          <p:cNvSpPr/>
          <p:nvPr/>
        </p:nvSpPr>
        <p:spPr>
          <a:xfrm>
            <a:off x="4715173" y="2031260"/>
            <a:ext cx="318539" cy="423139"/>
          </a:xfrm>
          <a:custGeom>
            <a:rect b="b" l="l" r="r" t="t"/>
            <a:pathLst>
              <a:path extrusionOk="0" h="852" w="625">
                <a:moveTo>
                  <a:pt x="48" y="224"/>
                </a:moveTo>
                <a:cubicBezTo>
                  <a:pt x="48" y="200"/>
                  <a:pt x="59" y="188"/>
                  <a:pt x="82" y="188"/>
                </a:cubicBezTo>
                <a:lnTo>
                  <a:pt x="82" y="138"/>
                </a:lnTo>
                <a:cubicBezTo>
                  <a:pt x="39" y="139"/>
                  <a:pt x="0" y="167"/>
                  <a:pt x="0" y="209"/>
                </a:cubicBezTo>
                <a:lnTo>
                  <a:pt x="0" y="783"/>
                </a:lnTo>
                <a:cubicBezTo>
                  <a:pt x="0" y="818"/>
                  <a:pt x="34" y="852"/>
                  <a:pt x="69" y="852"/>
                </a:cubicBezTo>
                <a:lnTo>
                  <a:pt x="556" y="852"/>
                </a:lnTo>
                <a:cubicBezTo>
                  <a:pt x="591" y="852"/>
                  <a:pt x="625" y="818"/>
                  <a:pt x="625" y="783"/>
                </a:cubicBezTo>
                <a:lnTo>
                  <a:pt x="625" y="209"/>
                </a:lnTo>
                <a:cubicBezTo>
                  <a:pt x="625" y="167"/>
                  <a:pt x="586" y="139"/>
                  <a:pt x="543" y="138"/>
                </a:cubicBezTo>
                <a:lnTo>
                  <a:pt x="543" y="188"/>
                </a:lnTo>
                <a:cubicBezTo>
                  <a:pt x="566" y="188"/>
                  <a:pt x="577" y="200"/>
                  <a:pt x="577" y="224"/>
                </a:cubicBezTo>
                <a:lnTo>
                  <a:pt x="577" y="768"/>
                </a:lnTo>
                <a:cubicBezTo>
                  <a:pt x="577" y="785"/>
                  <a:pt x="570" y="803"/>
                  <a:pt x="554" y="803"/>
                </a:cubicBezTo>
                <a:lnTo>
                  <a:pt x="71" y="803"/>
                </a:lnTo>
                <a:cubicBezTo>
                  <a:pt x="53" y="803"/>
                  <a:pt x="48" y="783"/>
                  <a:pt x="48" y="764"/>
                </a:cubicBezTo>
                <a:lnTo>
                  <a:pt x="48" y="224"/>
                </a:lnTo>
                <a:close/>
                <a:moveTo>
                  <a:pt x="270" y="91"/>
                </a:moveTo>
                <a:cubicBezTo>
                  <a:pt x="270" y="71"/>
                  <a:pt x="289" y="52"/>
                  <a:pt x="309" y="52"/>
                </a:cubicBezTo>
                <a:lnTo>
                  <a:pt x="316" y="52"/>
                </a:lnTo>
                <a:cubicBezTo>
                  <a:pt x="336" y="52"/>
                  <a:pt x="355" y="71"/>
                  <a:pt x="355" y="91"/>
                </a:cubicBezTo>
                <a:lnTo>
                  <a:pt x="355" y="95"/>
                </a:lnTo>
                <a:cubicBezTo>
                  <a:pt x="355" y="117"/>
                  <a:pt x="336" y="136"/>
                  <a:pt x="314" y="136"/>
                </a:cubicBezTo>
                <a:lnTo>
                  <a:pt x="311" y="136"/>
                </a:lnTo>
                <a:cubicBezTo>
                  <a:pt x="289" y="136"/>
                  <a:pt x="270" y="117"/>
                  <a:pt x="270" y="95"/>
                </a:cubicBezTo>
                <a:lnTo>
                  <a:pt x="270" y="91"/>
                </a:lnTo>
                <a:close/>
                <a:moveTo>
                  <a:pt x="218" y="93"/>
                </a:moveTo>
                <a:lnTo>
                  <a:pt x="149" y="93"/>
                </a:lnTo>
                <a:cubicBezTo>
                  <a:pt x="126" y="93"/>
                  <a:pt x="115" y="104"/>
                  <a:pt x="115" y="127"/>
                </a:cubicBezTo>
                <a:lnTo>
                  <a:pt x="115" y="216"/>
                </a:lnTo>
                <a:cubicBezTo>
                  <a:pt x="115" y="231"/>
                  <a:pt x="124" y="246"/>
                  <a:pt x="138" y="246"/>
                </a:cubicBezTo>
                <a:lnTo>
                  <a:pt x="487" y="246"/>
                </a:lnTo>
                <a:cubicBezTo>
                  <a:pt x="501" y="246"/>
                  <a:pt x="510" y="231"/>
                  <a:pt x="510" y="216"/>
                </a:cubicBezTo>
                <a:lnTo>
                  <a:pt x="510" y="127"/>
                </a:lnTo>
                <a:cubicBezTo>
                  <a:pt x="510" y="104"/>
                  <a:pt x="499" y="93"/>
                  <a:pt x="476" y="93"/>
                </a:cubicBezTo>
                <a:lnTo>
                  <a:pt x="407" y="93"/>
                </a:lnTo>
                <a:cubicBezTo>
                  <a:pt x="407" y="45"/>
                  <a:pt x="366" y="0"/>
                  <a:pt x="320" y="0"/>
                </a:cubicBezTo>
                <a:lnTo>
                  <a:pt x="305" y="0"/>
                </a:lnTo>
                <a:cubicBezTo>
                  <a:pt x="259" y="0"/>
                  <a:pt x="218" y="45"/>
                  <a:pt x="218" y="93"/>
                </a:cubicBezTo>
                <a:close/>
                <a:moveTo>
                  <a:pt x="132" y="654"/>
                </a:moveTo>
                <a:cubicBezTo>
                  <a:pt x="132" y="649"/>
                  <a:pt x="133" y="647"/>
                  <a:pt x="138" y="647"/>
                </a:cubicBezTo>
                <a:lnTo>
                  <a:pt x="221" y="647"/>
                </a:lnTo>
                <a:lnTo>
                  <a:pt x="221" y="654"/>
                </a:lnTo>
                <a:cubicBezTo>
                  <a:pt x="221" y="661"/>
                  <a:pt x="186" y="680"/>
                  <a:pt x="180" y="684"/>
                </a:cubicBezTo>
                <a:cubicBezTo>
                  <a:pt x="174" y="679"/>
                  <a:pt x="161" y="667"/>
                  <a:pt x="151" y="667"/>
                </a:cubicBezTo>
                <a:lnTo>
                  <a:pt x="149" y="667"/>
                </a:lnTo>
                <a:cubicBezTo>
                  <a:pt x="144" y="667"/>
                  <a:pt x="136" y="675"/>
                  <a:pt x="136" y="680"/>
                </a:cubicBezTo>
                <a:lnTo>
                  <a:pt x="136" y="682"/>
                </a:lnTo>
                <a:cubicBezTo>
                  <a:pt x="136" y="688"/>
                  <a:pt x="167" y="721"/>
                  <a:pt x="173" y="721"/>
                </a:cubicBezTo>
                <a:lnTo>
                  <a:pt x="175" y="721"/>
                </a:lnTo>
                <a:cubicBezTo>
                  <a:pt x="180" y="721"/>
                  <a:pt x="214" y="693"/>
                  <a:pt x="221" y="688"/>
                </a:cubicBezTo>
                <a:cubicBezTo>
                  <a:pt x="221" y="700"/>
                  <a:pt x="225" y="738"/>
                  <a:pt x="214" y="738"/>
                </a:cubicBezTo>
                <a:lnTo>
                  <a:pt x="138" y="738"/>
                </a:lnTo>
                <a:cubicBezTo>
                  <a:pt x="133" y="738"/>
                  <a:pt x="132" y="737"/>
                  <a:pt x="132" y="732"/>
                </a:cubicBezTo>
                <a:lnTo>
                  <a:pt x="132" y="654"/>
                </a:lnTo>
                <a:close/>
                <a:moveTo>
                  <a:pt x="214" y="760"/>
                </a:moveTo>
                <a:cubicBezTo>
                  <a:pt x="255" y="760"/>
                  <a:pt x="240" y="715"/>
                  <a:pt x="242" y="678"/>
                </a:cubicBezTo>
                <a:cubicBezTo>
                  <a:pt x="243" y="658"/>
                  <a:pt x="292" y="642"/>
                  <a:pt x="296" y="624"/>
                </a:cubicBezTo>
                <a:lnTo>
                  <a:pt x="290" y="624"/>
                </a:lnTo>
                <a:cubicBezTo>
                  <a:pt x="275" y="624"/>
                  <a:pt x="253" y="637"/>
                  <a:pt x="242" y="643"/>
                </a:cubicBezTo>
                <a:cubicBezTo>
                  <a:pt x="237" y="635"/>
                  <a:pt x="232" y="626"/>
                  <a:pt x="218" y="626"/>
                </a:cubicBezTo>
                <a:lnTo>
                  <a:pt x="134" y="626"/>
                </a:lnTo>
                <a:cubicBezTo>
                  <a:pt x="122" y="626"/>
                  <a:pt x="110" y="637"/>
                  <a:pt x="110" y="650"/>
                </a:cubicBezTo>
                <a:lnTo>
                  <a:pt x="110" y="736"/>
                </a:lnTo>
                <a:cubicBezTo>
                  <a:pt x="110" y="750"/>
                  <a:pt x="123" y="760"/>
                  <a:pt x="138" y="760"/>
                </a:cubicBezTo>
                <a:lnTo>
                  <a:pt x="214" y="760"/>
                </a:lnTo>
                <a:close/>
                <a:moveTo>
                  <a:pt x="132" y="341"/>
                </a:moveTo>
                <a:cubicBezTo>
                  <a:pt x="132" y="336"/>
                  <a:pt x="133" y="335"/>
                  <a:pt x="138" y="335"/>
                </a:cubicBezTo>
                <a:lnTo>
                  <a:pt x="214" y="335"/>
                </a:lnTo>
                <a:cubicBezTo>
                  <a:pt x="219" y="335"/>
                  <a:pt x="221" y="336"/>
                  <a:pt x="221" y="341"/>
                </a:cubicBezTo>
                <a:cubicBezTo>
                  <a:pt x="221" y="346"/>
                  <a:pt x="184" y="371"/>
                  <a:pt x="180" y="371"/>
                </a:cubicBezTo>
                <a:cubicBezTo>
                  <a:pt x="175" y="371"/>
                  <a:pt x="164" y="354"/>
                  <a:pt x="151" y="354"/>
                </a:cubicBezTo>
                <a:cubicBezTo>
                  <a:pt x="145" y="354"/>
                  <a:pt x="136" y="361"/>
                  <a:pt x="136" y="367"/>
                </a:cubicBezTo>
                <a:lnTo>
                  <a:pt x="136" y="369"/>
                </a:lnTo>
                <a:cubicBezTo>
                  <a:pt x="136" y="378"/>
                  <a:pt x="166" y="406"/>
                  <a:pt x="173" y="410"/>
                </a:cubicBezTo>
                <a:lnTo>
                  <a:pt x="221" y="376"/>
                </a:lnTo>
                <a:lnTo>
                  <a:pt x="221" y="425"/>
                </a:lnTo>
                <a:lnTo>
                  <a:pt x="132" y="425"/>
                </a:lnTo>
                <a:lnTo>
                  <a:pt x="132" y="341"/>
                </a:lnTo>
                <a:close/>
                <a:moveTo>
                  <a:pt x="240" y="330"/>
                </a:moveTo>
                <a:cubicBezTo>
                  <a:pt x="237" y="319"/>
                  <a:pt x="228" y="313"/>
                  <a:pt x="214" y="313"/>
                </a:cubicBezTo>
                <a:lnTo>
                  <a:pt x="138" y="313"/>
                </a:lnTo>
                <a:cubicBezTo>
                  <a:pt x="123" y="313"/>
                  <a:pt x="110" y="322"/>
                  <a:pt x="110" y="337"/>
                </a:cubicBezTo>
                <a:lnTo>
                  <a:pt x="110" y="423"/>
                </a:lnTo>
                <a:cubicBezTo>
                  <a:pt x="110" y="436"/>
                  <a:pt x="122" y="447"/>
                  <a:pt x="134" y="447"/>
                </a:cubicBezTo>
                <a:lnTo>
                  <a:pt x="218" y="447"/>
                </a:lnTo>
                <a:cubicBezTo>
                  <a:pt x="252" y="447"/>
                  <a:pt x="242" y="393"/>
                  <a:pt x="241" y="359"/>
                </a:cubicBezTo>
                <a:lnTo>
                  <a:pt x="296" y="313"/>
                </a:lnTo>
                <a:cubicBezTo>
                  <a:pt x="296" y="313"/>
                  <a:pt x="292" y="311"/>
                  <a:pt x="292" y="311"/>
                </a:cubicBezTo>
                <a:cubicBezTo>
                  <a:pt x="271" y="311"/>
                  <a:pt x="253" y="329"/>
                  <a:pt x="240" y="330"/>
                </a:cubicBezTo>
                <a:close/>
                <a:moveTo>
                  <a:pt x="132" y="492"/>
                </a:moveTo>
                <a:lnTo>
                  <a:pt x="221" y="492"/>
                </a:lnTo>
                <a:lnTo>
                  <a:pt x="221" y="503"/>
                </a:lnTo>
                <a:lnTo>
                  <a:pt x="180" y="529"/>
                </a:lnTo>
                <a:lnTo>
                  <a:pt x="152" y="508"/>
                </a:lnTo>
                <a:cubicBezTo>
                  <a:pt x="145" y="513"/>
                  <a:pt x="136" y="515"/>
                  <a:pt x="136" y="524"/>
                </a:cubicBezTo>
                <a:cubicBezTo>
                  <a:pt x="136" y="531"/>
                  <a:pt x="167" y="565"/>
                  <a:pt x="173" y="565"/>
                </a:cubicBezTo>
                <a:cubicBezTo>
                  <a:pt x="183" y="565"/>
                  <a:pt x="209" y="536"/>
                  <a:pt x="221" y="533"/>
                </a:cubicBezTo>
                <a:lnTo>
                  <a:pt x="221" y="581"/>
                </a:lnTo>
                <a:lnTo>
                  <a:pt x="132" y="581"/>
                </a:lnTo>
                <a:lnTo>
                  <a:pt x="132" y="492"/>
                </a:lnTo>
                <a:close/>
                <a:moveTo>
                  <a:pt x="242" y="487"/>
                </a:moveTo>
                <a:cubicBezTo>
                  <a:pt x="238" y="480"/>
                  <a:pt x="233" y="470"/>
                  <a:pt x="221" y="470"/>
                </a:cubicBezTo>
                <a:lnTo>
                  <a:pt x="132" y="470"/>
                </a:lnTo>
                <a:cubicBezTo>
                  <a:pt x="121" y="470"/>
                  <a:pt x="110" y="481"/>
                  <a:pt x="110" y="492"/>
                </a:cubicBezTo>
                <a:lnTo>
                  <a:pt x="110" y="581"/>
                </a:lnTo>
                <a:cubicBezTo>
                  <a:pt x="110" y="591"/>
                  <a:pt x="121" y="602"/>
                  <a:pt x="132" y="602"/>
                </a:cubicBezTo>
                <a:lnTo>
                  <a:pt x="221" y="602"/>
                </a:lnTo>
                <a:cubicBezTo>
                  <a:pt x="252" y="602"/>
                  <a:pt x="242" y="547"/>
                  <a:pt x="242" y="515"/>
                </a:cubicBezTo>
                <a:lnTo>
                  <a:pt x="296" y="469"/>
                </a:lnTo>
                <a:lnTo>
                  <a:pt x="289" y="465"/>
                </a:lnTo>
                <a:lnTo>
                  <a:pt x="242" y="487"/>
                </a:lnTo>
                <a:close/>
                <a:moveTo>
                  <a:pt x="320" y="716"/>
                </a:moveTo>
                <a:cubicBezTo>
                  <a:pt x="320" y="721"/>
                  <a:pt x="322" y="723"/>
                  <a:pt x="327" y="723"/>
                </a:cubicBezTo>
                <a:lnTo>
                  <a:pt x="495" y="723"/>
                </a:lnTo>
                <a:cubicBezTo>
                  <a:pt x="500" y="723"/>
                  <a:pt x="502" y="721"/>
                  <a:pt x="502" y="716"/>
                </a:cubicBezTo>
                <a:lnTo>
                  <a:pt x="502" y="669"/>
                </a:lnTo>
                <a:cubicBezTo>
                  <a:pt x="502" y="664"/>
                  <a:pt x="500" y="663"/>
                  <a:pt x="495" y="663"/>
                </a:cubicBezTo>
                <a:lnTo>
                  <a:pt x="320" y="663"/>
                </a:lnTo>
                <a:lnTo>
                  <a:pt x="320" y="716"/>
                </a:lnTo>
                <a:close/>
                <a:moveTo>
                  <a:pt x="320" y="565"/>
                </a:moveTo>
                <a:lnTo>
                  <a:pt x="502" y="565"/>
                </a:lnTo>
                <a:lnTo>
                  <a:pt x="502" y="507"/>
                </a:lnTo>
                <a:lnTo>
                  <a:pt x="320" y="507"/>
                </a:lnTo>
                <a:lnTo>
                  <a:pt x="320" y="565"/>
                </a:lnTo>
                <a:close/>
                <a:moveTo>
                  <a:pt x="320" y="410"/>
                </a:moveTo>
                <a:lnTo>
                  <a:pt x="452" y="410"/>
                </a:lnTo>
                <a:lnTo>
                  <a:pt x="452" y="352"/>
                </a:lnTo>
                <a:lnTo>
                  <a:pt x="320" y="352"/>
                </a:lnTo>
                <a:lnTo>
                  <a:pt x="320" y="41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51" name="Google Shape;351;p22"/>
          <p:cNvGrpSpPr/>
          <p:nvPr/>
        </p:nvGrpSpPr>
        <p:grpSpPr>
          <a:xfrm>
            <a:off x="7132859" y="2077483"/>
            <a:ext cx="371800" cy="330383"/>
            <a:chOff x="6007636" y="4287159"/>
            <a:chExt cx="438051" cy="389258"/>
          </a:xfrm>
        </p:grpSpPr>
        <p:sp>
          <p:nvSpPr>
            <p:cNvPr id="352" name="Google Shape;352;p22"/>
            <p:cNvSpPr/>
            <p:nvPr/>
          </p:nvSpPr>
          <p:spPr>
            <a:xfrm>
              <a:off x="6007636" y="4287159"/>
              <a:ext cx="438051" cy="389258"/>
            </a:xfrm>
            <a:custGeom>
              <a:rect b="b" l="l" r="r" t="t"/>
              <a:pathLst>
                <a:path extrusionOk="0" h="152" w="171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5" y="23"/>
                    <a:pt x="125" y="19"/>
                  </a:cubicBezTo>
                  <a:cubicBezTo>
                    <a:pt x="125" y="15"/>
                    <a:pt x="128" y="12"/>
                    <a:pt x="132" y="12"/>
                  </a:cubicBezTo>
                  <a:close/>
                  <a:moveTo>
                    <a:pt x="111" y="12"/>
                  </a:moveTo>
                  <a:cubicBezTo>
                    <a:pt x="115" y="12"/>
                    <a:pt x="118" y="15"/>
                    <a:pt x="118" y="19"/>
                  </a:cubicBezTo>
                  <a:cubicBezTo>
                    <a:pt x="118" y="23"/>
                    <a:pt x="115" y="26"/>
                    <a:pt x="111" y="26"/>
                  </a:cubicBezTo>
                  <a:cubicBezTo>
                    <a:pt x="107" y="26"/>
                    <a:pt x="103" y="23"/>
                    <a:pt x="103" y="19"/>
                  </a:cubicBezTo>
                  <a:cubicBezTo>
                    <a:pt x="103" y="15"/>
                    <a:pt x="107" y="12"/>
                    <a:pt x="111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6287381" y="4404262"/>
              <a:ext cx="40119" cy="33613"/>
            </a:xfrm>
            <a:custGeom>
              <a:rect b="b" l="l" r="r" t="t"/>
              <a:pathLst>
                <a:path extrusionOk="0" h="13" w="16">
                  <a:moveTo>
                    <a:pt x="16" y="11"/>
                  </a:moveTo>
                  <a:cubicBezTo>
                    <a:pt x="16" y="12"/>
                    <a:pt x="15" y="13"/>
                    <a:pt x="1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2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6222324" y="4435706"/>
              <a:ext cx="46625" cy="48793"/>
            </a:xfrm>
            <a:custGeom>
              <a:rect b="b" l="l" r="r" t="t"/>
              <a:pathLst>
                <a:path extrusionOk="0" h="19" w="18">
                  <a:moveTo>
                    <a:pt x="17" y="4"/>
                  </a:moveTo>
                  <a:cubicBezTo>
                    <a:pt x="18" y="5"/>
                    <a:pt x="18" y="7"/>
                    <a:pt x="18" y="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0" y="19"/>
                    <a:pt x="9" y="18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17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6225577" y="4505100"/>
              <a:ext cx="45540" cy="50962"/>
            </a:xfrm>
            <a:custGeom>
              <a:rect b="b" l="l" r="r" t="t"/>
              <a:pathLst>
                <a:path extrusionOk="0" h="20" w="18">
                  <a:moveTo>
                    <a:pt x="9" y="1"/>
                  </a:moveTo>
                  <a:cubicBezTo>
                    <a:pt x="10" y="0"/>
                    <a:pt x="11" y="1"/>
                    <a:pt x="12" y="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4"/>
                    <a:pt x="17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0"/>
                    <a:pt x="7" y="20"/>
                    <a:pt x="6" y="1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6"/>
                    <a:pt x="1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6" name="Google Shape;356;p22"/>
            <p:cNvSpPr/>
            <p:nvPr/>
          </p:nvSpPr>
          <p:spPr>
            <a:xfrm>
              <a:off x="6291718" y="4548471"/>
              <a:ext cx="41203" cy="33613"/>
            </a:xfrm>
            <a:custGeom>
              <a:rect b="b" l="l" r="r" t="t"/>
              <a:pathLst>
                <a:path extrusionOk="0" h="13" w="16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5" y="13"/>
                    <a:pt x="1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6348101" y="4501847"/>
              <a:ext cx="48793" cy="48793"/>
            </a:xfrm>
            <a:custGeom>
              <a:rect b="b" l="l" r="r" t="t"/>
              <a:pathLst>
                <a:path extrusionOk="0" h="19" w="19">
                  <a:moveTo>
                    <a:pt x="2" y="14"/>
                  </a:moveTo>
                  <a:cubicBezTo>
                    <a:pt x="1" y="14"/>
                    <a:pt x="0" y="12"/>
                    <a:pt x="1" y="1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9" y="7"/>
                    <a:pt x="18" y="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0" y="19"/>
                    <a:pt x="9" y="19"/>
                  </a:cubicBezTo>
                  <a:lnTo>
                    <a:pt x="2" y="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6345932" y="4430285"/>
              <a:ext cx="48793" cy="48793"/>
            </a:xfrm>
            <a:custGeom>
              <a:rect b="b" l="l" r="r" t="t"/>
              <a:pathLst>
                <a:path extrusionOk="0" h="19" w="19">
                  <a:moveTo>
                    <a:pt x="10" y="19"/>
                  </a:moveTo>
                  <a:cubicBezTo>
                    <a:pt x="9" y="19"/>
                    <a:pt x="7" y="19"/>
                    <a:pt x="6" y="1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2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2" y="0"/>
                    <a:pt x="12" y="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18" y="14"/>
                    <a:pt x="17" y="14"/>
                  </a:cubicBezTo>
                  <a:lnTo>
                    <a:pt x="10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6246178" y="4428116"/>
              <a:ext cx="127945" cy="127945"/>
            </a:xfrm>
            <a:custGeom>
              <a:rect b="b" l="l" r="r" t="t"/>
              <a:pathLst>
                <a:path extrusionOk="0" h="50" w="50">
                  <a:moveTo>
                    <a:pt x="25" y="0"/>
                  </a:moveTo>
                  <a:cubicBezTo>
                    <a:pt x="11" y="0"/>
                    <a:pt x="0" y="12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50" y="12"/>
                    <a:pt x="39" y="0"/>
                    <a:pt x="25" y="0"/>
                  </a:cubicBezTo>
                  <a:close/>
                  <a:moveTo>
                    <a:pt x="25" y="37"/>
                  </a:moveTo>
                  <a:cubicBezTo>
                    <a:pt x="18" y="37"/>
                    <a:pt x="13" y="32"/>
                    <a:pt x="13" y="25"/>
                  </a:cubicBezTo>
                  <a:cubicBezTo>
                    <a:pt x="13" y="19"/>
                    <a:pt x="18" y="13"/>
                    <a:pt x="25" y="13"/>
                  </a:cubicBezTo>
                  <a:cubicBezTo>
                    <a:pt x="31" y="13"/>
                    <a:pt x="37" y="19"/>
                    <a:pt x="37" y="25"/>
                  </a:cubicBezTo>
                  <a:cubicBezTo>
                    <a:pt x="37" y="32"/>
                    <a:pt x="31" y="37"/>
                    <a:pt x="25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6058597" y="4412936"/>
              <a:ext cx="161559" cy="201677"/>
            </a:xfrm>
            <a:custGeom>
              <a:rect b="b" l="l" r="r" t="t"/>
              <a:pathLst>
                <a:path extrusionOk="0" h="79" w="63">
                  <a:moveTo>
                    <a:pt x="27" y="78"/>
                  </a:moveTo>
                  <a:cubicBezTo>
                    <a:pt x="28" y="78"/>
                    <a:pt x="28" y="78"/>
                    <a:pt x="28" y="78"/>
                  </a:cubicBezTo>
                  <a:cubicBezTo>
                    <a:pt x="28" y="78"/>
                    <a:pt x="29" y="78"/>
                    <a:pt x="29" y="78"/>
                  </a:cubicBezTo>
                  <a:cubicBezTo>
                    <a:pt x="29" y="78"/>
                    <a:pt x="29" y="78"/>
                    <a:pt x="30" y="78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2" y="79"/>
                    <a:pt x="32" y="79"/>
                    <a:pt x="33" y="79"/>
                  </a:cubicBezTo>
                  <a:cubicBezTo>
                    <a:pt x="33" y="79"/>
                    <a:pt x="33" y="79"/>
                    <a:pt x="33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4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6" y="78"/>
                    <a:pt x="36" y="77"/>
                    <a:pt x="36" y="77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3" y="58"/>
                    <a:pt x="63" y="53"/>
                    <a:pt x="61" y="50"/>
                  </a:cubicBezTo>
                  <a:cubicBezTo>
                    <a:pt x="59" y="46"/>
                    <a:pt x="54" y="45"/>
                    <a:pt x="50" y="48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6" y="0"/>
                    <a:pt x="31" y="0"/>
                  </a:cubicBezTo>
                  <a:cubicBezTo>
                    <a:pt x="27" y="0"/>
                    <a:pt x="24" y="3"/>
                    <a:pt x="24" y="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9" y="45"/>
                    <a:pt x="4" y="46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6"/>
                    <a:pt x="1" y="59"/>
                    <a:pt x="4" y="60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8"/>
                    <a:pt x="27" y="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61" name="Google Shape;361;p22"/>
          <p:cNvGrpSpPr/>
          <p:nvPr/>
        </p:nvGrpSpPr>
        <p:grpSpPr>
          <a:xfrm>
            <a:off x="9583615" y="2020703"/>
            <a:ext cx="352927" cy="475730"/>
            <a:chOff x="3722033" y="3714538"/>
            <a:chExt cx="500321" cy="674410"/>
          </a:xfrm>
        </p:grpSpPr>
        <p:sp>
          <p:nvSpPr>
            <p:cNvPr id="362" name="Google Shape;362;p22"/>
            <p:cNvSpPr/>
            <p:nvPr/>
          </p:nvSpPr>
          <p:spPr>
            <a:xfrm>
              <a:off x="3818586" y="4203888"/>
              <a:ext cx="306118" cy="185060"/>
            </a:xfrm>
            <a:custGeom>
              <a:rect b="b" l="l" r="r" t="t"/>
              <a:pathLst>
                <a:path extrusionOk="0" h="214" w="354">
                  <a:moveTo>
                    <a:pt x="317" y="5"/>
                  </a:moveTo>
                  <a:cubicBezTo>
                    <a:pt x="354" y="186"/>
                    <a:pt x="354" y="186"/>
                    <a:pt x="354" y="186"/>
                  </a:cubicBezTo>
                  <a:cubicBezTo>
                    <a:pt x="294" y="171"/>
                    <a:pt x="294" y="171"/>
                    <a:pt x="294" y="171"/>
                  </a:cubicBezTo>
                  <a:cubicBezTo>
                    <a:pt x="250" y="214"/>
                    <a:pt x="250" y="214"/>
                    <a:pt x="250" y="21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20" y="45"/>
                    <a:pt x="225" y="46"/>
                    <a:pt x="230" y="46"/>
                  </a:cubicBezTo>
                  <a:cubicBezTo>
                    <a:pt x="234" y="46"/>
                    <a:pt x="238" y="46"/>
                    <a:pt x="241" y="45"/>
                  </a:cubicBezTo>
                  <a:cubicBezTo>
                    <a:pt x="264" y="40"/>
                    <a:pt x="276" y="25"/>
                    <a:pt x="287" y="7"/>
                  </a:cubicBezTo>
                  <a:cubicBezTo>
                    <a:pt x="289" y="5"/>
                    <a:pt x="290" y="2"/>
                    <a:pt x="292" y="0"/>
                  </a:cubicBezTo>
                  <a:cubicBezTo>
                    <a:pt x="295" y="0"/>
                    <a:pt x="298" y="1"/>
                    <a:pt x="300" y="2"/>
                  </a:cubicBezTo>
                  <a:cubicBezTo>
                    <a:pt x="306" y="3"/>
                    <a:pt x="311" y="4"/>
                    <a:pt x="317" y="5"/>
                  </a:cubicBezTo>
                  <a:close/>
                  <a:moveTo>
                    <a:pt x="140" y="44"/>
                  </a:moveTo>
                  <a:cubicBezTo>
                    <a:pt x="105" y="214"/>
                    <a:pt x="105" y="214"/>
                    <a:pt x="105" y="214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4"/>
                    <a:pt x="49" y="3"/>
                    <a:pt x="55" y="2"/>
                  </a:cubicBezTo>
                  <a:cubicBezTo>
                    <a:pt x="57" y="1"/>
                    <a:pt x="60" y="1"/>
                    <a:pt x="63" y="0"/>
                  </a:cubicBezTo>
                  <a:cubicBezTo>
                    <a:pt x="65" y="2"/>
                    <a:pt x="66" y="5"/>
                    <a:pt x="67" y="7"/>
                  </a:cubicBezTo>
                  <a:cubicBezTo>
                    <a:pt x="77" y="21"/>
                    <a:pt x="86" y="35"/>
                    <a:pt x="103" y="42"/>
                  </a:cubicBezTo>
                  <a:cubicBezTo>
                    <a:pt x="106" y="43"/>
                    <a:pt x="110" y="44"/>
                    <a:pt x="114" y="45"/>
                  </a:cubicBezTo>
                  <a:cubicBezTo>
                    <a:pt x="123" y="47"/>
                    <a:pt x="131" y="46"/>
                    <a:pt x="14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3722033" y="3714538"/>
              <a:ext cx="500321" cy="500687"/>
            </a:xfrm>
            <a:custGeom>
              <a:rect b="b" l="l" r="r" t="t"/>
              <a:pathLst>
                <a:path extrusionOk="0" h="579" w="579">
                  <a:moveTo>
                    <a:pt x="289" y="28"/>
                  </a:moveTo>
                  <a:cubicBezTo>
                    <a:pt x="308" y="29"/>
                    <a:pt x="327" y="0"/>
                    <a:pt x="346" y="4"/>
                  </a:cubicBezTo>
                  <a:cubicBezTo>
                    <a:pt x="365" y="8"/>
                    <a:pt x="371" y="42"/>
                    <a:pt x="390" y="48"/>
                  </a:cubicBezTo>
                  <a:cubicBezTo>
                    <a:pt x="407" y="56"/>
                    <a:pt x="435" y="37"/>
                    <a:pt x="451" y="48"/>
                  </a:cubicBezTo>
                  <a:cubicBezTo>
                    <a:pt x="467" y="58"/>
                    <a:pt x="460" y="92"/>
                    <a:pt x="475" y="105"/>
                  </a:cubicBezTo>
                  <a:cubicBezTo>
                    <a:pt x="487" y="119"/>
                    <a:pt x="521" y="112"/>
                    <a:pt x="532" y="128"/>
                  </a:cubicBezTo>
                  <a:cubicBezTo>
                    <a:pt x="542" y="144"/>
                    <a:pt x="523" y="172"/>
                    <a:pt x="531" y="190"/>
                  </a:cubicBezTo>
                  <a:cubicBezTo>
                    <a:pt x="537" y="208"/>
                    <a:pt x="571" y="214"/>
                    <a:pt x="575" y="233"/>
                  </a:cubicBezTo>
                  <a:cubicBezTo>
                    <a:pt x="579" y="252"/>
                    <a:pt x="550" y="271"/>
                    <a:pt x="551" y="290"/>
                  </a:cubicBezTo>
                  <a:cubicBezTo>
                    <a:pt x="550" y="309"/>
                    <a:pt x="579" y="328"/>
                    <a:pt x="575" y="347"/>
                  </a:cubicBezTo>
                  <a:cubicBezTo>
                    <a:pt x="571" y="366"/>
                    <a:pt x="538" y="372"/>
                    <a:pt x="531" y="390"/>
                  </a:cubicBezTo>
                  <a:cubicBezTo>
                    <a:pt x="523" y="407"/>
                    <a:pt x="542" y="436"/>
                    <a:pt x="532" y="452"/>
                  </a:cubicBezTo>
                  <a:cubicBezTo>
                    <a:pt x="521" y="468"/>
                    <a:pt x="487" y="461"/>
                    <a:pt x="475" y="475"/>
                  </a:cubicBezTo>
                  <a:cubicBezTo>
                    <a:pt x="460" y="488"/>
                    <a:pt x="467" y="521"/>
                    <a:pt x="451" y="532"/>
                  </a:cubicBezTo>
                  <a:cubicBezTo>
                    <a:pt x="435" y="543"/>
                    <a:pt x="407" y="523"/>
                    <a:pt x="390" y="532"/>
                  </a:cubicBezTo>
                  <a:cubicBezTo>
                    <a:pt x="372" y="538"/>
                    <a:pt x="365" y="572"/>
                    <a:pt x="346" y="575"/>
                  </a:cubicBezTo>
                  <a:cubicBezTo>
                    <a:pt x="327" y="579"/>
                    <a:pt x="309" y="550"/>
                    <a:pt x="289" y="552"/>
                  </a:cubicBezTo>
                  <a:cubicBezTo>
                    <a:pt x="270" y="550"/>
                    <a:pt x="252" y="579"/>
                    <a:pt x="233" y="575"/>
                  </a:cubicBezTo>
                  <a:cubicBezTo>
                    <a:pt x="214" y="572"/>
                    <a:pt x="207" y="538"/>
                    <a:pt x="189" y="532"/>
                  </a:cubicBezTo>
                  <a:cubicBezTo>
                    <a:pt x="172" y="523"/>
                    <a:pt x="144" y="543"/>
                    <a:pt x="128" y="532"/>
                  </a:cubicBezTo>
                  <a:cubicBezTo>
                    <a:pt x="112" y="521"/>
                    <a:pt x="119" y="488"/>
                    <a:pt x="104" y="475"/>
                  </a:cubicBezTo>
                  <a:cubicBezTo>
                    <a:pt x="92" y="461"/>
                    <a:pt x="58" y="468"/>
                    <a:pt x="47" y="452"/>
                  </a:cubicBezTo>
                  <a:cubicBezTo>
                    <a:pt x="36" y="436"/>
                    <a:pt x="56" y="407"/>
                    <a:pt x="47" y="390"/>
                  </a:cubicBezTo>
                  <a:cubicBezTo>
                    <a:pt x="41" y="372"/>
                    <a:pt x="8" y="366"/>
                    <a:pt x="4" y="347"/>
                  </a:cubicBezTo>
                  <a:cubicBezTo>
                    <a:pt x="0" y="328"/>
                    <a:pt x="29" y="309"/>
                    <a:pt x="27" y="290"/>
                  </a:cubicBezTo>
                  <a:cubicBezTo>
                    <a:pt x="29" y="271"/>
                    <a:pt x="0" y="252"/>
                    <a:pt x="4" y="233"/>
                  </a:cubicBezTo>
                  <a:cubicBezTo>
                    <a:pt x="8" y="214"/>
                    <a:pt x="41" y="208"/>
                    <a:pt x="47" y="190"/>
                  </a:cubicBezTo>
                  <a:cubicBezTo>
                    <a:pt x="56" y="172"/>
                    <a:pt x="36" y="144"/>
                    <a:pt x="47" y="128"/>
                  </a:cubicBezTo>
                  <a:cubicBezTo>
                    <a:pt x="58" y="112"/>
                    <a:pt x="92" y="119"/>
                    <a:pt x="104" y="105"/>
                  </a:cubicBezTo>
                  <a:cubicBezTo>
                    <a:pt x="119" y="92"/>
                    <a:pt x="112" y="58"/>
                    <a:pt x="128" y="48"/>
                  </a:cubicBezTo>
                  <a:cubicBezTo>
                    <a:pt x="144" y="37"/>
                    <a:pt x="172" y="56"/>
                    <a:pt x="189" y="48"/>
                  </a:cubicBezTo>
                  <a:cubicBezTo>
                    <a:pt x="207" y="42"/>
                    <a:pt x="214" y="8"/>
                    <a:pt x="233" y="4"/>
                  </a:cubicBezTo>
                  <a:cubicBezTo>
                    <a:pt x="252" y="0"/>
                    <a:pt x="270" y="29"/>
                    <a:pt x="289" y="28"/>
                  </a:cubicBezTo>
                  <a:close/>
                  <a:moveTo>
                    <a:pt x="367" y="103"/>
                  </a:moveTo>
                  <a:cubicBezTo>
                    <a:pt x="234" y="48"/>
                    <a:pt x="88" y="145"/>
                    <a:pt x="87" y="288"/>
                  </a:cubicBezTo>
                  <a:cubicBezTo>
                    <a:pt x="86" y="433"/>
                    <a:pt x="233" y="532"/>
                    <a:pt x="367" y="477"/>
                  </a:cubicBezTo>
                  <a:cubicBezTo>
                    <a:pt x="501" y="421"/>
                    <a:pt x="534" y="247"/>
                    <a:pt x="431" y="146"/>
                  </a:cubicBezTo>
                  <a:cubicBezTo>
                    <a:pt x="413" y="127"/>
                    <a:pt x="391" y="113"/>
                    <a:pt x="367" y="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3829192" y="3821698"/>
              <a:ext cx="286002" cy="287100"/>
            </a:xfrm>
            <a:custGeom>
              <a:rect b="b" l="l" r="r" t="t"/>
              <a:pathLst>
                <a:path extrusionOk="0" h="332" w="331">
                  <a:moveTo>
                    <a:pt x="165" y="0"/>
                  </a:moveTo>
                  <a:cubicBezTo>
                    <a:pt x="257" y="0"/>
                    <a:pt x="331" y="74"/>
                    <a:pt x="331" y="166"/>
                  </a:cubicBezTo>
                  <a:cubicBezTo>
                    <a:pt x="331" y="257"/>
                    <a:pt x="257" y="332"/>
                    <a:pt x="165" y="332"/>
                  </a:cubicBezTo>
                  <a:cubicBezTo>
                    <a:pt x="74" y="332"/>
                    <a:pt x="0" y="257"/>
                    <a:pt x="0" y="166"/>
                  </a:cubicBezTo>
                  <a:cubicBezTo>
                    <a:pt x="0" y="74"/>
                    <a:pt x="74" y="0"/>
                    <a:pt x="165" y="0"/>
                  </a:cubicBezTo>
                  <a:close/>
                  <a:moveTo>
                    <a:pt x="176" y="50"/>
                  </a:moveTo>
                  <a:cubicBezTo>
                    <a:pt x="205" y="111"/>
                    <a:pt x="205" y="111"/>
                    <a:pt x="205" y="111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7" y="120"/>
                    <a:pt x="281" y="123"/>
                    <a:pt x="282" y="127"/>
                  </a:cubicBezTo>
                  <a:cubicBezTo>
                    <a:pt x="284" y="132"/>
                    <a:pt x="282" y="137"/>
                    <a:pt x="279" y="140"/>
                  </a:cubicBezTo>
                  <a:cubicBezTo>
                    <a:pt x="229" y="186"/>
                    <a:pt x="229" y="186"/>
                    <a:pt x="229" y="186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57"/>
                    <a:pt x="241" y="262"/>
                    <a:pt x="237" y="265"/>
                  </a:cubicBezTo>
                  <a:cubicBezTo>
                    <a:pt x="234" y="267"/>
                    <a:pt x="229" y="268"/>
                    <a:pt x="224" y="265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02" y="268"/>
                    <a:pt x="97" y="267"/>
                    <a:pt x="93" y="265"/>
                  </a:cubicBezTo>
                  <a:cubicBezTo>
                    <a:pt x="89" y="262"/>
                    <a:pt x="88" y="257"/>
                    <a:pt x="89" y="252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48" y="137"/>
                    <a:pt x="47" y="132"/>
                    <a:pt x="49" y="127"/>
                  </a:cubicBezTo>
                  <a:cubicBezTo>
                    <a:pt x="50" y="123"/>
                    <a:pt x="54" y="120"/>
                    <a:pt x="59" y="119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6" y="45"/>
                    <a:pt x="161" y="43"/>
                    <a:pt x="165" y="43"/>
                  </a:cubicBezTo>
                  <a:cubicBezTo>
                    <a:pt x="170" y="43"/>
                    <a:pt x="174" y="45"/>
                    <a:pt x="176" y="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65" name="Google Shape;365;p22"/>
          <p:cNvSpPr/>
          <p:nvPr/>
        </p:nvSpPr>
        <p:spPr>
          <a:xfrm>
            <a:off x="1384672" y="4507903"/>
            <a:ext cx="20909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" name="Google Shape;366;p22"/>
          <p:cNvSpPr/>
          <p:nvPr/>
        </p:nvSpPr>
        <p:spPr>
          <a:xfrm>
            <a:off x="3828612" y="4507903"/>
            <a:ext cx="20909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" name="Google Shape;367;p22"/>
          <p:cNvSpPr/>
          <p:nvPr/>
        </p:nvSpPr>
        <p:spPr>
          <a:xfrm>
            <a:off x="6267783" y="4507903"/>
            <a:ext cx="20909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8" name="Google Shape;368;p22"/>
          <p:cNvSpPr/>
          <p:nvPr/>
        </p:nvSpPr>
        <p:spPr>
          <a:xfrm>
            <a:off x="8714237" y="4507903"/>
            <a:ext cx="20909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9" name="Google Shape;369;p22"/>
          <p:cNvSpPr txBox="1"/>
          <p:nvPr/>
        </p:nvSpPr>
        <p:spPr>
          <a:xfrm>
            <a:off x="382024" y="246592"/>
            <a:ext cx="1742785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665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23"/>
          <p:cNvGrpSpPr/>
          <p:nvPr/>
        </p:nvGrpSpPr>
        <p:grpSpPr>
          <a:xfrm>
            <a:off x="828677" y="1778465"/>
            <a:ext cx="10542904" cy="3810437"/>
            <a:chOff x="931179" y="1817498"/>
            <a:chExt cx="10337739" cy="3736286"/>
          </a:xfrm>
        </p:grpSpPr>
        <p:sp>
          <p:nvSpPr>
            <p:cNvPr id="375" name="Google Shape;375;p23"/>
            <p:cNvSpPr/>
            <p:nvPr/>
          </p:nvSpPr>
          <p:spPr>
            <a:xfrm>
              <a:off x="8826682" y="2726354"/>
              <a:ext cx="454525" cy="2043673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34901"/>
              </a:schemeClr>
            </a:solidFill>
            <a:ln cap="flat" cmpd="sng" w="9525">
              <a:solidFill>
                <a:srgbClr val="5F7133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6854764" y="2726354"/>
              <a:ext cx="454525" cy="2043673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34901"/>
              </a:schemeClr>
            </a:solidFill>
            <a:ln cap="flat" cmpd="sng" w="9525">
              <a:solidFill>
                <a:srgbClr val="5F7133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4882850" y="2726354"/>
              <a:ext cx="454525" cy="2043673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34901"/>
              </a:schemeClr>
            </a:solidFill>
            <a:ln cap="flat" cmpd="sng" w="9525">
              <a:solidFill>
                <a:srgbClr val="5F7133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910343" y="2726354"/>
              <a:ext cx="454525" cy="2043673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34901"/>
              </a:schemeClr>
            </a:solidFill>
            <a:ln cap="flat" cmpd="sng" w="9525">
              <a:solidFill>
                <a:srgbClr val="5F7133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79" name="Google Shape;379;p23"/>
            <p:cNvGrpSpPr/>
            <p:nvPr/>
          </p:nvGrpSpPr>
          <p:grpSpPr>
            <a:xfrm>
              <a:off x="931179" y="2706540"/>
              <a:ext cx="10337739" cy="2084256"/>
              <a:chOff x="931179" y="2706540"/>
              <a:chExt cx="10337739" cy="2084256"/>
            </a:xfrm>
          </p:grpSpPr>
          <p:grpSp>
            <p:nvGrpSpPr>
              <p:cNvPr id="380" name="Google Shape;380;p23"/>
              <p:cNvGrpSpPr/>
              <p:nvPr/>
            </p:nvGrpSpPr>
            <p:grpSpPr>
              <a:xfrm>
                <a:off x="931179" y="2706543"/>
                <a:ext cx="2441982" cy="466105"/>
                <a:chOff x="2774001" y="2674177"/>
                <a:chExt cx="1151750" cy="340944"/>
              </a:xfrm>
            </p:grpSpPr>
            <p:sp>
              <p:nvSpPr>
                <p:cNvPr id="381" name="Google Shape;381;p23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6CF78"/>
                </a:solidFill>
                <a:ln cap="flat" cmpd="sng" w="12700">
                  <a:solidFill>
                    <a:srgbClr val="EBEBEB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50800" rotWithShape="0" algn="t" dir="54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chemeClr val="lt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82" name="Google Shape;382;p23"/>
                <p:cNvSpPr txBox="1"/>
                <p:nvPr/>
              </p:nvSpPr>
              <p:spPr>
                <a:xfrm>
                  <a:off x="2911048" y="2675829"/>
                  <a:ext cx="877657" cy="3392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800" lIns="90000" spcFirstLastPara="1" rIns="90000" wrap="square" tIns="468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400"/>
                    <a:buFont typeface="Twentieth Century"/>
                    <a:buNone/>
                  </a:pPr>
                  <a:r>
                    <a:rPr b="1" lang="tr-TR" sz="2400">
                      <a:solidFill>
                        <a:schemeClr val="lt1"/>
                      </a:solidFill>
                      <a:latin typeface="Twentieth Century"/>
                      <a:ea typeface="Twentieth Century"/>
                      <a:cs typeface="Twentieth Century"/>
                      <a:sym typeface="Twentieth Century"/>
                    </a:rPr>
                    <a:t>DESIGN 01</a:t>
                  </a:r>
                  <a:endParaRPr/>
                </a:p>
              </p:txBody>
            </p:sp>
          </p:grpSp>
          <p:grpSp>
            <p:nvGrpSpPr>
              <p:cNvPr id="383" name="Google Shape;383;p23"/>
              <p:cNvGrpSpPr/>
              <p:nvPr/>
            </p:nvGrpSpPr>
            <p:grpSpPr>
              <a:xfrm>
                <a:off x="8826936" y="2706543"/>
                <a:ext cx="2441982" cy="466105"/>
                <a:chOff x="2777819" y="2674177"/>
                <a:chExt cx="1151750" cy="340944"/>
              </a:xfrm>
            </p:grpSpPr>
            <p:sp>
              <p:nvSpPr>
                <p:cNvPr id="384" name="Google Shape;384;p23"/>
                <p:cNvSpPr/>
                <p:nvPr/>
              </p:nvSpPr>
              <p:spPr>
                <a:xfrm>
                  <a:off x="2777819" y="2674177"/>
                  <a:ext cx="1151750" cy="33528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accent6"/>
                </a:solidFill>
                <a:ln cap="flat" cmpd="sng" w="12700">
                  <a:solidFill>
                    <a:srgbClr val="EBEBEB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50800" rotWithShape="0" algn="t" dir="54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chemeClr val="lt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85" name="Google Shape;385;p23"/>
                <p:cNvSpPr txBox="1"/>
                <p:nvPr/>
              </p:nvSpPr>
              <p:spPr>
                <a:xfrm>
                  <a:off x="2838254" y="2675829"/>
                  <a:ext cx="1023244" cy="3392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800" lIns="90000" spcFirstLastPara="1" rIns="90000" wrap="square" tIns="468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400"/>
                    <a:buFont typeface="Twentieth Century"/>
                    <a:buNone/>
                  </a:pPr>
                  <a:r>
                    <a:rPr b="1" lang="tr-TR" sz="2400">
                      <a:solidFill>
                        <a:schemeClr val="lt1"/>
                      </a:solidFill>
                      <a:latin typeface="Twentieth Century"/>
                      <a:ea typeface="Twentieth Century"/>
                      <a:cs typeface="Twentieth Century"/>
                      <a:sym typeface="Twentieth Century"/>
                    </a:rPr>
                    <a:t>DESIGN 05</a:t>
                  </a:r>
                  <a:endParaRPr/>
                </a:p>
              </p:txBody>
            </p:sp>
          </p:grpSp>
          <p:grpSp>
            <p:nvGrpSpPr>
              <p:cNvPr id="386" name="Google Shape;386;p23"/>
              <p:cNvGrpSpPr/>
              <p:nvPr/>
            </p:nvGrpSpPr>
            <p:grpSpPr>
              <a:xfrm>
                <a:off x="4875009" y="2706540"/>
                <a:ext cx="2441982" cy="466104"/>
                <a:chOff x="2774001" y="2674177"/>
                <a:chExt cx="1151750" cy="340945"/>
              </a:xfrm>
            </p:grpSpPr>
            <p:sp>
              <p:nvSpPr>
                <p:cNvPr id="387" name="Google Shape;387;p23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7E7E7E"/>
                </a:solidFill>
                <a:ln cap="flat" cmpd="sng" w="12700">
                  <a:solidFill>
                    <a:srgbClr val="EBEBEB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50800" rotWithShape="0" algn="t" dir="54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chemeClr val="lt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88" name="Google Shape;388;p23"/>
                <p:cNvSpPr txBox="1"/>
                <p:nvPr/>
              </p:nvSpPr>
              <p:spPr>
                <a:xfrm>
                  <a:off x="2838254" y="2675829"/>
                  <a:ext cx="1023244" cy="3392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800" lIns="90000" spcFirstLastPara="1" rIns="90000" wrap="square" tIns="468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400"/>
                    <a:buFont typeface="Twentieth Century"/>
                    <a:buNone/>
                  </a:pPr>
                  <a:r>
                    <a:rPr b="1" lang="tr-TR" sz="2400">
                      <a:solidFill>
                        <a:schemeClr val="lt1"/>
                      </a:solidFill>
                      <a:latin typeface="Twentieth Century"/>
                      <a:ea typeface="Twentieth Century"/>
                      <a:cs typeface="Twentieth Century"/>
                      <a:sym typeface="Twentieth Century"/>
                    </a:rPr>
                    <a:t>DESIGN 03</a:t>
                  </a:r>
                  <a:endParaRPr/>
                </a:p>
              </p:txBody>
            </p:sp>
          </p:grpSp>
          <p:grpSp>
            <p:nvGrpSpPr>
              <p:cNvPr id="389" name="Google Shape;389;p23"/>
              <p:cNvGrpSpPr/>
              <p:nvPr/>
            </p:nvGrpSpPr>
            <p:grpSpPr>
              <a:xfrm>
                <a:off x="2903094" y="4324691"/>
                <a:ext cx="2441982" cy="466105"/>
                <a:chOff x="2774001" y="2674177"/>
                <a:chExt cx="1151750" cy="340944"/>
              </a:xfrm>
            </p:grpSpPr>
            <p:sp>
              <p:nvSpPr>
                <p:cNvPr id="390" name="Google Shape;390;p23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accent6"/>
                </a:solidFill>
                <a:ln cap="flat" cmpd="sng" w="12700">
                  <a:solidFill>
                    <a:srgbClr val="EBEBEB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50800" rotWithShape="0" algn="t" dir="54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chemeClr val="lt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91" name="Google Shape;391;p23"/>
                <p:cNvSpPr txBox="1"/>
                <p:nvPr/>
              </p:nvSpPr>
              <p:spPr>
                <a:xfrm>
                  <a:off x="2838254" y="2675829"/>
                  <a:ext cx="1023244" cy="3392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800" lIns="90000" spcFirstLastPara="1" rIns="90000" wrap="square" tIns="468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400"/>
                    <a:buFont typeface="Twentieth Century"/>
                    <a:buNone/>
                  </a:pPr>
                  <a:r>
                    <a:rPr b="1" lang="tr-TR" sz="2400">
                      <a:solidFill>
                        <a:schemeClr val="lt1"/>
                      </a:solidFill>
                      <a:latin typeface="Twentieth Century"/>
                      <a:ea typeface="Twentieth Century"/>
                      <a:cs typeface="Twentieth Century"/>
                      <a:sym typeface="Twentieth Century"/>
                    </a:rPr>
                    <a:t>DESIGN 02</a:t>
                  </a:r>
                  <a:endParaRPr/>
                </a:p>
              </p:txBody>
            </p:sp>
          </p:grpSp>
          <p:grpSp>
            <p:nvGrpSpPr>
              <p:cNvPr id="392" name="Google Shape;392;p23"/>
              <p:cNvGrpSpPr/>
              <p:nvPr/>
            </p:nvGrpSpPr>
            <p:grpSpPr>
              <a:xfrm>
                <a:off x="6846925" y="4324691"/>
                <a:ext cx="2441982" cy="466105"/>
                <a:chOff x="2774001" y="2674177"/>
                <a:chExt cx="1151750" cy="340944"/>
              </a:xfrm>
            </p:grpSpPr>
            <p:sp>
              <p:nvSpPr>
                <p:cNvPr id="393" name="Google Shape;393;p23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6CF78"/>
                </a:solidFill>
                <a:ln cap="flat" cmpd="sng" w="15875">
                  <a:solidFill>
                    <a:srgbClr val="EBEBEB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50800" rotWithShape="0" algn="t" dir="54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chemeClr val="lt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94" name="Google Shape;394;p23"/>
                <p:cNvSpPr txBox="1"/>
                <p:nvPr/>
              </p:nvSpPr>
              <p:spPr>
                <a:xfrm>
                  <a:off x="2838548" y="2675829"/>
                  <a:ext cx="1023244" cy="3392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800" lIns="90000" spcFirstLastPara="1" rIns="90000" wrap="square" tIns="468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400"/>
                    <a:buFont typeface="Twentieth Century"/>
                    <a:buNone/>
                  </a:pPr>
                  <a:r>
                    <a:rPr b="1" lang="tr-TR" sz="2400">
                      <a:solidFill>
                        <a:schemeClr val="lt1"/>
                      </a:solidFill>
                      <a:latin typeface="Twentieth Century"/>
                      <a:ea typeface="Twentieth Century"/>
                      <a:cs typeface="Twentieth Century"/>
                      <a:sym typeface="Twentieth Century"/>
                    </a:rPr>
                    <a:t>DESIGN 04</a:t>
                  </a:r>
                  <a:endParaRPr/>
                </a:p>
              </p:txBody>
            </p:sp>
          </p:grpSp>
        </p:grpSp>
        <p:sp>
          <p:nvSpPr>
            <p:cNvPr id="395" name="Google Shape;395;p23"/>
            <p:cNvSpPr txBox="1"/>
            <p:nvPr/>
          </p:nvSpPr>
          <p:spPr>
            <a:xfrm flipH="1">
              <a:off x="993170" y="1817498"/>
              <a:ext cx="2321186" cy="6358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Twentieth Century"/>
                <a:buNone/>
              </a:pPr>
              <a:r>
                <a:rPr b="0"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396" name="Google Shape;396;p23"/>
            <p:cNvSpPr txBox="1"/>
            <p:nvPr/>
          </p:nvSpPr>
          <p:spPr>
            <a:xfrm flipH="1">
              <a:off x="4935407" y="1817498"/>
              <a:ext cx="2321186" cy="6358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Twentieth Century"/>
                <a:buNone/>
              </a:pPr>
              <a:r>
                <a:rPr b="0"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397" name="Google Shape;397;p23"/>
            <p:cNvSpPr txBox="1"/>
            <p:nvPr/>
          </p:nvSpPr>
          <p:spPr>
            <a:xfrm flipH="1">
              <a:off x="8877644" y="1817498"/>
              <a:ext cx="2321186" cy="6358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Twentieth Century"/>
                <a:buNone/>
              </a:pPr>
              <a:r>
                <a:rPr b="0"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398" name="Google Shape;398;p23"/>
            <p:cNvSpPr txBox="1"/>
            <p:nvPr/>
          </p:nvSpPr>
          <p:spPr>
            <a:xfrm flipH="1">
              <a:off x="2963492" y="4917892"/>
              <a:ext cx="2321186" cy="6358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Twentieth Century"/>
                <a:buNone/>
              </a:pPr>
              <a:r>
                <a:rPr b="0"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399" name="Google Shape;399;p23"/>
            <p:cNvSpPr txBox="1"/>
            <p:nvPr/>
          </p:nvSpPr>
          <p:spPr>
            <a:xfrm flipH="1">
              <a:off x="6907323" y="4917892"/>
              <a:ext cx="2321186" cy="6358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Twentieth Century"/>
                <a:buNone/>
              </a:pPr>
              <a:r>
                <a:rPr b="0"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7852172" y="3460957"/>
              <a:ext cx="431489" cy="574466"/>
            </a:xfrm>
            <a:custGeom>
              <a:rect b="b" l="l" r="r" t="t"/>
              <a:pathLst>
                <a:path extrusionOk="0" h="1799" w="1353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rgbClr val="D6CF7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9768874" y="3523190"/>
              <a:ext cx="541916" cy="450001"/>
            </a:xfrm>
            <a:custGeom>
              <a:rect b="b" l="l" r="r" t="t"/>
              <a:pathLst>
                <a:path extrusionOk="0" h="1410" w="1697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5807809" y="3460638"/>
              <a:ext cx="576382" cy="575104"/>
            </a:xfrm>
            <a:custGeom>
              <a:rect b="b" l="l" r="r" t="t"/>
              <a:pathLst>
                <a:path extrusionOk="0" h="1801" w="1806">
                  <a:moveTo>
                    <a:pt x="734" y="1272"/>
                  </a:moveTo>
                  <a:lnTo>
                    <a:pt x="734" y="1272"/>
                  </a:lnTo>
                  <a:lnTo>
                    <a:pt x="738" y="1282"/>
                  </a:lnTo>
                  <a:lnTo>
                    <a:pt x="743" y="1293"/>
                  </a:lnTo>
                  <a:lnTo>
                    <a:pt x="750" y="1302"/>
                  </a:lnTo>
                  <a:lnTo>
                    <a:pt x="759" y="1309"/>
                  </a:lnTo>
                  <a:lnTo>
                    <a:pt x="768" y="1314"/>
                  </a:lnTo>
                  <a:lnTo>
                    <a:pt x="778" y="1319"/>
                  </a:lnTo>
                  <a:lnTo>
                    <a:pt x="791" y="1323"/>
                  </a:lnTo>
                  <a:lnTo>
                    <a:pt x="803" y="1323"/>
                  </a:lnTo>
                  <a:lnTo>
                    <a:pt x="1005" y="1323"/>
                  </a:lnTo>
                  <a:lnTo>
                    <a:pt x="1005" y="1323"/>
                  </a:lnTo>
                  <a:lnTo>
                    <a:pt x="1015" y="1323"/>
                  </a:lnTo>
                  <a:lnTo>
                    <a:pt x="1028" y="1319"/>
                  </a:lnTo>
                  <a:lnTo>
                    <a:pt x="1038" y="1314"/>
                  </a:lnTo>
                  <a:lnTo>
                    <a:pt x="1049" y="1309"/>
                  </a:lnTo>
                  <a:lnTo>
                    <a:pt x="1058" y="1302"/>
                  </a:lnTo>
                  <a:lnTo>
                    <a:pt x="1065" y="1293"/>
                  </a:lnTo>
                  <a:lnTo>
                    <a:pt x="1070" y="1282"/>
                  </a:lnTo>
                  <a:lnTo>
                    <a:pt x="1072" y="1272"/>
                  </a:lnTo>
                  <a:lnTo>
                    <a:pt x="1072" y="1272"/>
                  </a:lnTo>
                  <a:lnTo>
                    <a:pt x="1075" y="1249"/>
                  </a:lnTo>
                  <a:lnTo>
                    <a:pt x="1080" y="1228"/>
                  </a:lnTo>
                  <a:lnTo>
                    <a:pt x="1087" y="1207"/>
                  </a:lnTo>
                  <a:lnTo>
                    <a:pt x="1098" y="1187"/>
                  </a:lnTo>
                  <a:lnTo>
                    <a:pt x="1110" y="1170"/>
                  </a:lnTo>
                  <a:lnTo>
                    <a:pt x="1124" y="1154"/>
                  </a:lnTo>
                  <a:lnTo>
                    <a:pt x="1140" y="1140"/>
                  </a:lnTo>
                  <a:lnTo>
                    <a:pt x="1160" y="1128"/>
                  </a:lnTo>
                  <a:lnTo>
                    <a:pt x="1160" y="1128"/>
                  </a:lnTo>
                  <a:lnTo>
                    <a:pt x="1191" y="1108"/>
                  </a:lnTo>
                  <a:lnTo>
                    <a:pt x="1221" y="1089"/>
                  </a:lnTo>
                  <a:lnTo>
                    <a:pt x="1249" y="1066"/>
                  </a:lnTo>
                  <a:lnTo>
                    <a:pt x="1275" y="1042"/>
                  </a:lnTo>
                  <a:lnTo>
                    <a:pt x="1300" y="1017"/>
                  </a:lnTo>
                  <a:lnTo>
                    <a:pt x="1323" y="989"/>
                  </a:lnTo>
                  <a:lnTo>
                    <a:pt x="1342" y="961"/>
                  </a:lnTo>
                  <a:lnTo>
                    <a:pt x="1362" y="931"/>
                  </a:lnTo>
                  <a:lnTo>
                    <a:pt x="1379" y="901"/>
                  </a:lnTo>
                  <a:lnTo>
                    <a:pt x="1393" y="868"/>
                  </a:lnTo>
                  <a:lnTo>
                    <a:pt x="1407" y="836"/>
                  </a:lnTo>
                  <a:lnTo>
                    <a:pt x="1418" y="801"/>
                  </a:lnTo>
                  <a:lnTo>
                    <a:pt x="1425" y="768"/>
                  </a:lnTo>
                  <a:lnTo>
                    <a:pt x="1432" y="731"/>
                  </a:lnTo>
                  <a:lnTo>
                    <a:pt x="1435" y="696"/>
                  </a:lnTo>
                  <a:lnTo>
                    <a:pt x="1437" y="659"/>
                  </a:lnTo>
                  <a:lnTo>
                    <a:pt x="1437" y="659"/>
                  </a:lnTo>
                  <a:lnTo>
                    <a:pt x="1435" y="632"/>
                  </a:lnTo>
                  <a:lnTo>
                    <a:pt x="1434" y="604"/>
                  </a:lnTo>
                  <a:lnTo>
                    <a:pt x="1430" y="578"/>
                  </a:lnTo>
                  <a:lnTo>
                    <a:pt x="1425" y="551"/>
                  </a:lnTo>
                  <a:lnTo>
                    <a:pt x="1420" y="527"/>
                  </a:lnTo>
                  <a:lnTo>
                    <a:pt x="1412" y="501"/>
                  </a:lnTo>
                  <a:lnTo>
                    <a:pt x="1404" y="476"/>
                  </a:lnTo>
                  <a:lnTo>
                    <a:pt x="1395" y="451"/>
                  </a:lnTo>
                  <a:lnTo>
                    <a:pt x="1384" y="428"/>
                  </a:lnTo>
                  <a:lnTo>
                    <a:pt x="1372" y="406"/>
                  </a:lnTo>
                  <a:lnTo>
                    <a:pt x="1360" y="383"/>
                  </a:lnTo>
                  <a:lnTo>
                    <a:pt x="1346" y="362"/>
                  </a:lnTo>
                  <a:lnTo>
                    <a:pt x="1330" y="341"/>
                  </a:lnTo>
                  <a:lnTo>
                    <a:pt x="1314" y="320"/>
                  </a:lnTo>
                  <a:lnTo>
                    <a:pt x="1298" y="300"/>
                  </a:lnTo>
                  <a:lnTo>
                    <a:pt x="1281" y="283"/>
                  </a:lnTo>
                  <a:lnTo>
                    <a:pt x="1261" y="265"/>
                  </a:lnTo>
                  <a:lnTo>
                    <a:pt x="1242" y="248"/>
                  </a:lnTo>
                  <a:lnTo>
                    <a:pt x="1223" y="232"/>
                  </a:lnTo>
                  <a:lnTo>
                    <a:pt x="1202" y="218"/>
                  </a:lnTo>
                  <a:lnTo>
                    <a:pt x="1181" y="204"/>
                  </a:lnTo>
                  <a:lnTo>
                    <a:pt x="1158" y="191"/>
                  </a:lnTo>
                  <a:lnTo>
                    <a:pt x="1135" y="179"/>
                  </a:lnTo>
                  <a:lnTo>
                    <a:pt x="1110" y="168"/>
                  </a:lnTo>
                  <a:lnTo>
                    <a:pt x="1087" y="158"/>
                  </a:lnTo>
                  <a:lnTo>
                    <a:pt x="1061" y="151"/>
                  </a:lnTo>
                  <a:lnTo>
                    <a:pt x="1037" y="144"/>
                  </a:lnTo>
                  <a:lnTo>
                    <a:pt x="1010" y="137"/>
                  </a:lnTo>
                  <a:lnTo>
                    <a:pt x="984" y="133"/>
                  </a:lnTo>
                  <a:lnTo>
                    <a:pt x="957" y="130"/>
                  </a:lnTo>
                  <a:lnTo>
                    <a:pt x="931" y="126"/>
                  </a:lnTo>
                  <a:lnTo>
                    <a:pt x="903" y="126"/>
                  </a:lnTo>
                  <a:lnTo>
                    <a:pt x="903" y="126"/>
                  </a:lnTo>
                  <a:lnTo>
                    <a:pt x="877" y="126"/>
                  </a:lnTo>
                  <a:lnTo>
                    <a:pt x="849" y="130"/>
                  </a:lnTo>
                  <a:lnTo>
                    <a:pt x="822" y="133"/>
                  </a:lnTo>
                  <a:lnTo>
                    <a:pt x="796" y="137"/>
                  </a:lnTo>
                  <a:lnTo>
                    <a:pt x="769" y="144"/>
                  </a:lnTo>
                  <a:lnTo>
                    <a:pt x="745" y="151"/>
                  </a:lnTo>
                  <a:lnTo>
                    <a:pt x="720" y="158"/>
                  </a:lnTo>
                  <a:lnTo>
                    <a:pt x="696" y="168"/>
                  </a:lnTo>
                  <a:lnTo>
                    <a:pt x="673" y="179"/>
                  </a:lnTo>
                  <a:lnTo>
                    <a:pt x="650" y="191"/>
                  </a:lnTo>
                  <a:lnTo>
                    <a:pt x="627" y="204"/>
                  </a:lnTo>
                  <a:lnTo>
                    <a:pt x="606" y="218"/>
                  </a:lnTo>
                  <a:lnTo>
                    <a:pt x="585" y="232"/>
                  </a:lnTo>
                  <a:lnTo>
                    <a:pt x="564" y="248"/>
                  </a:lnTo>
                  <a:lnTo>
                    <a:pt x="545" y="265"/>
                  </a:lnTo>
                  <a:lnTo>
                    <a:pt x="527" y="283"/>
                  </a:lnTo>
                  <a:lnTo>
                    <a:pt x="509" y="300"/>
                  </a:lnTo>
                  <a:lnTo>
                    <a:pt x="492" y="320"/>
                  </a:lnTo>
                  <a:lnTo>
                    <a:pt x="476" y="341"/>
                  </a:lnTo>
                  <a:lnTo>
                    <a:pt x="462" y="362"/>
                  </a:lnTo>
                  <a:lnTo>
                    <a:pt x="448" y="383"/>
                  </a:lnTo>
                  <a:lnTo>
                    <a:pt x="436" y="406"/>
                  </a:lnTo>
                  <a:lnTo>
                    <a:pt x="423" y="428"/>
                  </a:lnTo>
                  <a:lnTo>
                    <a:pt x="413" y="451"/>
                  </a:lnTo>
                  <a:lnTo>
                    <a:pt x="402" y="476"/>
                  </a:lnTo>
                  <a:lnTo>
                    <a:pt x="395" y="501"/>
                  </a:lnTo>
                  <a:lnTo>
                    <a:pt x="387" y="527"/>
                  </a:lnTo>
                  <a:lnTo>
                    <a:pt x="381" y="551"/>
                  </a:lnTo>
                  <a:lnTo>
                    <a:pt x="376" y="578"/>
                  </a:lnTo>
                  <a:lnTo>
                    <a:pt x="372" y="604"/>
                  </a:lnTo>
                  <a:lnTo>
                    <a:pt x="371" y="632"/>
                  </a:lnTo>
                  <a:lnTo>
                    <a:pt x="371" y="659"/>
                  </a:lnTo>
                  <a:lnTo>
                    <a:pt x="371" y="659"/>
                  </a:lnTo>
                  <a:lnTo>
                    <a:pt x="372" y="696"/>
                  </a:lnTo>
                  <a:lnTo>
                    <a:pt x="376" y="731"/>
                  </a:lnTo>
                  <a:lnTo>
                    <a:pt x="381" y="768"/>
                  </a:lnTo>
                  <a:lnTo>
                    <a:pt x="390" y="801"/>
                  </a:lnTo>
                  <a:lnTo>
                    <a:pt x="401" y="836"/>
                  </a:lnTo>
                  <a:lnTo>
                    <a:pt x="413" y="868"/>
                  </a:lnTo>
                  <a:lnTo>
                    <a:pt x="429" y="901"/>
                  </a:lnTo>
                  <a:lnTo>
                    <a:pt x="444" y="931"/>
                  </a:lnTo>
                  <a:lnTo>
                    <a:pt x="464" y="961"/>
                  </a:lnTo>
                  <a:lnTo>
                    <a:pt x="485" y="989"/>
                  </a:lnTo>
                  <a:lnTo>
                    <a:pt x="508" y="1017"/>
                  </a:lnTo>
                  <a:lnTo>
                    <a:pt x="532" y="1042"/>
                  </a:lnTo>
                  <a:lnTo>
                    <a:pt x="559" y="1066"/>
                  </a:lnTo>
                  <a:lnTo>
                    <a:pt x="587" y="1089"/>
                  </a:lnTo>
                  <a:lnTo>
                    <a:pt x="617" y="1108"/>
                  </a:lnTo>
                  <a:lnTo>
                    <a:pt x="648" y="1128"/>
                  </a:lnTo>
                  <a:lnTo>
                    <a:pt x="648" y="1128"/>
                  </a:lnTo>
                  <a:lnTo>
                    <a:pt x="666" y="1140"/>
                  </a:lnTo>
                  <a:lnTo>
                    <a:pt x="683" y="1154"/>
                  </a:lnTo>
                  <a:lnTo>
                    <a:pt x="697" y="1170"/>
                  </a:lnTo>
                  <a:lnTo>
                    <a:pt x="710" y="1187"/>
                  </a:lnTo>
                  <a:lnTo>
                    <a:pt x="719" y="1207"/>
                  </a:lnTo>
                  <a:lnTo>
                    <a:pt x="726" y="1228"/>
                  </a:lnTo>
                  <a:lnTo>
                    <a:pt x="733" y="1249"/>
                  </a:lnTo>
                  <a:lnTo>
                    <a:pt x="734" y="1272"/>
                  </a:lnTo>
                  <a:lnTo>
                    <a:pt x="734" y="1272"/>
                  </a:lnTo>
                  <a:close/>
                  <a:moveTo>
                    <a:pt x="1028" y="1730"/>
                  </a:moveTo>
                  <a:lnTo>
                    <a:pt x="1028" y="1730"/>
                  </a:lnTo>
                  <a:lnTo>
                    <a:pt x="1022" y="1744"/>
                  </a:lnTo>
                  <a:lnTo>
                    <a:pt x="1015" y="1758"/>
                  </a:lnTo>
                  <a:lnTo>
                    <a:pt x="1007" y="1771"/>
                  </a:lnTo>
                  <a:lnTo>
                    <a:pt x="996" y="1781"/>
                  </a:lnTo>
                  <a:lnTo>
                    <a:pt x="984" y="1788"/>
                  </a:lnTo>
                  <a:lnTo>
                    <a:pt x="970" y="1795"/>
                  </a:lnTo>
                  <a:lnTo>
                    <a:pt x="954" y="1799"/>
                  </a:lnTo>
                  <a:lnTo>
                    <a:pt x="938" y="1801"/>
                  </a:lnTo>
                  <a:lnTo>
                    <a:pt x="868" y="1801"/>
                  </a:lnTo>
                  <a:lnTo>
                    <a:pt x="868" y="1801"/>
                  </a:lnTo>
                  <a:lnTo>
                    <a:pt x="852" y="1799"/>
                  </a:lnTo>
                  <a:lnTo>
                    <a:pt x="838" y="1795"/>
                  </a:lnTo>
                  <a:lnTo>
                    <a:pt x="824" y="1788"/>
                  </a:lnTo>
                  <a:lnTo>
                    <a:pt x="812" y="1781"/>
                  </a:lnTo>
                  <a:lnTo>
                    <a:pt x="801" y="1771"/>
                  </a:lnTo>
                  <a:lnTo>
                    <a:pt x="791" y="1758"/>
                  </a:lnTo>
                  <a:lnTo>
                    <a:pt x="784" y="1744"/>
                  </a:lnTo>
                  <a:lnTo>
                    <a:pt x="780" y="1730"/>
                  </a:lnTo>
                  <a:lnTo>
                    <a:pt x="743" y="1730"/>
                  </a:lnTo>
                  <a:lnTo>
                    <a:pt x="743" y="1730"/>
                  </a:lnTo>
                  <a:lnTo>
                    <a:pt x="729" y="1730"/>
                  </a:lnTo>
                  <a:lnTo>
                    <a:pt x="717" y="1727"/>
                  </a:lnTo>
                  <a:lnTo>
                    <a:pt x="703" y="1725"/>
                  </a:lnTo>
                  <a:lnTo>
                    <a:pt x="690" y="1720"/>
                  </a:lnTo>
                  <a:lnTo>
                    <a:pt x="680" y="1714"/>
                  </a:lnTo>
                  <a:lnTo>
                    <a:pt x="668" y="1707"/>
                  </a:lnTo>
                  <a:lnTo>
                    <a:pt x="657" y="1700"/>
                  </a:lnTo>
                  <a:lnTo>
                    <a:pt x="648" y="1692"/>
                  </a:lnTo>
                  <a:lnTo>
                    <a:pt x="639" y="1681"/>
                  </a:lnTo>
                  <a:lnTo>
                    <a:pt x="632" y="1671"/>
                  </a:lnTo>
                  <a:lnTo>
                    <a:pt x="625" y="1660"/>
                  </a:lnTo>
                  <a:lnTo>
                    <a:pt x="618" y="1649"/>
                  </a:lnTo>
                  <a:lnTo>
                    <a:pt x="615" y="1637"/>
                  </a:lnTo>
                  <a:lnTo>
                    <a:pt x="611" y="1623"/>
                  </a:lnTo>
                  <a:lnTo>
                    <a:pt x="610" y="1611"/>
                  </a:lnTo>
                  <a:lnTo>
                    <a:pt x="608" y="1597"/>
                  </a:lnTo>
                  <a:lnTo>
                    <a:pt x="610" y="1275"/>
                  </a:lnTo>
                  <a:lnTo>
                    <a:pt x="610" y="1275"/>
                  </a:lnTo>
                  <a:lnTo>
                    <a:pt x="608" y="1263"/>
                  </a:lnTo>
                  <a:lnTo>
                    <a:pt x="604" y="1254"/>
                  </a:lnTo>
                  <a:lnTo>
                    <a:pt x="597" y="1245"/>
                  </a:lnTo>
                  <a:lnTo>
                    <a:pt x="587" y="1238"/>
                  </a:lnTo>
                  <a:lnTo>
                    <a:pt x="587" y="1238"/>
                  </a:lnTo>
                  <a:lnTo>
                    <a:pt x="548" y="1216"/>
                  </a:lnTo>
                  <a:lnTo>
                    <a:pt x="511" y="1189"/>
                  </a:lnTo>
                  <a:lnTo>
                    <a:pt x="478" y="1163"/>
                  </a:lnTo>
                  <a:lnTo>
                    <a:pt x="444" y="1133"/>
                  </a:lnTo>
                  <a:lnTo>
                    <a:pt x="415" y="1101"/>
                  </a:lnTo>
                  <a:lnTo>
                    <a:pt x="387" y="1068"/>
                  </a:lnTo>
                  <a:lnTo>
                    <a:pt x="360" y="1033"/>
                  </a:lnTo>
                  <a:lnTo>
                    <a:pt x="336" y="996"/>
                  </a:lnTo>
                  <a:lnTo>
                    <a:pt x="314" y="957"/>
                  </a:lnTo>
                  <a:lnTo>
                    <a:pt x="297" y="919"/>
                  </a:lnTo>
                  <a:lnTo>
                    <a:pt x="281" y="876"/>
                  </a:lnTo>
                  <a:lnTo>
                    <a:pt x="267" y="834"/>
                  </a:lnTo>
                  <a:lnTo>
                    <a:pt x="258" y="792"/>
                  </a:lnTo>
                  <a:lnTo>
                    <a:pt x="249" y="748"/>
                  </a:lnTo>
                  <a:lnTo>
                    <a:pt x="246" y="704"/>
                  </a:lnTo>
                  <a:lnTo>
                    <a:pt x="244" y="659"/>
                  </a:lnTo>
                  <a:lnTo>
                    <a:pt x="244" y="659"/>
                  </a:lnTo>
                  <a:lnTo>
                    <a:pt x="244" y="625"/>
                  </a:lnTo>
                  <a:lnTo>
                    <a:pt x="248" y="592"/>
                  </a:lnTo>
                  <a:lnTo>
                    <a:pt x="251" y="559"/>
                  </a:lnTo>
                  <a:lnTo>
                    <a:pt x="258" y="527"/>
                  </a:lnTo>
                  <a:lnTo>
                    <a:pt x="265" y="495"/>
                  </a:lnTo>
                  <a:lnTo>
                    <a:pt x="274" y="464"/>
                  </a:lnTo>
                  <a:lnTo>
                    <a:pt x="285" y="432"/>
                  </a:lnTo>
                  <a:lnTo>
                    <a:pt x="295" y="402"/>
                  </a:lnTo>
                  <a:lnTo>
                    <a:pt x="309" y="374"/>
                  </a:lnTo>
                  <a:lnTo>
                    <a:pt x="323" y="344"/>
                  </a:lnTo>
                  <a:lnTo>
                    <a:pt x="339" y="318"/>
                  </a:lnTo>
                  <a:lnTo>
                    <a:pt x="357" y="291"/>
                  </a:lnTo>
                  <a:lnTo>
                    <a:pt x="374" y="265"/>
                  </a:lnTo>
                  <a:lnTo>
                    <a:pt x="395" y="241"/>
                  </a:lnTo>
                  <a:lnTo>
                    <a:pt x="415" y="216"/>
                  </a:lnTo>
                  <a:lnTo>
                    <a:pt x="437" y="193"/>
                  </a:lnTo>
                  <a:lnTo>
                    <a:pt x="460" y="172"/>
                  </a:lnTo>
                  <a:lnTo>
                    <a:pt x="483" y="151"/>
                  </a:lnTo>
                  <a:lnTo>
                    <a:pt x="509" y="132"/>
                  </a:lnTo>
                  <a:lnTo>
                    <a:pt x="534" y="112"/>
                  </a:lnTo>
                  <a:lnTo>
                    <a:pt x="562" y="95"/>
                  </a:lnTo>
                  <a:lnTo>
                    <a:pt x="589" y="79"/>
                  </a:lnTo>
                  <a:lnTo>
                    <a:pt x="618" y="65"/>
                  </a:lnTo>
                  <a:lnTo>
                    <a:pt x="647" y="53"/>
                  </a:lnTo>
                  <a:lnTo>
                    <a:pt x="676" y="40"/>
                  </a:lnTo>
                  <a:lnTo>
                    <a:pt x="708" y="30"/>
                  </a:lnTo>
                  <a:lnTo>
                    <a:pt x="738" y="21"/>
                  </a:lnTo>
                  <a:lnTo>
                    <a:pt x="771" y="14"/>
                  </a:lnTo>
                  <a:lnTo>
                    <a:pt x="803" y="7"/>
                  </a:lnTo>
                  <a:lnTo>
                    <a:pt x="836" y="3"/>
                  </a:lnTo>
                  <a:lnTo>
                    <a:pt x="870" y="2"/>
                  </a:lnTo>
                  <a:lnTo>
                    <a:pt x="903" y="0"/>
                  </a:lnTo>
                  <a:lnTo>
                    <a:pt x="903" y="0"/>
                  </a:lnTo>
                  <a:lnTo>
                    <a:pt x="938" y="2"/>
                  </a:lnTo>
                  <a:lnTo>
                    <a:pt x="972" y="3"/>
                  </a:lnTo>
                  <a:lnTo>
                    <a:pt x="1003" y="7"/>
                  </a:lnTo>
                  <a:lnTo>
                    <a:pt x="1037" y="14"/>
                  </a:lnTo>
                  <a:lnTo>
                    <a:pt x="1068" y="21"/>
                  </a:lnTo>
                  <a:lnTo>
                    <a:pt x="1100" y="30"/>
                  </a:lnTo>
                  <a:lnTo>
                    <a:pt x="1130" y="40"/>
                  </a:lnTo>
                  <a:lnTo>
                    <a:pt x="1160" y="53"/>
                  </a:lnTo>
                  <a:lnTo>
                    <a:pt x="1189" y="65"/>
                  </a:lnTo>
                  <a:lnTo>
                    <a:pt x="1217" y="79"/>
                  </a:lnTo>
                  <a:lnTo>
                    <a:pt x="1246" y="95"/>
                  </a:lnTo>
                  <a:lnTo>
                    <a:pt x="1272" y="112"/>
                  </a:lnTo>
                  <a:lnTo>
                    <a:pt x="1298" y="132"/>
                  </a:lnTo>
                  <a:lnTo>
                    <a:pt x="1323" y="151"/>
                  </a:lnTo>
                  <a:lnTo>
                    <a:pt x="1347" y="172"/>
                  </a:lnTo>
                  <a:lnTo>
                    <a:pt x="1370" y="193"/>
                  </a:lnTo>
                  <a:lnTo>
                    <a:pt x="1391" y="216"/>
                  </a:lnTo>
                  <a:lnTo>
                    <a:pt x="1412" y="241"/>
                  </a:lnTo>
                  <a:lnTo>
                    <a:pt x="1432" y="265"/>
                  </a:lnTo>
                  <a:lnTo>
                    <a:pt x="1449" y="291"/>
                  </a:lnTo>
                  <a:lnTo>
                    <a:pt x="1467" y="318"/>
                  </a:lnTo>
                  <a:lnTo>
                    <a:pt x="1483" y="344"/>
                  </a:lnTo>
                  <a:lnTo>
                    <a:pt x="1499" y="374"/>
                  </a:lnTo>
                  <a:lnTo>
                    <a:pt x="1511" y="402"/>
                  </a:lnTo>
                  <a:lnTo>
                    <a:pt x="1523" y="432"/>
                  </a:lnTo>
                  <a:lnTo>
                    <a:pt x="1534" y="464"/>
                  </a:lnTo>
                  <a:lnTo>
                    <a:pt x="1542" y="495"/>
                  </a:lnTo>
                  <a:lnTo>
                    <a:pt x="1550" y="527"/>
                  </a:lnTo>
                  <a:lnTo>
                    <a:pt x="1555" y="559"/>
                  </a:lnTo>
                  <a:lnTo>
                    <a:pt x="1560" y="592"/>
                  </a:lnTo>
                  <a:lnTo>
                    <a:pt x="1562" y="625"/>
                  </a:lnTo>
                  <a:lnTo>
                    <a:pt x="1564" y="659"/>
                  </a:lnTo>
                  <a:lnTo>
                    <a:pt x="1564" y="659"/>
                  </a:lnTo>
                  <a:lnTo>
                    <a:pt x="1562" y="704"/>
                  </a:lnTo>
                  <a:lnTo>
                    <a:pt x="1557" y="748"/>
                  </a:lnTo>
                  <a:lnTo>
                    <a:pt x="1550" y="792"/>
                  </a:lnTo>
                  <a:lnTo>
                    <a:pt x="1539" y="834"/>
                  </a:lnTo>
                  <a:lnTo>
                    <a:pt x="1527" y="876"/>
                  </a:lnTo>
                  <a:lnTo>
                    <a:pt x="1511" y="919"/>
                  </a:lnTo>
                  <a:lnTo>
                    <a:pt x="1492" y="957"/>
                  </a:lnTo>
                  <a:lnTo>
                    <a:pt x="1470" y="996"/>
                  </a:lnTo>
                  <a:lnTo>
                    <a:pt x="1448" y="1033"/>
                  </a:lnTo>
                  <a:lnTo>
                    <a:pt x="1421" y="1068"/>
                  </a:lnTo>
                  <a:lnTo>
                    <a:pt x="1393" y="1101"/>
                  </a:lnTo>
                  <a:lnTo>
                    <a:pt x="1363" y="1133"/>
                  </a:lnTo>
                  <a:lnTo>
                    <a:pt x="1330" y="1163"/>
                  </a:lnTo>
                  <a:lnTo>
                    <a:pt x="1295" y="1189"/>
                  </a:lnTo>
                  <a:lnTo>
                    <a:pt x="1258" y="1216"/>
                  </a:lnTo>
                  <a:lnTo>
                    <a:pt x="1219" y="1238"/>
                  </a:lnTo>
                  <a:lnTo>
                    <a:pt x="1219" y="1238"/>
                  </a:lnTo>
                  <a:lnTo>
                    <a:pt x="1210" y="1245"/>
                  </a:lnTo>
                  <a:lnTo>
                    <a:pt x="1203" y="1254"/>
                  </a:lnTo>
                  <a:lnTo>
                    <a:pt x="1200" y="1263"/>
                  </a:lnTo>
                  <a:lnTo>
                    <a:pt x="1198" y="1275"/>
                  </a:lnTo>
                  <a:lnTo>
                    <a:pt x="1198" y="1597"/>
                  </a:lnTo>
                  <a:lnTo>
                    <a:pt x="1198" y="1597"/>
                  </a:lnTo>
                  <a:lnTo>
                    <a:pt x="1198" y="1611"/>
                  </a:lnTo>
                  <a:lnTo>
                    <a:pt x="1196" y="1623"/>
                  </a:lnTo>
                  <a:lnTo>
                    <a:pt x="1193" y="1637"/>
                  </a:lnTo>
                  <a:lnTo>
                    <a:pt x="1188" y="1649"/>
                  </a:lnTo>
                  <a:lnTo>
                    <a:pt x="1182" y="1660"/>
                  </a:lnTo>
                  <a:lnTo>
                    <a:pt x="1175" y="1671"/>
                  </a:lnTo>
                  <a:lnTo>
                    <a:pt x="1168" y="1681"/>
                  </a:lnTo>
                  <a:lnTo>
                    <a:pt x="1160" y="1692"/>
                  </a:lnTo>
                  <a:lnTo>
                    <a:pt x="1149" y="1700"/>
                  </a:lnTo>
                  <a:lnTo>
                    <a:pt x="1138" y="1707"/>
                  </a:lnTo>
                  <a:lnTo>
                    <a:pt x="1128" y="1714"/>
                  </a:lnTo>
                  <a:lnTo>
                    <a:pt x="1116" y="1720"/>
                  </a:lnTo>
                  <a:lnTo>
                    <a:pt x="1103" y="1725"/>
                  </a:lnTo>
                  <a:lnTo>
                    <a:pt x="1091" y="1727"/>
                  </a:lnTo>
                  <a:lnTo>
                    <a:pt x="1077" y="1730"/>
                  </a:lnTo>
                  <a:lnTo>
                    <a:pt x="1065" y="1730"/>
                  </a:lnTo>
                  <a:lnTo>
                    <a:pt x="1028" y="1730"/>
                  </a:lnTo>
                  <a:lnTo>
                    <a:pt x="1028" y="1730"/>
                  </a:lnTo>
                  <a:close/>
                  <a:moveTo>
                    <a:pt x="1546" y="1073"/>
                  </a:moveTo>
                  <a:lnTo>
                    <a:pt x="1546" y="1073"/>
                  </a:lnTo>
                  <a:lnTo>
                    <a:pt x="1539" y="1068"/>
                  </a:lnTo>
                  <a:lnTo>
                    <a:pt x="1534" y="1061"/>
                  </a:lnTo>
                  <a:lnTo>
                    <a:pt x="1530" y="1056"/>
                  </a:lnTo>
                  <a:lnTo>
                    <a:pt x="1527" y="1047"/>
                  </a:lnTo>
                  <a:lnTo>
                    <a:pt x="1525" y="1040"/>
                  </a:lnTo>
                  <a:lnTo>
                    <a:pt x="1527" y="1031"/>
                  </a:lnTo>
                  <a:lnTo>
                    <a:pt x="1528" y="1022"/>
                  </a:lnTo>
                  <a:lnTo>
                    <a:pt x="1532" y="1015"/>
                  </a:lnTo>
                  <a:lnTo>
                    <a:pt x="1532" y="1015"/>
                  </a:lnTo>
                  <a:lnTo>
                    <a:pt x="1537" y="1008"/>
                  </a:lnTo>
                  <a:lnTo>
                    <a:pt x="1542" y="1003"/>
                  </a:lnTo>
                  <a:lnTo>
                    <a:pt x="1550" y="999"/>
                  </a:lnTo>
                  <a:lnTo>
                    <a:pt x="1557" y="996"/>
                  </a:lnTo>
                  <a:lnTo>
                    <a:pt x="1565" y="994"/>
                  </a:lnTo>
                  <a:lnTo>
                    <a:pt x="1572" y="994"/>
                  </a:lnTo>
                  <a:lnTo>
                    <a:pt x="1581" y="996"/>
                  </a:lnTo>
                  <a:lnTo>
                    <a:pt x="1588" y="999"/>
                  </a:lnTo>
                  <a:lnTo>
                    <a:pt x="1671" y="1047"/>
                  </a:lnTo>
                  <a:lnTo>
                    <a:pt x="1671" y="1047"/>
                  </a:lnTo>
                  <a:lnTo>
                    <a:pt x="1678" y="1052"/>
                  </a:lnTo>
                  <a:lnTo>
                    <a:pt x="1683" y="1057"/>
                  </a:lnTo>
                  <a:lnTo>
                    <a:pt x="1687" y="1064"/>
                  </a:lnTo>
                  <a:lnTo>
                    <a:pt x="1690" y="1073"/>
                  </a:lnTo>
                  <a:lnTo>
                    <a:pt x="1692" y="1080"/>
                  </a:lnTo>
                  <a:lnTo>
                    <a:pt x="1690" y="1089"/>
                  </a:lnTo>
                  <a:lnTo>
                    <a:pt x="1688" y="1096"/>
                  </a:lnTo>
                  <a:lnTo>
                    <a:pt x="1685" y="1105"/>
                  </a:lnTo>
                  <a:lnTo>
                    <a:pt x="1685" y="1105"/>
                  </a:lnTo>
                  <a:lnTo>
                    <a:pt x="1681" y="1112"/>
                  </a:lnTo>
                  <a:lnTo>
                    <a:pt x="1674" y="1117"/>
                  </a:lnTo>
                  <a:lnTo>
                    <a:pt x="1667" y="1121"/>
                  </a:lnTo>
                  <a:lnTo>
                    <a:pt x="1660" y="1124"/>
                  </a:lnTo>
                  <a:lnTo>
                    <a:pt x="1651" y="1126"/>
                  </a:lnTo>
                  <a:lnTo>
                    <a:pt x="1644" y="1126"/>
                  </a:lnTo>
                  <a:lnTo>
                    <a:pt x="1636" y="1124"/>
                  </a:lnTo>
                  <a:lnTo>
                    <a:pt x="1629" y="1121"/>
                  </a:lnTo>
                  <a:lnTo>
                    <a:pt x="1546" y="1073"/>
                  </a:lnTo>
                  <a:lnTo>
                    <a:pt x="1546" y="1073"/>
                  </a:lnTo>
                  <a:close/>
                  <a:moveTo>
                    <a:pt x="1588" y="306"/>
                  </a:moveTo>
                  <a:lnTo>
                    <a:pt x="1588" y="306"/>
                  </a:lnTo>
                  <a:lnTo>
                    <a:pt x="1581" y="309"/>
                  </a:lnTo>
                  <a:lnTo>
                    <a:pt x="1572" y="311"/>
                  </a:lnTo>
                  <a:lnTo>
                    <a:pt x="1565" y="311"/>
                  </a:lnTo>
                  <a:lnTo>
                    <a:pt x="1557" y="311"/>
                  </a:lnTo>
                  <a:lnTo>
                    <a:pt x="1550" y="307"/>
                  </a:lnTo>
                  <a:lnTo>
                    <a:pt x="1542" y="304"/>
                  </a:lnTo>
                  <a:lnTo>
                    <a:pt x="1537" y="297"/>
                  </a:lnTo>
                  <a:lnTo>
                    <a:pt x="1532" y="290"/>
                  </a:lnTo>
                  <a:lnTo>
                    <a:pt x="1532" y="290"/>
                  </a:lnTo>
                  <a:lnTo>
                    <a:pt x="1528" y="283"/>
                  </a:lnTo>
                  <a:lnTo>
                    <a:pt x="1527" y="274"/>
                  </a:lnTo>
                  <a:lnTo>
                    <a:pt x="1525" y="267"/>
                  </a:lnTo>
                  <a:lnTo>
                    <a:pt x="1527" y="258"/>
                  </a:lnTo>
                  <a:lnTo>
                    <a:pt x="1530" y="251"/>
                  </a:lnTo>
                  <a:lnTo>
                    <a:pt x="1534" y="244"/>
                  </a:lnTo>
                  <a:lnTo>
                    <a:pt x="1539" y="239"/>
                  </a:lnTo>
                  <a:lnTo>
                    <a:pt x="1546" y="233"/>
                  </a:lnTo>
                  <a:lnTo>
                    <a:pt x="1629" y="186"/>
                  </a:lnTo>
                  <a:lnTo>
                    <a:pt x="1629" y="186"/>
                  </a:lnTo>
                  <a:lnTo>
                    <a:pt x="1636" y="183"/>
                  </a:lnTo>
                  <a:lnTo>
                    <a:pt x="1644" y="181"/>
                  </a:lnTo>
                  <a:lnTo>
                    <a:pt x="1651" y="181"/>
                  </a:lnTo>
                  <a:lnTo>
                    <a:pt x="1660" y="183"/>
                  </a:lnTo>
                  <a:lnTo>
                    <a:pt x="1667" y="184"/>
                  </a:lnTo>
                  <a:lnTo>
                    <a:pt x="1674" y="190"/>
                  </a:lnTo>
                  <a:lnTo>
                    <a:pt x="1681" y="195"/>
                  </a:lnTo>
                  <a:lnTo>
                    <a:pt x="1685" y="202"/>
                  </a:lnTo>
                  <a:lnTo>
                    <a:pt x="1685" y="202"/>
                  </a:lnTo>
                  <a:lnTo>
                    <a:pt x="1688" y="209"/>
                  </a:lnTo>
                  <a:lnTo>
                    <a:pt x="1690" y="218"/>
                  </a:lnTo>
                  <a:lnTo>
                    <a:pt x="1692" y="225"/>
                  </a:lnTo>
                  <a:lnTo>
                    <a:pt x="1690" y="233"/>
                  </a:lnTo>
                  <a:lnTo>
                    <a:pt x="1687" y="241"/>
                  </a:lnTo>
                  <a:lnTo>
                    <a:pt x="1683" y="248"/>
                  </a:lnTo>
                  <a:lnTo>
                    <a:pt x="1678" y="255"/>
                  </a:lnTo>
                  <a:lnTo>
                    <a:pt x="1671" y="258"/>
                  </a:lnTo>
                  <a:lnTo>
                    <a:pt x="1588" y="306"/>
                  </a:lnTo>
                  <a:lnTo>
                    <a:pt x="1588" y="306"/>
                  </a:lnTo>
                  <a:close/>
                  <a:moveTo>
                    <a:pt x="1671" y="696"/>
                  </a:moveTo>
                  <a:lnTo>
                    <a:pt x="1671" y="696"/>
                  </a:lnTo>
                  <a:lnTo>
                    <a:pt x="1662" y="694"/>
                  </a:lnTo>
                  <a:lnTo>
                    <a:pt x="1655" y="692"/>
                  </a:lnTo>
                  <a:lnTo>
                    <a:pt x="1646" y="689"/>
                  </a:lnTo>
                  <a:lnTo>
                    <a:pt x="1641" y="683"/>
                  </a:lnTo>
                  <a:lnTo>
                    <a:pt x="1636" y="676"/>
                  </a:lnTo>
                  <a:lnTo>
                    <a:pt x="1632" y="669"/>
                  </a:lnTo>
                  <a:lnTo>
                    <a:pt x="1629" y="662"/>
                  </a:lnTo>
                  <a:lnTo>
                    <a:pt x="1629" y="653"/>
                  </a:lnTo>
                  <a:lnTo>
                    <a:pt x="1629" y="653"/>
                  </a:lnTo>
                  <a:lnTo>
                    <a:pt x="1629" y="645"/>
                  </a:lnTo>
                  <a:lnTo>
                    <a:pt x="1632" y="636"/>
                  </a:lnTo>
                  <a:lnTo>
                    <a:pt x="1636" y="629"/>
                  </a:lnTo>
                  <a:lnTo>
                    <a:pt x="1641" y="624"/>
                  </a:lnTo>
                  <a:lnTo>
                    <a:pt x="1646" y="618"/>
                  </a:lnTo>
                  <a:lnTo>
                    <a:pt x="1655" y="615"/>
                  </a:lnTo>
                  <a:lnTo>
                    <a:pt x="1662" y="611"/>
                  </a:lnTo>
                  <a:lnTo>
                    <a:pt x="1671" y="611"/>
                  </a:lnTo>
                  <a:lnTo>
                    <a:pt x="1764" y="611"/>
                  </a:lnTo>
                  <a:lnTo>
                    <a:pt x="1764" y="611"/>
                  </a:lnTo>
                  <a:lnTo>
                    <a:pt x="1773" y="611"/>
                  </a:lnTo>
                  <a:lnTo>
                    <a:pt x="1781" y="615"/>
                  </a:lnTo>
                  <a:lnTo>
                    <a:pt x="1788" y="618"/>
                  </a:lnTo>
                  <a:lnTo>
                    <a:pt x="1794" y="624"/>
                  </a:lnTo>
                  <a:lnTo>
                    <a:pt x="1799" y="629"/>
                  </a:lnTo>
                  <a:lnTo>
                    <a:pt x="1803" y="636"/>
                  </a:lnTo>
                  <a:lnTo>
                    <a:pt x="1806" y="645"/>
                  </a:lnTo>
                  <a:lnTo>
                    <a:pt x="1806" y="653"/>
                  </a:lnTo>
                  <a:lnTo>
                    <a:pt x="1806" y="653"/>
                  </a:lnTo>
                  <a:lnTo>
                    <a:pt x="1806" y="662"/>
                  </a:lnTo>
                  <a:lnTo>
                    <a:pt x="1803" y="669"/>
                  </a:lnTo>
                  <a:lnTo>
                    <a:pt x="1799" y="676"/>
                  </a:lnTo>
                  <a:lnTo>
                    <a:pt x="1794" y="683"/>
                  </a:lnTo>
                  <a:lnTo>
                    <a:pt x="1788" y="689"/>
                  </a:lnTo>
                  <a:lnTo>
                    <a:pt x="1781" y="692"/>
                  </a:lnTo>
                  <a:lnTo>
                    <a:pt x="1773" y="694"/>
                  </a:lnTo>
                  <a:lnTo>
                    <a:pt x="1764" y="696"/>
                  </a:lnTo>
                  <a:lnTo>
                    <a:pt x="1671" y="696"/>
                  </a:lnTo>
                  <a:lnTo>
                    <a:pt x="1671" y="696"/>
                  </a:lnTo>
                  <a:close/>
                  <a:moveTo>
                    <a:pt x="260" y="233"/>
                  </a:moveTo>
                  <a:lnTo>
                    <a:pt x="260" y="233"/>
                  </a:lnTo>
                  <a:lnTo>
                    <a:pt x="267" y="239"/>
                  </a:lnTo>
                  <a:lnTo>
                    <a:pt x="272" y="244"/>
                  </a:lnTo>
                  <a:lnTo>
                    <a:pt x="278" y="251"/>
                  </a:lnTo>
                  <a:lnTo>
                    <a:pt x="279" y="258"/>
                  </a:lnTo>
                  <a:lnTo>
                    <a:pt x="281" y="267"/>
                  </a:lnTo>
                  <a:lnTo>
                    <a:pt x="281" y="274"/>
                  </a:lnTo>
                  <a:lnTo>
                    <a:pt x="279" y="283"/>
                  </a:lnTo>
                  <a:lnTo>
                    <a:pt x="276" y="290"/>
                  </a:lnTo>
                  <a:lnTo>
                    <a:pt x="276" y="290"/>
                  </a:lnTo>
                  <a:lnTo>
                    <a:pt x="271" y="297"/>
                  </a:lnTo>
                  <a:lnTo>
                    <a:pt x="265" y="304"/>
                  </a:lnTo>
                  <a:lnTo>
                    <a:pt x="258" y="307"/>
                  </a:lnTo>
                  <a:lnTo>
                    <a:pt x="249" y="311"/>
                  </a:lnTo>
                  <a:lnTo>
                    <a:pt x="242" y="311"/>
                  </a:lnTo>
                  <a:lnTo>
                    <a:pt x="234" y="311"/>
                  </a:lnTo>
                  <a:lnTo>
                    <a:pt x="227" y="309"/>
                  </a:lnTo>
                  <a:lnTo>
                    <a:pt x="218" y="306"/>
                  </a:lnTo>
                  <a:lnTo>
                    <a:pt x="137" y="258"/>
                  </a:lnTo>
                  <a:lnTo>
                    <a:pt x="137" y="258"/>
                  </a:lnTo>
                  <a:lnTo>
                    <a:pt x="130" y="255"/>
                  </a:lnTo>
                  <a:lnTo>
                    <a:pt x="125" y="248"/>
                  </a:lnTo>
                  <a:lnTo>
                    <a:pt x="119" y="241"/>
                  </a:lnTo>
                  <a:lnTo>
                    <a:pt x="118" y="233"/>
                  </a:lnTo>
                  <a:lnTo>
                    <a:pt x="116" y="225"/>
                  </a:lnTo>
                  <a:lnTo>
                    <a:pt x="116" y="218"/>
                  </a:lnTo>
                  <a:lnTo>
                    <a:pt x="118" y="209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6" y="195"/>
                  </a:lnTo>
                  <a:lnTo>
                    <a:pt x="132" y="190"/>
                  </a:lnTo>
                  <a:lnTo>
                    <a:pt x="139" y="184"/>
                  </a:lnTo>
                  <a:lnTo>
                    <a:pt x="148" y="183"/>
                  </a:lnTo>
                  <a:lnTo>
                    <a:pt x="155" y="181"/>
                  </a:lnTo>
                  <a:lnTo>
                    <a:pt x="163" y="181"/>
                  </a:lnTo>
                  <a:lnTo>
                    <a:pt x="170" y="183"/>
                  </a:lnTo>
                  <a:lnTo>
                    <a:pt x="179" y="186"/>
                  </a:lnTo>
                  <a:lnTo>
                    <a:pt x="260" y="233"/>
                  </a:lnTo>
                  <a:lnTo>
                    <a:pt x="260" y="233"/>
                  </a:lnTo>
                  <a:close/>
                  <a:moveTo>
                    <a:pt x="218" y="999"/>
                  </a:moveTo>
                  <a:lnTo>
                    <a:pt x="218" y="999"/>
                  </a:lnTo>
                  <a:lnTo>
                    <a:pt x="227" y="996"/>
                  </a:lnTo>
                  <a:lnTo>
                    <a:pt x="234" y="994"/>
                  </a:lnTo>
                  <a:lnTo>
                    <a:pt x="242" y="994"/>
                  </a:lnTo>
                  <a:lnTo>
                    <a:pt x="249" y="996"/>
                  </a:lnTo>
                  <a:lnTo>
                    <a:pt x="258" y="999"/>
                  </a:lnTo>
                  <a:lnTo>
                    <a:pt x="265" y="1003"/>
                  </a:lnTo>
                  <a:lnTo>
                    <a:pt x="271" y="1008"/>
                  </a:lnTo>
                  <a:lnTo>
                    <a:pt x="276" y="1015"/>
                  </a:lnTo>
                  <a:lnTo>
                    <a:pt x="276" y="1015"/>
                  </a:lnTo>
                  <a:lnTo>
                    <a:pt x="279" y="1022"/>
                  </a:lnTo>
                  <a:lnTo>
                    <a:pt x="281" y="1031"/>
                  </a:lnTo>
                  <a:lnTo>
                    <a:pt x="281" y="1040"/>
                  </a:lnTo>
                  <a:lnTo>
                    <a:pt x="279" y="1047"/>
                  </a:lnTo>
                  <a:lnTo>
                    <a:pt x="278" y="1056"/>
                  </a:lnTo>
                  <a:lnTo>
                    <a:pt x="272" y="1061"/>
                  </a:lnTo>
                  <a:lnTo>
                    <a:pt x="267" y="1068"/>
                  </a:lnTo>
                  <a:lnTo>
                    <a:pt x="260" y="1073"/>
                  </a:lnTo>
                  <a:lnTo>
                    <a:pt x="179" y="1121"/>
                  </a:lnTo>
                  <a:lnTo>
                    <a:pt x="179" y="1121"/>
                  </a:lnTo>
                  <a:lnTo>
                    <a:pt x="170" y="1124"/>
                  </a:lnTo>
                  <a:lnTo>
                    <a:pt x="163" y="1126"/>
                  </a:lnTo>
                  <a:lnTo>
                    <a:pt x="155" y="1126"/>
                  </a:lnTo>
                  <a:lnTo>
                    <a:pt x="148" y="1124"/>
                  </a:lnTo>
                  <a:lnTo>
                    <a:pt x="139" y="1121"/>
                  </a:lnTo>
                  <a:lnTo>
                    <a:pt x="132" y="1117"/>
                  </a:lnTo>
                  <a:lnTo>
                    <a:pt x="126" y="1112"/>
                  </a:lnTo>
                  <a:lnTo>
                    <a:pt x="121" y="1105"/>
                  </a:lnTo>
                  <a:lnTo>
                    <a:pt x="121" y="1105"/>
                  </a:lnTo>
                  <a:lnTo>
                    <a:pt x="118" y="1096"/>
                  </a:lnTo>
                  <a:lnTo>
                    <a:pt x="116" y="1089"/>
                  </a:lnTo>
                  <a:lnTo>
                    <a:pt x="116" y="1080"/>
                  </a:lnTo>
                  <a:lnTo>
                    <a:pt x="118" y="1073"/>
                  </a:lnTo>
                  <a:lnTo>
                    <a:pt x="119" y="1064"/>
                  </a:lnTo>
                  <a:lnTo>
                    <a:pt x="125" y="1057"/>
                  </a:lnTo>
                  <a:lnTo>
                    <a:pt x="130" y="1052"/>
                  </a:lnTo>
                  <a:lnTo>
                    <a:pt x="137" y="1047"/>
                  </a:lnTo>
                  <a:lnTo>
                    <a:pt x="218" y="999"/>
                  </a:lnTo>
                  <a:lnTo>
                    <a:pt x="218" y="999"/>
                  </a:lnTo>
                  <a:close/>
                  <a:moveTo>
                    <a:pt x="137" y="611"/>
                  </a:moveTo>
                  <a:lnTo>
                    <a:pt x="137" y="611"/>
                  </a:lnTo>
                  <a:lnTo>
                    <a:pt x="144" y="611"/>
                  </a:lnTo>
                  <a:lnTo>
                    <a:pt x="153" y="615"/>
                  </a:lnTo>
                  <a:lnTo>
                    <a:pt x="160" y="618"/>
                  </a:lnTo>
                  <a:lnTo>
                    <a:pt x="167" y="624"/>
                  </a:lnTo>
                  <a:lnTo>
                    <a:pt x="172" y="629"/>
                  </a:lnTo>
                  <a:lnTo>
                    <a:pt x="176" y="636"/>
                  </a:lnTo>
                  <a:lnTo>
                    <a:pt x="177" y="645"/>
                  </a:lnTo>
                  <a:lnTo>
                    <a:pt x="179" y="653"/>
                  </a:lnTo>
                  <a:lnTo>
                    <a:pt x="179" y="653"/>
                  </a:lnTo>
                  <a:lnTo>
                    <a:pt x="177" y="662"/>
                  </a:lnTo>
                  <a:lnTo>
                    <a:pt x="176" y="669"/>
                  </a:lnTo>
                  <a:lnTo>
                    <a:pt x="172" y="676"/>
                  </a:lnTo>
                  <a:lnTo>
                    <a:pt x="167" y="683"/>
                  </a:lnTo>
                  <a:lnTo>
                    <a:pt x="160" y="689"/>
                  </a:lnTo>
                  <a:lnTo>
                    <a:pt x="153" y="692"/>
                  </a:lnTo>
                  <a:lnTo>
                    <a:pt x="144" y="694"/>
                  </a:lnTo>
                  <a:lnTo>
                    <a:pt x="137" y="696"/>
                  </a:lnTo>
                  <a:lnTo>
                    <a:pt x="42" y="696"/>
                  </a:lnTo>
                  <a:lnTo>
                    <a:pt x="42" y="696"/>
                  </a:lnTo>
                  <a:lnTo>
                    <a:pt x="33" y="694"/>
                  </a:lnTo>
                  <a:lnTo>
                    <a:pt x="26" y="692"/>
                  </a:lnTo>
                  <a:lnTo>
                    <a:pt x="19" y="689"/>
                  </a:lnTo>
                  <a:lnTo>
                    <a:pt x="12" y="683"/>
                  </a:lnTo>
                  <a:lnTo>
                    <a:pt x="7" y="676"/>
                  </a:lnTo>
                  <a:lnTo>
                    <a:pt x="4" y="669"/>
                  </a:lnTo>
                  <a:lnTo>
                    <a:pt x="2" y="662"/>
                  </a:lnTo>
                  <a:lnTo>
                    <a:pt x="0" y="653"/>
                  </a:lnTo>
                  <a:lnTo>
                    <a:pt x="0" y="653"/>
                  </a:lnTo>
                  <a:lnTo>
                    <a:pt x="2" y="645"/>
                  </a:lnTo>
                  <a:lnTo>
                    <a:pt x="4" y="636"/>
                  </a:lnTo>
                  <a:lnTo>
                    <a:pt x="7" y="629"/>
                  </a:lnTo>
                  <a:lnTo>
                    <a:pt x="12" y="624"/>
                  </a:lnTo>
                  <a:lnTo>
                    <a:pt x="19" y="618"/>
                  </a:lnTo>
                  <a:lnTo>
                    <a:pt x="26" y="615"/>
                  </a:lnTo>
                  <a:lnTo>
                    <a:pt x="33" y="611"/>
                  </a:lnTo>
                  <a:lnTo>
                    <a:pt x="42" y="611"/>
                  </a:lnTo>
                  <a:lnTo>
                    <a:pt x="137" y="611"/>
                  </a:lnTo>
                  <a:lnTo>
                    <a:pt x="137" y="611"/>
                  </a:lnTo>
                  <a:close/>
                  <a:moveTo>
                    <a:pt x="587" y="465"/>
                  </a:moveTo>
                  <a:lnTo>
                    <a:pt x="587" y="465"/>
                  </a:lnTo>
                  <a:lnTo>
                    <a:pt x="585" y="457"/>
                  </a:lnTo>
                  <a:lnTo>
                    <a:pt x="585" y="450"/>
                  </a:lnTo>
                  <a:lnTo>
                    <a:pt x="587" y="441"/>
                  </a:lnTo>
                  <a:lnTo>
                    <a:pt x="590" y="434"/>
                  </a:lnTo>
                  <a:lnTo>
                    <a:pt x="594" y="427"/>
                  </a:lnTo>
                  <a:lnTo>
                    <a:pt x="601" y="421"/>
                  </a:lnTo>
                  <a:lnTo>
                    <a:pt x="608" y="416"/>
                  </a:lnTo>
                  <a:lnTo>
                    <a:pt x="615" y="413"/>
                  </a:lnTo>
                  <a:lnTo>
                    <a:pt x="615" y="413"/>
                  </a:lnTo>
                  <a:lnTo>
                    <a:pt x="624" y="413"/>
                  </a:lnTo>
                  <a:lnTo>
                    <a:pt x="631" y="413"/>
                  </a:lnTo>
                  <a:lnTo>
                    <a:pt x="639" y="414"/>
                  </a:lnTo>
                  <a:lnTo>
                    <a:pt x="647" y="416"/>
                  </a:lnTo>
                  <a:lnTo>
                    <a:pt x="654" y="421"/>
                  </a:lnTo>
                  <a:lnTo>
                    <a:pt x="659" y="427"/>
                  </a:lnTo>
                  <a:lnTo>
                    <a:pt x="664" y="434"/>
                  </a:lnTo>
                  <a:lnTo>
                    <a:pt x="668" y="443"/>
                  </a:lnTo>
                  <a:lnTo>
                    <a:pt x="690" y="525"/>
                  </a:lnTo>
                  <a:lnTo>
                    <a:pt x="690" y="525"/>
                  </a:lnTo>
                  <a:lnTo>
                    <a:pt x="734" y="509"/>
                  </a:lnTo>
                  <a:lnTo>
                    <a:pt x="780" y="497"/>
                  </a:lnTo>
                  <a:lnTo>
                    <a:pt x="780" y="497"/>
                  </a:lnTo>
                  <a:lnTo>
                    <a:pt x="782" y="497"/>
                  </a:lnTo>
                  <a:lnTo>
                    <a:pt x="782" y="497"/>
                  </a:lnTo>
                  <a:lnTo>
                    <a:pt x="820" y="490"/>
                  </a:lnTo>
                  <a:lnTo>
                    <a:pt x="861" y="486"/>
                  </a:lnTo>
                  <a:lnTo>
                    <a:pt x="861" y="423"/>
                  </a:lnTo>
                  <a:lnTo>
                    <a:pt x="861" y="423"/>
                  </a:lnTo>
                  <a:lnTo>
                    <a:pt x="863" y="414"/>
                  </a:lnTo>
                  <a:lnTo>
                    <a:pt x="864" y="406"/>
                  </a:lnTo>
                  <a:lnTo>
                    <a:pt x="868" y="399"/>
                  </a:lnTo>
                  <a:lnTo>
                    <a:pt x="873" y="393"/>
                  </a:lnTo>
                  <a:lnTo>
                    <a:pt x="880" y="388"/>
                  </a:lnTo>
                  <a:lnTo>
                    <a:pt x="887" y="385"/>
                  </a:lnTo>
                  <a:lnTo>
                    <a:pt x="894" y="381"/>
                  </a:lnTo>
                  <a:lnTo>
                    <a:pt x="903" y="381"/>
                  </a:lnTo>
                  <a:lnTo>
                    <a:pt x="903" y="381"/>
                  </a:lnTo>
                  <a:lnTo>
                    <a:pt x="912" y="381"/>
                  </a:lnTo>
                  <a:lnTo>
                    <a:pt x="921" y="385"/>
                  </a:lnTo>
                  <a:lnTo>
                    <a:pt x="928" y="388"/>
                  </a:lnTo>
                  <a:lnTo>
                    <a:pt x="933" y="393"/>
                  </a:lnTo>
                  <a:lnTo>
                    <a:pt x="938" y="399"/>
                  </a:lnTo>
                  <a:lnTo>
                    <a:pt x="942" y="406"/>
                  </a:lnTo>
                  <a:lnTo>
                    <a:pt x="945" y="414"/>
                  </a:lnTo>
                  <a:lnTo>
                    <a:pt x="945" y="423"/>
                  </a:lnTo>
                  <a:lnTo>
                    <a:pt x="945" y="486"/>
                  </a:lnTo>
                  <a:lnTo>
                    <a:pt x="945" y="486"/>
                  </a:lnTo>
                  <a:lnTo>
                    <a:pt x="986" y="490"/>
                  </a:lnTo>
                  <a:lnTo>
                    <a:pt x="1026" y="497"/>
                  </a:lnTo>
                  <a:lnTo>
                    <a:pt x="1026" y="499"/>
                  </a:lnTo>
                  <a:lnTo>
                    <a:pt x="1026" y="497"/>
                  </a:lnTo>
                  <a:lnTo>
                    <a:pt x="1026" y="497"/>
                  </a:lnTo>
                  <a:lnTo>
                    <a:pt x="1072" y="509"/>
                  </a:lnTo>
                  <a:lnTo>
                    <a:pt x="1116" y="525"/>
                  </a:lnTo>
                  <a:lnTo>
                    <a:pt x="1140" y="443"/>
                  </a:lnTo>
                  <a:lnTo>
                    <a:pt x="1140" y="443"/>
                  </a:lnTo>
                  <a:lnTo>
                    <a:pt x="1144" y="434"/>
                  </a:lnTo>
                  <a:lnTo>
                    <a:pt x="1147" y="427"/>
                  </a:lnTo>
                  <a:lnTo>
                    <a:pt x="1152" y="421"/>
                  </a:lnTo>
                  <a:lnTo>
                    <a:pt x="1160" y="416"/>
                  </a:lnTo>
                  <a:lnTo>
                    <a:pt x="1167" y="414"/>
                  </a:lnTo>
                  <a:lnTo>
                    <a:pt x="1175" y="413"/>
                  </a:lnTo>
                  <a:lnTo>
                    <a:pt x="1184" y="413"/>
                  </a:lnTo>
                  <a:lnTo>
                    <a:pt x="1191" y="413"/>
                  </a:lnTo>
                  <a:lnTo>
                    <a:pt x="1191" y="413"/>
                  </a:lnTo>
                  <a:lnTo>
                    <a:pt x="1200" y="416"/>
                  </a:lnTo>
                  <a:lnTo>
                    <a:pt x="1207" y="421"/>
                  </a:lnTo>
                  <a:lnTo>
                    <a:pt x="1212" y="427"/>
                  </a:lnTo>
                  <a:lnTo>
                    <a:pt x="1217" y="434"/>
                  </a:lnTo>
                  <a:lnTo>
                    <a:pt x="1221" y="441"/>
                  </a:lnTo>
                  <a:lnTo>
                    <a:pt x="1221" y="450"/>
                  </a:lnTo>
                  <a:lnTo>
                    <a:pt x="1223" y="457"/>
                  </a:lnTo>
                  <a:lnTo>
                    <a:pt x="1221" y="465"/>
                  </a:lnTo>
                  <a:lnTo>
                    <a:pt x="1066" y="994"/>
                  </a:lnTo>
                  <a:lnTo>
                    <a:pt x="1066" y="994"/>
                  </a:lnTo>
                  <a:lnTo>
                    <a:pt x="1063" y="1003"/>
                  </a:lnTo>
                  <a:lnTo>
                    <a:pt x="1058" y="1010"/>
                  </a:lnTo>
                  <a:lnTo>
                    <a:pt x="1052" y="1015"/>
                  </a:lnTo>
                  <a:lnTo>
                    <a:pt x="1045" y="1021"/>
                  </a:lnTo>
                  <a:lnTo>
                    <a:pt x="1038" y="1022"/>
                  </a:lnTo>
                  <a:lnTo>
                    <a:pt x="1031" y="1024"/>
                  </a:lnTo>
                  <a:lnTo>
                    <a:pt x="1022" y="1026"/>
                  </a:lnTo>
                  <a:lnTo>
                    <a:pt x="1014" y="1024"/>
                  </a:lnTo>
                  <a:lnTo>
                    <a:pt x="1014" y="1024"/>
                  </a:lnTo>
                  <a:lnTo>
                    <a:pt x="1007" y="1021"/>
                  </a:lnTo>
                  <a:lnTo>
                    <a:pt x="1000" y="1015"/>
                  </a:lnTo>
                  <a:lnTo>
                    <a:pt x="993" y="1010"/>
                  </a:lnTo>
                  <a:lnTo>
                    <a:pt x="989" y="1003"/>
                  </a:lnTo>
                  <a:lnTo>
                    <a:pt x="986" y="996"/>
                  </a:lnTo>
                  <a:lnTo>
                    <a:pt x="984" y="989"/>
                  </a:lnTo>
                  <a:lnTo>
                    <a:pt x="984" y="980"/>
                  </a:lnTo>
                  <a:lnTo>
                    <a:pt x="986" y="971"/>
                  </a:lnTo>
                  <a:lnTo>
                    <a:pt x="1093" y="606"/>
                  </a:lnTo>
                  <a:lnTo>
                    <a:pt x="1093" y="606"/>
                  </a:lnTo>
                  <a:lnTo>
                    <a:pt x="1052" y="592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979" y="574"/>
                  </a:lnTo>
                  <a:lnTo>
                    <a:pt x="945" y="571"/>
                  </a:lnTo>
                  <a:lnTo>
                    <a:pt x="945" y="674"/>
                  </a:lnTo>
                  <a:lnTo>
                    <a:pt x="945" y="674"/>
                  </a:lnTo>
                  <a:lnTo>
                    <a:pt x="945" y="681"/>
                  </a:lnTo>
                  <a:lnTo>
                    <a:pt x="942" y="690"/>
                  </a:lnTo>
                  <a:lnTo>
                    <a:pt x="938" y="697"/>
                  </a:lnTo>
                  <a:lnTo>
                    <a:pt x="933" y="703"/>
                  </a:lnTo>
                  <a:lnTo>
                    <a:pt x="928" y="708"/>
                  </a:lnTo>
                  <a:lnTo>
                    <a:pt x="921" y="713"/>
                  </a:lnTo>
                  <a:lnTo>
                    <a:pt x="912" y="715"/>
                  </a:lnTo>
                  <a:lnTo>
                    <a:pt x="903" y="717"/>
                  </a:lnTo>
                  <a:lnTo>
                    <a:pt x="903" y="717"/>
                  </a:lnTo>
                  <a:lnTo>
                    <a:pt x="894" y="715"/>
                  </a:lnTo>
                  <a:lnTo>
                    <a:pt x="887" y="713"/>
                  </a:lnTo>
                  <a:lnTo>
                    <a:pt x="880" y="708"/>
                  </a:lnTo>
                  <a:lnTo>
                    <a:pt x="873" y="703"/>
                  </a:lnTo>
                  <a:lnTo>
                    <a:pt x="868" y="697"/>
                  </a:lnTo>
                  <a:lnTo>
                    <a:pt x="864" y="690"/>
                  </a:lnTo>
                  <a:lnTo>
                    <a:pt x="863" y="681"/>
                  </a:lnTo>
                  <a:lnTo>
                    <a:pt x="861" y="674"/>
                  </a:lnTo>
                  <a:lnTo>
                    <a:pt x="861" y="571"/>
                  </a:lnTo>
                  <a:lnTo>
                    <a:pt x="861" y="571"/>
                  </a:lnTo>
                  <a:lnTo>
                    <a:pt x="829" y="574"/>
                  </a:lnTo>
                  <a:lnTo>
                    <a:pt x="799" y="580"/>
                  </a:lnTo>
                  <a:lnTo>
                    <a:pt x="799" y="580"/>
                  </a:lnTo>
                  <a:lnTo>
                    <a:pt x="798" y="580"/>
                  </a:lnTo>
                  <a:lnTo>
                    <a:pt x="798" y="580"/>
                  </a:lnTo>
                  <a:lnTo>
                    <a:pt x="755" y="592"/>
                  </a:lnTo>
                  <a:lnTo>
                    <a:pt x="715" y="606"/>
                  </a:lnTo>
                  <a:lnTo>
                    <a:pt x="822" y="971"/>
                  </a:lnTo>
                  <a:lnTo>
                    <a:pt x="822" y="971"/>
                  </a:lnTo>
                  <a:lnTo>
                    <a:pt x="822" y="980"/>
                  </a:lnTo>
                  <a:lnTo>
                    <a:pt x="822" y="989"/>
                  </a:lnTo>
                  <a:lnTo>
                    <a:pt x="820" y="996"/>
                  </a:lnTo>
                  <a:lnTo>
                    <a:pt x="819" y="1003"/>
                  </a:lnTo>
                  <a:lnTo>
                    <a:pt x="813" y="1010"/>
                  </a:lnTo>
                  <a:lnTo>
                    <a:pt x="808" y="1015"/>
                  </a:lnTo>
                  <a:lnTo>
                    <a:pt x="801" y="1021"/>
                  </a:lnTo>
                  <a:lnTo>
                    <a:pt x="792" y="1024"/>
                  </a:lnTo>
                  <a:lnTo>
                    <a:pt x="792" y="1024"/>
                  </a:lnTo>
                  <a:lnTo>
                    <a:pt x="785" y="1026"/>
                  </a:lnTo>
                  <a:lnTo>
                    <a:pt x="777" y="1024"/>
                  </a:lnTo>
                  <a:lnTo>
                    <a:pt x="768" y="1022"/>
                  </a:lnTo>
                  <a:lnTo>
                    <a:pt x="761" y="1021"/>
                  </a:lnTo>
                  <a:lnTo>
                    <a:pt x="754" y="1015"/>
                  </a:lnTo>
                  <a:lnTo>
                    <a:pt x="748" y="1010"/>
                  </a:lnTo>
                  <a:lnTo>
                    <a:pt x="743" y="1003"/>
                  </a:lnTo>
                  <a:lnTo>
                    <a:pt x="741" y="994"/>
                  </a:lnTo>
                  <a:lnTo>
                    <a:pt x="587" y="465"/>
                  </a:lnTo>
                  <a:lnTo>
                    <a:pt x="587" y="465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1938501" y="3458573"/>
              <a:ext cx="427338" cy="579234"/>
            </a:xfrm>
            <a:custGeom>
              <a:rect b="b" l="l" r="r" t="t"/>
              <a:pathLst>
                <a:path extrusionOk="0" h="1714" w="126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D6CF7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3837810" y="3460957"/>
              <a:ext cx="572553" cy="574466"/>
            </a:xfrm>
            <a:custGeom>
              <a:rect b="b" l="l" r="r" t="t"/>
              <a:pathLst>
                <a:path extrusionOk="0" h="1799" w="1794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05" name="Google Shape;405;p23"/>
          <p:cNvSpPr txBox="1"/>
          <p:nvPr/>
        </p:nvSpPr>
        <p:spPr>
          <a:xfrm>
            <a:off x="382024" y="246592"/>
            <a:ext cx="1742785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665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24"/>
          <p:cNvGrpSpPr/>
          <p:nvPr/>
        </p:nvGrpSpPr>
        <p:grpSpPr>
          <a:xfrm>
            <a:off x="4876798" y="1887600"/>
            <a:ext cx="2438402" cy="2438402"/>
            <a:chOff x="4704189" y="2473767"/>
            <a:chExt cx="2783620" cy="2783620"/>
          </a:xfrm>
        </p:grpSpPr>
        <p:sp>
          <p:nvSpPr>
            <p:cNvPr id="411" name="Google Shape;411;p24"/>
            <p:cNvSpPr/>
            <p:nvPr/>
          </p:nvSpPr>
          <p:spPr>
            <a:xfrm>
              <a:off x="4704189" y="2473767"/>
              <a:ext cx="2783620" cy="2783620"/>
            </a:xfrm>
            <a:prstGeom prst="ellipse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4892667" y="2662246"/>
              <a:ext cx="2406669" cy="2406665"/>
            </a:xfrm>
            <a:prstGeom prst="ellipse">
              <a:avLst/>
            </a:prstGeom>
            <a:solidFill>
              <a:schemeClr val="lt1">
                <a:alpha val="40000"/>
              </a:schemeClr>
            </a:solidFill>
            <a:ln cap="flat" cmpd="sng" w="10160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13" name="Google Shape;413;p24"/>
          <p:cNvSpPr/>
          <p:nvPr/>
        </p:nvSpPr>
        <p:spPr>
          <a:xfrm>
            <a:off x="5608320" y="2619121"/>
            <a:ext cx="975360" cy="975360"/>
          </a:xfrm>
          <a:prstGeom prst="mathPlus">
            <a:avLst>
              <a:gd fmla="val 14016" name="adj1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14" name="Google Shape;41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633" y="1333500"/>
            <a:ext cx="3596846" cy="3546602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4"/>
          <p:cNvSpPr txBox="1"/>
          <p:nvPr/>
        </p:nvSpPr>
        <p:spPr>
          <a:xfrm>
            <a:off x="7753804" y="2685596"/>
            <a:ext cx="1410504" cy="84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Twentieth Century"/>
              <a:buNone/>
            </a:pPr>
            <a:r>
              <a:rPr b="1" lang="tr-TR" sz="54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30</a:t>
            </a:r>
            <a:r>
              <a:rPr b="1" lang="tr-TR" sz="32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%</a:t>
            </a:r>
            <a:endParaRPr/>
          </a:p>
        </p:txBody>
      </p:sp>
      <p:sp>
        <p:nvSpPr>
          <p:cNvPr id="416" name="Google Shape;416;p24"/>
          <p:cNvSpPr/>
          <p:nvPr/>
        </p:nvSpPr>
        <p:spPr>
          <a:xfrm>
            <a:off x="7181738" y="1867726"/>
            <a:ext cx="2525407" cy="2525407"/>
          </a:xfrm>
          <a:prstGeom prst="arc">
            <a:avLst>
              <a:gd fmla="val 16200000" name="adj1"/>
              <a:gd fmla="val 1110423" name="adj2"/>
            </a:avLst>
          </a:prstGeom>
          <a:noFill/>
          <a:ln cap="rnd" cmpd="sng" w="22225">
            <a:solidFill>
              <a:srgbClr val="F2F2F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17" name="Google Shape;41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4521" y="1333500"/>
            <a:ext cx="3596846" cy="3546602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24"/>
          <p:cNvSpPr txBox="1"/>
          <p:nvPr/>
        </p:nvSpPr>
        <p:spPr>
          <a:xfrm>
            <a:off x="3027692" y="2685596"/>
            <a:ext cx="1410504" cy="84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Twentieth Century"/>
              <a:buNone/>
            </a:pPr>
            <a:r>
              <a:rPr b="1" lang="tr-TR" sz="54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60</a:t>
            </a:r>
            <a:r>
              <a:rPr b="1" lang="tr-TR" sz="32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%</a:t>
            </a:r>
            <a:endParaRPr/>
          </a:p>
        </p:txBody>
      </p:sp>
      <p:sp>
        <p:nvSpPr>
          <p:cNvPr id="419" name="Google Shape;419;p24"/>
          <p:cNvSpPr/>
          <p:nvPr/>
        </p:nvSpPr>
        <p:spPr>
          <a:xfrm>
            <a:off x="2455948" y="1867726"/>
            <a:ext cx="2525407" cy="2525407"/>
          </a:xfrm>
          <a:prstGeom prst="arc">
            <a:avLst>
              <a:gd fmla="val 16200000" name="adj1"/>
              <a:gd fmla="val 7523063" name="adj2"/>
            </a:avLst>
          </a:prstGeom>
          <a:noFill/>
          <a:ln cap="rnd" cmpd="sng" w="22225">
            <a:solidFill>
              <a:srgbClr val="F2F2F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20" name="Google Shape;420;p24"/>
          <p:cNvGrpSpPr/>
          <p:nvPr/>
        </p:nvGrpSpPr>
        <p:grpSpPr>
          <a:xfrm>
            <a:off x="6522462" y="4871862"/>
            <a:ext cx="3861042" cy="1032847"/>
            <a:chOff x="6395462" y="4820311"/>
            <a:chExt cx="3861042" cy="1124886"/>
          </a:xfrm>
        </p:grpSpPr>
        <p:grpSp>
          <p:nvGrpSpPr>
            <p:cNvPr id="421" name="Google Shape;421;p24"/>
            <p:cNvGrpSpPr/>
            <p:nvPr/>
          </p:nvGrpSpPr>
          <p:grpSpPr>
            <a:xfrm>
              <a:off x="6395462" y="4820311"/>
              <a:ext cx="3861042" cy="1124886"/>
              <a:chOff x="489879" y="1876382"/>
              <a:chExt cx="5691607" cy="1196218"/>
            </a:xfrm>
          </p:grpSpPr>
          <p:sp>
            <p:nvSpPr>
              <p:cNvPr id="422" name="Google Shape;422;p24"/>
              <p:cNvSpPr/>
              <p:nvPr/>
            </p:nvSpPr>
            <p:spPr>
              <a:xfrm>
                <a:off x="489879" y="2147207"/>
                <a:ext cx="5691607" cy="925393"/>
              </a:xfrm>
              <a:prstGeom prst="roundRect">
                <a:avLst>
                  <a:gd fmla="val 2415" name="adj"/>
                </a:avLst>
              </a:prstGeom>
              <a:solidFill>
                <a:schemeClr val="lt1">
                  <a:alpha val="40000"/>
                </a:schemeClr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E524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grpSp>
            <p:nvGrpSpPr>
              <p:cNvPr id="423" name="Google Shape;423;p24"/>
              <p:cNvGrpSpPr/>
              <p:nvPr/>
            </p:nvGrpSpPr>
            <p:grpSpPr>
              <a:xfrm>
                <a:off x="962795" y="1876382"/>
                <a:ext cx="4745773" cy="465923"/>
                <a:chOff x="2774001" y="2669640"/>
                <a:chExt cx="1151750" cy="369460"/>
              </a:xfrm>
            </p:grpSpPr>
            <p:sp>
              <p:nvSpPr>
                <p:cNvPr id="424" name="Google Shape;424;p24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accent6"/>
                </a:solidFill>
                <a:ln cap="flat" cmpd="sng" w="12700">
                  <a:solidFill>
                    <a:srgbClr val="EBEBEB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50800" rotWithShape="0" algn="t" dir="54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rgbClr val="0E5249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425" name="Google Shape;425;p24"/>
                <p:cNvSpPr txBox="1"/>
                <p:nvPr/>
              </p:nvSpPr>
              <p:spPr>
                <a:xfrm>
                  <a:off x="2838254" y="2669640"/>
                  <a:ext cx="1023244" cy="3694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800" lIns="90000" spcFirstLastPara="1" rIns="90000" wrap="square" tIns="468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000"/>
                    <a:buFont typeface="Twentieth Century"/>
                    <a:buNone/>
                  </a:pPr>
                  <a:r>
                    <a:rPr b="1" lang="tr-TR" sz="2000">
                      <a:solidFill>
                        <a:schemeClr val="lt1"/>
                      </a:solidFill>
                      <a:latin typeface="Twentieth Century"/>
                      <a:ea typeface="Twentieth Century"/>
                      <a:cs typeface="Twentieth Century"/>
                      <a:sym typeface="Twentieth Century"/>
                    </a:rPr>
                    <a:t>NOTE 02</a:t>
                  </a:r>
                  <a:endParaRPr b="1" sz="2000">
                    <a:solidFill>
                      <a:schemeClr val="lt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</p:grpSp>
        </p:grpSp>
        <p:sp>
          <p:nvSpPr>
            <p:cNvPr id="426" name="Google Shape;426;p24"/>
            <p:cNvSpPr txBox="1"/>
            <p:nvPr/>
          </p:nvSpPr>
          <p:spPr>
            <a:xfrm>
              <a:off x="6896477" y="5325171"/>
              <a:ext cx="2947035" cy="572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E5249"/>
                </a:buClr>
                <a:buSzPts val="1400"/>
                <a:buFont typeface="Twentieth Century"/>
                <a:buNone/>
              </a:pPr>
              <a:r>
                <a:rPr b="0" lang="tr-TR" sz="1400">
                  <a:solidFill>
                    <a:srgbClr val="0E524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427" name="Google Shape;427;p24"/>
          <p:cNvGrpSpPr/>
          <p:nvPr/>
        </p:nvGrpSpPr>
        <p:grpSpPr>
          <a:xfrm>
            <a:off x="1782145" y="4871862"/>
            <a:ext cx="3861042" cy="1032847"/>
            <a:chOff x="1769445" y="4820311"/>
            <a:chExt cx="3861042" cy="1124886"/>
          </a:xfrm>
        </p:grpSpPr>
        <p:grpSp>
          <p:nvGrpSpPr>
            <p:cNvPr id="428" name="Google Shape;428;p24"/>
            <p:cNvGrpSpPr/>
            <p:nvPr/>
          </p:nvGrpSpPr>
          <p:grpSpPr>
            <a:xfrm>
              <a:off x="1769445" y="4820311"/>
              <a:ext cx="3861042" cy="1124886"/>
              <a:chOff x="489879" y="1876382"/>
              <a:chExt cx="5691607" cy="1196218"/>
            </a:xfrm>
          </p:grpSpPr>
          <p:sp>
            <p:nvSpPr>
              <p:cNvPr id="429" name="Google Shape;429;p24"/>
              <p:cNvSpPr/>
              <p:nvPr/>
            </p:nvSpPr>
            <p:spPr>
              <a:xfrm>
                <a:off x="489879" y="2147207"/>
                <a:ext cx="5691607" cy="925393"/>
              </a:xfrm>
              <a:prstGeom prst="roundRect">
                <a:avLst>
                  <a:gd fmla="val 2415" name="adj"/>
                </a:avLst>
              </a:prstGeom>
              <a:solidFill>
                <a:schemeClr val="lt1">
                  <a:alpha val="40000"/>
                </a:schemeClr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E524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grpSp>
            <p:nvGrpSpPr>
              <p:cNvPr id="430" name="Google Shape;430;p24"/>
              <p:cNvGrpSpPr/>
              <p:nvPr/>
            </p:nvGrpSpPr>
            <p:grpSpPr>
              <a:xfrm>
                <a:off x="962795" y="1876382"/>
                <a:ext cx="4745773" cy="465923"/>
                <a:chOff x="2774001" y="2669640"/>
                <a:chExt cx="1151750" cy="369460"/>
              </a:xfrm>
            </p:grpSpPr>
            <p:sp>
              <p:nvSpPr>
                <p:cNvPr id="431" name="Google Shape;431;p24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6CF78"/>
                </a:solidFill>
                <a:ln cap="flat" cmpd="sng" w="12700">
                  <a:solidFill>
                    <a:srgbClr val="EBEBEB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50800" rotWithShape="0" algn="t" dir="54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rgbClr val="0E5249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432" name="Google Shape;432;p24"/>
                <p:cNvSpPr txBox="1"/>
                <p:nvPr/>
              </p:nvSpPr>
              <p:spPr>
                <a:xfrm>
                  <a:off x="2838254" y="2669640"/>
                  <a:ext cx="1023244" cy="3694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6800" lIns="90000" spcFirstLastPara="1" rIns="90000" wrap="square" tIns="468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000"/>
                    <a:buFont typeface="Twentieth Century"/>
                    <a:buNone/>
                  </a:pPr>
                  <a:r>
                    <a:rPr b="1" lang="tr-TR" sz="2000">
                      <a:solidFill>
                        <a:schemeClr val="lt1"/>
                      </a:solidFill>
                      <a:latin typeface="Twentieth Century"/>
                      <a:ea typeface="Twentieth Century"/>
                      <a:cs typeface="Twentieth Century"/>
                      <a:sym typeface="Twentieth Century"/>
                    </a:rPr>
                    <a:t>NOTE 01</a:t>
                  </a:r>
                  <a:endParaRPr b="1" sz="2000">
                    <a:solidFill>
                      <a:schemeClr val="lt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</p:grpSp>
        </p:grpSp>
        <p:sp>
          <p:nvSpPr>
            <p:cNvPr id="433" name="Google Shape;433;p24"/>
            <p:cNvSpPr txBox="1"/>
            <p:nvPr/>
          </p:nvSpPr>
          <p:spPr>
            <a:xfrm>
              <a:off x="2235590" y="5325411"/>
              <a:ext cx="2928752" cy="572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E5249"/>
                </a:buClr>
                <a:buSzPts val="1400"/>
                <a:buFont typeface="Twentieth Century"/>
                <a:buNone/>
              </a:pPr>
              <a:r>
                <a:rPr b="0" lang="tr-TR" sz="1400">
                  <a:solidFill>
                    <a:srgbClr val="0E524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 ahead and replace it with your own text.</a:t>
              </a:r>
              <a:endParaRPr/>
            </a:p>
          </p:txBody>
        </p:sp>
      </p:grpSp>
      <p:sp>
        <p:nvSpPr>
          <p:cNvPr id="434" name="Google Shape;434;p24"/>
          <p:cNvSpPr txBox="1"/>
          <p:nvPr/>
        </p:nvSpPr>
        <p:spPr>
          <a:xfrm>
            <a:off x="382024" y="246592"/>
            <a:ext cx="1742785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665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5"/>
          <p:cNvSpPr/>
          <p:nvPr/>
        </p:nvSpPr>
        <p:spPr>
          <a:xfrm>
            <a:off x="5332054" y="2840064"/>
            <a:ext cx="1529093" cy="1714500"/>
          </a:xfrm>
          <a:custGeom>
            <a:rect b="b" l="l" r="r" t="t"/>
            <a:pathLst>
              <a:path extrusionOk="0" h="3561" w="3175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gradFill>
            <a:gsLst>
              <a:gs pos="0">
                <a:srgbClr val="F9F9F9"/>
              </a:gs>
              <a:gs pos="100000">
                <a:srgbClr val="D8D8D8"/>
              </a:gs>
            </a:gsLst>
            <a:lin ang="2700000" scaled="0"/>
          </a:gra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2700000" dist="1016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0" name="Google Shape;440;p25"/>
          <p:cNvSpPr/>
          <p:nvPr/>
        </p:nvSpPr>
        <p:spPr>
          <a:xfrm>
            <a:off x="5472400" y="2997428"/>
            <a:ext cx="1248401" cy="1399772"/>
          </a:xfrm>
          <a:custGeom>
            <a:rect b="b" l="l" r="r" t="t"/>
            <a:pathLst>
              <a:path extrusionOk="0" h="3561" w="3175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chemeClr val="accent6"/>
          </a:solidFill>
          <a:ln cap="flat" cmpd="sng" w="25400">
            <a:solidFill>
              <a:srgbClr val="CFCFC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1" name="Google Shape;441;p25"/>
          <p:cNvSpPr/>
          <p:nvPr/>
        </p:nvSpPr>
        <p:spPr>
          <a:xfrm>
            <a:off x="5556300" y="3091500"/>
            <a:ext cx="1080601" cy="1211628"/>
          </a:xfrm>
          <a:custGeom>
            <a:rect b="b" l="l" r="r" t="t"/>
            <a:pathLst>
              <a:path extrusionOk="0" h="3561" w="3175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rgbClr val="F2F2F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2" name="Google Shape;442;p25"/>
          <p:cNvSpPr/>
          <p:nvPr/>
        </p:nvSpPr>
        <p:spPr>
          <a:xfrm>
            <a:off x="4517017" y="2047748"/>
            <a:ext cx="827648" cy="928002"/>
          </a:xfrm>
          <a:custGeom>
            <a:rect b="b" l="l" r="r" t="t"/>
            <a:pathLst>
              <a:path extrusionOk="0" h="3561" w="3175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chemeClr val="accent6"/>
          </a:solidFill>
          <a:ln cap="flat" cmpd="sng" w="25400">
            <a:solidFill>
              <a:srgbClr val="CFCFC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3" name="Google Shape;443;p25"/>
          <p:cNvSpPr/>
          <p:nvPr/>
        </p:nvSpPr>
        <p:spPr>
          <a:xfrm>
            <a:off x="3689369" y="3233313"/>
            <a:ext cx="827648" cy="928002"/>
          </a:xfrm>
          <a:custGeom>
            <a:rect b="b" l="l" r="r" t="t"/>
            <a:pathLst>
              <a:path extrusionOk="0" h="3561" w="3175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rgbClr val="D6CF78"/>
          </a:solidFill>
          <a:ln cap="flat" cmpd="sng" w="25400">
            <a:solidFill>
              <a:srgbClr val="CFCFC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4" name="Google Shape;444;p25"/>
          <p:cNvSpPr/>
          <p:nvPr/>
        </p:nvSpPr>
        <p:spPr>
          <a:xfrm>
            <a:off x="4517017" y="4418878"/>
            <a:ext cx="827648" cy="928002"/>
          </a:xfrm>
          <a:custGeom>
            <a:rect b="b" l="l" r="r" t="t"/>
            <a:pathLst>
              <a:path extrusionOk="0" h="3561" w="3175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chemeClr val="accent3"/>
          </a:solidFill>
          <a:ln cap="flat" cmpd="sng" w="25400">
            <a:solidFill>
              <a:srgbClr val="CFCFC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5" name="Google Shape;445;p25"/>
          <p:cNvSpPr/>
          <p:nvPr/>
        </p:nvSpPr>
        <p:spPr>
          <a:xfrm>
            <a:off x="6848535" y="2047748"/>
            <a:ext cx="827648" cy="928002"/>
          </a:xfrm>
          <a:custGeom>
            <a:rect b="b" l="l" r="r" t="t"/>
            <a:pathLst>
              <a:path extrusionOk="0" h="3561" w="3175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chemeClr val="accent6"/>
          </a:solidFill>
          <a:ln cap="flat" cmpd="sng" w="25400">
            <a:solidFill>
              <a:srgbClr val="CFCFC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6" name="Google Shape;446;p25"/>
          <p:cNvSpPr/>
          <p:nvPr/>
        </p:nvSpPr>
        <p:spPr>
          <a:xfrm>
            <a:off x="7676183" y="3233313"/>
            <a:ext cx="827648" cy="928002"/>
          </a:xfrm>
          <a:custGeom>
            <a:rect b="b" l="l" r="r" t="t"/>
            <a:pathLst>
              <a:path extrusionOk="0" h="3561" w="3175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rgbClr val="D6CF78"/>
          </a:solidFill>
          <a:ln cap="flat" cmpd="sng" w="25400">
            <a:solidFill>
              <a:srgbClr val="CFCFC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7" name="Google Shape;447;p25"/>
          <p:cNvSpPr/>
          <p:nvPr/>
        </p:nvSpPr>
        <p:spPr>
          <a:xfrm>
            <a:off x="6848535" y="4418878"/>
            <a:ext cx="827648" cy="928002"/>
          </a:xfrm>
          <a:custGeom>
            <a:rect b="b" l="l" r="r" t="t"/>
            <a:pathLst>
              <a:path extrusionOk="0" h="3561" w="3175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chemeClr val="accent3"/>
          </a:solidFill>
          <a:ln cap="flat" cmpd="sng" w="25400">
            <a:solidFill>
              <a:srgbClr val="CFCFC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8" name="Google Shape;448;p25"/>
          <p:cNvSpPr/>
          <p:nvPr/>
        </p:nvSpPr>
        <p:spPr>
          <a:xfrm>
            <a:off x="1735839" y="2250139"/>
            <a:ext cx="2781178" cy="532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9" name="Google Shape;449;p25"/>
          <p:cNvSpPr/>
          <p:nvPr/>
        </p:nvSpPr>
        <p:spPr>
          <a:xfrm>
            <a:off x="908191" y="3435704"/>
            <a:ext cx="2781178" cy="532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0" name="Google Shape;450;p25"/>
          <p:cNvSpPr/>
          <p:nvPr/>
        </p:nvSpPr>
        <p:spPr>
          <a:xfrm>
            <a:off x="1735839" y="4621269"/>
            <a:ext cx="2781178" cy="532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1" name="Google Shape;451;p25"/>
          <p:cNvSpPr/>
          <p:nvPr/>
        </p:nvSpPr>
        <p:spPr>
          <a:xfrm>
            <a:off x="7676183" y="2250139"/>
            <a:ext cx="2781178" cy="532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2" name="Google Shape;452;p25"/>
          <p:cNvSpPr/>
          <p:nvPr/>
        </p:nvSpPr>
        <p:spPr>
          <a:xfrm>
            <a:off x="8503831" y="3435704"/>
            <a:ext cx="2781178" cy="532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3" name="Google Shape;453;p25"/>
          <p:cNvSpPr/>
          <p:nvPr/>
        </p:nvSpPr>
        <p:spPr>
          <a:xfrm>
            <a:off x="7676183" y="4621269"/>
            <a:ext cx="2781178" cy="532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4" name="Google Shape;454;p25"/>
          <p:cNvSpPr/>
          <p:nvPr/>
        </p:nvSpPr>
        <p:spPr>
          <a:xfrm>
            <a:off x="7040002" y="2334733"/>
            <a:ext cx="444714" cy="354033"/>
          </a:xfrm>
          <a:custGeom>
            <a:rect b="b" l="l" r="r" t="t"/>
            <a:pathLst>
              <a:path extrusionOk="0" h="128" w="159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5" name="Google Shape;455;p25"/>
          <p:cNvSpPr/>
          <p:nvPr/>
        </p:nvSpPr>
        <p:spPr>
          <a:xfrm>
            <a:off x="3841585" y="3439785"/>
            <a:ext cx="523216" cy="515058"/>
          </a:xfrm>
          <a:custGeom>
            <a:rect b="b" l="l" r="r" t="t"/>
            <a:pathLst>
              <a:path extrusionOk="0" h="779" w="792">
                <a:moveTo>
                  <a:pt x="297" y="240"/>
                </a:moveTo>
                <a:lnTo>
                  <a:pt x="209" y="341"/>
                </a:lnTo>
                <a:lnTo>
                  <a:pt x="188" y="323"/>
                </a:lnTo>
                <a:lnTo>
                  <a:pt x="277" y="223"/>
                </a:lnTo>
                <a:lnTo>
                  <a:pt x="297" y="240"/>
                </a:lnTo>
                <a:close/>
                <a:moveTo>
                  <a:pt x="390" y="323"/>
                </a:moveTo>
                <a:lnTo>
                  <a:pt x="276" y="224"/>
                </a:lnTo>
                <a:lnTo>
                  <a:pt x="294" y="203"/>
                </a:lnTo>
                <a:lnTo>
                  <a:pt x="408" y="303"/>
                </a:lnTo>
                <a:lnTo>
                  <a:pt x="390" y="323"/>
                </a:lnTo>
                <a:close/>
                <a:moveTo>
                  <a:pt x="487" y="212"/>
                </a:moveTo>
                <a:lnTo>
                  <a:pt x="390" y="323"/>
                </a:lnTo>
                <a:lnTo>
                  <a:pt x="369" y="305"/>
                </a:lnTo>
                <a:lnTo>
                  <a:pt x="467" y="194"/>
                </a:lnTo>
                <a:lnTo>
                  <a:pt x="487" y="212"/>
                </a:lnTo>
                <a:close/>
                <a:moveTo>
                  <a:pt x="492" y="181"/>
                </a:moveTo>
                <a:cubicBezTo>
                  <a:pt x="497" y="179"/>
                  <a:pt x="500" y="182"/>
                  <a:pt x="499" y="187"/>
                </a:cubicBezTo>
                <a:lnTo>
                  <a:pt x="495" y="203"/>
                </a:lnTo>
                <a:cubicBezTo>
                  <a:pt x="494" y="209"/>
                  <a:pt x="492" y="217"/>
                  <a:pt x="491" y="222"/>
                </a:cubicBezTo>
                <a:lnTo>
                  <a:pt x="488" y="239"/>
                </a:lnTo>
                <a:cubicBezTo>
                  <a:pt x="487" y="244"/>
                  <a:pt x="483" y="245"/>
                  <a:pt x="479" y="242"/>
                </a:cubicBezTo>
                <a:lnTo>
                  <a:pt x="465" y="230"/>
                </a:lnTo>
                <a:cubicBezTo>
                  <a:pt x="461" y="227"/>
                  <a:pt x="455" y="221"/>
                  <a:pt x="451" y="217"/>
                </a:cubicBezTo>
                <a:lnTo>
                  <a:pt x="437" y="206"/>
                </a:lnTo>
                <a:cubicBezTo>
                  <a:pt x="433" y="202"/>
                  <a:pt x="434" y="198"/>
                  <a:pt x="439" y="197"/>
                </a:cubicBezTo>
                <a:lnTo>
                  <a:pt x="456" y="192"/>
                </a:lnTo>
                <a:cubicBezTo>
                  <a:pt x="461" y="190"/>
                  <a:pt x="470" y="187"/>
                  <a:pt x="475" y="186"/>
                </a:cubicBezTo>
                <a:lnTo>
                  <a:pt x="492" y="181"/>
                </a:lnTo>
                <a:close/>
                <a:moveTo>
                  <a:pt x="400" y="343"/>
                </a:moveTo>
                <a:lnTo>
                  <a:pt x="375" y="343"/>
                </a:lnTo>
                <a:cubicBezTo>
                  <a:pt x="368" y="343"/>
                  <a:pt x="362" y="349"/>
                  <a:pt x="362" y="356"/>
                </a:cubicBezTo>
                <a:lnTo>
                  <a:pt x="362" y="489"/>
                </a:lnTo>
                <a:lnTo>
                  <a:pt x="413" y="489"/>
                </a:lnTo>
                <a:lnTo>
                  <a:pt x="413" y="356"/>
                </a:lnTo>
                <a:cubicBezTo>
                  <a:pt x="413" y="349"/>
                  <a:pt x="407" y="343"/>
                  <a:pt x="400" y="343"/>
                </a:cubicBezTo>
                <a:close/>
                <a:moveTo>
                  <a:pt x="312" y="298"/>
                </a:moveTo>
                <a:lnTo>
                  <a:pt x="287" y="298"/>
                </a:lnTo>
                <a:cubicBezTo>
                  <a:pt x="280" y="298"/>
                  <a:pt x="274" y="304"/>
                  <a:pt x="274" y="311"/>
                </a:cubicBezTo>
                <a:lnTo>
                  <a:pt x="274" y="489"/>
                </a:lnTo>
                <a:lnTo>
                  <a:pt x="325" y="489"/>
                </a:lnTo>
                <a:lnTo>
                  <a:pt x="325" y="311"/>
                </a:lnTo>
                <a:cubicBezTo>
                  <a:pt x="325" y="304"/>
                  <a:pt x="319" y="298"/>
                  <a:pt x="312" y="298"/>
                </a:cubicBezTo>
                <a:close/>
                <a:moveTo>
                  <a:pt x="488" y="267"/>
                </a:moveTo>
                <a:lnTo>
                  <a:pt x="463" y="267"/>
                </a:lnTo>
                <a:cubicBezTo>
                  <a:pt x="456" y="267"/>
                  <a:pt x="450" y="273"/>
                  <a:pt x="450" y="281"/>
                </a:cubicBezTo>
                <a:lnTo>
                  <a:pt x="450" y="489"/>
                </a:lnTo>
                <a:lnTo>
                  <a:pt x="501" y="489"/>
                </a:lnTo>
                <a:lnTo>
                  <a:pt x="501" y="281"/>
                </a:lnTo>
                <a:cubicBezTo>
                  <a:pt x="501" y="273"/>
                  <a:pt x="495" y="267"/>
                  <a:pt x="488" y="267"/>
                </a:cubicBezTo>
                <a:close/>
                <a:moveTo>
                  <a:pt x="224" y="390"/>
                </a:moveTo>
                <a:lnTo>
                  <a:pt x="200" y="390"/>
                </a:lnTo>
                <a:cubicBezTo>
                  <a:pt x="192" y="390"/>
                  <a:pt x="186" y="396"/>
                  <a:pt x="186" y="403"/>
                </a:cubicBezTo>
                <a:lnTo>
                  <a:pt x="186" y="489"/>
                </a:lnTo>
                <a:lnTo>
                  <a:pt x="237" y="489"/>
                </a:lnTo>
                <a:lnTo>
                  <a:pt x="237" y="403"/>
                </a:lnTo>
                <a:cubicBezTo>
                  <a:pt x="237" y="396"/>
                  <a:pt x="231" y="390"/>
                  <a:pt x="224" y="390"/>
                </a:cubicBezTo>
                <a:close/>
                <a:moveTo>
                  <a:pt x="149" y="476"/>
                </a:moveTo>
                <a:cubicBezTo>
                  <a:pt x="149" y="483"/>
                  <a:pt x="144" y="489"/>
                  <a:pt x="136" y="489"/>
                </a:cubicBezTo>
                <a:cubicBezTo>
                  <a:pt x="129" y="489"/>
                  <a:pt x="123" y="483"/>
                  <a:pt x="123" y="476"/>
                </a:cubicBezTo>
                <a:lnTo>
                  <a:pt x="123" y="189"/>
                </a:lnTo>
                <a:cubicBezTo>
                  <a:pt x="123" y="182"/>
                  <a:pt x="129" y="176"/>
                  <a:pt x="136" y="176"/>
                </a:cubicBezTo>
                <a:cubicBezTo>
                  <a:pt x="143" y="176"/>
                  <a:pt x="149" y="182"/>
                  <a:pt x="149" y="189"/>
                </a:cubicBezTo>
                <a:lnTo>
                  <a:pt x="149" y="476"/>
                </a:lnTo>
                <a:close/>
                <a:moveTo>
                  <a:pt x="531" y="463"/>
                </a:moveTo>
                <a:cubicBezTo>
                  <a:pt x="538" y="463"/>
                  <a:pt x="544" y="469"/>
                  <a:pt x="544" y="476"/>
                </a:cubicBezTo>
                <a:cubicBezTo>
                  <a:pt x="544" y="483"/>
                  <a:pt x="538" y="489"/>
                  <a:pt x="531" y="489"/>
                </a:cubicBezTo>
                <a:lnTo>
                  <a:pt x="136" y="489"/>
                </a:lnTo>
                <a:cubicBezTo>
                  <a:pt x="129" y="489"/>
                  <a:pt x="123" y="483"/>
                  <a:pt x="123" y="476"/>
                </a:cubicBezTo>
                <a:cubicBezTo>
                  <a:pt x="123" y="469"/>
                  <a:pt x="129" y="463"/>
                  <a:pt x="136" y="463"/>
                </a:cubicBezTo>
                <a:lnTo>
                  <a:pt x="531" y="463"/>
                </a:lnTo>
                <a:close/>
                <a:moveTo>
                  <a:pt x="753" y="750"/>
                </a:moveTo>
                <a:cubicBezTo>
                  <a:pt x="732" y="770"/>
                  <a:pt x="706" y="779"/>
                  <a:pt x="680" y="779"/>
                </a:cubicBezTo>
                <a:cubicBezTo>
                  <a:pt x="654" y="779"/>
                  <a:pt x="628" y="770"/>
                  <a:pt x="608" y="750"/>
                </a:cubicBezTo>
                <a:lnTo>
                  <a:pt x="485" y="629"/>
                </a:lnTo>
                <a:cubicBezTo>
                  <a:pt x="440" y="653"/>
                  <a:pt x="388" y="666"/>
                  <a:pt x="334" y="666"/>
                </a:cubicBezTo>
                <a:cubicBezTo>
                  <a:pt x="149" y="666"/>
                  <a:pt x="0" y="517"/>
                  <a:pt x="0" y="332"/>
                </a:cubicBezTo>
                <a:cubicBezTo>
                  <a:pt x="0" y="149"/>
                  <a:pt x="149" y="0"/>
                  <a:pt x="334" y="0"/>
                </a:cubicBezTo>
                <a:cubicBezTo>
                  <a:pt x="517" y="0"/>
                  <a:pt x="666" y="149"/>
                  <a:pt x="666" y="332"/>
                </a:cubicBezTo>
                <a:cubicBezTo>
                  <a:pt x="666" y="387"/>
                  <a:pt x="653" y="439"/>
                  <a:pt x="630" y="484"/>
                </a:cubicBezTo>
                <a:lnTo>
                  <a:pt x="753" y="605"/>
                </a:lnTo>
                <a:cubicBezTo>
                  <a:pt x="792" y="645"/>
                  <a:pt x="792" y="709"/>
                  <a:pt x="753" y="750"/>
                </a:cubicBezTo>
                <a:close/>
                <a:moveTo>
                  <a:pt x="334" y="623"/>
                </a:moveTo>
                <a:lnTo>
                  <a:pt x="334" y="623"/>
                </a:lnTo>
                <a:cubicBezTo>
                  <a:pt x="494" y="623"/>
                  <a:pt x="624" y="493"/>
                  <a:pt x="624" y="332"/>
                </a:cubicBezTo>
                <a:cubicBezTo>
                  <a:pt x="624" y="172"/>
                  <a:pt x="494" y="42"/>
                  <a:pt x="334" y="42"/>
                </a:cubicBezTo>
                <a:cubicBezTo>
                  <a:pt x="173" y="42"/>
                  <a:pt x="43" y="172"/>
                  <a:pt x="43" y="332"/>
                </a:cubicBezTo>
                <a:cubicBezTo>
                  <a:pt x="43" y="493"/>
                  <a:pt x="173" y="623"/>
                  <a:pt x="334" y="6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6" name="Google Shape;456;p25"/>
          <p:cNvSpPr/>
          <p:nvPr/>
        </p:nvSpPr>
        <p:spPr>
          <a:xfrm>
            <a:off x="7873793" y="3403112"/>
            <a:ext cx="432429" cy="588405"/>
          </a:xfrm>
          <a:custGeom>
            <a:rect b="b" l="l" r="r" t="t"/>
            <a:pathLst>
              <a:path extrusionOk="0" h="965" w="709">
                <a:moveTo>
                  <a:pt x="355" y="147"/>
                </a:moveTo>
                <a:cubicBezTo>
                  <a:pt x="238" y="147"/>
                  <a:pt x="143" y="241"/>
                  <a:pt x="143" y="358"/>
                </a:cubicBezTo>
                <a:cubicBezTo>
                  <a:pt x="143" y="414"/>
                  <a:pt x="187" y="481"/>
                  <a:pt x="188" y="481"/>
                </a:cubicBezTo>
                <a:cubicBezTo>
                  <a:pt x="197" y="496"/>
                  <a:pt x="210" y="519"/>
                  <a:pt x="218" y="534"/>
                </a:cubicBezTo>
                <a:lnTo>
                  <a:pt x="264" y="623"/>
                </a:lnTo>
                <a:cubicBezTo>
                  <a:pt x="272" y="639"/>
                  <a:pt x="279" y="662"/>
                  <a:pt x="279" y="675"/>
                </a:cubicBezTo>
                <a:cubicBezTo>
                  <a:pt x="279" y="675"/>
                  <a:pt x="284" y="679"/>
                  <a:pt x="294" y="679"/>
                </a:cubicBezTo>
                <a:lnTo>
                  <a:pt x="416" y="679"/>
                </a:lnTo>
                <a:cubicBezTo>
                  <a:pt x="425" y="679"/>
                  <a:pt x="430" y="675"/>
                  <a:pt x="431" y="674"/>
                </a:cubicBezTo>
                <a:cubicBezTo>
                  <a:pt x="430" y="662"/>
                  <a:pt x="437" y="639"/>
                  <a:pt x="446" y="623"/>
                </a:cubicBezTo>
                <a:lnTo>
                  <a:pt x="491" y="534"/>
                </a:lnTo>
                <a:cubicBezTo>
                  <a:pt x="499" y="519"/>
                  <a:pt x="513" y="495"/>
                  <a:pt x="522" y="481"/>
                </a:cubicBezTo>
                <a:cubicBezTo>
                  <a:pt x="537" y="458"/>
                  <a:pt x="566" y="402"/>
                  <a:pt x="566" y="358"/>
                </a:cubicBezTo>
                <a:cubicBezTo>
                  <a:pt x="566" y="241"/>
                  <a:pt x="471" y="147"/>
                  <a:pt x="355" y="147"/>
                </a:cubicBezTo>
                <a:close/>
                <a:moveTo>
                  <a:pt x="416" y="723"/>
                </a:moveTo>
                <a:lnTo>
                  <a:pt x="294" y="723"/>
                </a:lnTo>
                <a:cubicBezTo>
                  <a:pt x="261" y="723"/>
                  <a:pt x="235" y="702"/>
                  <a:pt x="235" y="675"/>
                </a:cubicBezTo>
                <a:cubicBezTo>
                  <a:pt x="235" y="671"/>
                  <a:pt x="231" y="656"/>
                  <a:pt x="224" y="643"/>
                </a:cubicBezTo>
                <a:lnTo>
                  <a:pt x="179" y="554"/>
                </a:lnTo>
                <a:cubicBezTo>
                  <a:pt x="172" y="540"/>
                  <a:pt x="159" y="519"/>
                  <a:pt x="151" y="506"/>
                </a:cubicBezTo>
                <a:cubicBezTo>
                  <a:pt x="145" y="498"/>
                  <a:pt x="99" y="425"/>
                  <a:pt x="99" y="358"/>
                </a:cubicBezTo>
                <a:cubicBezTo>
                  <a:pt x="99" y="217"/>
                  <a:pt x="214" y="102"/>
                  <a:pt x="355" y="102"/>
                </a:cubicBezTo>
                <a:cubicBezTo>
                  <a:pt x="495" y="102"/>
                  <a:pt x="610" y="217"/>
                  <a:pt x="610" y="358"/>
                </a:cubicBezTo>
                <a:cubicBezTo>
                  <a:pt x="610" y="425"/>
                  <a:pt x="564" y="498"/>
                  <a:pt x="559" y="506"/>
                </a:cubicBezTo>
                <a:cubicBezTo>
                  <a:pt x="550" y="518"/>
                  <a:pt x="537" y="541"/>
                  <a:pt x="530" y="554"/>
                </a:cubicBezTo>
                <a:lnTo>
                  <a:pt x="485" y="643"/>
                </a:lnTo>
                <a:cubicBezTo>
                  <a:pt x="478" y="656"/>
                  <a:pt x="475" y="671"/>
                  <a:pt x="475" y="675"/>
                </a:cubicBezTo>
                <a:cubicBezTo>
                  <a:pt x="475" y="702"/>
                  <a:pt x="449" y="723"/>
                  <a:pt x="416" y="723"/>
                </a:cubicBezTo>
                <a:close/>
                <a:moveTo>
                  <a:pt x="287" y="832"/>
                </a:moveTo>
                <a:cubicBezTo>
                  <a:pt x="269" y="832"/>
                  <a:pt x="254" y="846"/>
                  <a:pt x="254" y="865"/>
                </a:cubicBezTo>
                <a:cubicBezTo>
                  <a:pt x="254" y="883"/>
                  <a:pt x="269" y="897"/>
                  <a:pt x="287" y="897"/>
                </a:cubicBezTo>
                <a:lnTo>
                  <a:pt x="426" y="897"/>
                </a:lnTo>
                <a:cubicBezTo>
                  <a:pt x="444" y="897"/>
                  <a:pt x="459" y="883"/>
                  <a:pt x="459" y="865"/>
                </a:cubicBezTo>
                <a:cubicBezTo>
                  <a:pt x="459" y="846"/>
                  <a:pt x="444" y="832"/>
                  <a:pt x="426" y="832"/>
                </a:cubicBezTo>
                <a:lnTo>
                  <a:pt x="287" y="832"/>
                </a:lnTo>
                <a:close/>
                <a:moveTo>
                  <a:pt x="274" y="885"/>
                </a:moveTo>
                <a:cubicBezTo>
                  <a:pt x="276" y="929"/>
                  <a:pt x="312" y="965"/>
                  <a:pt x="356" y="965"/>
                </a:cubicBezTo>
                <a:cubicBezTo>
                  <a:pt x="401" y="965"/>
                  <a:pt x="437" y="929"/>
                  <a:pt x="439" y="885"/>
                </a:cubicBezTo>
                <a:lnTo>
                  <a:pt x="274" y="885"/>
                </a:lnTo>
                <a:close/>
                <a:moveTo>
                  <a:pt x="459" y="865"/>
                </a:moveTo>
                <a:lnTo>
                  <a:pt x="254" y="865"/>
                </a:lnTo>
                <a:lnTo>
                  <a:pt x="254" y="762"/>
                </a:lnTo>
                <a:lnTo>
                  <a:pt x="459" y="762"/>
                </a:lnTo>
                <a:lnTo>
                  <a:pt x="459" y="865"/>
                </a:lnTo>
                <a:close/>
                <a:moveTo>
                  <a:pt x="491" y="369"/>
                </a:moveTo>
                <a:cubicBezTo>
                  <a:pt x="491" y="388"/>
                  <a:pt x="476" y="403"/>
                  <a:pt x="457" y="403"/>
                </a:cubicBezTo>
                <a:lnTo>
                  <a:pt x="388" y="403"/>
                </a:lnTo>
                <a:lnTo>
                  <a:pt x="388" y="472"/>
                </a:lnTo>
                <a:cubicBezTo>
                  <a:pt x="388" y="491"/>
                  <a:pt x="373" y="506"/>
                  <a:pt x="355" y="506"/>
                </a:cubicBezTo>
                <a:cubicBezTo>
                  <a:pt x="336" y="506"/>
                  <a:pt x="321" y="491"/>
                  <a:pt x="321" y="472"/>
                </a:cubicBezTo>
                <a:lnTo>
                  <a:pt x="321" y="403"/>
                </a:lnTo>
                <a:lnTo>
                  <a:pt x="252" y="403"/>
                </a:lnTo>
                <a:cubicBezTo>
                  <a:pt x="233" y="403"/>
                  <a:pt x="218" y="388"/>
                  <a:pt x="218" y="369"/>
                </a:cubicBezTo>
                <a:cubicBezTo>
                  <a:pt x="218" y="351"/>
                  <a:pt x="233" y="336"/>
                  <a:pt x="252" y="336"/>
                </a:cubicBezTo>
                <a:lnTo>
                  <a:pt x="321" y="336"/>
                </a:lnTo>
                <a:lnTo>
                  <a:pt x="321" y="266"/>
                </a:lnTo>
                <a:cubicBezTo>
                  <a:pt x="321" y="248"/>
                  <a:pt x="336" y="233"/>
                  <a:pt x="355" y="233"/>
                </a:cubicBezTo>
                <a:cubicBezTo>
                  <a:pt x="373" y="233"/>
                  <a:pt x="388" y="248"/>
                  <a:pt x="388" y="266"/>
                </a:cubicBezTo>
                <a:lnTo>
                  <a:pt x="388" y="336"/>
                </a:lnTo>
                <a:lnTo>
                  <a:pt x="457" y="336"/>
                </a:lnTo>
                <a:cubicBezTo>
                  <a:pt x="476" y="336"/>
                  <a:pt x="491" y="351"/>
                  <a:pt x="491" y="369"/>
                </a:cubicBezTo>
                <a:close/>
                <a:moveTo>
                  <a:pt x="681" y="326"/>
                </a:moveTo>
                <a:lnTo>
                  <a:pt x="643" y="326"/>
                </a:lnTo>
                <a:cubicBezTo>
                  <a:pt x="644" y="336"/>
                  <a:pt x="645" y="347"/>
                  <a:pt x="645" y="358"/>
                </a:cubicBezTo>
                <a:cubicBezTo>
                  <a:pt x="645" y="365"/>
                  <a:pt x="644" y="372"/>
                  <a:pt x="643" y="379"/>
                </a:cubicBezTo>
                <a:lnTo>
                  <a:pt x="681" y="379"/>
                </a:lnTo>
                <a:cubicBezTo>
                  <a:pt x="696" y="379"/>
                  <a:pt x="709" y="367"/>
                  <a:pt x="709" y="352"/>
                </a:cubicBezTo>
                <a:cubicBezTo>
                  <a:pt x="709" y="338"/>
                  <a:pt x="696" y="326"/>
                  <a:pt x="681" y="326"/>
                </a:cubicBezTo>
                <a:close/>
                <a:moveTo>
                  <a:pt x="576" y="170"/>
                </a:moveTo>
                <a:lnTo>
                  <a:pt x="603" y="142"/>
                </a:lnTo>
                <a:cubicBezTo>
                  <a:pt x="614" y="131"/>
                  <a:pt x="614" y="114"/>
                  <a:pt x="604" y="104"/>
                </a:cubicBezTo>
                <a:cubicBezTo>
                  <a:pt x="594" y="94"/>
                  <a:pt x="577" y="94"/>
                  <a:pt x="566" y="105"/>
                </a:cubicBezTo>
                <a:lnTo>
                  <a:pt x="538" y="132"/>
                </a:lnTo>
                <a:cubicBezTo>
                  <a:pt x="552" y="144"/>
                  <a:pt x="564" y="156"/>
                  <a:pt x="576" y="170"/>
                </a:cubicBezTo>
                <a:close/>
                <a:moveTo>
                  <a:pt x="354" y="67"/>
                </a:moveTo>
                <a:cubicBezTo>
                  <a:pt x="363" y="67"/>
                  <a:pt x="372" y="68"/>
                  <a:pt x="380" y="68"/>
                </a:cubicBezTo>
                <a:lnTo>
                  <a:pt x="380" y="27"/>
                </a:lnTo>
                <a:cubicBezTo>
                  <a:pt x="380" y="12"/>
                  <a:pt x="368" y="0"/>
                  <a:pt x="354" y="0"/>
                </a:cubicBezTo>
                <a:cubicBezTo>
                  <a:pt x="339" y="0"/>
                  <a:pt x="327" y="12"/>
                  <a:pt x="327" y="27"/>
                </a:cubicBezTo>
                <a:lnTo>
                  <a:pt x="327" y="68"/>
                </a:lnTo>
                <a:cubicBezTo>
                  <a:pt x="336" y="68"/>
                  <a:pt x="345" y="67"/>
                  <a:pt x="354" y="67"/>
                </a:cubicBezTo>
                <a:close/>
                <a:moveTo>
                  <a:pt x="130" y="173"/>
                </a:moveTo>
                <a:cubicBezTo>
                  <a:pt x="142" y="159"/>
                  <a:pt x="154" y="147"/>
                  <a:pt x="168" y="135"/>
                </a:cubicBezTo>
                <a:lnTo>
                  <a:pt x="142" y="109"/>
                </a:lnTo>
                <a:cubicBezTo>
                  <a:pt x="131" y="99"/>
                  <a:pt x="114" y="98"/>
                  <a:pt x="104" y="109"/>
                </a:cubicBezTo>
                <a:cubicBezTo>
                  <a:pt x="93" y="119"/>
                  <a:pt x="94" y="136"/>
                  <a:pt x="104" y="147"/>
                </a:cubicBezTo>
                <a:lnTo>
                  <a:pt x="130" y="173"/>
                </a:lnTo>
                <a:close/>
                <a:moveTo>
                  <a:pt x="64" y="358"/>
                </a:moveTo>
                <a:cubicBezTo>
                  <a:pt x="64" y="347"/>
                  <a:pt x="64" y="336"/>
                  <a:pt x="66" y="326"/>
                </a:cubicBezTo>
                <a:lnTo>
                  <a:pt x="28" y="326"/>
                </a:lnTo>
                <a:cubicBezTo>
                  <a:pt x="13" y="326"/>
                  <a:pt x="0" y="338"/>
                  <a:pt x="0" y="352"/>
                </a:cubicBezTo>
                <a:cubicBezTo>
                  <a:pt x="0" y="367"/>
                  <a:pt x="13" y="379"/>
                  <a:pt x="28" y="379"/>
                </a:cubicBezTo>
                <a:lnTo>
                  <a:pt x="65" y="379"/>
                </a:lnTo>
                <a:cubicBezTo>
                  <a:pt x="64" y="372"/>
                  <a:pt x="64" y="365"/>
                  <a:pt x="64" y="3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7" name="Google Shape;457;p25"/>
          <p:cNvSpPr/>
          <p:nvPr/>
        </p:nvSpPr>
        <p:spPr>
          <a:xfrm>
            <a:off x="4725113" y="4677151"/>
            <a:ext cx="411457" cy="411457"/>
          </a:xfrm>
          <a:custGeom>
            <a:rect b="b" l="l" r="r" t="t"/>
            <a:pathLst>
              <a:path extrusionOk="0" h="2209801" w="2208213">
                <a:moveTo>
                  <a:pt x="1288552" y="590550"/>
                </a:moveTo>
                <a:lnTo>
                  <a:pt x="1298410" y="590868"/>
                </a:lnTo>
                <a:lnTo>
                  <a:pt x="1307950" y="592138"/>
                </a:lnTo>
                <a:lnTo>
                  <a:pt x="1313039" y="593408"/>
                </a:lnTo>
                <a:lnTo>
                  <a:pt x="1317809" y="594678"/>
                </a:lnTo>
                <a:lnTo>
                  <a:pt x="1322579" y="596265"/>
                </a:lnTo>
                <a:lnTo>
                  <a:pt x="1326713" y="598170"/>
                </a:lnTo>
                <a:lnTo>
                  <a:pt x="1331483" y="600075"/>
                </a:lnTo>
                <a:lnTo>
                  <a:pt x="1335935" y="601980"/>
                </a:lnTo>
                <a:lnTo>
                  <a:pt x="1340705" y="604520"/>
                </a:lnTo>
                <a:lnTo>
                  <a:pt x="1344522" y="607060"/>
                </a:lnTo>
                <a:lnTo>
                  <a:pt x="1348974" y="610235"/>
                </a:lnTo>
                <a:lnTo>
                  <a:pt x="1352790" y="613410"/>
                </a:lnTo>
                <a:lnTo>
                  <a:pt x="1356924" y="616585"/>
                </a:lnTo>
                <a:lnTo>
                  <a:pt x="1360740" y="620078"/>
                </a:lnTo>
                <a:lnTo>
                  <a:pt x="1371870" y="631190"/>
                </a:lnTo>
                <a:lnTo>
                  <a:pt x="1375368" y="635000"/>
                </a:lnTo>
                <a:lnTo>
                  <a:pt x="1378867" y="639128"/>
                </a:lnTo>
                <a:lnTo>
                  <a:pt x="1382047" y="642938"/>
                </a:lnTo>
                <a:lnTo>
                  <a:pt x="1384909" y="647383"/>
                </a:lnTo>
                <a:lnTo>
                  <a:pt x="1387453" y="651510"/>
                </a:lnTo>
                <a:lnTo>
                  <a:pt x="1389997" y="655955"/>
                </a:lnTo>
                <a:lnTo>
                  <a:pt x="1392223" y="660718"/>
                </a:lnTo>
                <a:lnTo>
                  <a:pt x="1394131" y="664845"/>
                </a:lnTo>
                <a:lnTo>
                  <a:pt x="1395721" y="669608"/>
                </a:lnTo>
                <a:lnTo>
                  <a:pt x="1397311" y="674370"/>
                </a:lnTo>
                <a:lnTo>
                  <a:pt x="1398901" y="679133"/>
                </a:lnTo>
                <a:lnTo>
                  <a:pt x="1399855" y="683895"/>
                </a:lnTo>
                <a:lnTo>
                  <a:pt x="1401445" y="693738"/>
                </a:lnTo>
                <a:lnTo>
                  <a:pt x="1401763" y="703580"/>
                </a:lnTo>
                <a:lnTo>
                  <a:pt x="1401445" y="713105"/>
                </a:lnTo>
                <a:lnTo>
                  <a:pt x="1399855" y="722948"/>
                </a:lnTo>
                <a:lnTo>
                  <a:pt x="1398901" y="727710"/>
                </a:lnTo>
                <a:lnTo>
                  <a:pt x="1397311" y="732155"/>
                </a:lnTo>
                <a:lnTo>
                  <a:pt x="1395721" y="736918"/>
                </a:lnTo>
                <a:lnTo>
                  <a:pt x="1394131" y="741680"/>
                </a:lnTo>
                <a:lnTo>
                  <a:pt x="1392223" y="746443"/>
                </a:lnTo>
                <a:lnTo>
                  <a:pt x="1389997" y="750888"/>
                </a:lnTo>
                <a:lnTo>
                  <a:pt x="1387453" y="755015"/>
                </a:lnTo>
                <a:lnTo>
                  <a:pt x="1384909" y="759460"/>
                </a:lnTo>
                <a:lnTo>
                  <a:pt x="1382047" y="763905"/>
                </a:lnTo>
                <a:lnTo>
                  <a:pt x="1378867" y="767715"/>
                </a:lnTo>
                <a:lnTo>
                  <a:pt x="1375368" y="771525"/>
                </a:lnTo>
                <a:lnTo>
                  <a:pt x="1371870" y="775653"/>
                </a:lnTo>
                <a:lnTo>
                  <a:pt x="1123823" y="1022668"/>
                </a:lnTo>
                <a:lnTo>
                  <a:pt x="1123823" y="1030605"/>
                </a:lnTo>
                <a:lnTo>
                  <a:pt x="1123505" y="1038543"/>
                </a:lnTo>
                <a:lnTo>
                  <a:pt x="1122551" y="1046480"/>
                </a:lnTo>
                <a:lnTo>
                  <a:pt x="1121279" y="1053783"/>
                </a:lnTo>
                <a:lnTo>
                  <a:pt x="1120007" y="1061720"/>
                </a:lnTo>
                <a:lnTo>
                  <a:pt x="1117781" y="1069340"/>
                </a:lnTo>
                <a:lnTo>
                  <a:pt x="1115555" y="1076643"/>
                </a:lnTo>
                <a:lnTo>
                  <a:pt x="1112693" y="1084263"/>
                </a:lnTo>
                <a:lnTo>
                  <a:pt x="1109513" y="1091565"/>
                </a:lnTo>
                <a:lnTo>
                  <a:pt x="1106333" y="1098868"/>
                </a:lnTo>
                <a:lnTo>
                  <a:pt x="1102517" y="1105853"/>
                </a:lnTo>
                <a:lnTo>
                  <a:pt x="1098064" y="1112520"/>
                </a:lnTo>
                <a:lnTo>
                  <a:pt x="1093930" y="1119188"/>
                </a:lnTo>
                <a:lnTo>
                  <a:pt x="1088842" y="1125855"/>
                </a:lnTo>
                <a:lnTo>
                  <a:pt x="1083118" y="1132205"/>
                </a:lnTo>
                <a:lnTo>
                  <a:pt x="1077712" y="1138238"/>
                </a:lnTo>
                <a:lnTo>
                  <a:pt x="1071352" y="1143953"/>
                </a:lnTo>
                <a:lnTo>
                  <a:pt x="1064992" y="1149033"/>
                </a:lnTo>
                <a:lnTo>
                  <a:pt x="1058631" y="1154113"/>
                </a:lnTo>
                <a:lnTo>
                  <a:pt x="1051953" y="1158558"/>
                </a:lnTo>
                <a:lnTo>
                  <a:pt x="1045275" y="1163003"/>
                </a:lnTo>
                <a:lnTo>
                  <a:pt x="1038279" y="1166813"/>
                </a:lnTo>
                <a:lnTo>
                  <a:pt x="1031283" y="1169988"/>
                </a:lnTo>
                <a:lnTo>
                  <a:pt x="1023650" y="1173163"/>
                </a:lnTo>
                <a:lnTo>
                  <a:pt x="1023650" y="1562101"/>
                </a:lnTo>
                <a:lnTo>
                  <a:pt x="1023650" y="1567816"/>
                </a:lnTo>
                <a:lnTo>
                  <a:pt x="1022378" y="1573848"/>
                </a:lnTo>
                <a:lnTo>
                  <a:pt x="1021424" y="1579246"/>
                </a:lnTo>
                <a:lnTo>
                  <a:pt x="1019198" y="1584961"/>
                </a:lnTo>
                <a:lnTo>
                  <a:pt x="1016654" y="1590041"/>
                </a:lnTo>
                <a:lnTo>
                  <a:pt x="1013792" y="1594803"/>
                </a:lnTo>
                <a:lnTo>
                  <a:pt x="1010294" y="1599566"/>
                </a:lnTo>
                <a:lnTo>
                  <a:pt x="1006796" y="1603376"/>
                </a:lnTo>
                <a:lnTo>
                  <a:pt x="1002344" y="1607186"/>
                </a:lnTo>
                <a:lnTo>
                  <a:pt x="997892" y="1610361"/>
                </a:lnTo>
                <a:lnTo>
                  <a:pt x="993439" y="1613536"/>
                </a:lnTo>
                <a:lnTo>
                  <a:pt x="988033" y="1616076"/>
                </a:lnTo>
                <a:lnTo>
                  <a:pt x="982627" y="1617981"/>
                </a:lnTo>
                <a:lnTo>
                  <a:pt x="977221" y="1619568"/>
                </a:lnTo>
                <a:lnTo>
                  <a:pt x="971179" y="1620203"/>
                </a:lnTo>
                <a:lnTo>
                  <a:pt x="965455" y="1620838"/>
                </a:lnTo>
                <a:lnTo>
                  <a:pt x="959413" y="1620203"/>
                </a:lnTo>
                <a:lnTo>
                  <a:pt x="953370" y="1619568"/>
                </a:lnTo>
                <a:lnTo>
                  <a:pt x="947964" y="1617981"/>
                </a:lnTo>
                <a:lnTo>
                  <a:pt x="942558" y="1616076"/>
                </a:lnTo>
                <a:lnTo>
                  <a:pt x="937470" y="1613536"/>
                </a:lnTo>
                <a:lnTo>
                  <a:pt x="932700" y="1610361"/>
                </a:lnTo>
                <a:lnTo>
                  <a:pt x="927930" y="1607186"/>
                </a:lnTo>
                <a:lnTo>
                  <a:pt x="923795" y="1603376"/>
                </a:lnTo>
                <a:lnTo>
                  <a:pt x="919979" y="1599566"/>
                </a:lnTo>
                <a:lnTo>
                  <a:pt x="916799" y="1594803"/>
                </a:lnTo>
                <a:lnTo>
                  <a:pt x="913619" y="1590041"/>
                </a:lnTo>
                <a:lnTo>
                  <a:pt x="911393" y="1584961"/>
                </a:lnTo>
                <a:lnTo>
                  <a:pt x="909485" y="1579246"/>
                </a:lnTo>
                <a:lnTo>
                  <a:pt x="907895" y="1573848"/>
                </a:lnTo>
                <a:lnTo>
                  <a:pt x="906941" y="1567816"/>
                </a:lnTo>
                <a:lnTo>
                  <a:pt x="906623" y="1562101"/>
                </a:lnTo>
                <a:lnTo>
                  <a:pt x="906623" y="1173163"/>
                </a:lnTo>
                <a:lnTo>
                  <a:pt x="899627" y="1169988"/>
                </a:lnTo>
                <a:lnTo>
                  <a:pt x="892313" y="1166813"/>
                </a:lnTo>
                <a:lnTo>
                  <a:pt x="885316" y="1163003"/>
                </a:lnTo>
                <a:lnTo>
                  <a:pt x="878638" y="1158558"/>
                </a:lnTo>
                <a:lnTo>
                  <a:pt x="871960" y="1154113"/>
                </a:lnTo>
                <a:lnTo>
                  <a:pt x="865282" y="1149033"/>
                </a:lnTo>
                <a:lnTo>
                  <a:pt x="858922" y="1143953"/>
                </a:lnTo>
                <a:lnTo>
                  <a:pt x="852879" y="1138238"/>
                </a:lnTo>
                <a:lnTo>
                  <a:pt x="847473" y="1132205"/>
                </a:lnTo>
                <a:lnTo>
                  <a:pt x="842385" y="1125855"/>
                </a:lnTo>
                <a:lnTo>
                  <a:pt x="837297" y="1119505"/>
                </a:lnTo>
                <a:lnTo>
                  <a:pt x="832845" y="1113473"/>
                </a:lnTo>
                <a:lnTo>
                  <a:pt x="828393" y="1106488"/>
                </a:lnTo>
                <a:lnTo>
                  <a:pt x="824577" y="1099503"/>
                </a:lnTo>
                <a:lnTo>
                  <a:pt x="821397" y="1092835"/>
                </a:lnTo>
                <a:lnTo>
                  <a:pt x="818216" y="1085850"/>
                </a:lnTo>
                <a:lnTo>
                  <a:pt x="815354" y="1078230"/>
                </a:lnTo>
                <a:lnTo>
                  <a:pt x="813128" y="1071245"/>
                </a:lnTo>
                <a:lnTo>
                  <a:pt x="811220" y="1063625"/>
                </a:lnTo>
                <a:lnTo>
                  <a:pt x="809630" y="1056323"/>
                </a:lnTo>
                <a:lnTo>
                  <a:pt x="808040" y="1048703"/>
                </a:lnTo>
                <a:lnTo>
                  <a:pt x="807086" y="1041400"/>
                </a:lnTo>
                <a:lnTo>
                  <a:pt x="806768" y="1033463"/>
                </a:lnTo>
                <a:lnTo>
                  <a:pt x="806450" y="1025843"/>
                </a:lnTo>
                <a:lnTo>
                  <a:pt x="806768" y="1018540"/>
                </a:lnTo>
                <a:lnTo>
                  <a:pt x="807086" y="1010920"/>
                </a:lnTo>
                <a:lnTo>
                  <a:pt x="808040" y="1002983"/>
                </a:lnTo>
                <a:lnTo>
                  <a:pt x="809630" y="995680"/>
                </a:lnTo>
                <a:lnTo>
                  <a:pt x="811220" y="988060"/>
                </a:lnTo>
                <a:lnTo>
                  <a:pt x="813128" y="981075"/>
                </a:lnTo>
                <a:lnTo>
                  <a:pt x="815354" y="973455"/>
                </a:lnTo>
                <a:lnTo>
                  <a:pt x="818216" y="966470"/>
                </a:lnTo>
                <a:lnTo>
                  <a:pt x="821397" y="959485"/>
                </a:lnTo>
                <a:lnTo>
                  <a:pt x="824577" y="952183"/>
                </a:lnTo>
                <a:lnTo>
                  <a:pt x="828393" y="945515"/>
                </a:lnTo>
                <a:lnTo>
                  <a:pt x="832845" y="938848"/>
                </a:lnTo>
                <a:lnTo>
                  <a:pt x="837297" y="932180"/>
                </a:lnTo>
                <a:lnTo>
                  <a:pt x="842385" y="925830"/>
                </a:lnTo>
                <a:lnTo>
                  <a:pt x="847473" y="920115"/>
                </a:lnTo>
                <a:lnTo>
                  <a:pt x="852879" y="914083"/>
                </a:lnTo>
                <a:lnTo>
                  <a:pt x="859240" y="908368"/>
                </a:lnTo>
                <a:lnTo>
                  <a:pt x="865282" y="902653"/>
                </a:lnTo>
                <a:lnTo>
                  <a:pt x="871960" y="897890"/>
                </a:lnTo>
                <a:lnTo>
                  <a:pt x="878638" y="893445"/>
                </a:lnTo>
                <a:lnTo>
                  <a:pt x="885316" y="889000"/>
                </a:lnTo>
                <a:lnTo>
                  <a:pt x="892313" y="885508"/>
                </a:lnTo>
                <a:lnTo>
                  <a:pt x="899627" y="882015"/>
                </a:lnTo>
                <a:lnTo>
                  <a:pt x="906941" y="878840"/>
                </a:lnTo>
                <a:lnTo>
                  <a:pt x="914573" y="875983"/>
                </a:lnTo>
                <a:lnTo>
                  <a:pt x="921887" y="873760"/>
                </a:lnTo>
                <a:lnTo>
                  <a:pt x="929520" y="872173"/>
                </a:lnTo>
                <a:lnTo>
                  <a:pt x="936834" y="870585"/>
                </a:lnTo>
                <a:lnTo>
                  <a:pt x="944784" y="869315"/>
                </a:lnTo>
                <a:lnTo>
                  <a:pt x="952734" y="868363"/>
                </a:lnTo>
                <a:lnTo>
                  <a:pt x="960685" y="868045"/>
                </a:lnTo>
                <a:lnTo>
                  <a:pt x="967999" y="867728"/>
                </a:lnTo>
                <a:lnTo>
                  <a:pt x="1216364" y="620078"/>
                </a:lnTo>
                <a:lnTo>
                  <a:pt x="1219862" y="616585"/>
                </a:lnTo>
                <a:lnTo>
                  <a:pt x="1223996" y="613410"/>
                </a:lnTo>
                <a:lnTo>
                  <a:pt x="1228130" y="610235"/>
                </a:lnTo>
                <a:lnTo>
                  <a:pt x="1232264" y="607060"/>
                </a:lnTo>
                <a:lnTo>
                  <a:pt x="1236398" y="604520"/>
                </a:lnTo>
                <a:lnTo>
                  <a:pt x="1240851" y="601980"/>
                </a:lnTo>
                <a:lnTo>
                  <a:pt x="1245621" y="599758"/>
                </a:lnTo>
                <a:lnTo>
                  <a:pt x="1250073" y="597535"/>
                </a:lnTo>
                <a:lnTo>
                  <a:pt x="1254843" y="596265"/>
                </a:lnTo>
                <a:lnTo>
                  <a:pt x="1259295" y="594678"/>
                </a:lnTo>
                <a:lnTo>
                  <a:pt x="1264065" y="593408"/>
                </a:lnTo>
                <a:lnTo>
                  <a:pt x="1268835" y="592138"/>
                </a:lnTo>
                <a:lnTo>
                  <a:pt x="1278694" y="590868"/>
                </a:lnTo>
                <a:lnTo>
                  <a:pt x="1288552" y="590550"/>
                </a:lnTo>
                <a:close/>
                <a:moveTo>
                  <a:pt x="799395" y="26988"/>
                </a:moveTo>
                <a:lnTo>
                  <a:pt x="618825" y="785302"/>
                </a:lnTo>
                <a:lnTo>
                  <a:pt x="426196" y="592785"/>
                </a:lnTo>
                <a:lnTo>
                  <a:pt x="414454" y="608987"/>
                </a:lnTo>
                <a:lnTo>
                  <a:pt x="403030" y="625189"/>
                </a:lnTo>
                <a:lnTo>
                  <a:pt x="392240" y="641708"/>
                </a:lnTo>
                <a:lnTo>
                  <a:pt x="381450" y="658228"/>
                </a:lnTo>
                <a:lnTo>
                  <a:pt x="371295" y="674748"/>
                </a:lnTo>
                <a:lnTo>
                  <a:pt x="361775" y="691585"/>
                </a:lnTo>
                <a:lnTo>
                  <a:pt x="352254" y="709058"/>
                </a:lnTo>
                <a:lnTo>
                  <a:pt x="343369" y="726213"/>
                </a:lnTo>
                <a:lnTo>
                  <a:pt x="336387" y="741144"/>
                </a:lnTo>
                <a:lnTo>
                  <a:pt x="329088" y="756393"/>
                </a:lnTo>
                <a:lnTo>
                  <a:pt x="322741" y="771642"/>
                </a:lnTo>
                <a:lnTo>
                  <a:pt x="316711" y="786573"/>
                </a:lnTo>
                <a:lnTo>
                  <a:pt x="310365" y="801822"/>
                </a:lnTo>
                <a:lnTo>
                  <a:pt x="304652" y="817706"/>
                </a:lnTo>
                <a:lnTo>
                  <a:pt x="299257" y="832955"/>
                </a:lnTo>
                <a:lnTo>
                  <a:pt x="294180" y="848839"/>
                </a:lnTo>
                <a:lnTo>
                  <a:pt x="289420" y="864723"/>
                </a:lnTo>
                <a:lnTo>
                  <a:pt x="284977" y="880290"/>
                </a:lnTo>
                <a:lnTo>
                  <a:pt x="280851" y="896174"/>
                </a:lnTo>
                <a:lnTo>
                  <a:pt x="276726" y="912376"/>
                </a:lnTo>
                <a:lnTo>
                  <a:pt x="273235" y="927942"/>
                </a:lnTo>
                <a:lnTo>
                  <a:pt x="270062" y="944144"/>
                </a:lnTo>
                <a:lnTo>
                  <a:pt x="267523" y="960346"/>
                </a:lnTo>
                <a:lnTo>
                  <a:pt x="264667" y="976548"/>
                </a:lnTo>
                <a:lnTo>
                  <a:pt x="262128" y="992433"/>
                </a:lnTo>
                <a:lnTo>
                  <a:pt x="260224" y="1008634"/>
                </a:lnTo>
                <a:lnTo>
                  <a:pt x="258637" y="1024836"/>
                </a:lnTo>
                <a:lnTo>
                  <a:pt x="257050" y="1041038"/>
                </a:lnTo>
                <a:lnTo>
                  <a:pt x="256098" y="1057240"/>
                </a:lnTo>
                <a:lnTo>
                  <a:pt x="255464" y="1073760"/>
                </a:lnTo>
                <a:lnTo>
                  <a:pt x="254829" y="1089962"/>
                </a:lnTo>
                <a:lnTo>
                  <a:pt x="254829" y="1105846"/>
                </a:lnTo>
                <a:lnTo>
                  <a:pt x="254829" y="1122683"/>
                </a:lnTo>
                <a:lnTo>
                  <a:pt x="255464" y="1138568"/>
                </a:lnTo>
                <a:lnTo>
                  <a:pt x="256416" y="1155087"/>
                </a:lnTo>
                <a:lnTo>
                  <a:pt x="257050" y="1171289"/>
                </a:lnTo>
                <a:lnTo>
                  <a:pt x="258637" y="1187491"/>
                </a:lnTo>
                <a:lnTo>
                  <a:pt x="260224" y="1203693"/>
                </a:lnTo>
                <a:lnTo>
                  <a:pt x="262128" y="1219895"/>
                </a:lnTo>
                <a:lnTo>
                  <a:pt x="264667" y="1236097"/>
                </a:lnTo>
                <a:lnTo>
                  <a:pt x="267523" y="1251981"/>
                </a:lnTo>
                <a:lnTo>
                  <a:pt x="270379" y="1268183"/>
                </a:lnTo>
                <a:lnTo>
                  <a:pt x="273552" y="1284385"/>
                </a:lnTo>
                <a:lnTo>
                  <a:pt x="277361" y="1300269"/>
                </a:lnTo>
                <a:lnTo>
                  <a:pt x="281169" y="1316153"/>
                </a:lnTo>
                <a:lnTo>
                  <a:pt x="284977" y="1332038"/>
                </a:lnTo>
                <a:lnTo>
                  <a:pt x="289737" y="1347922"/>
                </a:lnTo>
                <a:lnTo>
                  <a:pt x="294497" y="1363488"/>
                </a:lnTo>
                <a:lnTo>
                  <a:pt x="299575" y="1379373"/>
                </a:lnTo>
                <a:lnTo>
                  <a:pt x="305287" y="1394622"/>
                </a:lnTo>
                <a:lnTo>
                  <a:pt x="310682" y="1410188"/>
                </a:lnTo>
                <a:lnTo>
                  <a:pt x="317029" y="1425437"/>
                </a:lnTo>
                <a:lnTo>
                  <a:pt x="323376" y="1440686"/>
                </a:lnTo>
                <a:lnTo>
                  <a:pt x="330040" y="1456252"/>
                </a:lnTo>
                <a:lnTo>
                  <a:pt x="337022" y="1471184"/>
                </a:lnTo>
                <a:lnTo>
                  <a:pt x="344003" y="1486115"/>
                </a:lnTo>
                <a:lnTo>
                  <a:pt x="351620" y="1501046"/>
                </a:lnTo>
                <a:lnTo>
                  <a:pt x="359553" y="1515660"/>
                </a:lnTo>
                <a:lnTo>
                  <a:pt x="367804" y="1530273"/>
                </a:lnTo>
                <a:lnTo>
                  <a:pt x="376373" y="1544887"/>
                </a:lnTo>
                <a:lnTo>
                  <a:pt x="384941" y="1558865"/>
                </a:lnTo>
                <a:lnTo>
                  <a:pt x="394461" y="1573161"/>
                </a:lnTo>
                <a:lnTo>
                  <a:pt x="403982" y="1587139"/>
                </a:lnTo>
                <a:lnTo>
                  <a:pt x="413819" y="1601117"/>
                </a:lnTo>
                <a:lnTo>
                  <a:pt x="423657" y="1614777"/>
                </a:lnTo>
                <a:lnTo>
                  <a:pt x="434130" y="1628120"/>
                </a:lnTo>
                <a:lnTo>
                  <a:pt x="444919" y="1641780"/>
                </a:lnTo>
                <a:lnTo>
                  <a:pt x="455709" y="1655123"/>
                </a:lnTo>
                <a:lnTo>
                  <a:pt x="466816" y="1668148"/>
                </a:lnTo>
                <a:lnTo>
                  <a:pt x="478558" y="1680856"/>
                </a:lnTo>
                <a:lnTo>
                  <a:pt x="490300" y="1693563"/>
                </a:lnTo>
                <a:lnTo>
                  <a:pt x="502676" y="1706270"/>
                </a:lnTo>
                <a:lnTo>
                  <a:pt x="512832" y="1716119"/>
                </a:lnTo>
                <a:lnTo>
                  <a:pt x="522987" y="1725967"/>
                </a:lnTo>
                <a:lnTo>
                  <a:pt x="533776" y="1735497"/>
                </a:lnTo>
                <a:lnTo>
                  <a:pt x="544249" y="1744710"/>
                </a:lnTo>
                <a:lnTo>
                  <a:pt x="555039" y="1753923"/>
                </a:lnTo>
                <a:lnTo>
                  <a:pt x="565511" y="1762818"/>
                </a:lnTo>
                <a:lnTo>
                  <a:pt x="587725" y="1780291"/>
                </a:lnTo>
                <a:lnTo>
                  <a:pt x="609939" y="1796811"/>
                </a:lnTo>
                <a:lnTo>
                  <a:pt x="633106" y="1812695"/>
                </a:lnTo>
                <a:lnTo>
                  <a:pt x="656589" y="1827626"/>
                </a:lnTo>
                <a:lnTo>
                  <a:pt x="680073" y="1841604"/>
                </a:lnTo>
                <a:lnTo>
                  <a:pt x="704509" y="1854629"/>
                </a:lnTo>
                <a:lnTo>
                  <a:pt x="728944" y="1867337"/>
                </a:lnTo>
                <a:lnTo>
                  <a:pt x="753697" y="1878774"/>
                </a:lnTo>
                <a:lnTo>
                  <a:pt x="778768" y="1889257"/>
                </a:lnTo>
                <a:lnTo>
                  <a:pt x="804155" y="1899741"/>
                </a:lnTo>
                <a:lnTo>
                  <a:pt x="829543" y="1908636"/>
                </a:lnTo>
                <a:lnTo>
                  <a:pt x="855566" y="1916896"/>
                </a:lnTo>
                <a:lnTo>
                  <a:pt x="881906" y="1923885"/>
                </a:lnTo>
                <a:lnTo>
                  <a:pt x="908245" y="1930556"/>
                </a:lnTo>
                <a:lnTo>
                  <a:pt x="934585" y="1936592"/>
                </a:lnTo>
                <a:lnTo>
                  <a:pt x="961242" y="1941357"/>
                </a:lnTo>
                <a:lnTo>
                  <a:pt x="988217" y="1945805"/>
                </a:lnTo>
                <a:lnTo>
                  <a:pt x="1014874" y="1948982"/>
                </a:lnTo>
                <a:lnTo>
                  <a:pt x="1042165" y="1951206"/>
                </a:lnTo>
                <a:lnTo>
                  <a:pt x="1068823" y="1952794"/>
                </a:lnTo>
                <a:lnTo>
                  <a:pt x="1095797" y="1953112"/>
                </a:lnTo>
                <a:lnTo>
                  <a:pt x="1123089" y="1953112"/>
                </a:lnTo>
                <a:lnTo>
                  <a:pt x="1150063" y="1951841"/>
                </a:lnTo>
                <a:lnTo>
                  <a:pt x="1177355" y="1950253"/>
                </a:lnTo>
                <a:lnTo>
                  <a:pt x="1204012" y="1947711"/>
                </a:lnTo>
                <a:lnTo>
                  <a:pt x="1231304" y="1944217"/>
                </a:lnTo>
                <a:lnTo>
                  <a:pt x="1257961" y="1939451"/>
                </a:lnTo>
                <a:lnTo>
                  <a:pt x="1284618" y="1934368"/>
                </a:lnTo>
                <a:lnTo>
                  <a:pt x="1311275" y="1928015"/>
                </a:lnTo>
                <a:lnTo>
                  <a:pt x="1258913" y="2147853"/>
                </a:lnTo>
                <a:lnTo>
                  <a:pt x="1246219" y="2200588"/>
                </a:lnTo>
                <a:lnTo>
                  <a:pt x="1220514" y="2203130"/>
                </a:lnTo>
                <a:lnTo>
                  <a:pt x="1195126" y="2205989"/>
                </a:lnTo>
                <a:lnTo>
                  <a:pt x="1169104" y="2207895"/>
                </a:lnTo>
                <a:lnTo>
                  <a:pt x="1143082" y="2209166"/>
                </a:lnTo>
                <a:lnTo>
                  <a:pt x="1117694" y="2209801"/>
                </a:lnTo>
                <a:lnTo>
                  <a:pt x="1091672" y="2209801"/>
                </a:lnTo>
                <a:lnTo>
                  <a:pt x="1065649" y="2209483"/>
                </a:lnTo>
                <a:lnTo>
                  <a:pt x="1039627" y="2208530"/>
                </a:lnTo>
                <a:lnTo>
                  <a:pt x="1013287" y="2206307"/>
                </a:lnTo>
                <a:lnTo>
                  <a:pt x="987265" y="2204083"/>
                </a:lnTo>
                <a:lnTo>
                  <a:pt x="961242" y="2201224"/>
                </a:lnTo>
                <a:lnTo>
                  <a:pt x="935537" y="2197411"/>
                </a:lnTo>
                <a:lnTo>
                  <a:pt x="909832" y="2193282"/>
                </a:lnTo>
                <a:lnTo>
                  <a:pt x="883810" y="2188199"/>
                </a:lnTo>
                <a:lnTo>
                  <a:pt x="857787" y="2182798"/>
                </a:lnTo>
                <a:lnTo>
                  <a:pt x="832400" y="2176762"/>
                </a:lnTo>
                <a:lnTo>
                  <a:pt x="832717" y="2174856"/>
                </a:lnTo>
                <a:lnTo>
                  <a:pt x="814946" y="2170091"/>
                </a:lnTo>
                <a:lnTo>
                  <a:pt x="797808" y="2165325"/>
                </a:lnTo>
                <a:lnTo>
                  <a:pt x="780037" y="2160242"/>
                </a:lnTo>
                <a:lnTo>
                  <a:pt x="762583" y="2154842"/>
                </a:lnTo>
                <a:lnTo>
                  <a:pt x="745446" y="2149441"/>
                </a:lnTo>
                <a:lnTo>
                  <a:pt x="727992" y="2143087"/>
                </a:lnTo>
                <a:lnTo>
                  <a:pt x="710856" y="2136734"/>
                </a:lnTo>
                <a:lnTo>
                  <a:pt x="693719" y="2130380"/>
                </a:lnTo>
                <a:lnTo>
                  <a:pt x="676900" y="2123391"/>
                </a:lnTo>
                <a:lnTo>
                  <a:pt x="660080" y="2116084"/>
                </a:lnTo>
                <a:lnTo>
                  <a:pt x="642943" y="2108777"/>
                </a:lnTo>
                <a:lnTo>
                  <a:pt x="626441" y="2100835"/>
                </a:lnTo>
                <a:lnTo>
                  <a:pt x="609939" y="2092893"/>
                </a:lnTo>
                <a:lnTo>
                  <a:pt x="593437" y="2084633"/>
                </a:lnTo>
                <a:lnTo>
                  <a:pt x="577253" y="2076056"/>
                </a:lnTo>
                <a:lnTo>
                  <a:pt x="561385" y="2067478"/>
                </a:lnTo>
                <a:lnTo>
                  <a:pt x="545201" y="2057948"/>
                </a:lnTo>
                <a:lnTo>
                  <a:pt x="529016" y="2048417"/>
                </a:lnTo>
                <a:lnTo>
                  <a:pt x="513149" y="2038887"/>
                </a:lnTo>
                <a:lnTo>
                  <a:pt x="497916" y="2028721"/>
                </a:lnTo>
                <a:lnTo>
                  <a:pt x="482049" y="2018555"/>
                </a:lnTo>
                <a:lnTo>
                  <a:pt x="466816" y="2007754"/>
                </a:lnTo>
                <a:lnTo>
                  <a:pt x="451901" y="1996952"/>
                </a:lnTo>
                <a:lnTo>
                  <a:pt x="436668" y="1985833"/>
                </a:lnTo>
                <a:lnTo>
                  <a:pt x="422070" y="1974397"/>
                </a:lnTo>
                <a:lnTo>
                  <a:pt x="407155" y="1962642"/>
                </a:lnTo>
                <a:lnTo>
                  <a:pt x="392557" y="1950888"/>
                </a:lnTo>
                <a:lnTo>
                  <a:pt x="378277" y="1938498"/>
                </a:lnTo>
                <a:lnTo>
                  <a:pt x="364313" y="1926109"/>
                </a:lnTo>
                <a:lnTo>
                  <a:pt x="350033" y="1913083"/>
                </a:lnTo>
                <a:lnTo>
                  <a:pt x="336387" y="1900058"/>
                </a:lnTo>
                <a:lnTo>
                  <a:pt x="322424" y="1886716"/>
                </a:lnTo>
                <a:lnTo>
                  <a:pt x="305604" y="1869243"/>
                </a:lnTo>
                <a:lnTo>
                  <a:pt x="289420" y="1852088"/>
                </a:lnTo>
                <a:lnTo>
                  <a:pt x="273235" y="1833980"/>
                </a:lnTo>
                <a:lnTo>
                  <a:pt x="258002" y="1815554"/>
                </a:lnTo>
                <a:lnTo>
                  <a:pt x="242452" y="1797446"/>
                </a:lnTo>
                <a:lnTo>
                  <a:pt x="228172" y="1779020"/>
                </a:lnTo>
                <a:lnTo>
                  <a:pt x="213891" y="1760277"/>
                </a:lnTo>
                <a:lnTo>
                  <a:pt x="200245" y="1741216"/>
                </a:lnTo>
                <a:lnTo>
                  <a:pt x="187234" y="1721837"/>
                </a:lnTo>
                <a:lnTo>
                  <a:pt x="174223" y="1702141"/>
                </a:lnTo>
                <a:lnTo>
                  <a:pt x="161846" y="1682444"/>
                </a:lnTo>
                <a:lnTo>
                  <a:pt x="150105" y="1662748"/>
                </a:lnTo>
                <a:lnTo>
                  <a:pt x="138363" y="1642734"/>
                </a:lnTo>
                <a:lnTo>
                  <a:pt x="127573" y="1622402"/>
                </a:lnTo>
                <a:lnTo>
                  <a:pt x="117101" y="1602388"/>
                </a:lnTo>
                <a:lnTo>
                  <a:pt x="106946" y="1581420"/>
                </a:lnTo>
                <a:lnTo>
                  <a:pt x="97425" y="1560453"/>
                </a:lnTo>
                <a:lnTo>
                  <a:pt x="87905" y="1539486"/>
                </a:lnTo>
                <a:lnTo>
                  <a:pt x="79336" y="1518836"/>
                </a:lnTo>
                <a:lnTo>
                  <a:pt x="71085" y="1497551"/>
                </a:lnTo>
                <a:lnTo>
                  <a:pt x="63152" y="1476267"/>
                </a:lnTo>
                <a:lnTo>
                  <a:pt x="56170" y="1454664"/>
                </a:lnTo>
                <a:lnTo>
                  <a:pt x="49189" y="1432744"/>
                </a:lnTo>
                <a:lnTo>
                  <a:pt x="42842" y="1411141"/>
                </a:lnTo>
                <a:lnTo>
                  <a:pt x="36495" y="1389539"/>
                </a:lnTo>
                <a:lnTo>
                  <a:pt x="31100" y="1367618"/>
                </a:lnTo>
                <a:lnTo>
                  <a:pt x="25705" y="1345380"/>
                </a:lnTo>
                <a:lnTo>
                  <a:pt x="21262" y="1323460"/>
                </a:lnTo>
                <a:lnTo>
                  <a:pt x="17137" y="1301222"/>
                </a:lnTo>
                <a:lnTo>
                  <a:pt x="13328" y="1278984"/>
                </a:lnTo>
                <a:lnTo>
                  <a:pt x="10155" y="1256746"/>
                </a:lnTo>
                <a:lnTo>
                  <a:pt x="7299" y="1234508"/>
                </a:lnTo>
                <a:lnTo>
                  <a:pt x="5077" y="1211953"/>
                </a:lnTo>
                <a:lnTo>
                  <a:pt x="2856" y="1189397"/>
                </a:lnTo>
                <a:lnTo>
                  <a:pt x="1587" y="1167159"/>
                </a:lnTo>
                <a:lnTo>
                  <a:pt x="317" y="1144604"/>
                </a:lnTo>
                <a:lnTo>
                  <a:pt x="0" y="1122048"/>
                </a:lnTo>
                <a:lnTo>
                  <a:pt x="0" y="1099810"/>
                </a:lnTo>
                <a:lnTo>
                  <a:pt x="0" y="1077254"/>
                </a:lnTo>
                <a:lnTo>
                  <a:pt x="635" y="1054699"/>
                </a:lnTo>
                <a:lnTo>
                  <a:pt x="2221" y="1032461"/>
                </a:lnTo>
                <a:lnTo>
                  <a:pt x="3808" y="1009905"/>
                </a:lnTo>
                <a:lnTo>
                  <a:pt x="5712" y="987350"/>
                </a:lnTo>
                <a:lnTo>
                  <a:pt x="8568" y="965429"/>
                </a:lnTo>
                <a:lnTo>
                  <a:pt x="11742" y="942874"/>
                </a:lnTo>
                <a:lnTo>
                  <a:pt x="14915" y="920636"/>
                </a:lnTo>
                <a:lnTo>
                  <a:pt x="19041" y="898398"/>
                </a:lnTo>
                <a:lnTo>
                  <a:pt x="23484" y="876478"/>
                </a:lnTo>
                <a:lnTo>
                  <a:pt x="28244" y="854240"/>
                </a:lnTo>
                <a:lnTo>
                  <a:pt x="33639" y="832319"/>
                </a:lnTo>
                <a:lnTo>
                  <a:pt x="39351" y="810717"/>
                </a:lnTo>
                <a:lnTo>
                  <a:pt x="45380" y="788479"/>
                </a:lnTo>
                <a:lnTo>
                  <a:pt x="52045" y="766876"/>
                </a:lnTo>
                <a:lnTo>
                  <a:pt x="59344" y="745591"/>
                </a:lnTo>
                <a:lnTo>
                  <a:pt x="66643" y="723989"/>
                </a:lnTo>
                <a:lnTo>
                  <a:pt x="74894" y="702704"/>
                </a:lnTo>
                <a:lnTo>
                  <a:pt x="83145" y="681737"/>
                </a:lnTo>
                <a:lnTo>
                  <a:pt x="92348" y="660452"/>
                </a:lnTo>
                <a:lnTo>
                  <a:pt x="101868" y="639802"/>
                </a:lnTo>
                <a:lnTo>
                  <a:pt x="111706" y="619153"/>
                </a:lnTo>
                <a:lnTo>
                  <a:pt x="121861" y="598821"/>
                </a:lnTo>
                <a:lnTo>
                  <a:pt x="132333" y="578171"/>
                </a:lnTo>
                <a:lnTo>
                  <a:pt x="143758" y="558157"/>
                </a:lnTo>
                <a:lnTo>
                  <a:pt x="155182" y="538143"/>
                </a:lnTo>
                <a:lnTo>
                  <a:pt x="165337" y="521623"/>
                </a:lnTo>
                <a:lnTo>
                  <a:pt x="175810" y="505422"/>
                </a:lnTo>
                <a:lnTo>
                  <a:pt x="186282" y="489220"/>
                </a:lnTo>
                <a:lnTo>
                  <a:pt x="197389" y="473018"/>
                </a:lnTo>
                <a:lnTo>
                  <a:pt x="208814" y="457451"/>
                </a:lnTo>
                <a:lnTo>
                  <a:pt x="220238" y="441567"/>
                </a:lnTo>
                <a:lnTo>
                  <a:pt x="231980" y="425683"/>
                </a:lnTo>
                <a:lnTo>
                  <a:pt x="244039" y="410434"/>
                </a:lnTo>
                <a:lnTo>
                  <a:pt x="41255" y="207115"/>
                </a:lnTo>
                <a:lnTo>
                  <a:pt x="799395" y="26988"/>
                </a:lnTo>
                <a:close/>
                <a:moveTo>
                  <a:pt x="1115113" y="0"/>
                </a:moveTo>
                <a:lnTo>
                  <a:pt x="1141155" y="953"/>
                </a:lnTo>
                <a:lnTo>
                  <a:pt x="1167196" y="1906"/>
                </a:lnTo>
                <a:lnTo>
                  <a:pt x="1193555" y="3494"/>
                </a:lnTo>
                <a:lnTo>
                  <a:pt x="1219596" y="6035"/>
                </a:lnTo>
                <a:lnTo>
                  <a:pt x="1245320" y="9212"/>
                </a:lnTo>
                <a:lnTo>
                  <a:pt x="1271044" y="12706"/>
                </a:lnTo>
                <a:lnTo>
                  <a:pt x="1297085" y="17152"/>
                </a:lnTo>
                <a:lnTo>
                  <a:pt x="1323126" y="21599"/>
                </a:lnTo>
                <a:lnTo>
                  <a:pt x="1348532" y="27317"/>
                </a:lnTo>
                <a:lnTo>
                  <a:pt x="1374574" y="33670"/>
                </a:lnTo>
                <a:lnTo>
                  <a:pt x="1392676" y="38434"/>
                </a:lnTo>
                <a:lnTo>
                  <a:pt x="1410460" y="42881"/>
                </a:lnTo>
                <a:lnTo>
                  <a:pt x="1428244" y="48599"/>
                </a:lnTo>
                <a:lnTo>
                  <a:pt x="1445711" y="53999"/>
                </a:lnTo>
                <a:lnTo>
                  <a:pt x="1463495" y="60034"/>
                </a:lnTo>
                <a:lnTo>
                  <a:pt x="1480962" y="66387"/>
                </a:lnTo>
                <a:lnTo>
                  <a:pt x="1498746" y="72422"/>
                </a:lnTo>
                <a:lnTo>
                  <a:pt x="1515578" y="79092"/>
                </a:lnTo>
                <a:lnTo>
                  <a:pt x="1532727" y="86398"/>
                </a:lnTo>
                <a:lnTo>
                  <a:pt x="1549876" y="93703"/>
                </a:lnTo>
                <a:lnTo>
                  <a:pt x="1566708" y="101327"/>
                </a:lnTo>
                <a:lnTo>
                  <a:pt x="1583222" y="109585"/>
                </a:lnTo>
                <a:lnTo>
                  <a:pt x="1600053" y="117526"/>
                </a:lnTo>
                <a:lnTo>
                  <a:pt x="1616250" y="126103"/>
                </a:lnTo>
                <a:lnTo>
                  <a:pt x="1632764" y="134679"/>
                </a:lnTo>
                <a:lnTo>
                  <a:pt x="1648960" y="143890"/>
                </a:lnTo>
                <a:lnTo>
                  <a:pt x="1665157" y="152784"/>
                </a:lnTo>
                <a:lnTo>
                  <a:pt x="1681035" y="162631"/>
                </a:lnTo>
                <a:lnTo>
                  <a:pt x="1696597" y="172478"/>
                </a:lnTo>
                <a:lnTo>
                  <a:pt x="1712158" y="182325"/>
                </a:lnTo>
                <a:lnTo>
                  <a:pt x="1727402" y="193124"/>
                </a:lnTo>
                <a:lnTo>
                  <a:pt x="1742645" y="203606"/>
                </a:lnTo>
                <a:lnTo>
                  <a:pt x="1757572" y="214406"/>
                </a:lnTo>
                <a:lnTo>
                  <a:pt x="1772498" y="225206"/>
                </a:lnTo>
                <a:lnTo>
                  <a:pt x="1787106" y="236641"/>
                </a:lnTo>
                <a:lnTo>
                  <a:pt x="1801715" y="248711"/>
                </a:lnTo>
                <a:lnTo>
                  <a:pt x="1816323" y="260464"/>
                </a:lnTo>
                <a:lnTo>
                  <a:pt x="1830614" y="272534"/>
                </a:lnTo>
                <a:lnTo>
                  <a:pt x="1844270" y="284922"/>
                </a:lnTo>
                <a:lnTo>
                  <a:pt x="1857926" y="297310"/>
                </a:lnTo>
                <a:lnTo>
                  <a:pt x="1871582" y="310333"/>
                </a:lnTo>
                <a:lnTo>
                  <a:pt x="1884920" y="323356"/>
                </a:lnTo>
                <a:lnTo>
                  <a:pt x="1901751" y="340826"/>
                </a:lnTo>
                <a:lnTo>
                  <a:pt x="1918265" y="358296"/>
                </a:lnTo>
                <a:lnTo>
                  <a:pt x="1934144" y="376084"/>
                </a:lnTo>
                <a:lnTo>
                  <a:pt x="1949706" y="394190"/>
                </a:lnTo>
                <a:lnTo>
                  <a:pt x="1964632" y="412295"/>
                </a:lnTo>
                <a:lnTo>
                  <a:pt x="1979240" y="431036"/>
                </a:lnTo>
                <a:lnTo>
                  <a:pt x="1993531" y="449776"/>
                </a:lnTo>
                <a:lnTo>
                  <a:pt x="2007187" y="468835"/>
                </a:lnTo>
                <a:lnTo>
                  <a:pt x="2020525" y="487893"/>
                </a:lnTo>
                <a:lnTo>
                  <a:pt x="2033228" y="507587"/>
                </a:lnTo>
                <a:lnTo>
                  <a:pt x="2045931" y="527280"/>
                </a:lnTo>
                <a:lnTo>
                  <a:pt x="2057682" y="546974"/>
                </a:lnTo>
                <a:lnTo>
                  <a:pt x="2069114" y="567303"/>
                </a:lnTo>
                <a:lnTo>
                  <a:pt x="2080230" y="587314"/>
                </a:lnTo>
                <a:lnTo>
                  <a:pt x="2090710" y="607643"/>
                </a:lnTo>
                <a:lnTo>
                  <a:pt x="2100555" y="628607"/>
                </a:lnTo>
                <a:lnTo>
                  <a:pt x="2110399" y="648936"/>
                </a:lnTo>
                <a:lnTo>
                  <a:pt x="2119609" y="670218"/>
                </a:lnTo>
                <a:lnTo>
                  <a:pt x="2128184" y="691182"/>
                </a:lnTo>
                <a:lnTo>
                  <a:pt x="2136441" y="712464"/>
                </a:lnTo>
                <a:lnTo>
                  <a:pt x="2144380" y="733745"/>
                </a:lnTo>
                <a:lnTo>
                  <a:pt x="2151684" y="755345"/>
                </a:lnTo>
                <a:lnTo>
                  <a:pt x="2158354" y="776627"/>
                </a:lnTo>
                <a:lnTo>
                  <a:pt x="2165023" y="798544"/>
                </a:lnTo>
                <a:lnTo>
                  <a:pt x="2171057" y="820461"/>
                </a:lnTo>
                <a:lnTo>
                  <a:pt x="2176455" y="842378"/>
                </a:lnTo>
                <a:lnTo>
                  <a:pt x="2181537" y="863977"/>
                </a:lnTo>
                <a:lnTo>
                  <a:pt x="2186300" y="886530"/>
                </a:lnTo>
                <a:lnTo>
                  <a:pt x="2190429" y="908447"/>
                </a:lnTo>
                <a:lnTo>
                  <a:pt x="2194240" y="930681"/>
                </a:lnTo>
                <a:lnTo>
                  <a:pt x="2197416" y="952916"/>
                </a:lnTo>
                <a:lnTo>
                  <a:pt x="2200591" y="975151"/>
                </a:lnTo>
                <a:lnTo>
                  <a:pt x="2202814" y="997703"/>
                </a:lnTo>
                <a:lnTo>
                  <a:pt x="2204402" y="1019938"/>
                </a:lnTo>
                <a:lnTo>
                  <a:pt x="2205990" y="1042490"/>
                </a:lnTo>
                <a:lnTo>
                  <a:pt x="2207260" y="1065043"/>
                </a:lnTo>
                <a:lnTo>
                  <a:pt x="2207578" y="1087277"/>
                </a:lnTo>
                <a:lnTo>
                  <a:pt x="2208213" y="1109830"/>
                </a:lnTo>
                <a:lnTo>
                  <a:pt x="2207578" y="1132382"/>
                </a:lnTo>
                <a:lnTo>
                  <a:pt x="2206943" y="1154617"/>
                </a:lnTo>
                <a:lnTo>
                  <a:pt x="2205673" y="1177169"/>
                </a:lnTo>
                <a:lnTo>
                  <a:pt x="2203767" y="1199721"/>
                </a:lnTo>
                <a:lnTo>
                  <a:pt x="2201862" y="1221956"/>
                </a:lnTo>
                <a:lnTo>
                  <a:pt x="2199003" y="1244508"/>
                </a:lnTo>
                <a:lnTo>
                  <a:pt x="2195828" y="1267061"/>
                </a:lnTo>
                <a:lnTo>
                  <a:pt x="2192652" y="1288978"/>
                </a:lnTo>
                <a:lnTo>
                  <a:pt x="2188841" y="1310895"/>
                </a:lnTo>
                <a:lnTo>
                  <a:pt x="2184077" y="1333447"/>
                </a:lnTo>
                <a:lnTo>
                  <a:pt x="2179314" y="1355047"/>
                </a:lnTo>
                <a:lnTo>
                  <a:pt x="2173915" y="1377281"/>
                </a:lnTo>
                <a:lnTo>
                  <a:pt x="2168198" y="1399198"/>
                </a:lnTo>
                <a:lnTo>
                  <a:pt x="2162165" y="1420798"/>
                </a:lnTo>
                <a:lnTo>
                  <a:pt x="2155178" y="1442397"/>
                </a:lnTo>
                <a:lnTo>
                  <a:pt x="2148191" y="1464314"/>
                </a:lnTo>
                <a:lnTo>
                  <a:pt x="2140887" y="1485596"/>
                </a:lnTo>
                <a:lnTo>
                  <a:pt x="2132630" y="1506878"/>
                </a:lnTo>
                <a:lnTo>
                  <a:pt x="2124055" y="1527842"/>
                </a:lnTo>
                <a:lnTo>
                  <a:pt x="2115163" y="1548806"/>
                </a:lnTo>
                <a:lnTo>
                  <a:pt x="2105636" y="1569770"/>
                </a:lnTo>
                <a:lnTo>
                  <a:pt x="2095791" y="1590735"/>
                </a:lnTo>
                <a:lnTo>
                  <a:pt x="2085628" y="1611063"/>
                </a:lnTo>
                <a:lnTo>
                  <a:pt x="2075148" y="1631710"/>
                </a:lnTo>
                <a:lnTo>
                  <a:pt x="2063716" y="1651721"/>
                </a:lnTo>
                <a:lnTo>
                  <a:pt x="2052283" y="1671732"/>
                </a:lnTo>
                <a:lnTo>
                  <a:pt x="2041803" y="1687932"/>
                </a:lnTo>
                <a:lnTo>
                  <a:pt x="2031640" y="1704449"/>
                </a:lnTo>
                <a:lnTo>
                  <a:pt x="2021160" y="1720649"/>
                </a:lnTo>
                <a:lnTo>
                  <a:pt x="2010045" y="1736848"/>
                </a:lnTo>
                <a:lnTo>
                  <a:pt x="1998930" y="1752413"/>
                </a:lnTo>
                <a:lnTo>
                  <a:pt x="1987180" y="1768295"/>
                </a:lnTo>
                <a:lnTo>
                  <a:pt x="1975429" y="1783541"/>
                </a:lnTo>
                <a:lnTo>
                  <a:pt x="1963044" y="1798788"/>
                </a:lnTo>
                <a:lnTo>
                  <a:pt x="2166293" y="2002394"/>
                </a:lnTo>
                <a:lnTo>
                  <a:pt x="1407602" y="2182813"/>
                </a:lnTo>
                <a:lnTo>
                  <a:pt x="1588303" y="1424292"/>
                </a:lnTo>
                <a:lnTo>
                  <a:pt x="1780755" y="1616463"/>
                </a:lnTo>
                <a:lnTo>
                  <a:pt x="1792823" y="1600899"/>
                </a:lnTo>
                <a:lnTo>
                  <a:pt x="1804255" y="1584699"/>
                </a:lnTo>
                <a:lnTo>
                  <a:pt x="1815053" y="1568182"/>
                </a:lnTo>
                <a:lnTo>
                  <a:pt x="1825851" y="1551665"/>
                </a:lnTo>
                <a:lnTo>
                  <a:pt x="1836013" y="1534830"/>
                </a:lnTo>
                <a:lnTo>
                  <a:pt x="1845540" y="1517678"/>
                </a:lnTo>
                <a:lnTo>
                  <a:pt x="1855068" y="1500525"/>
                </a:lnTo>
                <a:lnTo>
                  <a:pt x="1863960" y="1483055"/>
                </a:lnTo>
                <a:lnTo>
                  <a:pt x="1870946" y="1468126"/>
                </a:lnTo>
                <a:lnTo>
                  <a:pt x="1878251" y="1453197"/>
                </a:lnTo>
                <a:lnTo>
                  <a:pt x="1884602" y="1438268"/>
                </a:lnTo>
                <a:lnTo>
                  <a:pt x="1891271" y="1422704"/>
                </a:lnTo>
                <a:lnTo>
                  <a:pt x="1896988" y="1407457"/>
                </a:lnTo>
                <a:lnTo>
                  <a:pt x="1902704" y="1392210"/>
                </a:lnTo>
                <a:lnTo>
                  <a:pt x="1908103" y="1376328"/>
                </a:lnTo>
                <a:lnTo>
                  <a:pt x="1913184" y="1360764"/>
                </a:lnTo>
                <a:lnTo>
                  <a:pt x="1917948" y="1344882"/>
                </a:lnTo>
                <a:lnTo>
                  <a:pt x="1922712" y="1329000"/>
                </a:lnTo>
                <a:lnTo>
                  <a:pt x="1926522" y="1313436"/>
                </a:lnTo>
                <a:lnTo>
                  <a:pt x="1930651" y="1297554"/>
                </a:lnTo>
                <a:lnTo>
                  <a:pt x="1934144" y="1281354"/>
                </a:lnTo>
                <a:lnTo>
                  <a:pt x="1937320" y="1265473"/>
                </a:lnTo>
                <a:lnTo>
                  <a:pt x="1940496" y="1249591"/>
                </a:lnTo>
                <a:lnTo>
                  <a:pt x="1942719" y="1233391"/>
                </a:lnTo>
                <a:lnTo>
                  <a:pt x="1944942" y="1217191"/>
                </a:lnTo>
                <a:lnTo>
                  <a:pt x="1947165" y="1200992"/>
                </a:lnTo>
                <a:lnTo>
                  <a:pt x="1949070" y="1184475"/>
                </a:lnTo>
                <a:lnTo>
                  <a:pt x="1950341" y="1168593"/>
                </a:lnTo>
                <a:lnTo>
                  <a:pt x="1951293" y="1152393"/>
                </a:lnTo>
                <a:lnTo>
                  <a:pt x="1952246" y="1135876"/>
                </a:lnTo>
                <a:lnTo>
                  <a:pt x="1952564" y="1119676"/>
                </a:lnTo>
                <a:lnTo>
                  <a:pt x="1952564" y="1103477"/>
                </a:lnTo>
                <a:lnTo>
                  <a:pt x="1952564" y="1086960"/>
                </a:lnTo>
                <a:lnTo>
                  <a:pt x="1952246" y="1070760"/>
                </a:lnTo>
                <a:lnTo>
                  <a:pt x="1951293" y="1054560"/>
                </a:lnTo>
                <a:lnTo>
                  <a:pt x="1950341" y="1038043"/>
                </a:lnTo>
                <a:lnTo>
                  <a:pt x="1948753" y="1021844"/>
                </a:lnTo>
                <a:lnTo>
                  <a:pt x="1947165" y="1005962"/>
                </a:lnTo>
                <a:lnTo>
                  <a:pt x="1944942" y="989762"/>
                </a:lnTo>
                <a:lnTo>
                  <a:pt x="1942719" y="973563"/>
                </a:lnTo>
                <a:lnTo>
                  <a:pt x="1939861" y="957363"/>
                </a:lnTo>
                <a:lnTo>
                  <a:pt x="1937320" y="941163"/>
                </a:lnTo>
                <a:lnTo>
                  <a:pt x="1933509" y="925599"/>
                </a:lnTo>
                <a:lnTo>
                  <a:pt x="1930016" y="909400"/>
                </a:lnTo>
                <a:lnTo>
                  <a:pt x="1926522" y="893518"/>
                </a:lnTo>
                <a:lnTo>
                  <a:pt x="1922394" y="877318"/>
                </a:lnTo>
                <a:lnTo>
                  <a:pt x="1917948" y="861754"/>
                </a:lnTo>
                <a:lnTo>
                  <a:pt x="1912867" y="845872"/>
                </a:lnTo>
                <a:lnTo>
                  <a:pt x="1907785" y="830625"/>
                </a:lnTo>
                <a:lnTo>
                  <a:pt x="1902704" y="814743"/>
                </a:lnTo>
                <a:lnTo>
                  <a:pt x="1896670" y="799497"/>
                </a:lnTo>
                <a:lnTo>
                  <a:pt x="1890636" y="784250"/>
                </a:lnTo>
                <a:lnTo>
                  <a:pt x="1883967" y="768686"/>
                </a:lnTo>
                <a:lnTo>
                  <a:pt x="1877298" y="753757"/>
                </a:lnTo>
                <a:lnTo>
                  <a:pt x="1870629" y="738510"/>
                </a:lnTo>
                <a:lnTo>
                  <a:pt x="1863325" y="723899"/>
                </a:lnTo>
                <a:lnTo>
                  <a:pt x="1855703" y="708970"/>
                </a:lnTo>
                <a:lnTo>
                  <a:pt x="1847763" y="694358"/>
                </a:lnTo>
                <a:lnTo>
                  <a:pt x="1839506" y="679747"/>
                </a:lnTo>
                <a:lnTo>
                  <a:pt x="1830932" y="665135"/>
                </a:lnTo>
                <a:lnTo>
                  <a:pt x="1822357" y="650524"/>
                </a:lnTo>
                <a:lnTo>
                  <a:pt x="1813147" y="636548"/>
                </a:lnTo>
                <a:lnTo>
                  <a:pt x="1803620" y="622572"/>
                </a:lnTo>
                <a:lnTo>
                  <a:pt x="1793775" y="608913"/>
                </a:lnTo>
                <a:lnTo>
                  <a:pt x="1783613" y="595255"/>
                </a:lnTo>
                <a:lnTo>
                  <a:pt x="1773450" y="581279"/>
                </a:lnTo>
                <a:lnTo>
                  <a:pt x="1762653" y="567938"/>
                </a:lnTo>
                <a:lnTo>
                  <a:pt x="1751855" y="554915"/>
                </a:lnTo>
                <a:lnTo>
                  <a:pt x="1740422" y="541892"/>
                </a:lnTo>
                <a:lnTo>
                  <a:pt x="1728672" y="528868"/>
                </a:lnTo>
                <a:lnTo>
                  <a:pt x="1716604" y="516481"/>
                </a:lnTo>
                <a:lnTo>
                  <a:pt x="1704536" y="503775"/>
                </a:lnTo>
                <a:lnTo>
                  <a:pt x="1694374" y="493611"/>
                </a:lnTo>
                <a:lnTo>
                  <a:pt x="1683576" y="483764"/>
                </a:lnTo>
                <a:lnTo>
                  <a:pt x="1673414" y="473917"/>
                </a:lnTo>
                <a:lnTo>
                  <a:pt x="1662298" y="464388"/>
                </a:lnTo>
                <a:lnTo>
                  <a:pt x="1651818" y="455176"/>
                </a:lnTo>
                <a:lnTo>
                  <a:pt x="1640703" y="445965"/>
                </a:lnTo>
                <a:lnTo>
                  <a:pt x="1629270" y="437071"/>
                </a:lnTo>
                <a:lnTo>
                  <a:pt x="1618155" y="428177"/>
                </a:lnTo>
                <a:lnTo>
                  <a:pt x="1607040" y="419918"/>
                </a:lnTo>
                <a:lnTo>
                  <a:pt x="1594972" y="411342"/>
                </a:lnTo>
                <a:lnTo>
                  <a:pt x="1583539" y="403401"/>
                </a:lnTo>
                <a:lnTo>
                  <a:pt x="1571789" y="395460"/>
                </a:lnTo>
                <a:lnTo>
                  <a:pt x="1559721" y="387519"/>
                </a:lnTo>
                <a:lnTo>
                  <a:pt x="1547971" y="380213"/>
                </a:lnTo>
                <a:lnTo>
                  <a:pt x="1535585" y="372590"/>
                </a:lnTo>
                <a:lnTo>
                  <a:pt x="1522882" y="365602"/>
                </a:lnTo>
                <a:lnTo>
                  <a:pt x="1510814" y="358296"/>
                </a:lnTo>
                <a:lnTo>
                  <a:pt x="1498111" y="351626"/>
                </a:lnTo>
                <a:lnTo>
                  <a:pt x="1485726" y="345591"/>
                </a:lnTo>
                <a:lnTo>
                  <a:pt x="1472705" y="339238"/>
                </a:lnTo>
                <a:lnTo>
                  <a:pt x="1460002" y="332885"/>
                </a:lnTo>
                <a:lnTo>
                  <a:pt x="1446981" y="326850"/>
                </a:lnTo>
                <a:lnTo>
                  <a:pt x="1433961" y="321450"/>
                </a:lnTo>
                <a:lnTo>
                  <a:pt x="1420622" y="316051"/>
                </a:lnTo>
                <a:lnTo>
                  <a:pt x="1407284" y="310651"/>
                </a:lnTo>
                <a:lnTo>
                  <a:pt x="1394263" y="305568"/>
                </a:lnTo>
                <a:lnTo>
                  <a:pt x="1380608" y="300804"/>
                </a:lnTo>
                <a:lnTo>
                  <a:pt x="1367269" y="296674"/>
                </a:lnTo>
                <a:lnTo>
                  <a:pt x="1353614" y="292228"/>
                </a:lnTo>
                <a:lnTo>
                  <a:pt x="1339958" y="288416"/>
                </a:lnTo>
                <a:lnTo>
                  <a:pt x="1326302" y="284287"/>
                </a:lnTo>
                <a:lnTo>
                  <a:pt x="1312329" y="280793"/>
                </a:lnTo>
                <a:lnTo>
                  <a:pt x="1286287" y="274440"/>
                </a:lnTo>
                <a:lnTo>
                  <a:pt x="1259928" y="269358"/>
                </a:lnTo>
                <a:lnTo>
                  <a:pt x="1234205" y="264593"/>
                </a:lnTo>
                <a:lnTo>
                  <a:pt x="1207528" y="261099"/>
                </a:lnTo>
                <a:lnTo>
                  <a:pt x="1181169" y="258558"/>
                </a:lnTo>
                <a:lnTo>
                  <a:pt x="1155446" y="256334"/>
                </a:lnTo>
                <a:lnTo>
                  <a:pt x="1129087" y="255381"/>
                </a:lnTo>
                <a:lnTo>
                  <a:pt x="1102410" y="254746"/>
                </a:lnTo>
                <a:lnTo>
                  <a:pt x="1076687" y="255699"/>
                </a:lnTo>
                <a:lnTo>
                  <a:pt x="1050328" y="256970"/>
                </a:lnTo>
                <a:lnTo>
                  <a:pt x="1024286" y="258875"/>
                </a:lnTo>
                <a:lnTo>
                  <a:pt x="998245" y="261417"/>
                </a:lnTo>
                <a:lnTo>
                  <a:pt x="972204" y="265546"/>
                </a:lnTo>
                <a:lnTo>
                  <a:pt x="946798" y="269993"/>
                </a:lnTo>
                <a:lnTo>
                  <a:pt x="921074" y="275075"/>
                </a:lnTo>
                <a:lnTo>
                  <a:pt x="895350" y="280793"/>
                </a:lnTo>
                <a:lnTo>
                  <a:pt x="947750" y="62257"/>
                </a:lnTo>
                <a:lnTo>
                  <a:pt x="960453" y="9847"/>
                </a:lnTo>
                <a:lnTo>
                  <a:pt x="986177" y="6670"/>
                </a:lnTo>
                <a:lnTo>
                  <a:pt x="1011583" y="4129"/>
                </a:lnTo>
                <a:lnTo>
                  <a:pt x="1037625" y="2541"/>
                </a:lnTo>
                <a:lnTo>
                  <a:pt x="1063666" y="953"/>
                </a:lnTo>
                <a:lnTo>
                  <a:pt x="1089072" y="635"/>
                </a:lnTo>
                <a:lnTo>
                  <a:pt x="111511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58" name="Google Shape;458;p25"/>
          <p:cNvGrpSpPr/>
          <p:nvPr/>
        </p:nvGrpSpPr>
        <p:grpSpPr>
          <a:xfrm>
            <a:off x="4660156" y="2321698"/>
            <a:ext cx="541371" cy="380102"/>
            <a:chOff x="2409665" y="939861"/>
            <a:chExt cx="5638961" cy="3959164"/>
          </a:xfrm>
        </p:grpSpPr>
        <p:sp>
          <p:nvSpPr>
            <p:cNvPr id="459" name="Google Shape;459;p25"/>
            <p:cNvSpPr/>
            <p:nvPr/>
          </p:nvSpPr>
          <p:spPr>
            <a:xfrm>
              <a:off x="3884040" y="1024462"/>
              <a:ext cx="2680685" cy="3874563"/>
            </a:xfrm>
            <a:custGeom>
              <a:rect b="b" l="l" r="r" t="t"/>
              <a:pathLst>
                <a:path extrusionOk="0" h="3874563" w="2680685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2409665" y="939861"/>
              <a:ext cx="1914686" cy="2767416"/>
            </a:xfrm>
            <a:custGeom>
              <a:rect b="b" l="l" r="r" t="t"/>
              <a:pathLst>
                <a:path extrusionOk="0" h="3874563" w="2680685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61" name="Google Shape;461;p25"/>
            <p:cNvSpPr/>
            <p:nvPr/>
          </p:nvSpPr>
          <p:spPr>
            <a:xfrm>
              <a:off x="6133940" y="939861"/>
              <a:ext cx="1914686" cy="2767416"/>
            </a:xfrm>
            <a:custGeom>
              <a:rect b="b" l="l" r="r" t="t"/>
              <a:pathLst>
                <a:path extrusionOk="0" h="3874563" w="2680685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62" name="Google Shape;462;p25"/>
          <p:cNvSpPr/>
          <p:nvPr/>
        </p:nvSpPr>
        <p:spPr>
          <a:xfrm>
            <a:off x="7022730" y="4677193"/>
            <a:ext cx="479258" cy="411373"/>
          </a:xfrm>
          <a:custGeom>
            <a:rect b="b" l="l" r="r" t="t"/>
            <a:pathLst>
              <a:path extrusionOk="0" h="144" w="154">
                <a:moveTo>
                  <a:pt x="104" y="69"/>
                </a:moveTo>
                <a:cubicBezTo>
                  <a:pt x="107" y="69"/>
                  <a:pt x="110" y="68"/>
                  <a:pt x="115" y="66"/>
                </a:cubicBezTo>
                <a:cubicBezTo>
                  <a:pt x="154" y="54"/>
                  <a:pt x="149" y="6"/>
                  <a:pt x="14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0"/>
                  <a:pt x="119" y="0"/>
                  <a:pt x="11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0" y="54"/>
                  <a:pt x="39" y="66"/>
                </a:cubicBezTo>
                <a:cubicBezTo>
                  <a:pt x="43" y="67"/>
                  <a:pt x="47" y="69"/>
                  <a:pt x="50" y="69"/>
                </a:cubicBezTo>
                <a:cubicBezTo>
                  <a:pt x="56" y="76"/>
                  <a:pt x="63" y="82"/>
                  <a:pt x="71" y="83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1" y="127"/>
                  <a:pt x="35" y="135"/>
                  <a:pt x="35" y="144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9" y="135"/>
                  <a:pt x="103" y="127"/>
                  <a:pt x="83" y="126"/>
                </a:cubicBezTo>
                <a:cubicBezTo>
                  <a:pt x="83" y="83"/>
                  <a:pt x="83" y="83"/>
                  <a:pt x="83" y="83"/>
                </a:cubicBezTo>
                <a:cubicBezTo>
                  <a:pt x="91" y="82"/>
                  <a:pt x="98" y="77"/>
                  <a:pt x="104" y="69"/>
                </a:cubicBezTo>
                <a:moveTo>
                  <a:pt x="119" y="26"/>
                </a:moveTo>
                <a:cubicBezTo>
                  <a:pt x="119" y="12"/>
                  <a:pt x="119" y="12"/>
                  <a:pt x="11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3" y="24"/>
                  <a:pt x="140" y="52"/>
                  <a:pt x="113" y="60"/>
                </a:cubicBezTo>
                <a:cubicBezTo>
                  <a:pt x="112" y="61"/>
                  <a:pt x="111" y="61"/>
                  <a:pt x="109" y="62"/>
                </a:cubicBezTo>
                <a:cubicBezTo>
                  <a:pt x="115" y="51"/>
                  <a:pt x="119" y="38"/>
                  <a:pt x="119" y="26"/>
                </a:cubicBezTo>
                <a:close/>
                <a:moveTo>
                  <a:pt x="41" y="60"/>
                </a:moveTo>
                <a:cubicBezTo>
                  <a:pt x="14" y="52"/>
                  <a:pt x="11" y="24"/>
                  <a:pt x="1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38"/>
                  <a:pt x="39" y="51"/>
                  <a:pt x="45" y="62"/>
                </a:cubicBezTo>
                <a:cubicBezTo>
                  <a:pt x="43" y="61"/>
                  <a:pt x="42" y="61"/>
                  <a:pt x="41" y="60"/>
                </a:cubicBezTo>
                <a:moveTo>
                  <a:pt x="77" y="53"/>
                </a:moveTo>
                <a:cubicBezTo>
                  <a:pt x="58" y="66"/>
                  <a:pt x="58" y="66"/>
                  <a:pt x="58" y="66"/>
                </a:cubicBezTo>
                <a:cubicBezTo>
                  <a:pt x="65" y="44"/>
                  <a:pt x="65" y="44"/>
                  <a:pt x="65" y="44"/>
                </a:cubicBezTo>
                <a:cubicBezTo>
                  <a:pt x="47" y="31"/>
                  <a:pt x="47" y="31"/>
                  <a:pt x="47" y="31"/>
                </a:cubicBezTo>
                <a:cubicBezTo>
                  <a:pt x="70" y="30"/>
                  <a:pt x="70" y="30"/>
                  <a:pt x="70" y="30"/>
                </a:cubicBezTo>
                <a:cubicBezTo>
                  <a:pt x="77" y="9"/>
                  <a:pt x="77" y="9"/>
                  <a:pt x="77" y="9"/>
                </a:cubicBezTo>
                <a:cubicBezTo>
                  <a:pt x="84" y="30"/>
                  <a:pt x="84" y="30"/>
                  <a:pt x="84" y="30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89" y="44"/>
                  <a:pt x="89" y="44"/>
                  <a:pt x="89" y="44"/>
                </a:cubicBezTo>
                <a:cubicBezTo>
                  <a:pt x="96" y="66"/>
                  <a:pt x="96" y="66"/>
                  <a:pt x="96" y="66"/>
                </a:cubicBezTo>
                <a:lnTo>
                  <a:pt x="77" y="5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3" name="Google Shape;463;p25"/>
          <p:cNvSpPr txBox="1"/>
          <p:nvPr/>
        </p:nvSpPr>
        <p:spPr>
          <a:xfrm>
            <a:off x="5579335" y="3281816"/>
            <a:ext cx="103453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40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4" name="Google Shape;464;p25"/>
          <p:cNvSpPr txBox="1"/>
          <p:nvPr/>
        </p:nvSpPr>
        <p:spPr>
          <a:xfrm>
            <a:off x="382024" y="246592"/>
            <a:ext cx="1742785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665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6"/>
          <p:cNvSpPr/>
          <p:nvPr/>
        </p:nvSpPr>
        <p:spPr>
          <a:xfrm>
            <a:off x="4474210" y="4371975"/>
            <a:ext cx="678180" cy="74041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0" name="Google Shape;470;p26"/>
          <p:cNvSpPr/>
          <p:nvPr/>
        </p:nvSpPr>
        <p:spPr>
          <a:xfrm>
            <a:off x="1852933" y="1617687"/>
            <a:ext cx="829826" cy="82982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1" name="Google Shape;471;p26"/>
          <p:cNvSpPr/>
          <p:nvPr/>
        </p:nvSpPr>
        <p:spPr>
          <a:xfrm>
            <a:off x="1281297" y="3466776"/>
            <a:ext cx="770088" cy="770088"/>
          </a:xfrm>
          <a:prstGeom prst="ellipse">
            <a:avLst/>
          </a:prstGeom>
          <a:solidFill>
            <a:srgbClr val="7E7E7E"/>
          </a:solidFill>
          <a:ln>
            <a:noFill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2" name="Google Shape;472;p26"/>
          <p:cNvSpPr/>
          <p:nvPr/>
        </p:nvSpPr>
        <p:spPr>
          <a:xfrm>
            <a:off x="4051464" y="1546226"/>
            <a:ext cx="729411" cy="729411"/>
          </a:xfrm>
          <a:prstGeom prst="ellipse">
            <a:avLst/>
          </a:prstGeom>
          <a:solidFill>
            <a:srgbClr val="7E7E7E"/>
          </a:solidFill>
          <a:ln>
            <a:noFill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3" name="Google Shape;473;p26"/>
          <p:cNvSpPr/>
          <p:nvPr/>
        </p:nvSpPr>
        <p:spPr>
          <a:xfrm>
            <a:off x="2578223" y="3993556"/>
            <a:ext cx="1120554" cy="1120554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4" name="Google Shape;474;p26"/>
          <p:cNvSpPr/>
          <p:nvPr/>
        </p:nvSpPr>
        <p:spPr>
          <a:xfrm>
            <a:off x="4652145" y="3823999"/>
            <a:ext cx="822601" cy="822601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5" name="Google Shape;475;p26"/>
          <p:cNvSpPr/>
          <p:nvPr/>
        </p:nvSpPr>
        <p:spPr>
          <a:xfrm>
            <a:off x="2551559" y="1880265"/>
            <a:ext cx="2568292" cy="2568292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BFBFBF"/>
              </a:gs>
            </a:gsLst>
            <a:lin ang="13500000" scaled="0"/>
          </a:gra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 dir="2700000" dist="2032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6" name="Google Shape;476;p26"/>
          <p:cNvSpPr txBox="1"/>
          <p:nvPr/>
        </p:nvSpPr>
        <p:spPr>
          <a:xfrm>
            <a:off x="3334607" y="2401662"/>
            <a:ext cx="10021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03</a:t>
            </a:r>
            <a:endParaRPr/>
          </a:p>
        </p:txBody>
      </p:sp>
      <p:sp>
        <p:nvSpPr>
          <p:cNvPr id="477" name="Google Shape;477;p26"/>
          <p:cNvSpPr txBox="1"/>
          <p:nvPr/>
        </p:nvSpPr>
        <p:spPr>
          <a:xfrm>
            <a:off x="2662346" y="3428974"/>
            <a:ext cx="23467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PREFACE</a:t>
            </a:r>
            <a:endParaRPr/>
          </a:p>
        </p:txBody>
      </p:sp>
      <p:sp>
        <p:nvSpPr>
          <p:cNvPr id="478" name="Google Shape;478;p26"/>
          <p:cNvSpPr txBox="1"/>
          <p:nvPr/>
        </p:nvSpPr>
        <p:spPr>
          <a:xfrm>
            <a:off x="5285071" y="2554605"/>
            <a:ext cx="6477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LEMON</a:t>
            </a:r>
            <a:endParaRPr b="1" sz="48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9" name="Google Shape;479;p26"/>
          <p:cNvSpPr txBox="1"/>
          <p:nvPr/>
        </p:nvSpPr>
        <p:spPr>
          <a:xfrm>
            <a:off x="5350687" y="3513456"/>
            <a:ext cx="6411384" cy="37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65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865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480" name="Google Shape;480;p26"/>
          <p:cNvCxnSpPr/>
          <p:nvPr/>
        </p:nvCxnSpPr>
        <p:spPr>
          <a:xfrm>
            <a:off x="5474335" y="3429000"/>
            <a:ext cx="5429885" cy="0"/>
          </a:xfrm>
          <a:prstGeom prst="straightConnector1">
            <a:avLst/>
          </a:prstGeom>
          <a:noFill/>
          <a:ln cap="flat" cmpd="sng" w="19050">
            <a:solidFill>
              <a:srgbClr val="10096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7"/>
          <p:cNvSpPr/>
          <p:nvPr/>
        </p:nvSpPr>
        <p:spPr>
          <a:xfrm>
            <a:off x="1731769" y="3650622"/>
            <a:ext cx="8729663" cy="0"/>
          </a:xfrm>
          <a:custGeom>
            <a:rect b="b" l="l" r="r" t="t"/>
            <a:pathLst>
              <a:path extrusionOk="0" h="120000" w="24000">
                <a:moveTo>
                  <a:pt x="0" y="0"/>
                </a:moveTo>
                <a:cubicBezTo>
                  <a:pt x="24000" y="0"/>
                  <a:pt x="24000" y="0"/>
                  <a:pt x="24000" y="0"/>
                </a:cubicBezTo>
              </a:path>
            </a:pathLst>
          </a:custGeom>
          <a:noFill/>
          <a:ln cap="flat" cmpd="sng" w="12700">
            <a:solidFill>
              <a:srgbClr val="2421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6" name="Google Shape;486;p27"/>
          <p:cNvSpPr/>
          <p:nvPr/>
        </p:nvSpPr>
        <p:spPr>
          <a:xfrm>
            <a:off x="1731769" y="3966535"/>
            <a:ext cx="2909888" cy="1747838"/>
          </a:xfrm>
          <a:custGeom>
            <a:rect b="b" l="l" r="r" t="t"/>
            <a:pathLst>
              <a:path extrusionOk="0" h="4800" w="8000">
                <a:moveTo>
                  <a:pt x="0" y="4800"/>
                </a:moveTo>
                <a:lnTo>
                  <a:pt x="8000" y="4800"/>
                </a:lnTo>
                <a:lnTo>
                  <a:pt x="8000" y="0"/>
                </a:lnTo>
                <a:cubicBezTo>
                  <a:pt x="4948" y="0"/>
                  <a:pt x="3053" y="0"/>
                  <a:pt x="0" y="0"/>
                </a:cubicBezTo>
                <a:lnTo>
                  <a:pt x="0" y="4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52400" rotWithShape="0" algn="tl" dir="2700000" dist="101600">
              <a:srgbClr val="000000">
                <a:alpha val="4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7" name="Google Shape;487;p27"/>
          <p:cNvSpPr/>
          <p:nvPr/>
        </p:nvSpPr>
        <p:spPr>
          <a:xfrm>
            <a:off x="4641657" y="1586872"/>
            <a:ext cx="2909888" cy="1746250"/>
          </a:xfrm>
          <a:custGeom>
            <a:rect b="b" l="l" r="r" t="t"/>
            <a:pathLst>
              <a:path extrusionOk="0" h="4800" w="8000">
                <a:moveTo>
                  <a:pt x="0" y="4800"/>
                </a:moveTo>
                <a:cubicBezTo>
                  <a:pt x="3053" y="4800"/>
                  <a:pt x="4948" y="4800"/>
                  <a:pt x="8000" y="4800"/>
                </a:cubicBezTo>
                <a:lnTo>
                  <a:pt x="8000" y="0"/>
                </a:lnTo>
                <a:lnTo>
                  <a:pt x="0" y="0"/>
                </a:lnTo>
                <a:lnTo>
                  <a:pt x="0" y="48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52400" rotWithShape="0" algn="tl" dir="2700000" dist="101600">
              <a:srgbClr val="000000">
                <a:alpha val="4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8" name="Google Shape;488;p27"/>
          <p:cNvSpPr/>
          <p:nvPr/>
        </p:nvSpPr>
        <p:spPr>
          <a:xfrm>
            <a:off x="7551544" y="3966535"/>
            <a:ext cx="2909888" cy="1747838"/>
          </a:xfrm>
          <a:custGeom>
            <a:rect b="b" l="l" r="r" t="t"/>
            <a:pathLst>
              <a:path extrusionOk="0" h="4800" w="8000">
                <a:moveTo>
                  <a:pt x="0" y="4800"/>
                </a:moveTo>
                <a:lnTo>
                  <a:pt x="8000" y="4800"/>
                </a:lnTo>
                <a:lnTo>
                  <a:pt x="8000" y="0"/>
                </a:lnTo>
                <a:cubicBezTo>
                  <a:pt x="4948" y="0"/>
                  <a:pt x="3053" y="0"/>
                  <a:pt x="0" y="0"/>
                </a:cubicBezTo>
                <a:lnTo>
                  <a:pt x="0" y="48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52400" rotWithShape="0" algn="tl" dir="2700000" dist="101600">
              <a:srgbClr val="000000">
                <a:alpha val="4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9" name="Google Shape;489;p27"/>
          <p:cNvSpPr/>
          <p:nvPr/>
        </p:nvSpPr>
        <p:spPr>
          <a:xfrm>
            <a:off x="3098607" y="3563310"/>
            <a:ext cx="174625" cy="174625"/>
          </a:xfrm>
          <a:prstGeom prst="ellipse">
            <a:avLst/>
          </a:prstGeom>
          <a:noFill/>
          <a:ln cap="flat" cmpd="sng" w="36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0" name="Google Shape;490;p27"/>
          <p:cNvSpPr/>
          <p:nvPr/>
        </p:nvSpPr>
        <p:spPr>
          <a:xfrm>
            <a:off x="4597207" y="3606172"/>
            <a:ext cx="87313" cy="87313"/>
          </a:xfrm>
          <a:prstGeom prst="ellipse">
            <a:avLst/>
          </a:prstGeom>
          <a:solidFill>
            <a:srgbClr val="24211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1" name="Google Shape;491;p27"/>
          <p:cNvSpPr/>
          <p:nvPr/>
        </p:nvSpPr>
        <p:spPr>
          <a:xfrm>
            <a:off x="7508682" y="3606172"/>
            <a:ext cx="87313" cy="87313"/>
          </a:xfrm>
          <a:prstGeom prst="ellipse">
            <a:avLst/>
          </a:prstGeom>
          <a:solidFill>
            <a:srgbClr val="24211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2" name="Google Shape;492;p27"/>
          <p:cNvSpPr/>
          <p:nvPr/>
        </p:nvSpPr>
        <p:spPr>
          <a:xfrm>
            <a:off x="6008494" y="3563310"/>
            <a:ext cx="174625" cy="174625"/>
          </a:xfrm>
          <a:prstGeom prst="ellipse">
            <a:avLst/>
          </a:prstGeom>
          <a:noFill/>
          <a:ln cap="flat" cmpd="sng" w="365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3" name="Google Shape;493;p27"/>
          <p:cNvSpPr/>
          <p:nvPr/>
        </p:nvSpPr>
        <p:spPr>
          <a:xfrm>
            <a:off x="8919969" y="3563310"/>
            <a:ext cx="174625" cy="174625"/>
          </a:xfrm>
          <a:prstGeom prst="ellipse">
            <a:avLst/>
          </a:prstGeom>
          <a:noFill/>
          <a:ln cap="flat" cmpd="sng" w="365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4" name="Google Shape;494;p27"/>
          <p:cNvSpPr/>
          <p:nvPr/>
        </p:nvSpPr>
        <p:spPr>
          <a:xfrm>
            <a:off x="3043044" y="3823660"/>
            <a:ext cx="287338" cy="142875"/>
          </a:xfrm>
          <a:custGeom>
            <a:rect b="b" l="l" r="r" t="t"/>
            <a:pathLst>
              <a:path extrusionOk="0" h="394" w="789">
                <a:moveTo>
                  <a:pt x="0" y="394"/>
                </a:moveTo>
                <a:lnTo>
                  <a:pt x="394" y="0"/>
                </a:lnTo>
                <a:lnTo>
                  <a:pt x="789" y="394"/>
                </a:lnTo>
                <a:lnTo>
                  <a:pt x="0" y="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5" name="Google Shape;495;p27"/>
          <p:cNvSpPr/>
          <p:nvPr/>
        </p:nvSpPr>
        <p:spPr>
          <a:xfrm>
            <a:off x="8862819" y="3823660"/>
            <a:ext cx="287338" cy="142875"/>
          </a:xfrm>
          <a:custGeom>
            <a:rect b="b" l="l" r="r" t="t"/>
            <a:pathLst>
              <a:path extrusionOk="0" h="394" w="789">
                <a:moveTo>
                  <a:pt x="0" y="394"/>
                </a:moveTo>
                <a:lnTo>
                  <a:pt x="394" y="0"/>
                </a:lnTo>
                <a:lnTo>
                  <a:pt x="789" y="394"/>
                </a:lnTo>
                <a:lnTo>
                  <a:pt x="0" y="3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6" name="Google Shape;496;p27"/>
          <p:cNvSpPr/>
          <p:nvPr/>
        </p:nvSpPr>
        <p:spPr>
          <a:xfrm>
            <a:off x="5952932" y="3333122"/>
            <a:ext cx="287338" cy="142875"/>
          </a:xfrm>
          <a:custGeom>
            <a:rect b="b" l="l" r="r" t="t"/>
            <a:pathLst>
              <a:path extrusionOk="0" h="394" w="789">
                <a:moveTo>
                  <a:pt x="0" y="0"/>
                </a:moveTo>
                <a:lnTo>
                  <a:pt x="394" y="394"/>
                </a:lnTo>
                <a:lnTo>
                  <a:pt x="78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7" name="Google Shape;497;p27"/>
          <p:cNvSpPr/>
          <p:nvPr/>
        </p:nvSpPr>
        <p:spPr>
          <a:xfrm>
            <a:off x="1687319" y="3606172"/>
            <a:ext cx="87313" cy="87313"/>
          </a:xfrm>
          <a:prstGeom prst="ellipse">
            <a:avLst/>
          </a:prstGeom>
          <a:solidFill>
            <a:srgbClr val="24211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8" name="Google Shape;498;p27"/>
          <p:cNvSpPr/>
          <p:nvPr/>
        </p:nvSpPr>
        <p:spPr>
          <a:xfrm>
            <a:off x="10418569" y="3606172"/>
            <a:ext cx="87313" cy="87313"/>
          </a:xfrm>
          <a:prstGeom prst="ellipse">
            <a:avLst/>
          </a:prstGeom>
          <a:solidFill>
            <a:srgbClr val="24211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9" name="Google Shape;499;p27"/>
          <p:cNvSpPr/>
          <p:nvPr/>
        </p:nvSpPr>
        <p:spPr>
          <a:xfrm>
            <a:off x="1653743" y="2380572"/>
            <a:ext cx="28284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00" name="Google Shape;500;p27"/>
          <p:cNvSpPr/>
          <p:nvPr/>
        </p:nvSpPr>
        <p:spPr>
          <a:xfrm>
            <a:off x="1653743" y="2036380"/>
            <a:ext cx="28284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01</a:t>
            </a:r>
            <a:endParaRPr b="1" sz="16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01" name="Google Shape;501;p27"/>
          <p:cNvSpPr/>
          <p:nvPr/>
        </p:nvSpPr>
        <p:spPr>
          <a:xfrm>
            <a:off x="7762609" y="2380572"/>
            <a:ext cx="28284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02" name="Google Shape;502;p27"/>
          <p:cNvSpPr/>
          <p:nvPr/>
        </p:nvSpPr>
        <p:spPr>
          <a:xfrm>
            <a:off x="7762609" y="2036380"/>
            <a:ext cx="28284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03</a:t>
            </a:r>
            <a:endParaRPr b="1" sz="16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03" name="Google Shape;503;p27"/>
          <p:cNvSpPr/>
          <p:nvPr/>
        </p:nvSpPr>
        <p:spPr>
          <a:xfrm>
            <a:off x="4708181" y="4361773"/>
            <a:ext cx="28284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04" name="Google Shape;504;p27"/>
          <p:cNvSpPr/>
          <p:nvPr/>
        </p:nvSpPr>
        <p:spPr>
          <a:xfrm>
            <a:off x="4708181" y="4017581"/>
            <a:ext cx="28284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02</a:t>
            </a:r>
            <a:endParaRPr b="1" sz="16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05" name="Google Shape;505;p27"/>
          <p:cNvSpPr txBox="1"/>
          <p:nvPr/>
        </p:nvSpPr>
        <p:spPr>
          <a:xfrm>
            <a:off x="382024" y="246592"/>
            <a:ext cx="1742785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665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8"/>
          <p:cNvSpPr/>
          <p:nvPr/>
        </p:nvSpPr>
        <p:spPr>
          <a:xfrm>
            <a:off x="4491313" y="1994889"/>
            <a:ext cx="1571126" cy="1571534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0" y="120000"/>
                </a:lnTo>
                <a:cubicBezTo>
                  <a:pt x="0" y="53726"/>
                  <a:pt x="53726" y="0"/>
                  <a:pt x="120000" y="0"/>
                </a:cubicBezTo>
                <a:lnTo>
                  <a:pt x="120000" y="120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8"/>
          <p:cNvSpPr/>
          <p:nvPr/>
        </p:nvSpPr>
        <p:spPr>
          <a:xfrm rot="5400000">
            <a:off x="6130556" y="1984840"/>
            <a:ext cx="1571534" cy="1571126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0" y="120000"/>
                </a:lnTo>
                <a:cubicBezTo>
                  <a:pt x="0" y="53726"/>
                  <a:pt x="53726" y="0"/>
                  <a:pt x="120000" y="0"/>
                </a:cubicBezTo>
                <a:lnTo>
                  <a:pt x="120000" y="1200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8"/>
          <p:cNvSpPr/>
          <p:nvPr/>
        </p:nvSpPr>
        <p:spPr>
          <a:xfrm rot="-5400000">
            <a:off x="4491109" y="3624762"/>
            <a:ext cx="1571534" cy="1571126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0" y="120000"/>
                </a:lnTo>
                <a:cubicBezTo>
                  <a:pt x="0" y="53726"/>
                  <a:pt x="53726" y="0"/>
                  <a:pt x="120000" y="0"/>
                </a:cubicBezTo>
                <a:lnTo>
                  <a:pt x="120000" y="1200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8"/>
          <p:cNvSpPr/>
          <p:nvPr/>
        </p:nvSpPr>
        <p:spPr>
          <a:xfrm rot="10800000">
            <a:off x="6130761" y="3624557"/>
            <a:ext cx="1571126" cy="1571534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0" y="120000"/>
                </a:lnTo>
                <a:cubicBezTo>
                  <a:pt x="0" y="53726"/>
                  <a:pt x="53726" y="0"/>
                  <a:pt x="120000" y="0"/>
                </a:cubicBezTo>
                <a:lnTo>
                  <a:pt x="120000" y="12000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4" name="Google Shape;514;p28"/>
          <p:cNvCxnSpPr/>
          <p:nvPr/>
        </p:nvCxnSpPr>
        <p:spPr>
          <a:xfrm>
            <a:off x="1671080" y="2328150"/>
            <a:ext cx="2787653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dash"/>
            <a:miter lim="800000"/>
            <a:headEnd len="med" w="med" type="diamond"/>
            <a:tailEnd len="med" w="med" type="diamond"/>
          </a:ln>
        </p:spPr>
      </p:cxnSp>
      <p:sp>
        <p:nvSpPr>
          <p:cNvPr id="515" name="Google Shape;515;p28"/>
          <p:cNvSpPr txBox="1"/>
          <p:nvPr/>
        </p:nvSpPr>
        <p:spPr>
          <a:xfrm>
            <a:off x="1547510" y="2397418"/>
            <a:ext cx="284075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16" name="Google Shape;516;p28"/>
          <p:cNvSpPr txBox="1"/>
          <p:nvPr/>
        </p:nvSpPr>
        <p:spPr>
          <a:xfrm>
            <a:off x="1547510" y="1858081"/>
            <a:ext cx="198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OPTION 01</a:t>
            </a:r>
            <a:endParaRPr b="1" sz="20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517" name="Google Shape;517;p28"/>
          <p:cNvCxnSpPr/>
          <p:nvPr/>
        </p:nvCxnSpPr>
        <p:spPr>
          <a:xfrm>
            <a:off x="1671080" y="4432352"/>
            <a:ext cx="2787653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dash"/>
            <a:miter lim="800000"/>
            <a:headEnd len="med" w="med" type="diamond"/>
            <a:tailEnd len="med" w="med" type="diamond"/>
          </a:ln>
        </p:spPr>
      </p:cxnSp>
      <p:sp>
        <p:nvSpPr>
          <p:cNvPr id="518" name="Google Shape;518;p28"/>
          <p:cNvSpPr txBox="1"/>
          <p:nvPr/>
        </p:nvSpPr>
        <p:spPr>
          <a:xfrm>
            <a:off x="1547510" y="4501620"/>
            <a:ext cx="284075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19" name="Google Shape;519;p28"/>
          <p:cNvSpPr txBox="1"/>
          <p:nvPr/>
        </p:nvSpPr>
        <p:spPr>
          <a:xfrm>
            <a:off x="1547510" y="3962283"/>
            <a:ext cx="198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OPTION 03</a:t>
            </a:r>
            <a:endParaRPr b="1" sz="20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520" name="Google Shape;520;p28"/>
          <p:cNvCxnSpPr/>
          <p:nvPr/>
        </p:nvCxnSpPr>
        <p:spPr>
          <a:xfrm rot="10800000">
            <a:off x="7735056" y="2328150"/>
            <a:ext cx="2787653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dash"/>
            <a:miter lim="800000"/>
            <a:headEnd len="med" w="med" type="diamond"/>
            <a:tailEnd len="med" w="med" type="diamond"/>
          </a:ln>
        </p:spPr>
      </p:cxnSp>
      <p:sp>
        <p:nvSpPr>
          <p:cNvPr id="521" name="Google Shape;521;p28"/>
          <p:cNvSpPr txBox="1"/>
          <p:nvPr/>
        </p:nvSpPr>
        <p:spPr>
          <a:xfrm flipH="1">
            <a:off x="7805525" y="2397418"/>
            <a:ext cx="284075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22" name="Google Shape;522;p28"/>
          <p:cNvSpPr txBox="1"/>
          <p:nvPr/>
        </p:nvSpPr>
        <p:spPr>
          <a:xfrm flipH="1">
            <a:off x="8666279" y="1858081"/>
            <a:ext cx="198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OPTION 02</a:t>
            </a:r>
            <a:endParaRPr b="1" sz="20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523" name="Google Shape;523;p28"/>
          <p:cNvCxnSpPr/>
          <p:nvPr/>
        </p:nvCxnSpPr>
        <p:spPr>
          <a:xfrm rot="10800000">
            <a:off x="7735056" y="4432352"/>
            <a:ext cx="2787653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dash"/>
            <a:miter lim="800000"/>
            <a:headEnd len="med" w="med" type="diamond"/>
            <a:tailEnd len="med" w="med" type="diamond"/>
          </a:ln>
        </p:spPr>
      </p:cxnSp>
      <p:sp>
        <p:nvSpPr>
          <p:cNvPr id="524" name="Google Shape;524;p28"/>
          <p:cNvSpPr txBox="1"/>
          <p:nvPr/>
        </p:nvSpPr>
        <p:spPr>
          <a:xfrm flipH="1">
            <a:off x="7805525" y="4501620"/>
            <a:ext cx="284075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25" name="Google Shape;525;p28"/>
          <p:cNvSpPr txBox="1"/>
          <p:nvPr/>
        </p:nvSpPr>
        <p:spPr>
          <a:xfrm flipH="1">
            <a:off x="8666279" y="3962283"/>
            <a:ext cx="198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OPTION 04</a:t>
            </a:r>
            <a:endParaRPr b="1" sz="20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526" name="Google Shape;526;p28"/>
          <p:cNvGrpSpPr/>
          <p:nvPr/>
        </p:nvGrpSpPr>
        <p:grpSpPr>
          <a:xfrm>
            <a:off x="770346" y="4219842"/>
            <a:ext cx="764860" cy="765060"/>
            <a:chOff x="769746" y="4058478"/>
            <a:chExt cx="764860" cy="765060"/>
          </a:xfrm>
        </p:grpSpPr>
        <p:sp>
          <p:nvSpPr>
            <p:cNvPr id="527" name="Google Shape;527;p28"/>
            <p:cNvSpPr/>
            <p:nvPr/>
          </p:nvSpPr>
          <p:spPr>
            <a:xfrm>
              <a:off x="769746" y="4058478"/>
              <a:ext cx="764860" cy="765060"/>
            </a:xfrm>
            <a:prstGeom prst="ellipse">
              <a:avLst/>
            </a:prstGeom>
            <a:solidFill>
              <a:srgbClr val="D6CF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936176" y="4254342"/>
              <a:ext cx="432000" cy="373333"/>
            </a:xfrm>
            <a:custGeom>
              <a:rect b="b" l="l" r="r" t="t"/>
              <a:pathLst>
                <a:path extrusionOk="0" h="1376" w="1590">
                  <a:moveTo>
                    <a:pt x="368" y="1376"/>
                  </a:moveTo>
                  <a:cubicBezTo>
                    <a:pt x="76" y="1212"/>
                    <a:pt x="0" y="1056"/>
                    <a:pt x="43" y="843"/>
                  </a:cubicBezTo>
                  <a:cubicBezTo>
                    <a:pt x="76" y="686"/>
                    <a:pt x="196" y="558"/>
                    <a:pt x="206" y="401"/>
                  </a:cubicBezTo>
                  <a:cubicBezTo>
                    <a:pt x="251" y="484"/>
                    <a:pt x="257" y="544"/>
                    <a:pt x="262" y="630"/>
                  </a:cubicBezTo>
                  <a:cubicBezTo>
                    <a:pt x="406" y="453"/>
                    <a:pt x="556" y="216"/>
                    <a:pt x="523" y="0"/>
                  </a:cubicBezTo>
                  <a:cubicBezTo>
                    <a:pt x="523" y="0"/>
                    <a:pt x="883" y="258"/>
                    <a:pt x="908" y="592"/>
                  </a:cubicBezTo>
                  <a:cubicBezTo>
                    <a:pt x="940" y="523"/>
                    <a:pt x="983" y="285"/>
                    <a:pt x="951" y="214"/>
                  </a:cubicBezTo>
                  <a:cubicBezTo>
                    <a:pt x="1048" y="285"/>
                    <a:pt x="1590" y="956"/>
                    <a:pt x="847" y="1376"/>
                  </a:cubicBezTo>
                  <a:cubicBezTo>
                    <a:pt x="987" y="1104"/>
                    <a:pt x="883" y="738"/>
                    <a:pt x="641" y="568"/>
                  </a:cubicBezTo>
                  <a:cubicBezTo>
                    <a:pt x="657" y="641"/>
                    <a:pt x="637" y="831"/>
                    <a:pt x="530" y="951"/>
                  </a:cubicBezTo>
                  <a:cubicBezTo>
                    <a:pt x="554" y="827"/>
                    <a:pt x="493" y="705"/>
                    <a:pt x="493" y="705"/>
                  </a:cubicBezTo>
                  <a:cubicBezTo>
                    <a:pt x="493" y="705"/>
                    <a:pt x="473" y="860"/>
                    <a:pt x="396" y="973"/>
                  </a:cubicBezTo>
                  <a:cubicBezTo>
                    <a:pt x="326" y="1076"/>
                    <a:pt x="277" y="1185"/>
                    <a:pt x="368" y="13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29" name="Google Shape;529;p28"/>
          <p:cNvGrpSpPr/>
          <p:nvPr/>
        </p:nvGrpSpPr>
        <p:grpSpPr>
          <a:xfrm>
            <a:off x="10658583" y="4219842"/>
            <a:ext cx="764860" cy="765060"/>
            <a:chOff x="10657983" y="4058478"/>
            <a:chExt cx="764860" cy="765060"/>
          </a:xfrm>
        </p:grpSpPr>
        <p:sp>
          <p:nvSpPr>
            <p:cNvPr id="530" name="Google Shape;530;p28"/>
            <p:cNvSpPr/>
            <p:nvPr/>
          </p:nvSpPr>
          <p:spPr>
            <a:xfrm flipH="1">
              <a:off x="10657983" y="4058478"/>
              <a:ext cx="764860" cy="7650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10879484" y="4244618"/>
              <a:ext cx="396000" cy="392780"/>
            </a:xfrm>
            <a:custGeom>
              <a:rect b="b" l="l" r="r" t="t"/>
              <a:pathLst>
                <a:path extrusionOk="0" h="1200" w="1200">
                  <a:moveTo>
                    <a:pt x="0" y="0"/>
                  </a:moveTo>
                  <a:lnTo>
                    <a:pt x="150" y="0"/>
                  </a:lnTo>
                  <a:lnTo>
                    <a:pt x="150" y="1200"/>
                  </a:lnTo>
                  <a:lnTo>
                    <a:pt x="0" y="1200"/>
                  </a:lnTo>
                  <a:lnTo>
                    <a:pt x="0" y="0"/>
                  </a:lnTo>
                  <a:close/>
                  <a:moveTo>
                    <a:pt x="596" y="143"/>
                  </a:moveTo>
                  <a:cubicBezTo>
                    <a:pt x="483" y="9"/>
                    <a:pt x="397" y="0"/>
                    <a:pt x="225" y="0"/>
                  </a:cubicBezTo>
                  <a:lnTo>
                    <a:pt x="225" y="600"/>
                  </a:lnTo>
                  <a:cubicBezTo>
                    <a:pt x="526" y="450"/>
                    <a:pt x="560" y="620"/>
                    <a:pt x="749" y="602"/>
                  </a:cubicBezTo>
                  <a:cubicBezTo>
                    <a:pt x="936" y="586"/>
                    <a:pt x="1095" y="442"/>
                    <a:pt x="1200" y="300"/>
                  </a:cubicBezTo>
                  <a:cubicBezTo>
                    <a:pt x="902" y="369"/>
                    <a:pt x="752" y="328"/>
                    <a:pt x="596" y="1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32" name="Google Shape;532;p28"/>
          <p:cNvGrpSpPr/>
          <p:nvPr/>
        </p:nvGrpSpPr>
        <p:grpSpPr>
          <a:xfrm>
            <a:off x="10658583" y="2115640"/>
            <a:ext cx="764860" cy="765060"/>
            <a:chOff x="10657983" y="1954276"/>
            <a:chExt cx="764860" cy="765060"/>
          </a:xfrm>
        </p:grpSpPr>
        <p:sp>
          <p:nvSpPr>
            <p:cNvPr id="533" name="Google Shape;533;p28"/>
            <p:cNvSpPr/>
            <p:nvPr/>
          </p:nvSpPr>
          <p:spPr>
            <a:xfrm flipH="1">
              <a:off x="10657983" y="1954276"/>
              <a:ext cx="764860" cy="765060"/>
            </a:xfrm>
            <a:prstGeom prst="ellipse">
              <a:avLst/>
            </a:prstGeom>
            <a:solidFill>
              <a:srgbClr val="D6CF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10842413" y="2141893"/>
              <a:ext cx="396000" cy="389827"/>
            </a:xfrm>
            <a:custGeom>
              <a:rect b="b" l="l" r="r" t="t"/>
              <a:pathLst>
                <a:path extrusionOk="0" h="779" w="792">
                  <a:moveTo>
                    <a:pt x="297" y="240"/>
                  </a:moveTo>
                  <a:lnTo>
                    <a:pt x="209" y="341"/>
                  </a:lnTo>
                  <a:lnTo>
                    <a:pt x="188" y="323"/>
                  </a:lnTo>
                  <a:lnTo>
                    <a:pt x="277" y="223"/>
                  </a:lnTo>
                  <a:lnTo>
                    <a:pt x="297" y="240"/>
                  </a:lnTo>
                  <a:close/>
                  <a:moveTo>
                    <a:pt x="390" y="323"/>
                  </a:moveTo>
                  <a:lnTo>
                    <a:pt x="276" y="224"/>
                  </a:lnTo>
                  <a:lnTo>
                    <a:pt x="294" y="203"/>
                  </a:lnTo>
                  <a:lnTo>
                    <a:pt x="408" y="303"/>
                  </a:lnTo>
                  <a:lnTo>
                    <a:pt x="390" y="323"/>
                  </a:lnTo>
                  <a:close/>
                  <a:moveTo>
                    <a:pt x="487" y="212"/>
                  </a:moveTo>
                  <a:lnTo>
                    <a:pt x="390" y="323"/>
                  </a:lnTo>
                  <a:lnTo>
                    <a:pt x="369" y="305"/>
                  </a:lnTo>
                  <a:lnTo>
                    <a:pt x="467" y="194"/>
                  </a:lnTo>
                  <a:lnTo>
                    <a:pt x="487" y="212"/>
                  </a:lnTo>
                  <a:close/>
                  <a:moveTo>
                    <a:pt x="492" y="181"/>
                  </a:moveTo>
                  <a:cubicBezTo>
                    <a:pt x="497" y="179"/>
                    <a:pt x="500" y="182"/>
                    <a:pt x="499" y="187"/>
                  </a:cubicBezTo>
                  <a:lnTo>
                    <a:pt x="495" y="203"/>
                  </a:lnTo>
                  <a:cubicBezTo>
                    <a:pt x="494" y="209"/>
                    <a:pt x="492" y="217"/>
                    <a:pt x="491" y="222"/>
                  </a:cubicBezTo>
                  <a:lnTo>
                    <a:pt x="488" y="239"/>
                  </a:lnTo>
                  <a:cubicBezTo>
                    <a:pt x="487" y="244"/>
                    <a:pt x="483" y="245"/>
                    <a:pt x="479" y="242"/>
                  </a:cubicBezTo>
                  <a:lnTo>
                    <a:pt x="465" y="230"/>
                  </a:lnTo>
                  <a:cubicBezTo>
                    <a:pt x="461" y="227"/>
                    <a:pt x="455" y="221"/>
                    <a:pt x="451" y="217"/>
                  </a:cubicBezTo>
                  <a:lnTo>
                    <a:pt x="437" y="206"/>
                  </a:lnTo>
                  <a:cubicBezTo>
                    <a:pt x="433" y="202"/>
                    <a:pt x="434" y="198"/>
                    <a:pt x="439" y="197"/>
                  </a:cubicBezTo>
                  <a:lnTo>
                    <a:pt x="456" y="192"/>
                  </a:lnTo>
                  <a:cubicBezTo>
                    <a:pt x="461" y="190"/>
                    <a:pt x="470" y="187"/>
                    <a:pt x="475" y="186"/>
                  </a:cubicBezTo>
                  <a:lnTo>
                    <a:pt x="492" y="181"/>
                  </a:lnTo>
                  <a:close/>
                  <a:moveTo>
                    <a:pt x="400" y="343"/>
                  </a:moveTo>
                  <a:lnTo>
                    <a:pt x="375" y="343"/>
                  </a:lnTo>
                  <a:cubicBezTo>
                    <a:pt x="368" y="343"/>
                    <a:pt x="362" y="349"/>
                    <a:pt x="362" y="356"/>
                  </a:cubicBezTo>
                  <a:lnTo>
                    <a:pt x="362" y="489"/>
                  </a:lnTo>
                  <a:lnTo>
                    <a:pt x="413" y="489"/>
                  </a:lnTo>
                  <a:lnTo>
                    <a:pt x="413" y="356"/>
                  </a:lnTo>
                  <a:cubicBezTo>
                    <a:pt x="413" y="349"/>
                    <a:pt x="407" y="343"/>
                    <a:pt x="400" y="343"/>
                  </a:cubicBezTo>
                  <a:close/>
                  <a:moveTo>
                    <a:pt x="312" y="298"/>
                  </a:moveTo>
                  <a:lnTo>
                    <a:pt x="287" y="298"/>
                  </a:lnTo>
                  <a:cubicBezTo>
                    <a:pt x="280" y="298"/>
                    <a:pt x="274" y="304"/>
                    <a:pt x="274" y="311"/>
                  </a:cubicBezTo>
                  <a:lnTo>
                    <a:pt x="274" y="489"/>
                  </a:lnTo>
                  <a:lnTo>
                    <a:pt x="325" y="489"/>
                  </a:lnTo>
                  <a:lnTo>
                    <a:pt x="325" y="311"/>
                  </a:lnTo>
                  <a:cubicBezTo>
                    <a:pt x="325" y="304"/>
                    <a:pt x="319" y="298"/>
                    <a:pt x="312" y="298"/>
                  </a:cubicBezTo>
                  <a:close/>
                  <a:moveTo>
                    <a:pt x="488" y="267"/>
                  </a:moveTo>
                  <a:lnTo>
                    <a:pt x="463" y="267"/>
                  </a:lnTo>
                  <a:cubicBezTo>
                    <a:pt x="456" y="267"/>
                    <a:pt x="450" y="273"/>
                    <a:pt x="450" y="281"/>
                  </a:cubicBezTo>
                  <a:lnTo>
                    <a:pt x="450" y="489"/>
                  </a:lnTo>
                  <a:lnTo>
                    <a:pt x="501" y="489"/>
                  </a:lnTo>
                  <a:lnTo>
                    <a:pt x="501" y="281"/>
                  </a:lnTo>
                  <a:cubicBezTo>
                    <a:pt x="501" y="273"/>
                    <a:pt x="495" y="267"/>
                    <a:pt x="488" y="267"/>
                  </a:cubicBezTo>
                  <a:close/>
                  <a:moveTo>
                    <a:pt x="224" y="390"/>
                  </a:moveTo>
                  <a:lnTo>
                    <a:pt x="200" y="390"/>
                  </a:lnTo>
                  <a:cubicBezTo>
                    <a:pt x="192" y="390"/>
                    <a:pt x="186" y="396"/>
                    <a:pt x="186" y="403"/>
                  </a:cubicBezTo>
                  <a:lnTo>
                    <a:pt x="186" y="489"/>
                  </a:lnTo>
                  <a:lnTo>
                    <a:pt x="237" y="489"/>
                  </a:lnTo>
                  <a:lnTo>
                    <a:pt x="237" y="403"/>
                  </a:lnTo>
                  <a:cubicBezTo>
                    <a:pt x="237" y="396"/>
                    <a:pt x="231" y="390"/>
                    <a:pt x="224" y="390"/>
                  </a:cubicBezTo>
                  <a:close/>
                  <a:moveTo>
                    <a:pt x="149" y="476"/>
                  </a:moveTo>
                  <a:cubicBezTo>
                    <a:pt x="149" y="483"/>
                    <a:pt x="144" y="489"/>
                    <a:pt x="136" y="489"/>
                  </a:cubicBezTo>
                  <a:cubicBezTo>
                    <a:pt x="129" y="489"/>
                    <a:pt x="123" y="483"/>
                    <a:pt x="123" y="476"/>
                  </a:cubicBezTo>
                  <a:lnTo>
                    <a:pt x="123" y="189"/>
                  </a:lnTo>
                  <a:cubicBezTo>
                    <a:pt x="123" y="182"/>
                    <a:pt x="129" y="176"/>
                    <a:pt x="136" y="176"/>
                  </a:cubicBezTo>
                  <a:cubicBezTo>
                    <a:pt x="143" y="176"/>
                    <a:pt x="149" y="182"/>
                    <a:pt x="149" y="189"/>
                  </a:cubicBezTo>
                  <a:lnTo>
                    <a:pt x="149" y="476"/>
                  </a:lnTo>
                  <a:close/>
                  <a:moveTo>
                    <a:pt x="531" y="463"/>
                  </a:moveTo>
                  <a:cubicBezTo>
                    <a:pt x="538" y="463"/>
                    <a:pt x="544" y="469"/>
                    <a:pt x="544" y="476"/>
                  </a:cubicBezTo>
                  <a:cubicBezTo>
                    <a:pt x="544" y="483"/>
                    <a:pt x="538" y="489"/>
                    <a:pt x="531" y="489"/>
                  </a:cubicBezTo>
                  <a:lnTo>
                    <a:pt x="136" y="489"/>
                  </a:lnTo>
                  <a:cubicBezTo>
                    <a:pt x="129" y="489"/>
                    <a:pt x="123" y="483"/>
                    <a:pt x="123" y="476"/>
                  </a:cubicBezTo>
                  <a:cubicBezTo>
                    <a:pt x="123" y="469"/>
                    <a:pt x="129" y="463"/>
                    <a:pt x="136" y="463"/>
                  </a:cubicBezTo>
                  <a:lnTo>
                    <a:pt x="531" y="463"/>
                  </a:lnTo>
                  <a:close/>
                  <a:moveTo>
                    <a:pt x="753" y="750"/>
                  </a:moveTo>
                  <a:cubicBezTo>
                    <a:pt x="732" y="770"/>
                    <a:pt x="706" y="779"/>
                    <a:pt x="680" y="779"/>
                  </a:cubicBezTo>
                  <a:cubicBezTo>
                    <a:pt x="654" y="779"/>
                    <a:pt x="628" y="770"/>
                    <a:pt x="608" y="750"/>
                  </a:cubicBezTo>
                  <a:lnTo>
                    <a:pt x="485" y="629"/>
                  </a:lnTo>
                  <a:cubicBezTo>
                    <a:pt x="440" y="653"/>
                    <a:pt x="388" y="666"/>
                    <a:pt x="334" y="666"/>
                  </a:cubicBezTo>
                  <a:cubicBezTo>
                    <a:pt x="149" y="666"/>
                    <a:pt x="0" y="517"/>
                    <a:pt x="0" y="332"/>
                  </a:cubicBezTo>
                  <a:cubicBezTo>
                    <a:pt x="0" y="149"/>
                    <a:pt x="149" y="0"/>
                    <a:pt x="334" y="0"/>
                  </a:cubicBezTo>
                  <a:cubicBezTo>
                    <a:pt x="517" y="0"/>
                    <a:pt x="666" y="149"/>
                    <a:pt x="666" y="332"/>
                  </a:cubicBezTo>
                  <a:cubicBezTo>
                    <a:pt x="666" y="387"/>
                    <a:pt x="653" y="439"/>
                    <a:pt x="630" y="484"/>
                  </a:cubicBezTo>
                  <a:lnTo>
                    <a:pt x="753" y="605"/>
                  </a:lnTo>
                  <a:cubicBezTo>
                    <a:pt x="792" y="645"/>
                    <a:pt x="792" y="709"/>
                    <a:pt x="753" y="750"/>
                  </a:cubicBezTo>
                  <a:close/>
                  <a:moveTo>
                    <a:pt x="334" y="623"/>
                  </a:moveTo>
                  <a:lnTo>
                    <a:pt x="334" y="623"/>
                  </a:lnTo>
                  <a:cubicBezTo>
                    <a:pt x="494" y="623"/>
                    <a:pt x="624" y="493"/>
                    <a:pt x="624" y="332"/>
                  </a:cubicBezTo>
                  <a:cubicBezTo>
                    <a:pt x="624" y="172"/>
                    <a:pt x="494" y="42"/>
                    <a:pt x="334" y="42"/>
                  </a:cubicBezTo>
                  <a:cubicBezTo>
                    <a:pt x="173" y="42"/>
                    <a:pt x="43" y="172"/>
                    <a:pt x="43" y="332"/>
                  </a:cubicBezTo>
                  <a:cubicBezTo>
                    <a:pt x="43" y="493"/>
                    <a:pt x="173" y="623"/>
                    <a:pt x="334" y="6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8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35" name="Google Shape;535;p28"/>
          <p:cNvGrpSpPr/>
          <p:nvPr/>
        </p:nvGrpSpPr>
        <p:grpSpPr>
          <a:xfrm>
            <a:off x="770346" y="2115640"/>
            <a:ext cx="764860" cy="765060"/>
            <a:chOff x="769746" y="1954276"/>
            <a:chExt cx="764860" cy="765060"/>
          </a:xfrm>
        </p:grpSpPr>
        <p:sp>
          <p:nvSpPr>
            <p:cNvPr id="536" name="Google Shape;536;p28"/>
            <p:cNvSpPr/>
            <p:nvPr/>
          </p:nvSpPr>
          <p:spPr>
            <a:xfrm>
              <a:off x="769746" y="1954276"/>
              <a:ext cx="764860" cy="7650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537" name="Google Shape;537;p28"/>
            <p:cNvGrpSpPr/>
            <p:nvPr/>
          </p:nvGrpSpPr>
          <p:grpSpPr>
            <a:xfrm>
              <a:off x="972176" y="2094174"/>
              <a:ext cx="360000" cy="485264"/>
              <a:chOff x="3722033" y="3714538"/>
              <a:chExt cx="500321" cy="674410"/>
            </a:xfrm>
          </p:grpSpPr>
          <p:sp>
            <p:nvSpPr>
              <p:cNvPr id="538" name="Google Shape;538;p28"/>
              <p:cNvSpPr/>
              <p:nvPr/>
            </p:nvSpPr>
            <p:spPr>
              <a:xfrm>
                <a:off x="3818586" y="4203888"/>
                <a:ext cx="306118" cy="185060"/>
              </a:xfrm>
              <a:custGeom>
                <a:rect b="b" l="l" r="r" t="t"/>
                <a:pathLst>
                  <a:path extrusionOk="0" h="214" w="354">
                    <a:moveTo>
                      <a:pt x="317" y="5"/>
                    </a:moveTo>
                    <a:cubicBezTo>
                      <a:pt x="354" y="186"/>
                      <a:pt x="354" y="186"/>
                      <a:pt x="354" y="186"/>
                    </a:cubicBezTo>
                    <a:cubicBezTo>
                      <a:pt x="294" y="171"/>
                      <a:pt x="294" y="171"/>
                      <a:pt x="294" y="171"/>
                    </a:cubicBezTo>
                    <a:cubicBezTo>
                      <a:pt x="250" y="214"/>
                      <a:pt x="250" y="214"/>
                      <a:pt x="250" y="214"/>
                    </a:cubicBezTo>
                    <a:cubicBezTo>
                      <a:pt x="215" y="44"/>
                      <a:pt x="215" y="44"/>
                      <a:pt x="215" y="44"/>
                    </a:cubicBezTo>
                    <a:cubicBezTo>
                      <a:pt x="220" y="45"/>
                      <a:pt x="225" y="46"/>
                      <a:pt x="230" y="46"/>
                    </a:cubicBezTo>
                    <a:cubicBezTo>
                      <a:pt x="234" y="46"/>
                      <a:pt x="238" y="46"/>
                      <a:pt x="241" y="45"/>
                    </a:cubicBezTo>
                    <a:cubicBezTo>
                      <a:pt x="264" y="40"/>
                      <a:pt x="276" y="25"/>
                      <a:pt x="287" y="7"/>
                    </a:cubicBezTo>
                    <a:cubicBezTo>
                      <a:pt x="289" y="5"/>
                      <a:pt x="290" y="2"/>
                      <a:pt x="292" y="0"/>
                    </a:cubicBezTo>
                    <a:cubicBezTo>
                      <a:pt x="295" y="0"/>
                      <a:pt x="298" y="1"/>
                      <a:pt x="300" y="2"/>
                    </a:cubicBezTo>
                    <a:cubicBezTo>
                      <a:pt x="306" y="3"/>
                      <a:pt x="311" y="4"/>
                      <a:pt x="317" y="5"/>
                    </a:cubicBezTo>
                    <a:close/>
                    <a:moveTo>
                      <a:pt x="140" y="44"/>
                    </a:moveTo>
                    <a:cubicBezTo>
                      <a:pt x="105" y="214"/>
                      <a:pt x="105" y="214"/>
                      <a:pt x="105" y="214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3" y="4"/>
                      <a:pt x="49" y="3"/>
                      <a:pt x="55" y="2"/>
                    </a:cubicBezTo>
                    <a:cubicBezTo>
                      <a:pt x="57" y="1"/>
                      <a:pt x="60" y="1"/>
                      <a:pt x="63" y="0"/>
                    </a:cubicBezTo>
                    <a:cubicBezTo>
                      <a:pt x="65" y="2"/>
                      <a:pt x="66" y="5"/>
                      <a:pt x="67" y="7"/>
                    </a:cubicBezTo>
                    <a:cubicBezTo>
                      <a:pt x="77" y="21"/>
                      <a:pt x="86" y="35"/>
                      <a:pt x="103" y="42"/>
                    </a:cubicBezTo>
                    <a:cubicBezTo>
                      <a:pt x="106" y="43"/>
                      <a:pt x="110" y="44"/>
                      <a:pt x="114" y="45"/>
                    </a:cubicBezTo>
                    <a:cubicBezTo>
                      <a:pt x="123" y="47"/>
                      <a:pt x="131" y="46"/>
                      <a:pt x="140" y="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4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39" name="Google Shape;539;p28"/>
              <p:cNvSpPr/>
              <p:nvPr/>
            </p:nvSpPr>
            <p:spPr>
              <a:xfrm>
                <a:off x="3722033" y="3714538"/>
                <a:ext cx="500321" cy="500687"/>
              </a:xfrm>
              <a:custGeom>
                <a:rect b="b" l="l" r="r" t="t"/>
                <a:pathLst>
                  <a:path extrusionOk="0" h="579" w="579">
                    <a:moveTo>
                      <a:pt x="289" y="28"/>
                    </a:moveTo>
                    <a:cubicBezTo>
                      <a:pt x="308" y="29"/>
                      <a:pt x="327" y="0"/>
                      <a:pt x="346" y="4"/>
                    </a:cubicBezTo>
                    <a:cubicBezTo>
                      <a:pt x="365" y="8"/>
                      <a:pt x="371" y="42"/>
                      <a:pt x="390" y="48"/>
                    </a:cubicBezTo>
                    <a:cubicBezTo>
                      <a:pt x="407" y="56"/>
                      <a:pt x="435" y="37"/>
                      <a:pt x="451" y="48"/>
                    </a:cubicBezTo>
                    <a:cubicBezTo>
                      <a:pt x="467" y="58"/>
                      <a:pt x="460" y="92"/>
                      <a:pt x="475" y="105"/>
                    </a:cubicBezTo>
                    <a:cubicBezTo>
                      <a:pt x="487" y="119"/>
                      <a:pt x="521" y="112"/>
                      <a:pt x="532" y="128"/>
                    </a:cubicBezTo>
                    <a:cubicBezTo>
                      <a:pt x="542" y="144"/>
                      <a:pt x="523" y="172"/>
                      <a:pt x="531" y="190"/>
                    </a:cubicBezTo>
                    <a:cubicBezTo>
                      <a:pt x="537" y="208"/>
                      <a:pt x="571" y="214"/>
                      <a:pt x="575" y="233"/>
                    </a:cubicBezTo>
                    <a:cubicBezTo>
                      <a:pt x="579" y="252"/>
                      <a:pt x="550" y="271"/>
                      <a:pt x="551" y="290"/>
                    </a:cubicBezTo>
                    <a:cubicBezTo>
                      <a:pt x="550" y="309"/>
                      <a:pt x="579" y="328"/>
                      <a:pt x="575" y="347"/>
                    </a:cubicBezTo>
                    <a:cubicBezTo>
                      <a:pt x="571" y="366"/>
                      <a:pt x="538" y="372"/>
                      <a:pt x="531" y="390"/>
                    </a:cubicBezTo>
                    <a:cubicBezTo>
                      <a:pt x="523" y="407"/>
                      <a:pt x="542" y="436"/>
                      <a:pt x="532" y="452"/>
                    </a:cubicBezTo>
                    <a:cubicBezTo>
                      <a:pt x="521" y="468"/>
                      <a:pt x="487" y="461"/>
                      <a:pt x="475" y="475"/>
                    </a:cubicBezTo>
                    <a:cubicBezTo>
                      <a:pt x="460" y="488"/>
                      <a:pt x="467" y="521"/>
                      <a:pt x="451" y="532"/>
                    </a:cubicBezTo>
                    <a:cubicBezTo>
                      <a:pt x="435" y="543"/>
                      <a:pt x="407" y="523"/>
                      <a:pt x="390" y="532"/>
                    </a:cubicBezTo>
                    <a:cubicBezTo>
                      <a:pt x="372" y="538"/>
                      <a:pt x="365" y="572"/>
                      <a:pt x="346" y="575"/>
                    </a:cubicBezTo>
                    <a:cubicBezTo>
                      <a:pt x="327" y="579"/>
                      <a:pt x="309" y="550"/>
                      <a:pt x="289" y="552"/>
                    </a:cubicBezTo>
                    <a:cubicBezTo>
                      <a:pt x="270" y="550"/>
                      <a:pt x="252" y="579"/>
                      <a:pt x="233" y="575"/>
                    </a:cubicBezTo>
                    <a:cubicBezTo>
                      <a:pt x="214" y="572"/>
                      <a:pt x="207" y="538"/>
                      <a:pt x="189" y="532"/>
                    </a:cubicBezTo>
                    <a:cubicBezTo>
                      <a:pt x="172" y="523"/>
                      <a:pt x="144" y="543"/>
                      <a:pt x="128" y="532"/>
                    </a:cubicBezTo>
                    <a:cubicBezTo>
                      <a:pt x="112" y="521"/>
                      <a:pt x="119" y="488"/>
                      <a:pt x="104" y="475"/>
                    </a:cubicBezTo>
                    <a:cubicBezTo>
                      <a:pt x="92" y="461"/>
                      <a:pt x="58" y="468"/>
                      <a:pt x="47" y="452"/>
                    </a:cubicBezTo>
                    <a:cubicBezTo>
                      <a:pt x="36" y="436"/>
                      <a:pt x="56" y="407"/>
                      <a:pt x="47" y="390"/>
                    </a:cubicBezTo>
                    <a:cubicBezTo>
                      <a:pt x="41" y="372"/>
                      <a:pt x="8" y="366"/>
                      <a:pt x="4" y="347"/>
                    </a:cubicBezTo>
                    <a:cubicBezTo>
                      <a:pt x="0" y="328"/>
                      <a:pt x="29" y="309"/>
                      <a:pt x="27" y="290"/>
                    </a:cubicBezTo>
                    <a:cubicBezTo>
                      <a:pt x="29" y="271"/>
                      <a:pt x="0" y="252"/>
                      <a:pt x="4" y="233"/>
                    </a:cubicBezTo>
                    <a:cubicBezTo>
                      <a:pt x="8" y="214"/>
                      <a:pt x="41" y="208"/>
                      <a:pt x="47" y="190"/>
                    </a:cubicBezTo>
                    <a:cubicBezTo>
                      <a:pt x="56" y="172"/>
                      <a:pt x="36" y="144"/>
                      <a:pt x="47" y="128"/>
                    </a:cubicBezTo>
                    <a:cubicBezTo>
                      <a:pt x="58" y="112"/>
                      <a:pt x="92" y="119"/>
                      <a:pt x="104" y="105"/>
                    </a:cubicBezTo>
                    <a:cubicBezTo>
                      <a:pt x="119" y="92"/>
                      <a:pt x="112" y="58"/>
                      <a:pt x="128" y="48"/>
                    </a:cubicBezTo>
                    <a:cubicBezTo>
                      <a:pt x="144" y="37"/>
                      <a:pt x="172" y="56"/>
                      <a:pt x="189" y="48"/>
                    </a:cubicBezTo>
                    <a:cubicBezTo>
                      <a:pt x="207" y="42"/>
                      <a:pt x="214" y="8"/>
                      <a:pt x="233" y="4"/>
                    </a:cubicBezTo>
                    <a:cubicBezTo>
                      <a:pt x="252" y="0"/>
                      <a:pt x="270" y="29"/>
                      <a:pt x="289" y="28"/>
                    </a:cubicBezTo>
                    <a:close/>
                    <a:moveTo>
                      <a:pt x="367" y="103"/>
                    </a:moveTo>
                    <a:cubicBezTo>
                      <a:pt x="234" y="48"/>
                      <a:pt x="88" y="145"/>
                      <a:pt x="87" y="288"/>
                    </a:cubicBezTo>
                    <a:cubicBezTo>
                      <a:pt x="86" y="433"/>
                      <a:pt x="233" y="532"/>
                      <a:pt x="367" y="477"/>
                    </a:cubicBezTo>
                    <a:cubicBezTo>
                      <a:pt x="501" y="421"/>
                      <a:pt x="534" y="247"/>
                      <a:pt x="431" y="146"/>
                    </a:cubicBezTo>
                    <a:cubicBezTo>
                      <a:pt x="413" y="127"/>
                      <a:pt x="391" y="113"/>
                      <a:pt x="367" y="1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4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40" name="Google Shape;540;p28"/>
              <p:cNvSpPr/>
              <p:nvPr/>
            </p:nvSpPr>
            <p:spPr>
              <a:xfrm>
                <a:off x="3829192" y="3821698"/>
                <a:ext cx="286002" cy="287100"/>
              </a:xfrm>
              <a:custGeom>
                <a:rect b="b" l="l" r="r" t="t"/>
                <a:pathLst>
                  <a:path extrusionOk="0" h="332" w="331">
                    <a:moveTo>
                      <a:pt x="165" y="0"/>
                    </a:moveTo>
                    <a:cubicBezTo>
                      <a:pt x="257" y="0"/>
                      <a:pt x="331" y="74"/>
                      <a:pt x="331" y="166"/>
                    </a:cubicBezTo>
                    <a:cubicBezTo>
                      <a:pt x="331" y="257"/>
                      <a:pt x="257" y="332"/>
                      <a:pt x="165" y="332"/>
                    </a:cubicBezTo>
                    <a:cubicBezTo>
                      <a:pt x="74" y="332"/>
                      <a:pt x="0" y="257"/>
                      <a:pt x="0" y="166"/>
                    </a:cubicBezTo>
                    <a:cubicBezTo>
                      <a:pt x="0" y="74"/>
                      <a:pt x="74" y="0"/>
                      <a:pt x="165" y="0"/>
                    </a:cubicBezTo>
                    <a:close/>
                    <a:moveTo>
                      <a:pt x="176" y="50"/>
                    </a:move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72" y="119"/>
                      <a:pt x="272" y="119"/>
                      <a:pt x="272" y="119"/>
                    </a:cubicBezTo>
                    <a:cubicBezTo>
                      <a:pt x="277" y="120"/>
                      <a:pt x="281" y="123"/>
                      <a:pt x="282" y="127"/>
                    </a:cubicBezTo>
                    <a:cubicBezTo>
                      <a:pt x="284" y="132"/>
                      <a:pt x="282" y="137"/>
                      <a:pt x="279" y="140"/>
                    </a:cubicBezTo>
                    <a:cubicBezTo>
                      <a:pt x="229" y="186"/>
                      <a:pt x="229" y="186"/>
                      <a:pt x="229" y="186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3" y="257"/>
                      <a:pt x="241" y="262"/>
                      <a:pt x="237" y="265"/>
                    </a:cubicBezTo>
                    <a:cubicBezTo>
                      <a:pt x="234" y="267"/>
                      <a:pt x="229" y="268"/>
                      <a:pt x="224" y="265"/>
                    </a:cubicBezTo>
                    <a:cubicBezTo>
                      <a:pt x="165" y="232"/>
                      <a:pt x="165" y="232"/>
                      <a:pt x="165" y="232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02" y="268"/>
                      <a:pt x="97" y="267"/>
                      <a:pt x="93" y="265"/>
                    </a:cubicBezTo>
                    <a:cubicBezTo>
                      <a:pt x="89" y="262"/>
                      <a:pt x="88" y="257"/>
                      <a:pt x="89" y="252"/>
                    </a:cubicBezTo>
                    <a:cubicBezTo>
                      <a:pt x="102" y="186"/>
                      <a:pt x="102" y="186"/>
                      <a:pt x="102" y="186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48" y="137"/>
                      <a:pt x="47" y="132"/>
                      <a:pt x="49" y="127"/>
                    </a:cubicBezTo>
                    <a:cubicBezTo>
                      <a:pt x="50" y="123"/>
                      <a:pt x="54" y="120"/>
                      <a:pt x="59" y="119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6" y="45"/>
                      <a:pt x="161" y="43"/>
                      <a:pt x="165" y="43"/>
                    </a:cubicBezTo>
                    <a:cubicBezTo>
                      <a:pt x="170" y="43"/>
                      <a:pt x="174" y="45"/>
                      <a:pt x="176" y="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4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541" name="Google Shape;541;p28"/>
          <p:cNvSpPr txBox="1"/>
          <p:nvPr/>
        </p:nvSpPr>
        <p:spPr>
          <a:xfrm>
            <a:off x="382024" y="246592"/>
            <a:ext cx="1742785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665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29"/>
          <p:cNvGrpSpPr/>
          <p:nvPr/>
        </p:nvGrpSpPr>
        <p:grpSpPr>
          <a:xfrm>
            <a:off x="3781991" y="3216593"/>
            <a:ext cx="1790323" cy="932433"/>
            <a:chOff x="3462076" y="3216593"/>
            <a:chExt cx="1790323" cy="932433"/>
          </a:xfrm>
        </p:grpSpPr>
        <p:cxnSp>
          <p:nvCxnSpPr>
            <p:cNvPr id="547" name="Google Shape;547;p29"/>
            <p:cNvCxnSpPr/>
            <p:nvPr/>
          </p:nvCxnSpPr>
          <p:spPr>
            <a:xfrm flipH="1" rot="10800000">
              <a:off x="4405641" y="3683673"/>
              <a:ext cx="846758" cy="1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  <p:sp>
          <p:nvSpPr>
            <p:cNvPr id="548" name="Google Shape;548;p29"/>
            <p:cNvSpPr/>
            <p:nvPr/>
          </p:nvSpPr>
          <p:spPr>
            <a:xfrm rot="-5400000">
              <a:off x="3462076" y="3216593"/>
              <a:ext cx="932433" cy="932433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49" name="Google Shape;549;p29"/>
          <p:cNvGrpSpPr/>
          <p:nvPr/>
        </p:nvGrpSpPr>
        <p:grpSpPr>
          <a:xfrm>
            <a:off x="1742395" y="3176362"/>
            <a:ext cx="999616" cy="999876"/>
            <a:chOff x="5013110" y="5059616"/>
            <a:chExt cx="3378533" cy="3379413"/>
          </a:xfrm>
        </p:grpSpPr>
        <p:sp>
          <p:nvSpPr>
            <p:cNvPr id="550" name="Google Shape;550;p29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rgbClr val="7F7F7F">
                <a:alpha val="29803"/>
              </a:srgbClr>
            </a:solidFill>
            <a:ln>
              <a:noFill/>
            </a:ln>
          </p:spPr>
          <p:txBody>
            <a:bodyPr anchorCtr="0" anchor="ctr" bIns="54850" lIns="109700" spcFirstLastPara="1" rIns="109700" wrap="square" tIns="54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51" name="Google Shape;551;p29"/>
            <p:cNvSpPr/>
            <p:nvPr/>
          </p:nvSpPr>
          <p:spPr>
            <a:xfrm>
              <a:off x="5286107" y="5332685"/>
              <a:ext cx="2832537" cy="283327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54850" lIns="109700" spcFirstLastPara="1" rIns="109700" wrap="square" tIns="54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52" name="Google Shape;552;p29"/>
          <p:cNvGrpSpPr/>
          <p:nvPr/>
        </p:nvGrpSpPr>
        <p:grpSpPr>
          <a:xfrm>
            <a:off x="7608463" y="3176573"/>
            <a:ext cx="999616" cy="999876"/>
            <a:chOff x="5013110" y="5059616"/>
            <a:chExt cx="3378533" cy="3379413"/>
          </a:xfrm>
        </p:grpSpPr>
        <p:sp>
          <p:nvSpPr>
            <p:cNvPr id="553" name="Google Shape;553;p29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rgbClr val="7F7F7F">
                <a:alpha val="29803"/>
              </a:srgbClr>
            </a:solidFill>
            <a:ln>
              <a:noFill/>
            </a:ln>
          </p:spPr>
          <p:txBody>
            <a:bodyPr anchorCtr="0" anchor="ctr" bIns="54850" lIns="109700" spcFirstLastPara="1" rIns="109700" wrap="square" tIns="54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54" name="Google Shape;554;p29"/>
            <p:cNvSpPr/>
            <p:nvPr/>
          </p:nvSpPr>
          <p:spPr>
            <a:xfrm>
              <a:off x="5286107" y="5332685"/>
              <a:ext cx="2832537" cy="283327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54850" lIns="109700" spcFirstLastPara="1" rIns="109700" wrap="square" tIns="54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55" name="Google Shape;555;p29"/>
          <p:cNvGrpSpPr/>
          <p:nvPr/>
        </p:nvGrpSpPr>
        <p:grpSpPr>
          <a:xfrm>
            <a:off x="5652608" y="3171430"/>
            <a:ext cx="999616" cy="999876"/>
            <a:chOff x="5013110" y="5059616"/>
            <a:chExt cx="3378533" cy="3379413"/>
          </a:xfrm>
        </p:grpSpPr>
        <p:sp>
          <p:nvSpPr>
            <p:cNvPr id="556" name="Google Shape;556;p29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rgbClr val="7F7F7F">
                <a:alpha val="29803"/>
              </a:srgbClr>
            </a:solidFill>
            <a:ln>
              <a:noFill/>
            </a:ln>
          </p:spPr>
          <p:txBody>
            <a:bodyPr anchorCtr="0" anchor="ctr" bIns="54850" lIns="109700" spcFirstLastPara="1" rIns="109700" wrap="square" tIns="54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57" name="Google Shape;557;p29"/>
            <p:cNvSpPr/>
            <p:nvPr/>
          </p:nvSpPr>
          <p:spPr>
            <a:xfrm>
              <a:off x="5286107" y="5332685"/>
              <a:ext cx="2832537" cy="28332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54850" lIns="109700" spcFirstLastPara="1" rIns="109700" wrap="square" tIns="54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58" name="Google Shape;558;p29"/>
          <p:cNvGrpSpPr/>
          <p:nvPr/>
        </p:nvGrpSpPr>
        <p:grpSpPr>
          <a:xfrm>
            <a:off x="3691834" y="3168468"/>
            <a:ext cx="999616" cy="999876"/>
            <a:chOff x="5013110" y="5059616"/>
            <a:chExt cx="3378533" cy="3379413"/>
          </a:xfrm>
        </p:grpSpPr>
        <p:sp>
          <p:nvSpPr>
            <p:cNvPr id="559" name="Google Shape;559;p29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rgbClr val="7F7F7F">
                <a:alpha val="29803"/>
              </a:srgbClr>
            </a:solidFill>
            <a:ln>
              <a:noFill/>
            </a:ln>
          </p:spPr>
          <p:txBody>
            <a:bodyPr anchorCtr="0" anchor="ctr" bIns="54850" lIns="109700" spcFirstLastPara="1" rIns="109700" wrap="square" tIns="54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60" name="Google Shape;560;p29"/>
            <p:cNvSpPr/>
            <p:nvPr/>
          </p:nvSpPr>
          <p:spPr>
            <a:xfrm>
              <a:off x="5286108" y="5332684"/>
              <a:ext cx="2832536" cy="2833274"/>
            </a:xfrm>
            <a:prstGeom prst="ellipse">
              <a:avLst/>
            </a:prstGeom>
            <a:solidFill>
              <a:srgbClr val="D6CF78"/>
            </a:solidFill>
            <a:ln>
              <a:noFill/>
            </a:ln>
          </p:spPr>
          <p:txBody>
            <a:bodyPr anchorCtr="0" anchor="ctr" bIns="54850" lIns="109700" spcFirstLastPara="1" rIns="109700" wrap="square" tIns="54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61" name="Google Shape;561;p29"/>
          <p:cNvGrpSpPr/>
          <p:nvPr/>
        </p:nvGrpSpPr>
        <p:grpSpPr>
          <a:xfrm>
            <a:off x="5740790" y="3216593"/>
            <a:ext cx="1790323" cy="932433"/>
            <a:chOff x="5420875" y="3216593"/>
            <a:chExt cx="1790323" cy="932433"/>
          </a:xfrm>
        </p:grpSpPr>
        <p:cxnSp>
          <p:nvCxnSpPr>
            <p:cNvPr id="562" name="Google Shape;562;p29"/>
            <p:cNvCxnSpPr/>
            <p:nvPr/>
          </p:nvCxnSpPr>
          <p:spPr>
            <a:xfrm flipH="1" rot="10800000">
              <a:off x="6364440" y="3683673"/>
              <a:ext cx="846758" cy="1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  <p:sp>
          <p:nvSpPr>
            <p:cNvPr id="563" name="Google Shape;563;p29"/>
            <p:cNvSpPr/>
            <p:nvPr/>
          </p:nvSpPr>
          <p:spPr>
            <a:xfrm rot="-5400000">
              <a:off x="5420875" y="3216593"/>
              <a:ext cx="932433" cy="932433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64" name="Google Shape;564;p29"/>
          <p:cNvGrpSpPr/>
          <p:nvPr/>
        </p:nvGrpSpPr>
        <p:grpSpPr>
          <a:xfrm>
            <a:off x="7696645" y="3216593"/>
            <a:ext cx="1790323" cy="932433"/>
            <a:chOff x="7376730" y="3216593"/>
            <a:chExt cx="1790323" cy="932433"/>
          </a:xfrm>
        </p:grpSpPr>
        <p:cxnSp>
          <p:nvCxnSpPr>
            <p:cNvPr id="565" name="Google Shape;565;p29"/>
            <p:cNvCxnSpPr/>
            <p:nvPr/>
          </p:nvCxnSpPr>
          <p:spPr>
            <a:xfrm flipH="1" rot="10800000">
              <a:off x="8320295" y="3683673"/>
              <a:ext cx="846758" cy="1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  <p:sp>
          <p:nvSpPr>
            <p:cNvPr id="566" name="Google Shape;566;p29"/>
            <p:cNvSpPr/>
            <p:nvPr/>
          </p:nvSpPr>
          <p:spPr>
            <a:xfrm rot="-5400000">
              <a:off x="7376730" y="3216593"/>
              <a:ext cx="932433" cy="932433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67" name="Google Shape;567;p29"/>
          <p:cNvGrpSpPr/>
          <p:nvPr/>
        </p:nvGrpSpPr>
        <p:grpSpPr>
          <a:xfrm>
            <a:off x="1823531" y="3216593"/>
            <a:ext cx="1790323" cy="932433"/>
            <a:chOff x="1503616" y="3216593"/>
            <a:chExt cx="1790323" cy="932433"/>
          </a:xfrm>
        </p:grpSpPr>
        <p:cxnSp>
          <p:nvCxnSpPr>
            <p:cNvPr id="568" name="Google Shape;568;p29"/>
            <p:cNvCxnSpPr/>
            <p:nvPr/>
          </p:nvCxnSpPr>
          <p:spPr>
            <a:xfrm flipH="1" rot="10800000">
              <a:off x="2447181" y="3683673"/>
              <a:ext cx="846758" cy="1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  <p:sp>
          <p:nvSpPr>
            <p:cNvPr id="569" name="Google Shape;569;p29"/>
            <p:cNvSpPr/>
            <p:nvPr/>
          </p:nvSpPr>
          <p:spPr>
            <a:xfrm rot="-5400000">
              <a:off x="1503616" y="3216593"/>
              <a:ext cx="932433" cy="932433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70" name="Google Shape;570;p29"/>
          <p:cNvGrpSpPr/>
          <p:nvPr/>
        </p:nvGrpSpPr>
        <p:grpSpPr>
          <a:xfrm>
            <a:off x="9520388" y="3176421"/>
            <a:ext cx="999616" cy="999876"/>
            <a:chOff x="5013110" y="5059616"/>
            <a:chExt cx="3378533" cy="3379413"/>
          </a:xfrm>
        </p:grpSpPr>
        <p:sp>
          <p:nvSpPr>
            <p:cNvPr id="571" name="Google Shape;571;p29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rgbClr val="7F7F7F">
                <a:alpha val="29803"/>
              </a:srgbClr>
            </a:solidFill>
            <a:ln>
              <a:noFill/>
            </a:ln>
          </p:spPr>
          <p:txBody>
            <a:bodyPr anchorCtr="0" anchor="ctr" bIns="54850" lIns="109700" spcFirstLastPara="1" rIns="109700" wrap="square" tIns="54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5286108" y="5332684"/>
              <a:ext cx="2832536" cy="2833274"/>
            </a:xfrm>
            <a:prstGeom prst="ellipse">
              <a:avLst/>
            </a:prstGeom>
            <a:solidFill>
              <a:srgbClr val="D6CF78"/>
            </a:solidFill>
            <a:ln>
              <a:noFill/>
            </a:ln>
          </p:spPr>
          <p:txBody>
            <a:bodyPr anchorCtr="0" anchor="ctr" bIns="54850" lIns="109700" spcFirstLastPara="1" rIns="109700" wrap="square" tIns="54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573" name="Google Shape;573;p29"/>
          <p:cNvSpPr txBox="1"/>
          <p:nvPr/>
        </p:nvSpPr>
        <p:spPr>
          <a:xfrm>
            <a:off x="821363" y="4741383"/>
            <a:ext cx="279806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4" name="Google Shape;574;p29"/>
          <p:cNvSpPr txBox="1"/>
          <p:nvPr/>
        </p:nvSpPr>
        <p:spPr>
          <a:xfrm>
            <a:off x="1230395" y="4329612"/>
            <a:ext cx="198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STAGE 01</a:t>
            </a:r>
            <a:endParaRPr b="1" sz="20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5" name="Google Shape;575;p29"/>
          <p:cNvSpPr txBox="1"/>
          <p:nvPr/>
        </p:nvSpPr>
        <p:spPr>
          <a:xfrm>
            <a:off x="4760306" y="4741383"/>
            <a:ext cx="279806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6" name="Google Shape;576;p29"/>
          <p:cNvSpPr txBox="1"/>
          <p:nvPr/>
        </p:nvSpPr>
        <p:spPr>
          <a:xfrm>
            <a:off x="5169338" y="4329612"/>
            <a:ext cx="198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STAGE 03</a:t>
            </a:r>
            <a:endParaRPr b="1" sz="20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7" name="Google Shape;577;p29"/>
          <p:cNvSpPr txBox="1"/>
          <p:nvPr/>
        </p:nvSpPr>
        <p:spPr>
          <a:xfrm>
            <a:off x="8636185" y="4741383"/>
            <a:ext cx="279806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8" name="Google Shape;578;p29"/>
          <p:cNvSpPr txBox="1"/>
          <p:nvPr/>
        </p:nvSpPr>
        <p:spPr>
          <a:xfrm>
            <a:off x="9045217" y="4329612"/>
            <a:ext cx="198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STAGE 05</a:t>
            </a:r>
            <a:endParaRPr b="1" sz="20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9" name="Google Shape;579;p29"/>
          <p:cNvSpPr txBox="1"/>
          <p:nvPr/>
        </p:nvSpPr>
        <p:spPr>
          <a:xfrm>
            <a:off x="2791479" y="2068933"/>
            <a:ext cx="279806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0" name="Google Shape;580;p29"/>
          <p:cNvSpPr txBox="1"/>
          <p:nvPr/>
        </p:nvSpPr>
        <p:spPr>
          <a:xfrm>
            <a:off x="3200511" y="1657162"/>
            <a:ext cx="198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STAGE 02</a:t>
            </a:r>
            <a:endParaRPr b="1" sz="20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1" name="Google Shape;581;p29"/>
          <p:cNvSpPr txBox="1"/>
          <p:nvPr/>
        </p:nvSpPr>
        <p:spPr>
          <a:xfrm>
            <a:off x="6699706" y="2068933"/>
            <a:ext cx="279806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2" name="Google Shape;582;p29"/>
          <p:cNvSpPr txBox="1"/>
          <p:nvPr/>
        </p:nvSpPr>
        <p:spPr>
          <a:xfrm>
            <a:off x="7108738" y="1657162"/>
            <a:ext cx="198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STAGE 04</a:t>
            </a:r>
            <a:endParaRPr b="1" sz="20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3" name="Google Shape;583;p29"/>
          <p:cNvSpPr/>
          <p:nvPr/>
        </p:nvSpPr>
        <p:spPr>
          <a:xfrm>
            <a:off x="4020889" y="3471277"/>
            <a:ext cx="341506" cy="394258"/>
          </a:xfrm>
          <a:custGeom>
            <a:rect b="b" l="l" r="r" t="t"/>
            <a:pathLst>
              <a:path extrusionOk="0" h="1391" w="1200">
                <a:moveTo>
                  <a:pt x="225" y="525"/>
                </a:moveTo>
                <a:cubicBezTo>
                  <a:pt x="176" y="525"/>
                  <a:pt x="0" y="555"/>
                  <a:pt x="0" y="759"/>
                </a:cubicBezTo>
                <a:lnTo>
                  <a:pt x="0" y="1123"/>
                </a:lnTo>
                <a:cubicBezTo>
                  <a:pt x="0" y="1327"/>
                  <a:pt x="176" y="1350"/>
                  <a:pt x="225" y="1350"/>
                </a:cubicBezTo>
                <a:cubicBezTo>
                  <a:pt x="274" y="1350"/>
                  <a:pt x="150" y="1307"/>
                  <a:pt x="150" y="1180"/>
                </a:cubicBezTo>
                <a:lnTo>
                  <a:pt x="150" y="702"/>
                </a:lnTo>
                <a:cubicBezTo>
                  <a:pt x="150" y="570"/>
                  <a:pt x="274" y="525"/>
                  <a:pt x="225" y="525"/>
                </a:cubicBezTo>
                <a:close/>
                <a:moveTo>
                  <a:pt x="874" y="518"/>
                </a:moveTo>
                <a:cubicBezTo>
                  <a:pt x="864" y="491"/>
                  <a:pt x="1139" y="246"/>
                  <a:pt x="979" y="46"/>
                </a:cubicBezTo>
                <a:cubicBezTo>
                  <a:pt x="941" y="0"/>
                  <a:pt x="813" y="269"/>
                  <a:pt x="632" y="392"/>
                </a:cubicBezTo>
                <a:cubicBezTo>
                  <a:pt x="533" y="459"/>
                  <a:pt x="300" y="602"/>
                  <a:pt x="300" y="682"/>
                </a:cubicBezTo>
                <a:lnTo>
                  <a:pt x="300" y="1195"/>
                </a:lnTo>
                <a:cubicBezTo>
                  <a:pt x="300" y="1290"/>
                  <a:pt x="669" y="1391"/>
                  <a:pt x="949" y="1391"/>
                </a:cubicBezTo>
                <a:cubicBezTo>
                  <a:pt x="1051" y="1391"/>
                  <a:pt x="1200" y="748"/>
                  <a:pt x="1200" y="646"/>
                </a:cubicBezTo>
                <a:cubicBezTo>
                  <a:pt x="1200" y="543"/>
                  <a:pt x="884" y="545"/>
                  <a:pt x="874" y="5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4" name="Google Shape;584;p29"/>
          <p:cNvSpPr/>
          <p:nvPr/>
        </p:nvSpPr>
        <p:spPr>
          <a:xfrm>
            <a:off x="5972416" y="3479755"/>
            <a:ext cx="360000" cy="383226"/>
          </a:xfrm>
          <a:custGeom>
            <a:rect b="b" l="l" r="r" t="t"/>
            <a:pathLst>
              <a:path extrusionOk="0" h="1296" w="1213">
                <a:moveTo>
                  <a:pt x="717" y="895"/>
                </a:moveTo>
                <a:cubicBezTo>
                  <a:pt x="706" y="896"/>
                  <a:pt x="695" y="896"/>
                  <a:pt x="684" y="896"/>
                </a:cubicBezTo>
                <a:cubicBezTo>
                  <a:pt x="490" y="896"/>
                  <a:pt x="324" y="744"/>
                  <a:pt x="307" y="550"/>
                </a:cubicBezTo>
                <a:cubicBezTo>
                  <a:pt x="289" y="342"/>
                  <a:pt x="443" y="158"/>
                  <a:pt x="652" y="140"/>
                </a:cubicBezTo>
                <a:cubicBezTo>
                  <a:pt x="663" y="139"/>
                  <a:pt x="674" y="138"/>
                  <a:pt x="685" y="138"/>
                </a:cubicBezTo>
                <a:cubicBezTo>
                  <a:pt x="880" y="138"/>
                  <a:pt x="1045" y="290"/>
                  <a:pt x="1062" y="484"/>
                </a:cubicBezTo>
                <a:cubicBezTo>
                  <a:pt x="1080" y="692"/>
                  <a:pt x="926" y="877"/>
                  <a:pt x="717" y="895"/>
                </a:cubicBezTo>
                <a:close/>
                <a:moveTo>
                  <a:pt x="248" y="937"/>
                </a:moveTo>
                <a:lnTo>
                  <a:pt x="127" y="1084"/>
                </a:lnTo>
                <a:cubicBezTo>
                  <a:pt x="118" y="1094"/>
                  <a:pt x="113" y="1108"/>
                  <a:pt x="113" y="1121"/>
                </a:cubicBezTo>
                <a:cubicBezTo>
                  <a:pt x="113" y="1138"/>
                  <a:pt x="120" y="1154"/>
                  <a:pt x="134" y="1166"/>
                </a:cubicBezTo>
                <a:cubicBezTo>
                  <a:pt x="144" y="1175"/>
                  <a:pt x="146" y="1190"/>
                  <a:pt x="137" y="1200"/>
                </a:cubicBezTo>
                <a:cubicBezTo>
                  <a:pt x="132" y="1206"/>
                  <a:pt x="115" y="1215"/>
                  <a:pt x="103" y="1203"/>
                </a:cubicBezTo>
                <a:cubicBezTo>
                  <a:pt x="78" y="1181"/>
                  <a:pt x="64" y="1152"/>
                  <a:pt x="65" y="1121"/>
                </a:cubicBezTo>
                <a:cubicBezTo>
                  <a:pt x="64" y="1097"/>
                  <a:pt x="73" y="1072"/>
                  <a:pt x="89" y="1052"/>
                </a:cubicBezTo>
                <a:lnTo>
                  <a:pt x="211" y="906"/>
                </a:lnTo>
                <a:cubicBezTo>
                  <a:pt x="219" y="896"/>
                  <a:pt x="235" y="894"/>
                  <a:pt x="245" y="903"/>
                </a:cubicBezTo>
                <a:cubicBezTo>
                  <a:pt x="255" y="911"/>
                  <a:pt x="257" y="927"/>
                  <a:pt x="248" y="937"/>
                </a:cubicBezTo>
                <a:close/>
                <a:moveTo>
                  <a:pt x="1201" y="473"/>
                </a:moveTo>
                <a:cubicBezTo>
                  <a:pt x="1178" y="207"/>
                  <a:pt x="951" y="0"/>
                  <a:pt x="685" y="0"/>
                </a:cubicBezTo>
                <a:cubicBezTo>
                  <a:pt x="670" y="0"/>
                  <a:pt x="655" y="0"/>
                  <a:pt x="640" y="2"/>
                </a:cubicBezTo>
                <a:cubicBezTo>
                  <a:pt x="502" y="14"/>
                  <a:pt x="377" y="79"/>
                  <a:pt x="288" y="184"/>
                </a:cubicBezTo>
                <a:cubicBezTo>
                  <a:pt x="199" y="291"/>
                  <a:pt x="157" y="425"/>
                  <a:pt x="169" y="563"/>
                </a:cubicBezTo>
                <a:cubicBezTo>
                  <a:pt x="176" y="641"/>
                  <a:pt x="200" y="716"/>
                  <a:pt x="240" y="783"/>
                </a:cubicBezTo>
                <a:lnTo>
                  <a:pt x="45" y="1007"/>
                </a:lnTo>
                <a:cubicBezTo>
                  <a:pt x="14" y="1044"/>
                  <a:pt x="0" y="1089"/>
                  <a:pt x="4" y="1136"/>
                </a:cubicBezTo>
                <a:cubicBezTo>
                  <a:pt x="8" y="1183"/>
                  <a:pt x="30" y="1225"/>
                  <a:pt x="66" y="1255"/>
                </a:cubicBezTo>
                <a:cubicBezTo>
                  <a:pt x="98" y="1282"/>
                  <a:pt x="138" y="1296"/>
                  <a:pt x="179" y="1296"/>
                </a:cubicBezTo>
                <a:cubicBezTo>
                  <a:pt x="184" y="1296"/>
                  <a:pt x="189" y="1296"/>
                  <a:pt x="194" y="1296"/>
                </a:cubicBezTo>
                <a:cubicBezTo>
                  <a:pt x="241" y="1292"/>
                  <a:pt x="283" y="1270"/>
                  <a:pt x="314" y="1234"/>
                </a:cubicBezTo>
                <a:lnTo>
                  <a:pt x="513" y="1006"/>
                </a:lnTo>
                <a:cubicBezTo>
                  <a:pt x="569" y="1026"/>
                  <a:pt x="627" y="1036"/>
                  <a:pt x="686" y="1036"/>
                </a:cubicBezTo>
                <a:cubicBezTo>
                  <a:pt x="700" y="1036"/>
                  <a:pt x="715" y="1035"/>
                  <a:pt x="730" y="1034"/>
                </a:cubicBezTo>
                <a:cubicBezTo>
                  <a:pt x="868" y="1022"/>
                  <a:pt x="993" y="957"/>
                  <a:pt x="1082" y="851"/>
                </a:cubicBezTo>
                <a:cubicBezTo>
                  <a:pt x="1171" y="745"/>
                  <a:pt x="1213" y="610"/>
                  <a:pt x="1201" y="473"/>
                </a:cubicBezTo>
                <a:close/>
                <a:moveTo>
                  <a:pt x="691" y="233"/>
                </a:moveTo>
                <a:cubicBezTo>
                  <a:pt x="682" y="233"/>
                  <a:pt x="673" y="233"/>
                  <a:pt x="664" y="234"/>
                </a:cubicBezTo>
                <a:cubicBezTo>
                  <a:pt x="581" y="241"/>
                  <a:pt x="508" y="281"/>
                  <a:pt x="457" y="339"/>
                </a:cubicBezTo>
                <a:cubicBezTo>
                  <a:pt x="446" y="352"/>
                  <a:pt x="447" y="372"/>
                  <a:pt x="460" y="383"/>
                </a:cubicBezTo>
                <a:cubicBezTo>
                  <a:pt x="466" y="388"/>
                  <a:pt x="489" y="397"/>
                  <a:pt x="504" y="380"/>
                </a:cubicBezTo>
                <a:cubicBezTo>
                  <a:pt x="546" y="334"/>
                  <a:pt x="603" y="302"/>
                  <a:pt x="669" y="296"/>
                </a:cubicBezTo>
                <a:cubicBezTo>
                  <a:pt x="677" y="295"/>
                  <a:pt x="684" y="295"/>
                  <a:pt x="691" y="295"/>
                </a:cubicBezTo>
                <a:cubicBezTo>
                  <a:pt x="748" y="295"/>
                  <a:pt x="801" y="314"/>
                  <a:pt x="844" y="347"/>
                </a:cubicBezTo>
                <a:cubicBezTo>
                  <a:pt x="857" y="358"/>
                  <a:pt x="877" y="355"/>
                  <a:pt x="887" y="342"/>
                </a:cubicBezTo>
                <a:cubicBezTo>
                  <a:pt x="898" y="328"/>
                  <a:pt x="895" y="308"/>
                  <a:pt x="882" y="298"/>
                </a:cubicBezTo>
                <a:cubicBezTo>
                  <a:pt x="829" y="257"/>
                  <a:pt x="762" y="233"/>
                  <a:pt x="691" y="2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5" name="Google Shape;585;p29"/>
          <p:cNvSpPr/>
          <p:nvPr/>
        </p:nvSpPr>
        <p:spPr>
          <a:xfrm>
            <a:off x="9876196" y="3512457"/>
            <a:ext cx="288000" cy="327805"/>
          </a:xfrm>
          <a:custGeom>
            <a:rect b="b" l="l" r="r" t="t"/>
            <a:pathLst>
              <a:path extrusionOk="0" h="1372" w="1200">
                <a:moveTo>
                  <a:pt x="943" y="0"/>
                </a:moveTo>
                <a:lnTo>
                  <a:pt x="1029" y="86"/>
                </a:lnTo>
                <a:lnTo>
                  <a:pt x="686" y="429"/>
                </a:lnTo>
                <a:lnTo>
                  <a:pt x="515" y="257"/>
                </a:lnTo>
                <a:lnTo>
                  <a:pt x="0" y="772"/>
                </a:lnTo>
                <a:lnTo>
                  <a:pt x="86" y="857"/>
                </a:lnTo>
                <a:lnTo>
                  <a:pt x="515" y="429"/>
                </a:lnTo>
                <a:lnTo>
                  <a:pt x="686" y="600"/>
                </a:lnTo>
                <a:lnTo>
                  <a:pt x="1115" y="172"/>
                </a:lnTo>
                <a:lnTo>
                  <a:pt x="1200" y="257"/>
                </a:lnTo>
                <a:lnTo>
                  <a:pt x="1200" y="0"/>
                </a:lnTo>
                <a:lnTo>
                  <a:pt x="943" y="0"/>
                </a:lnTo>
                <a:close/>
                <a:moveTo>
                  <a:pt x="1029" y="429"/>
                </a:moveTo>
                <a:lnTo>
                  <a:pt x="1200" y="429"/>
                </a:lnTo>
                <a:lnTo>
                  <a:pt x="1200" y="1372"/>
                </a:lnTo>
                <a:lnTo>
                  <a:pt x="1029" y="1372"/>
                </a:lnTo>
                <a:lnTo>
                  <a:pt x="1029" y="429"/>
                </a:lnTo>
                <a:close/>
                <a:moveTo>
                  <a:pt x="686" y="686"/>
                </a:moveTo>
                <a:lnTo>
                  <a:pt x="857" y="686"/>
                </a:lnTo>
                <a:lnTo>
                  <a:pt x="857" y="1372"/>
                </a:lnTo>
                <a:lnTo>
                  <a:pt x="686" y="1372"/>
                </a:lnTo>
                <a:lnTo>
                  <a:pt x="686" y="686"/>
                </a:lnTo>
                <a:close/>
                <a:moveTo>
                  <a:pt x="343" y="772"/>
                </a:moveTo>
                <a:lnTo>
                  <a:pt x="515" y="772"/>
                </a:lnTo>
                <a:lnTo>
                  <a:pt x="515" y="1372"/>
                </a:lnTo>
                <a:lnTo>
                  <a:pt x="343" y="1372"/>
                </a:lnTo>
                <a:lnTo>
                  <a:pt x="343" y="772"/>
                </a:lnTo>
                <a:close/>
                <a:moveTo>
                  <a:pt x="0" y="943"/>
                </a:moveTo>
                <a:lnTo>
                  <a:pt x="172" y="943"/>
                </a:lnTo>
                <a:lnTo>
                  <a:pt x="172" y="1372"/>
                </a:lnTo>
                <a:lnTo>
                  <a:pt x="0" y="1372"/>
                </a:lnTo>
                <a:lnTo>
                  <a:pt x="0" y="9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586" name="Google Shape;586;p29"/>
          <p:cNvGrpSpPr/>
          <p:nvPr/>
        </p:nvGrpSpPr>
        <p:grpSpPr>
          <a:xfrm>
            <a:off x="7910271" y="3477173"/>
            <a:ext cx="396000" cy="398677"/>
            <a:chOff x="5042691" y="2273920"/>
            <a:chExt cx="702937" cy="707692"/>
          </a:xfrm>
        </p:grpSpPr>
        <p:sp>
          <p:nvSpPr>
            <p:cNvPr id="587" name="Google Shape;587;p29"/>
            <p:cNvSpPr/>
            <p:nvPr/>
          </p:nvSpPr>
          <p:spPr>
            <a:xfrm>
              <a:off x="5284806" y="2789968"/>
              <a:ext cx="460822" cy="191644"/>
            </a:xfrm>
            <a:custGeom>
              <a:rect b="b" l="l" r="r" t="t"/>
              <a:pathLst>
                <a:path extrusionOk="0" h="222" w="533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5042691" y="2273920"/>
              <a:ext cx="529214" cy="655758"/>
            </a:xfrm>
            <a:custGeom>
              <a:rect b="b" l="l" r="r" t="t"/>
              <a:pathLst>
                <a:path extrusionOk="0" h="759" w="612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589" name="Google Shape;589;p29"/>
          <p:cNvSpPr/>
          <p:nvPr/>
        </p:nvSpPr>
        <p:spPr>
          <a:xfrm>
            <a:off x="2044203" y="3537839"/>
            <a:ext cx="396000" cy="276923"/>
          </a:xfrm>
          <a:custGeom>
            <a:rect b="b" l="l" r="r" t="t"/>
            <a:pathLst>
              <a:path extrusionOk="0" h="978" w="1400">
                <a:moveTo>
                  <a:pt x="80" y="375"/>
                </a:moveTo>
                <a:cubicBezTo>
                  <a:pt x="102" y="375"/>
                  <a:pt x="122" y="375"/>
                  <a:pt x="141" y="375"/>
                </a:cubicBezTo>
                <a:cubicBezTo>
                  <a:pt x="159" y="377"/>
                  <a:pt x="173" y="373"/>
                  <a:pt x="182" y="361"/>
                </a:cubicBezTo>
                <a:cubicBezTo>
                  <a:pt x="190" y="350"/>
                  <a:pt x="195" y="334"/>
                  <a:pt x="199" y="316"/>
                </a:cubicBezTo>
                <a:cubicBezTo>
                  <a:pt x="184" y="300"/>
                  <a:pt x="171" y="279"/>
                  <a:pt x="164" y="256"/>
                </a:cubicBezTo>
                <a:cubicBezTo>
                  <a:pt x="155" y="251"/>
                  <a:pt x="149" y="244"/>
                  <a:pt x="145" y="233"/>
                </a:cubicBezTo>
                <a:cubicBezTo>
                  <a:pt x="140" y="222"/>
                  <a:pt x="138" y="207"/>
                  <a:pt x="138" y="189"/>
                </a:cubicBezTo>
                <a:lnTo>
                  <a:pt x="138" y="183"/>
                </a:lnTo>
                <a:lnTo>
                  <a:pt x="143" y="180"/>
                </a:lnTo>
                <a:cubicBezTo>
                  <a:pt x="144" y="180"/>
                  <a:pt x="145" y="179"/>
                  <a:pt x="145" y="179"/>
                </a:cubicBezTo>
                <a:cubicBezTo>
                  <a:pt x="135" y="103"/>
                  <a:pt x="144" y="69"/>
                  <a:pt x="176" y="42"/>
                </a:cubicBezTo>
                <a:cubicBezTo>
                  <a:pt x="227" y="0"/>
                  <a:pt x="324" y="0"/>
                  <a:pt x="376" y="37"/>
                </a:cubicBezTo>
                <a:cubicBezTo>
                  <a:pt x="411" y="63"/>
                  <a:pt x="423" y="109"/>
                  <a:pt x="414" y="177"/>
                </a:cubicBezTo>
                <a:cubicBezTo>
                  <a:pt x="416" y="178"/>
                  <a:pt x="417" y="179"/>
                  <a:pt x="419" y="180"/>
                </a:cubicBezTo>
                <a:lnTo>
                  <a:pt x="424" y="183"/>
                </a:lnTo>
                <a:lnTo>
                  <a:pt x="424" y="189"/>
                </a:lnTo>
                <a:cubicBezTo>
                  <a:pt x="424" y="206"/>
                  <a:pt x="422" y="221"/>
                  <a:pt x="418" y="233"/>
                </a:cubicBezTo>
                <a:cubicBezTo>
                  <a:pt x="413" y="243"/>
                  <a:pt x="407" y="251"/>
                  <a:pt x="399" y="255"/>
                </a:cubicBezTo>
                <a:cubicBezTo>
                  <a:pt x="392" y="277"/>
                  <a:pt x="381" y="296"/>
                  <a:pt x="367" y="312"/>
                </a:cubicBezTo>
                <a:cubicBezTo>
                  <a:pt x="371" y="336"/>
                  <a:pt x="378" y="355"/>
                  <a:pt x="389" y="367"/>
                </a:cubicBezTo>
                <a:cubicBezTo>
                  <a:pt x="399" y="372"/>
                  <a:pt x="412" y="373"/>
                  <a:pt x="427" y="372"/>
                </a:cubicBezTo>
                <a:cubicBezTo>
                  <a:pt x="442" y="372"/>
                  <a:pt x="457" y="372"/>
                  <a:pt x="473" y="372"/>
                </a:cubicBezTo>
                <a:cubicBezTo>
                  <a:pt x="481" y="391"/>
                  <a:pt x="492" y="407"/>
                  <a:pt x="507" y="421"/>
                </a:cubicBezTo>
                <a:cubicBezTo>
                  <a:pt x="514" y="439"/>
                  <a:pt x="524" y="457"/>
                  <a:pt x="535" y="474"/>
                </a:cubicBezTo>
                <a:lnTo>
                  <a:pt x="534" y="474"/>
                </a:lnTo>
                <a:cubicBezTo>
                  <a:pt x="505" y="474"/>
                  <a:pt x="476" y="474"/>
                  <a:pt x="447" y="474"/>
                </a:cubicBezTo>
                <a:lnTo>
                  <a:pt x="419" y="474"/>
                </a:lnTo>
                <a:lnTo>
                  <a:pt x="399" y="492"/>
                </a:lnTo>
                <a:cubicBezTo>
                  <a:pt x="349" y="535"/>
                  <a:pt x="317" y="594"/>
                  <a:pt x="295" y="658"/>
                </a:cubicBezTo>
                <a:cubicBezTo>
                  <a:pt x="166" y="660"/>
                  <a:pt x="35" y="646"/>
                  <a:pt x="0" y="612"/>
                </a:cubicBezTo>
                <a:cubicBezTo>
                  <a:pt x="2" y="546"/>
                  <a:pt x="14" y="433"/>
                  <a:pt x="80" y="375"/>
                </a:cubicBezTo>
                <a:close/>
                <a:moveTo>
                  <a:pt x="447" y="547"/>
                </a:moveTo>
                <a:cubicBezTo>
                  <a:pt x="352" y="630"/>
                  <a:pt x="334" y="793"/>
                  <a:pt x="332" y="888"/>
                </a:cubicBezTo>
                <a:cubicBezTo>
                  <a:pt x="425" y="978"/>
                  <a:pt x="1015" y="973"/>
                  <a:pt x="1138" y="888"/>
                </a:cubicBezTo>
                <a:cubicBezTo>
                  <a:pt x="1150" y="779"/>
                  <a:pt x="1102" y="613"/>
                  <a:pt x="1027" y="542"/>
                </a:cubicBezTo>
                <a:cubicBezTo>
                  <a:pt x="998" y="542"/>
                  <a:pt x="972" y="542"/>
                  <a:pt x="946" y="543"/>
                </a:cubicBezTo>
                <a:cubicBezTo>
                  <a:pt x="924" y="544"/>
                  <a:pt x="906" y="542"/>
                  <a:pt x="892" y="535"/>
                </a:cubicBezTo>
                <a:cubicBezTo>
                  <a:pt x="876" y="519"/>
                  <a:pt x="866" y="491"/>
                  <a:pt x="859" y="456"/>
                </a:cubicBezTo>
                <a:cubicBezTo>
                  <a:pt x="879" y="434"/>
                  <a:pt x="895" y="406"/>
                  <a:pt x="905" y="375"/>
                </a:cubicBezTo>
                <a:cubicBezTo>
                  <a:pt x="917" y="368"/>
                  <a:pt x="926" y="357"/>
                  <a:pt x="932" y="342"/>
                </a:cubicBezTo>
                <a:cubicBezTo>
                  <a:pt x="939" y="326"/>
                  <a:pt x="942" y="304"/>
                  <a:pt x="941" y="279"/>
                </a:cubicBezTo>
                <a:lnTo>
                  <a:pt x="941" y="271"/>
                </a:lnTo>
                <a:lnTo>
                  <a:pt x="934" y="267"/>
                </a:lnTo>
                <a:cubicBezTo>
                  <a:pt x="932" y="265"/>
                  <a:pt x="929" y="263"/>
                  <a:pt x="927" y="262"/>
                </a:cubicBezTo>
                <a:cubicBezTo>
                  <a:pt x="940" y="164"/>
                  <a:pt x="922" y="98"/>
                  <a:pt x="872" y="61"/>
                </a:cubicBezTo>
                <a:cubicBezTo>
                  <a:pt x="798" y="7"/>
                  <a:pt x="659" y="7"/>
                  <a:pt x="585" y="67"/>
                </a:cubicBezTo>
                <a:cubicBezTo>
                  <a:pt x="538" y="106"/>
                  <a:pt x="526" y="156"/>
                  <a:pt x="541" y="264"/>
                </a:cubicBezTo>
                <a:cubicBezTo>
                  <a:pt x="539" y="265"/>
                  <a:pt x="538" y="266"/>
                  <a:pt x="537" y="267"/>
                </a:cubicBezTo>
                <a:lnTo>
                  <a:pt x="530" y="271"/>
                </a:lnTo>
                <a:lnTo>
                  <a:pt x="530" y="279"/>
                </a:lnTo>
                <a:cubicBezTo>
                  <a:pt x="530" y="305"/>
                  <a:pt x="533" y="326"/>
                  <a:pt x="539" y="343"/>
                </a:cubicBezTo>
                <a:cubicBezTo>
                  <a:pt x="546" y="358"/>
                  <a:pt x="555" y="369"/>
                  <a:pt x="568" y="375"/>
                </a:cubicBezTo>
                <a:cubicBezTo>
                  <a:pt x="578" y="409"/>
                  <a:pt x="596" y="438"/>
                  <a:pt x="618" y="462"/>
                </a:cubicBezTo>
                <a:cubicBezTo>
                  <a:pt x="613" y="488"/>
                  <a:pt x="605" y="511"/>
                  <a:pt x="594" y="527"/>
                </a:cubicBezTo>
                <a:cubicBezTo>
                  <a:pt x="580" y="543"/>
                  <a:pt x="560" y="549"/>
                  <a:pt x="534" y="547"/>
                </a:cubicBezTo>
                <a:cubicBezTo>
                  <a:pt x="507" y="547"/>
                  <a:pt x="478" y="547"/>
                  <a:pt x="447" y="547"/>
                </a:cubicBezTo>
                <a:close/>
                <a:moveTo>
                  <a:pt x="1283" y="307"/>
                </a:moveTo>
                <a:cubicBezTo>
                  <a:pt x="1272" y="331"/>
                  <a:pt x="1255" y="352"/>
                  <a:pt x="1231" y="369"/>
                </a:cubicBezTo>
                <a:cubicBezTo>
                  <a:pt x="1238" y="392"/>
                  <a:pt x="1242" y="401"/>
                  <a:pt x="1248" y="415"/>
                </a:cubicBezTo>
                <a:cubicBezTo>
                  <a:pt x="1262" y="416"/>
                  <a:pt x="1360" y="421"/>
                  <a:pt x="1367" y="437"/>
                </a:cubicBezTo>
                <a:cubicBezTo>
                  <a:pt x="1392" y="467"/>
                  <a:pt x="1400" y="512"/>
                  <a:pt x="1400" y="549"/>
                </a:cubicBezTo>
                <a:lnTo>
                  <a:pt x="1400" y="552"/>
                </a:lnTo>
                <a:lnTo>
                  <a:pt x="1400" y="554"/>
                </a:lnTo>
                <a:cubicBezTo>
                  <a:pt x="1400" y="568"/>
                  <a:pt x="1399" y="581"/>
                  <a:pt x="1397" y="591"/>
                </a:cubicBezTo>
                <a:cubicBezTo>
                  <a:pt x="1343" y="616"/>
                  <a:pt x="1254" y="628"/>
                  <a:pt x="1166" y="627"/>
                </a:cubicBezTo>
                <a:cubicBezTo>
                  <a:pt x="1143" y="573"/>
                  <a:pt x="1113" y="524"/>
                  <a:pt x="1077" y="490"/>
                </a:cubicBezTo>
                <a:lnTo>
                  <a:pt x="1056" y="470"/>
                </a:lnTo>
                <a:lnTo>
                  <a:pt x="1027" y="470"/>
                </a:lnTo>
                <a:cubicBezTo>
                  <a:pt x="1007" y="470"/>
                  <a:pt x="987" y="470"/>
                  <a:pt x="968" y="470"/>
                </a:cubicBezTo>
                <a:cubicBezTo>
                  <a:pt x="972" y="458"/>
                  <a:pt x="978" y="447"/>
                  <a:pt x="986" y="437"/>
                </a:cubicBezTo>
                <a:cubicBezTo>
                  <a:pt x="993" y="421"/>
                  <a:pt x="1092" y="416"/>
                  <a:pt x="1106" y="415"/>
                </a:cubicBezTo>
                <a:cubicBezTo>
                  <a:pt x="1111" y="399"/>
                  <a:pt x="1115" y="385"/>
                  <a:pt x="1118" y="368"/>
                </a:cubicBezTo>
                <a:cubicBezTo>
                  <a:pt x="1095" y="353"/>
                  <a:pt x="1079" y="331"/>
                  <a:pt x="1070" y="307"/>
                </a:cubicBezTo>
                <a:cubicBezTo>
                  <a:pt x="1059" y="306"/>
                  <a:pt x="1033" y="307"/>
                  <a:pt x="1022" y="306"/>
                </a:cubicBezTo>
                <a:cubicBezTo>
                  <a:pt x="1009" y="223"/>
                  <a:pt x="1028" y="102"/>
                  <a:pt x="1062" y="74"/>
                </a:cubicBezTo>
                <a:cubicBezTo>
                  <a:pt x="1111" y="33"/>
                  <a:pt x="1233" y="31"/>
                  <a:pt x="1284" y="69"/>
                </a:cubicBezTo>
                <a:cubicBezTo>
                  <a:pt x="1320" y="95"/>
                  <a:pt x="1344" y="227"/>
                  <a:pt x="1331" y="302"/>
                </a:cubicBezTo>
                <a:cubicBezTo>
                  <a:pt x="1326" y="306"/>
                  <a:pt x="1290" y="304"/>
                  <a:pt x="1283" y="30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0" name="Google Shape;590;p29"/>
          <p:cNvSpPr txBox="1"/>
          <p:nvPr/>
        </p:nvSpPr>
        <p:spPr>
          <a:xfrm>
            <a:off x="382024" y="246592"/>
            <a:ext cx="1742785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665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0"/>
          <p:cNvSpPr/>
          <p:nvPr/>
        </p:nvSpPr>
        <p:spPr>
          <a:xfrm>
            <a:off x="6578813" y="1542052"/>
            <a:ext cx="650653" cy="65065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81000" rotWithShape="0" algn="tl" dir="2700000" dist="254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6" name="Google Shape;596;p30"/>
          <p:cNvSpPr/>
          <p:nvPr/>
        </p:nvSpPr>
        <p:spPr>
          <a:xfrm>
            <a:off x="6587197" y="3086118"/>
            <a:ext cx="650653" cy="650653"/>
          </a:xfrm>
          <a:prstGeom prst="ellipse">
            <a:avLst/>
          </a:prstGeom>
          <a:solidFill>
            <a:srgbClr val="D6CF78"/>
          </a:solidFill>
          <a:ln>
            <a:noFill/>
          </a:ln>
          <a:effectLst>
            <a:outerShdw blurRad="381000" rotWithShape="0" algn="tl" dir="2700000" dist="254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7" name="Google Shape;597;p30"/>
          <p:cNvSpPr/>
          <p:nvPr/>
        </p:nvSpPr>
        <p:spPr>
          <a:xfrm>
            <a:off x="6578812" y="4640755"/>
            <a:ext cx="650653" cy="65065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81000" rotWithShape="0" algn="tl" dir="2700000" dist="254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8" name="Google Shape;598;p30"/>
          <p:cNvSpPr/>
          <p:nvPr/>
        </p:nvSpPr>
        <p:spPr>
          <a:xfrm>
            <a:off x="6692363" y="1656930"/>
            <a:ext cx="423553" cy="420897"/>
          </a:xfrm>
          <a:custGeom>
            <a:rect b="b" l="l" r="r" t="t"/>
            <a:pathLst>
              <a:path extrusionOk="0" h="134" w="135">
                <a:moveTo>
                  <a:pt x="68" y="0"/>
                </a:moveTo>
                <a:cubicBezTo>
                  <a:pt x="31" y="0"/>
                  <a:pt x="0" y="30"/>
                  <a:pt x="0" y="67"/>
                </a:cubicBezTo>
                <a:cubicBezTo>
                  <a:pt x="0" y="104"/>
                  <a:pt x="31" y="134"/>
                  <a:pt x="68" y="134"/>
                </a:cubicBezTo>
                <a:cubicBezTo>
                  <a:pt x="105" y="134"/>
                  <a:pt x="135" y="104"/>
                  <a:pt x="135" y="67"/>
                </a:cubicBezTo>
                <a:cubicBezTo>
                  <a:pt x="135" y="30"/>
                  <a:pt x="105" y="0"/>
                  <a:pt x="68" y="0"/>
                </a:cubicBezTo>
                <a:close/>
                <a:moveTo>
                  <a:pt x="57" y="10"/>
                </a:moveTo>
                <a:cubicBezTo>
                  <a:pt x="52" y="15"/>
                  <a:pt x="44" y="23"/>
                  <a:pt x="39" y="34"/>
                </a:cubicBezTo>
                <a:cubicBezTo>
                  <a:pt x="33" y="31"/>
                  <a:pt x="29" y="28"/>
                  <a:pt x="26" y="26"/>
                </a:cubicBezTo>
                <a:cubicBezTo>
                  <a:pt x="35" y="17"/>
                  <a:pt x="46" y="12"/>
                  <a:pt x="57" y="10"/>
                </a:cubicBezTo>
                <a:close/>
                <a:moveTo>
                  <a:pt x="22" y="30"/>
                </a:moveTo>
                <a:cubicBezTo>
                  <a:pt x="25" y="33"/>
                  <a:pt x="30" y="37"/>
                  <a:pt x="37" y="40"/>
                </a:cubicBezTo>
                <a:cubicBezTo>
                  <a:pt x="34" y="48"/>
                  <a:pt x="33" y="56"/>
                  <a:pt x="32" y="64"/>
                </a:cubicBezTo>
                <a:cubicBezTo>
                  <a:pt x="31" y="64"/>
                  <a:pt x="11" y="64"/>
                  <a:pt x="10" y="64"/>
                </a:cubicBezTo>
                <a:cubicBezTo>
                  <a:pt x="10" y="52"/>
                  <a:pt x="15" y="40"/>
                  <a:pt x="22" y="30"/>
                </a:cubicBezTo>
                <a:close/>
                <a:moveTo>
                  <a:pt x="10" y="70"/>
                </a:moveTo>
                <a:cubicBezTo>
                  <a:pt x="11" y="70"/>
                  <a:pt x="31" y="70"/>
                  <a:pt x="32" y="70"/>
                </a:cubicBezTo>
                <a:cubicBezTo>
                  <a:pt x="33" y="78"/>
                  <a:pt x="34" y="86"/>
                  <a:pt x="37" y="93"/>
                </a:cubicBezTo>
                <a:cubicBezTo>
                  <a:pt x="30" y="97"/>
                  <a:pt x="25" y="101"/>
                  <a:pt x="22" y="103"/>
                </a:cubicBezTo>
                <a:cubicBezTo>
                  <a:pt x="15" y="94"/>
                  <a:pt x="10" y="82"/>
                  <a:pt x="10" y="70"/>
                </a:cubicBezTo>
                <a:close/>
                <a:moveTo>
                  <a:pt x="26" y="108"/>
                </a:moveTo>
                <a:cubicBezTo>
                  <a:pt x="29" y="106"/>
                  <a:pt x="33" y="102"/>
                  <a:pt x="39" y="99"/>
                </a:cubicBezTo>
                <a:cubicBezTo>
                  <a:pt x="44" y="111"/>
                  <a:pt x="52" y="119"/>
                  <a:pt x="57" y="124"/>
                </a:cubicBezTo>
                <a:cubicBezTo>
                  <a:pt x="46" y="122"/>
                  <a:pt x="35" y="116"/>
                  <a:pt x="26" y="108"/>
                </a:cubicBezTo>
                <a:close/>
                <a:moveTo>
                  <a:pt x="65" y="122"/>
                </a:moveTo>
                <a:cubicBezTo>
                  <a:pt x="59" y="118"/>
                  <a:pt x="51" y="109"/>
                  <a:pt x="45" y="97"/>
                </a:cubicBezTo>
                <a:cubicBezTo>
                  <a:pt x="51" y="95"/>
                  <a:pt x="58" y="93"/>
                  <a:pt x="65" y="93"/>
                </a:cubicBezTo>
                <a:cubicBezTo>
                  <a:pt x="65" y="94"/>
                  <a:pt x="65" y="119"/>
                  <a:pt x="65" y="122"/>
                </a:cubicBezTo>
                <a:close/>
                <a:moveTo>
                  <a:pt x="65" y="87"/>
                </a:moveTo>
                <a:cubicBezTo>
                  <a:pt x="57" y="87"/>
                  <a:pt x="50" y="88"/>
                  <a:pt x="43" y="91"/>
                </a:cubicBezTo>
                <a:cubicBezTo>
                  <a:pt x="40" y="84"/>
                  <a:pt x="39" y="77"/>
                  <a:pt x="39" y="70"/>
                </a:cubicBezTo>
                <a:cubicBezTo>
                  <a:pt x="40" y="70"/>
                  <a:pt x="63" y="70"/>
                  <a:pt x="65" y="70"/>
                </a:cubicBezTo>
                <a:cubicBezTo>
                  <a:pt x="65" y="71"/>
                  <a:pt x="65" y="86"/>
                  <a:pt x="65" y="87"/>
                </a:cubicBezTo>
                <a:close/>
                <a:moveTo>
                  <a:pt x="65" y="64"/>
                </a:moveTo>
                <a:cubicBezTo>
                  <a:pt x="63" y="64"/>
                  <a:pt x="40" y="64"/>
                  <a:pt x="39" y="64"/>
                </a:cubicBezTo>
                <a:cubicBezTo>
                  <a:pt x="39" y="56"/>
                  <a:pt x="40" y="49"/>
                  <a:pt x="43" y="43"/>
                </a:cubicBezTo>
                <a:cubicBezTo>
                  <a:pt x="50" y="45"/>
                  <a:pt x="57" y="47"/>
                  <a:pt x="65" y="47"/>
                </a:cubicBezTo>
                <a:cubicBezTo>
                  <a:pt x="65" y="48"/>
                  <a:pt x="65" y="62"/>
                  <a:pt x="65" y="64"/>
                </a:cubicBezTo>
                <a:close/>
                <a:moveTo>
                  <a:pt x="65" y="41"/>
                </a:moveTo>
                <a:cubicBezTo>
                  <a:pt x="58" y="40"/>
                  <a:pt x="51" y="39"/>
                  <a:pt x="45" y="37"/>
                </a:cubicBezTo>
                <a:cubicBezTo>
                  <a:pt x="51" y="24"/>
                  <a:pt x="59" y="16"/>
                  <a:pt x="65" y="12"/>
                </a:cubicBezTo>
                <a:cubicBezTo>
                  <a:pt x="65" y="14"/>
                  <a:pt x="65" y="39"/>
                  <a:pt x="65" y="41"/>
                </a:cubicBezTo>
                <a:close/>
                <a:moveTo>
                  <a:pt x="126" y="64"/>
                </a:moveTo>
                <a:cubicBezTo>
                  <a:pt x="125" y="64"/>
                  <a:pt x="104" y="64"/>
                  <a:pt x="103" y="64"/>
                </a:cubicBezTo>
                <a:cubicBezTo>
                  <a:pt x="103" y="56"/>
                  <a:pt x="101" y="48"/>
                  <a:pt x="99" y="40"/>
                </a:cubicBezTo>
                <a:cubicBezTo>
                  <a:pt x="106" y="37"/>
                  <a:pt x="111" y="33"/>
                  <a:pt x="113" y="30"/>
                </a:cubicBezTo>
                <a:cubicBezTo>
                  <a:pt x="121" y="40"/>
                  <a:pt x="125" y="52"/>
                  <a:pt x="126" y="64"/>
                </a:cubicBezTo>
                <a:close/>
                <a:moveTo>
                  <a:pt x="109" y="26"/>
                </a:moveTo>
                <a:cubicBezTo>
                  <a:pt x="107" y="28"/>
                  <a:pt x="103" y="31"/>
                  <a:pt x="96" y="34"/>
                </a:cubicBezTo>
                <a:cubicBezTo>
                  <a:pt x="91" y="23"/>
                  <a:pt x="84" y="15"/>
                  <a:pt x="78" y="10"/>
                </a:cubicBezTo>
                <a:cubicBezTo>
                  <a:pt x="90" y="12"/>
                  <a:pt x="101" y="17"/>
                  <a:pt x="109" y="26"/>
                </a:cubicBezTo>
                <a:close/>
                <a:moveTo>
                  <a:pt x="71" y="12"/>
                </a:moveTo>
                <a:cubicBezTo>
                  <a:pt x="76" y="16"/>
                  <a:pt x="85" y="24"/>
                  <a:pt x="90" y="37"/>
                </a:cubicBezTo>
                <a:cubicBezTo>
                  <a:pt x="84" y="39"/>
                  <a:pt x="78" y="40"/>
                  <a:pt x="71" y="41"/>
                </a:cubicBezTo>
                <a:cubicBezTo>
                  <a:pt x="71" y="39"/>
                  <a:pt x="71" y="14"/>
                  <a:pt x="71" y="12"/>
                </a:cubicBezTo>
                <a:close/>
                <a:moveTo>
                  <a:pt x="71" y="47"/>
                </a:moveTo>
                <a:cubicBezTo>
                  <a:pt x="79" y="47"/>
                  <a:pt x="86" y="45"/>
                  <a:pt x="93" y="43"/>
                </a:cubicBezTo>
                <a:cubicBezTo>
                  <a:pt x="95" y="49"/>
                  <a:pt x="97" y="56"/>
                  <a:pt x="97" y="64"/>
                </a:cubicBezTo>
                <a:cubicBezTo>
                  <a:pt x="95" y="64"/>
                  <a:pt x="72" y="64"/>
                  <a:pt x="71" y="64"/>
                </a:cubicBezTo>
                <a:cubicBezTo>
                  <a:pt x="71" y="62"/>
                  <a:pt x="71" y="48"/>
                  <a:pt x="71" y="47"/>
                </a:cubicBezTo>
                <a:close/>
                <a:moveTo>
                  <a:pt x="71" y="70"/>
                </a:moveTo>
                <a:cubicBezTo>
                  <a:pt x="72" y="70"/>
                  <a:pt x="95" y="70"/>
                  <a:pt x="97" y="70"/>
                </a:cubicBezTo>
                <a:cubicBezTo>
                  <a:pt x="97" y="77"/>
                  <a:pt x="95" y="84"/>
                  <a:pt x="93" y="91"/>
                </a:cubicBezTo>
                <a:cubicBezTo>
                  <a:pt x="86" y="88"/>
                  <a:pt x="79" y="87"/>
                  <a:pt x="71" y="87"/>
                </a:cubicBezTo>
                <a:cubicBezTo>
                  <a:pt x="71" y="86"/>
                  <a:pt x="71" y="71"/>
                  <a:pt x="71" y="70"/>
                </a:cubicBezTo>
                <a:close/>
                <a:moveTo>
                  <a:pt x="71" y="122"/>
                </a:moveTo>
                <a:cubicBezTo>
                  <a:pt x="71" y="119"/>
                  <a:pt x="71" y="94"/>
                  <a:pt x="71" y="93"/>
                </a:cubicBezTo>
                <a:cubicBezTo>
                  <a:pt x="78" y="93"/>
                  <a:pt x="84" y="95"/>
                  <a:pt x="90" y="97"/>
                </a:cubicBezTo>
                <a:cubicBezTo>
                  <a:pt x="85" y="109"/>
                  <a:pt x="76" y="118"/>
                  <a:pt x="71" y="122"/>
                </a:cubicBezTo>
                <a:close/>
                <a:moveTo>
                  <a:pt x="78" y="124"/>
                </a:moveTo>
                <a:cubicBezTo>
                  <a:pt x="84" y="119"/>
                  <a:pt x="91" y="111"/>
                  <a:pt x="96" y="99"/>
                </a:cubicBezTo>
                <a:cubicBezTo>
                  <a:pt x="103" y="102"/>
                  <a:pt x="107" y="106"/>
                  <a:pt x="109" y="108"/>
                </a:cubicBezTo>
                <a:cubicBezTo>
                  <a:pt x="101" y="116"/>
                  <a:pt x="90" y="122"/>
                  <a:pt x="78" y="124"/>
                </a:cubicBezTo>
                <a:close/>
                <a:moveTo>
                  <a:pt x="113" y="103"/>
                </a:moveTo>
                <a:cubicBezTo>
                  <a:pt x="111" y="101"/>
                  <a:pt x="106" y="97"/>
                  <a:pt x="99" y="93"/>
                </a:cubicBezTo>
                <a:cubicBezTo>
                  <a:pt x="101" y="86"/>
                  <a:pt x="103" y="78"/>
                  <a:pt x="103" y="70"/>
                </a:cubicBezTo>
                <a:cubicBezTo>
                  <a:pt x="104" y="70"/>
                  <a:pt x="125" y="70"/>
                  <a:pt x="126" y="70"/>
                </a:cubicBezTo>
                <a:cubicBezTo>
                  <a:pt x="125" y="82"/>
                  <a:pt x="121" y="94"/>
                  <a:pt x="113" y="1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599" name="Google Shape;599;p30"/>
          <p:cNvGrpSpPr/>
          <p:nvPr/>
        </p:nvGrpSpPr>
        <p:grpSpPr>
          <a:xfrm>
            <a:off x="6704889" y="3203810"/>
            <a:ext cx="415269" cy="415269"/>
            <a:chOff x="11030066" y="2731563"/>
            <a:chExt cx="473075" cy="473075"/>
          </a:xfrm>
        </p:grpSpPr>
        <p:sp>
          <p:nvSpPr>
            <p:cNvPr id="600" name="Google Shape;600;p30"/>
            <p:cNvSpPr/>
            <p:nvPr/>
          </p:nvSpPr>
          <p:spPr>
            <a:xfrm>
              <a:off x="11030066" y="2731563"/>
              <a:ext cx="473075" cy="473075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9" y="0"/>
                    <a:pt x="0" y="29"/>
                    <a:pt x="0" y="63"/>
                  </a:cubicBezTo>
                  <a:cubicBezTo>
                    <a:pt x="0" y="98"/>
                    <a:pt x="29" y="126"/>
                    <a:pt x="63" y="126"/>
                  </a:cubicBezTo>
                  <a:cubicBezTo>
                    <a:pt x="98" y="126"/>
                    <a:pt x="126" y="98"/>
                    <a:pt x="126" y="63"/>
                  </a:cubicBezTo>
                  <a:cubicBezTo>
                    <a:pt x="126" y="29"/>
                    <a:pt x="98" y="0"/>
                    <a:pt x="63" y="0"/>
                  </a:cubicBezTo>
                  <a:close/>
                  <a:moveTo>
                    <a:pt x="63" y="118"/>
                  </a:moveTo>
                  <a:cubicBezTo>
                    <a:pt x="33" y="118"/>
                    <a:pt x="9" y="93"/>
                    <a:pt x="9" y="63"/>
                  </a:cubicBezTo>
                  <a:cubicBezTo>
                    <a:pt x="9" y="33"/>
                    <a:pt x="33" y="9"/>
                    <a:pt x="63" y="9"/>
                  </a:cubicBezTo>
                  <a:cubicBezTo>
                    <a:pt x="93" y="9"/>
                    <a:pt x="118" y="33"/>
                    <a:pt x="118" y="63"/>
                  </a:cubicBezTo>
                  <a:cubicBezTo>
                    <a:pt x="118" y="93"/>
                    <a:pt x="93" y="118"/>
                    <a:pt x="63" y="1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11225329" y="2795063"/>
              <a:ext cx="85725" cy="107950"/>
            </a:xfrm>
            <a:custGeom>
              <a:rect b="b" l="l" r="r" t="t"/>
              <a:pathLst>
                <a:path extrusionOk="0" h="68" w="54">
                  <a:moveTo>
                    <a:pt x="14" y="26"/>
                  </a:moveTo>
                  <a:lnTo>
                    <a:pt x="43" y="68"/>
                  </a:lnTo>
                  <a:lnTo>
                    <a:pt x="54" y="68"/>
                  </a:lnTo>
                  <a:lnTo>
                    <a:pt x="54" y="0"/>
                  </a:lnTo>
                  <a:lnTo>
                    <a:pt x="40" y="0"/>
                  </a:lnTo>
                  <a:lnTo>
                    <a:pt x="40" y="4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4" y="68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11228504" y="3031600"/>
              <a:ext cx="79375" cy="112713"/>
            </a:xfrm>
            <a:custGeom>
              <a:rect b="b" l="l" r="r" t="t"/>
              <a:pathLst>
                <a:path extrusionOk="0" h="30" w="21">
                  <a:moveTo>
                    <a:pt x="19" y="15"/>
                  </a:moveTo>
                  <a:cubicBezTo>
                    <a:pt x="18" y="14"/>
                    <a:pt x="16" y="13"/>
                    <a:pt x="13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1"/>
                  </a:cubicBezTo>
                  <a:cubicBezTo>
                    <a:pt x="7" y="11"/>
                    <a:pt x="7" y="10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8" y="5"/>
                    <a:pt x="9" y="5"/>
                    <a:pt x="11" y="5"/>
                  </a:cubicBezTo>
                  <a:cubicBezTo>
                    <a:pt x="12" y="5"/>
                    <a:pt x="13" y="5"/>
                    <a:pt x="14" y="6"/>
                  </a:cubicBezTo>
                  <a:cubicBezTo>
                    <a:pt x="15" y="6"/>
                    <a:pt x="16" y="6"/>
                    <a:pt x="17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8" y="1"/>
                    <a:pt x="16" y="1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2" y="4"/>
                    <a:pt x="1" y="6"/>
                    <a:pt x="1" y="9"/>
                  </a:cubicBezTo>
                  <a:cubicBezTo>
                    <a:pt x="1" y="11"/>
                    <a:pt x="1" y="13"/>
                    <a:pt x="3" y="15"/>
                  </a:cubicBezTo>
                  <a:cubicBezTo>
                    <a:pt x="4" y="16"/>
                    <a:pt x="6" y="17"/>
                    <a:pt x="9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4" y="18"/>
                  </a:cubicBezTo>
                  <a:cubicBezTo>
                    <a:pt x="14" y="18"/>
                    <a:pt x="14" y="19"/>
                    <a:pt x="15" y="19"/>
                  </a:cubicBezTo>
                  <a:cubicBezTo>
                    <a:pt x="15" y="19"/>
                    <a:pt x="16" y="20"/>
                    <a:pt x="16" y="21"/>
                  </a:cubicBezTo>
                  <a:cubicBezTo>
                    <a:pt x="16" y="24"/>
                    <a:pt x="14" y="25"/>
                    <a:pt x="10" y="25"/>
                  </a:cubicBezTo>
                  <a:cubicBezTo>
                    <a:pt x="9" y="25"/>
                    <a:pt x="8" y="25"/>
                    <a:pt x="6" y="24"/>
                  </a:cubicBezTo>
                  <a:cubicBezTo>
                    <a:pt x="5" y="24"/>
                    <a:pt x="4" y="23"/>
                    <a:pt x="3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2" y="29"/>
                    <a:pt x="4" y="29"/>
                  </a:cubicBezTo>
                  <a:cubicBezTo>
                    <a:pt x="6" y="30"/>
                    <a:pt x="8" y="30"/>
                    <a:pt x="10" y="30"/>
                  </a:cubicBezTo>
                  <a:cubicBezTo>
                    <a:pt x="13" y="30"/>
                    <a:pt x="16" y="29"/>
                    <a:pt x="18" y="28"/>
                  </a:cubicBezTo>
                  <a:cubicBezTo>
                    <a:pt x="20" y="26"/>
                    <a:pt x="21" y="24"/>
                    <a:pt x="21" y="21"/>
                  </a:cubicBezTo>
                  <a:cubicBezTo>
                    <a:pt x="21" y="20"/>
                    <a:pt x="21" y="19"/>
                    <a:pt x="21" y="18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11090391" y="2930000"/>
              <a:ext cx="357188" cy="79375"/>
            </a:xfrm>
            <a:custGeom>
              <a:rect b="b" l="l" r="r" t="t"/>
              <a:pathLst>
                <a:path extrusionOk="0" h="50" w="225">
                  <a:moveTo>
                    <a:pt x="0" y="24"/>
                  </a:moveTo>
                  <a:lnTo>
                    <a:pt x="111" y="50"/>
                  </a:lnTo>
                  <a:lnTo>
                    <a:pt x="225" y="24"/>
                  </a:lnTo>
                  <a:lnTo>
                    <a:pt x="111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04" name="Google Shape;604;p30"/>
          <p:cNvGrpSpPr/>
          <p:nvPr/>
        </p:nvGrpSpPr>
        <p:grpSpPr>
          <a:xfrm>
            <a:off x="6674653" y="4747442"/>
            <a:ext cx="458971" cy="437279"/>
            <a:chOff x="4150420" y="2637483"/>
            <a:chExt cx="638175" cy="608013"/>
          </a:xfrm>
        </p:grpSpPr>
        <p:sp>
          <p:nvSpPr>
            <p:cNvPr id="605" name="Google Shape;605;p30"/>
            <p:cNvSpPr/>
            <p:nvPr/>
          </p:nvSpPr>
          <p:spPr>
            <a:xfrm>
              <a:off x="4150420" y="2637483"/>
              <a:ext cx="638175" cy="608013"/>
            </a:xfrm>
            <a:custGeom>
              <a:rect b="b" l="l" r="r" t="t"/>
              <a:pathLst>
                <a:path extrusionOk="0" h="162" w="170">
                  <a:moveTo>
                    <a:pt x="53" y="9"/>
                  </a:moveTo>
                  <a:cubicBezTo>
                    <a:pt x="16" y="26"/>
                    <a:pt x="0" y="71"/>
                    <a:pt x="17" y="108"/>
                  </a:cubicBezTo>
                  <a:cubicBezTo>
                    <a:pt x="34" y="145"/>
                    <a:pt x="79" y="162"/>
                    <a:pt x="116" y="144"/>
                  </a:cubicBezTo>
                  <a:cubicBezTo>
                    <a:pt x="153" y="127"/>
                    <a:pt x="170" y="83"/>
                    <a:pt x="152" y="45"/>
                  </a:cubicBezTo>
                  <a:cubicBezTo>
                    <a:pt x="144" y="27"/>
                    <a:pt x="129" y="14"/>
                    <a:pt x="110" y="7"/>
                  </a:cubicBezTo>
                  <a:cubicBezTo>
                    <a:pt x="92" y="0"/>
                    <a:pt x="71" y="1"/>
                    <a:pt x="53" y="9"/>
                  </a:cubicBezTo>
                  <a:close/>
                  <a:moveTo>
                    <a:pt x="108" y="14"/>
                  </a:moveTo>
                  <a:cubicBezTo>
                    <a:pt x="125" y="20"/>
                    <a:pt x="138" y="32"/>
                    <a:pt x="146" y="48"/>
                  </a:cubicBezTo>
                  <a:cubicBezTo>
                    <a:pt x="161" y="82"/>
                    <a:pt x="147" y="122"/>
                    <a:pt x="113" y="138"/>
                  </a:cubicBezTo>
                  <a:cubicBezTo>
                    <a:pt x="79" y="153"/>
                    <a:pt x="39" y="139"/>
                    <a:pt x="24" y="105"/>
                  </a:cubicBezTo>
                  <a:cubicBezTo>
                    <a:pt x="8" y="71"/>
                    <a:pt x="23" y="31"/>
                    <a:pt x="56" y="16"/>
                  </a:cubicBezTo>
                  <a:cubicBezTo>
                    <a:pt x="73" y="8"/>
                    <a:pt x="91" y="7"/>
                    <a:pt x="10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4361558" y="2816870"/>
              <a:ext cx="214313" cy="214313"/>
            </a:xfrm>
            <a:custGeom>
              <a:rect b="b" l="l" r="r" t="t"/>
              <a:pathLst>
                <a:path extrusionOk="0" h="57" w="57">
                  <a:moveTo>
                    <a:pt x="6" y="39"/>
                  </a:moveTo>
                  <a:cubicBezTo>
                    <a:pt x="12" y="52"/>
                    <a:pt x="27" y="57"/>
                    <a:pt x="39" y="52"/>
                  </a:cubicBezTo>
                  <a:cubicBezTo>
                    <a:pt x="52" y="46"/>
                    <a:pt x="57" y="31"/>
                    <a:pt x="52" y="18"/>
                  </a:cubicBezTo>
                  <a:cubicBezTo>
                    <a:pt x="46" y="6"/>
                    <a:pt x="31" y="0"/>
                    <a:pt x="18" y="6"/>
                  </a:cubicBezTo>
                  <a:cubicBezTo>
                    <a:pt x="5" y="12"/>
                    <a:pt x="0" y="27"/>
                    <a:pt x="6" y="39"/>
                  </a:cubicBezTo>
                  <a:close/>
                  <a:moveTo>
                    <a:pt x="24" y="18"/>
                  </a:moveTo>
                  <a:cubicBezTo>
                    <a:pt x="30" y="16"/>
                    <a:pt x="36" y="18"/>
                    <a:pt x="39" y="24"/>
                  </a:cubicBezTo>
                  <a:cubicBezTo>
                    <a:pt x="42" y="30"/>
                    <a:pt x="39" y="36"/>
                    <a:pt x="33" y="39"/>
                  </a:cubicBezTo>
                  <a:cubicBezTo>
                    <a:pt x="28" y="42"/>
                    <a:pt x="21" y="39"/>
                    <a:pt x="18" y="33"/>
                  </a:cubicBezTo>
                  <a:cubicBezTo>
                    <a:pt x="16" y="28"/>
                    <a:pt x="18" y="21"/>
                    <a:pt x="24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4290120" y="2723208"/>
              <a:ext cx="107950" cy="93663"/>
            </a:xfrm>
            <a:custGeom>
              <a:rect b="b" l="l" r="r" t="t"/>
              <a:pathLst>
                <a:path extrusionOk="0" h="25" w="29">
                  <a:moveTo>
                    <a:pt x="27" y="0"/>
                  </a:moveTo>
                  <a:cubicBezTo>
                    <a:pt x="27" y="0"/>
                    <a:pt x="24" y="2"/>
                    <a:pt x="24" y="2"/>
                  </a:cubicBezTo>
                  <a:cubicBezTo>
                    <a:pt x="15" y="6"/>
                    <a:pt x="7" y="13"/>
                    <a:pt x="1" y="21"/>
                  </a:cubicBezTo>
                  <a:cubicBezTo>
                    <a:pt x="0" y="22"/>
                    <a:pt x="0" y="22"/>
                    <a:pt x="1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4" y="25"/>
                    <a:pt x="4" y="24"/>
                  </a:cubicBezTo>
                  <a:cubicBezTo>
                    <a:pt x="10" y="16"/>
                    <a:pt x="17" y="10"/>
                    <a:pt x="26" y="6"/>
                  </a:cubicBezTo>
                  <a:cubicBezTo>
                    <a:pt x="26" y="6"/>
                    <a:pt x="28" y="5"/>
                    <a:pt x="28" y="5"/>
                  </a:cubicBezTo>
                  <a:cubicBezTo>
                    <a:pt x="29" y="5"/>
                    <a:pt x="29" y="4"/>
                    <a:pt x="29" y="3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1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4537770" y="3031183"/>
              <a:ext cx="107950" cy="93663"/>
            </a:xfrm>
            <a:custGeom>
              <a:rect b="b" l="l" r="r" t="t"/>
              <a:pathLst>
                <a:path extrusionOk="0" h="25" w="29">
                  <a:moveTo>
                    <a:pt x="25" y="1"/>
                  </a:moveTo>
                  <a:cubicBezTo>
                    <a:pt x="19" y="9"/>
                    <a:pt x="12" y="16"/>
                    <a:pt x="4" y="20"/>
                  </a:cubicBezTo>
                  <a:cubicBezTo>
                    <a:pt x="4" y="20"/>
                    <a:pt x="1" y="21"/>
                    <a:pt x="1" y="21"/>
                  </a:cubicBezTo>
                  <a:cubicBezTo>
                    <a:pt x="1" y="21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2" y="25"/>
                  </a:cubicBezTo>
                  <a:cubicBezTo>
                    <a:pt x="2" y="25"/>
                    <a:pt x="2" y="25"/>
                    <a:pt x="3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20"/>
                    <a:pt x="23" y="13"/>
                    <a:pt x="29" y="4"/>
                  </a:cubicBezTo>
                  <a:cubicBezTo>
                    <a:pt x="29" y="4"/>
                    <a:pt x="29" y="3"/>
                    <a:pt x="29" y="3"/>
                  </a:cubicBezTo>
                  <a:cubicBezTo>
                    <a:pt x="29" y="2"/>
                    <a:pt x="28" y="2"/>
                    <a:pt x="28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09" name="Google Shape;609;p30"/>
            <p:cNvSpPr/>
            <p:nvPr/>
          </p:nvSpPr>
          <p:spPr>
            <a:xfrm>
              <a:off x="4526658" y="3016895"/>
              <a:ext cx="90488" cy="74613"/>
            </a:xfrm>
            <a:custGeom>
              <a:rect b="b" l="l" r="r" t="t"/>
              <a:pathLst>
                <a:path extrusionOk="0" h="20" w="24">
                  <a:moveTo>
                    <a:pt x="20" y="0"/>
                  </a:moveTo>
                  <a:cubicBezTo>
                    <a:pt x="16" y="7"/>
                    <a:pt x="10" y="12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2" y="16"/>
                    <a:pt x="19" y="10"/>
                    <a:pt x="24" y="3"/>
                  </a:cubicBezTo>
                  <a:cubicBezTo>
                    <a:pt x="24" y="3"/>
                    <a:pt x="24" y="2"/>
                    <a:pt x="24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1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4320283" y="2756545"/>
              <a:ext cx="90488" cy="79375"/>
            </a:xfrm>
            <a:custGeom>
              <a:rect b="b" l="l" r="r" t="t"/>
              <a:pathLst>
                <a:path extrusionOk="0" h="21" w="24">
                  <a:moveTo>
                    <a:pt x="22" y="0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5"/>
                    <a:pt x="5" y="10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4" y="21"/>
                    <a:pt x="4" y="20"/>
                  </a:cubicBezTo>
                  <a:cubicBezTo>
                    <a:pt x="9" y="14"/>
                    <a:pt x="15" y="8"/>
                    <a:pt x="21" y="5"/>
                  </a:cubicBezTo>
                  <a:cubicBezTo>
                    <a:pt x="21" y="5"/>
                    <a:pt x="23" y="5"/>
                    <a:pt x="23" y="5"/>
                  </a:cubicBezTo>
                  <a:cubicBezTo>
                    <a:pt x="24" y="4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4515545" y="2997845"/>
              <a:ext cx="74613" cy="63500"/>
            </a:xfrm>
            <a:custGeom>
              <a:rect b="b" l="l" r="r" t="t"/>
              <a:pathLst>
                <a:path extrusionOk="0" h="17" w="20">
                  <a:moveTo>
                    <a:pt x="15" y="0"/>
                  </a:moveTo>
                  <a:cubicBezTo>
                    <a:pt x="12" y="5"/>
                    <a:pt x="7" y="9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0" y="13"/>
                    <a:pt x="15" y="9"/>
                    <a:pt x="19" y="3"/>
                  </a:cubicBezTo>
                  <a:cubicBezTo>
                    <a:pt x="19" y="3"/>
                    <a:pt x="20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4350445" y="2791470"/>
              <a:ext cx="71438" cy="63500"/>
            </a:xfrm>
            <a:custGeom>
              <a:rect b="b" l="l" r="r" t="t"/>
              <a:pathLst>
                <a:path extrusionOk="0" h="17" w="19">
                  <a:moveTo>
                    <a:pt x="17" y="0"/>
                  </a:moveTo>
                  <a:cubicBezTo>
                    <a:pt x="17" y="0"/>
                    <a:pt x="15" y="0"/>
                    <a:pt x="15" y="1"/>
                  </a:cubicBezTo>
                  <a:cubicBezTo>
                    <a:pt x="10" y="3"/>
                    <a:pt x="4" y="8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4" y="17"/>
                    <a:pt x="4" y="16"/>
                  </a:cubicBezTo>
                  <a:cubicBezTo>
                    <a:pt x="8" y="11"/>
                    <a:pt x="12" y="7"/>
                    <a:pt x="17" y="5"/>
                  </a:cubicBezTo>
                  <a:cubicBezTo>
                    <a:pt x="17" y="5"/>
                    <a:pt x="19" y="4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cxnSp>
        <p:nvCxnSpPr>
          <p:cNvPr id="613" name="Google Shape;613;p30"/>
          <p:cNvCxnSpPr/>
          <p:nvPr/>
        </p:nvCxnSpPr>
        <p:spPr>
          <a:xfrm>
            <a:off x="6568478" y="2595233"/>
            <a:ext cx="4680000" cy="0"/>
          </a:xfrm>
          <a:prstGeom prst="straightConnector1">
            <a:avLst/>
          </a:prstGeom>
          <a:noFill/>
          <a:ln cap="flat" cmpd="sng" w="12700">
            <a:solidFill>
              <a:srgbClr val="093B5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30"/>
          <p:cNvCxnSpPr/>
          <p:nvPr/>
        </p:nvCxnSpPr>
        <p:spPr>
          <a:xfrm>
            <a:off x="6568478" y="4280937"/>
            <a:ext cx="4680000" cy="0"/>
          </a:xfrm>
          <a:prstGeom prst="straightConnector1">
            <a:avLst/>
          </a:prstGeom>
          <a:noFill/>
          <a:ln cap="flat" cmpd="sng" w="12700">
            <a:solidFill>
              <a:srgbClr val="093B5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5" name="Google Shape;615;p30"/>
          <p:cNvSpPr/>
          <p:nvPr/>
        </p:nvSpPr>
        <p:spPr>
          <a:xfrm>
            <a:off x="7343016" y="1251566"/>
            <a:ext cx="16960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01</a:t>
            </a:r>
            <a:endParaRPr b="1" sz="24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6" name="Google Shape;616;p30"/>
          <p:cNvSpPr/>
          <p:nvPr/>
        </p:nvSpPr>
        <p:spPr>
          <a:xfrm>
            <a:off x="7343016" y="1662363"/>
            <a:ext cx="3955338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7" name="Google Shape;617;p30"/>
          <p:cNvSpPr/>
          <p:nvPr/>
        </p:nvSpPr>
        <p:spPr>
          <a:xfrm>
            <a:off x="7343016" y="2873193"/>
            <a:ext cx="16960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02</a:t>
            </a:r>
            <a:endParaRPr b="1" sz="24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8" name="Google Shape;618;p30"/>
          <p:cNvSpPr/>
          <p:nvPr/>
        </p:nvSpPr>
        <p:spPr>
          <a:xfrm>
            <a:off x="7343016" y="3283990"/>
            <a:ext cx="3955338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9" name="Google Shape;619;p30"/>
          <p:cNvSpPr/>
          <p:nvPr/>
        </p:nvSpPr>
        <p:spPr>
          <a:xfrm>
            <a:off x="7343016" y="4488705"/>
            <a:ext cx="16960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03</a:t>
            </a:r>
            <a:endParaRPr b="1" sz="24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0" name="Google Shape;620;p30"/>
          <p:cNvSpPr/>
          <p:nvPr/>
        </p:nvSpPr>
        <p:spPr>
          <a:xfrm>
            <a:off x="7343016" y="4899502"/>
            <a:ext cx="3955338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621" name="Google Shape;621;p30"/>
          <p:cNvGrpSpPr/>
          <p:nvPr/>
        </p:nvGrpSpPr>
        <p:grpSpPr>
          <a:xfrm>
            <a:off x="1001838" y="1691677"/>
            <a:ext cx="4797115" cy="3796061"/>
            <a:chOff x="1001238" y="1946385"/>
            <a:chExt cx="4797115" cy="3796061"/>
          </a:xfrm>
        </p:grpSpPr>
        <p:grpSp>
          <p:nvGrpSpPr>
            <p:cNvPr id="622" name="Google Shape;622;p30"/>
            <p:cNvGrpSpPr/>
            <p:nvPr/>
          </p:nvGrpSpPr>
          <p:grpSpPr>
            <a:xfrm>
              <a:off x="1001238" y="1946385"/>
              <a:ext cx="4797115" cy="3796061"/>
              <a:chOff x="1001238" y="1946385"/>
              <a:chExt cx="4797115" cy="3796061"/>
            </a:xfrm>
          </p:grpSpPr>
          <p:sp>
            <p:nvSpPr>
              <p:cNvPr id="623" name="Google Shape;623;p30"/>
              <p:cNvSpPr/>
              <p:nvPr/>
            </p:nvSpPr>
            <p:spPr>
              <a:xfrm>
                <a:off x="1001238" y="1946385"/>
                <a:ext cx="4797115" cy="3144842"/>
              </a:xfrm>
              <a:custGeom>
                <a:rect b="b" l="l" r="r" t="t"/>
                <a:pathLst>
                  <a:path extrusionOk="0" h="3564000" w="5436000">
                    <a:moveTo>
                      <a:pt x="234000" y="223568"/>
                    </a:moveTo>
                    <a:lnTo>
                      <a:pt x="234000" y="2851568"/>
                    </a:lnTo>
                    <a:lnTo>
                      <a:pt x="5202000" y="2851568"/>
                    </a:lnTo>
                    <a:lnTo>
                      <a:pt x="5202000" y="223568"/>
                    </a:lnTo>
                    <a:lnTo>
                      <a:pt x="234000" y="223568"/>
                    </a:lnTo>
                    <a:close/>
                    <a:moveTo>
                      <a:pt x="193953" y="0"/>
                    </a:moveTo>
                    <a:lnTo>
                      <a:pt x="5242047" y="0"/>
                    </a:lnTo>
                    <a:cubicBezTo>
                      <a:pt x="5349164" y="0"/>
                      <a:pt x="5436000" y="86836"/>
                      <a:pt x="5436000" y="193953"/>
                    </a:cubicBezTo>
                    <a:lnTo>
                      <a:pt x="5436000" y="3370047"/>
                    </a:lnTo>
                    <a:cubicBezTo>
                      <a:pt x="5436000" y="3477164"/>
                      <a:pt x="5349164" y="3564000"/>
                      <a:pt x="5242047" y="3564000"/>
                    </a:cubicBezTo>
                    <a:lnTo>
                      <a:pt x="193953" y="3564000"/>
                    </a:lnTo>
                    <a:cubicBezTo>
                      <a:pt x="86836" y="3564000"/>
                      <a:pt x="0" y="3477164"/>
                      <a:pt x="0" y="3370047"/>
                    </a:cubicBezTo>
                    <a:lnTo>
                      <a:pt x="0" y="193953"/>
                    </a:lnTo>
                    <a:cubicBezTo>
                      <a:pt x="0" y="86836"/>
                      <a:pt x="86836" y="0"/>
                      <a:pt x="193953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24" name="Google Shape;624;p30"/>
              <p:cNvSpPr/>
              <p:nvPr/>
            </p:nvSpPr>
            <p:spPr>
              <a:xfrm>
                <a:off x="1001238" y="1946385"/>
                <a:ext cx="4797115" cy="2713472"/>
              </a:xfrm>
              <a:custGeom>
                <a:rect b="b" l="l" r="r" t="t"/>
                <a:pathLst>
                  <a:path extrusionOk="0" h="3075136" w="5436000">
                    <a:moveTo>
                      <a:pt x="234000" y="223568"/>
                    </a:moveTo>
                    <a:lnTo>
                      <a:pt x="234000" y="2851568"/>
                    </a:lnTo>
                    <a:lnTo>
                      <a:pt x="5202000" y="2851568"/>
                    </a:lnTo>
                    <a:lnTo>
                      <a:pt x="5202000" y="223568"/>
                    </a:lnTo>
                    <a:lnTo>
                      <a:pt x="234000" y="223568"/>
                    </a:lnTo>
                    <a:close/>
                    <a:moveTo>
                      <a:pt x="193953" y="0"/>
                    </a:moveTo>
                    <a:lnTo>
                      <a:pt x="5242047" y="0"/>
                    </a:lnTo>
                    <a:cubicBezTo>
                      <a:pt x="5349164" y="0"/>
                      <a:pt x="5436000" y="86836"/>
                      <a:pt x="5436000" y="193953"/>
                    </a:cubicBezTo>
                    <a:lnTo>
                      <a:pt x="5436000" y="3075136"/>
                    </a:lnTo>
                    <a:lnTo>
                      <a:pt x="0" y="3075136"/>
                    </a:lnTo>
                    <a:lnTo>
                      <a:pt x="0" y="193953"/>
                    </a:lnTo>
                    <a:cubicBezTo>
                      <a:pt x="0" y="86836"/>
                      <a:pt x="86836" y="0"/>
                      <a:pt x="193953" y="0"/>
                    </a:cubicBez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25" name="Google Shape;625;p30"/>
              <p:cNvSpPr/>
              <p:nvPr/>
            </p:nvSpPr>
            <p:spPr>
              <a:xfrm>
                <a:off x="1207736" y="2143660"/>
                <a:ext cx="4384118" cy="2318924"/>
              </a:xfrm>
              <a:custGeom>
                <a:rect b="b" l="l" r="r" t="t"/>
                <a:pathLst>
                  <a:path extrusionOk="0" h="2628000" w="4968000">
                    <a:moveTo>
                      <a:pt x="18000" y="18000"/>
                    </a:moveTo>
                    <a:lnTo>
                      <a:pt x="18000" y="2610000"/>
                    </a:lnTo>
                    <a:lnTo>
                      <a:pt x="4950000" y="2610000"/>
                    </a:lnTo>
                    <a:lnTo>
                      <a:pt x="4950000" y="18000"/>
                    </a:lnTo>
                    <a:lnTo>
                      <a:pt x="18000" y="18000"/>
                    </a:lnTo>
                    <a:close/>
                    <a:moveTo>
                      <a:pt x="0" y="0"/>
                    </a:moveTo>
                    <a:lnTo>
                      <a:pt x="4968000" y="0"/>
                    </a:lnTo>
                    <a:lnTo>
                      <a:pt x="4968000" y="2628000"/>
                    </a:lnTo>
                    <a:lnTo>
                      <a:pt x="0" y="262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26" name="Google Shape;626;p30"/>
              <p:cNvSpPr/>
              <p:nvPr/>
            </p:nvSpPr>
            <p:spPr>
              <a:xfrm>
                <a:off x="2827891" y="5091227"/>
                <a:ext cx="1143810" cy="12707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27" name="Google Shape;627;p30"/>
              <p:cNvSpPr/>
              <p:nvPr/>
            </p:nvSpPr>
            <p:spPr>
              <a:xfrm>
                <a:off x="2827891" y="5218305"/>
                <a:ext cx="1143810" cy="349427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28" name="Google Shape;628;p30"/>
              <p:cNvSpPr/>
              <p:nvPr/>
            </p:nvSpPr>
            <p:spPr>
              <a:xfrm>
                <a:off x="2446620" y="5567732"/>
                <a:ext cx="1906351" cy="174714"/>
              </a:xfrm>
              <a:prstGeom prst="roundRect">
                <a:avLst>
                  <a:gd fmla="val 16667" name="adj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29" name="Google Shape;629;p30"/>
              <p:cNvSpPr/>
              <p:nvPr/>
            </p:nvSpPr>
            <p:spPr>
              <a:xfrm>
                <a:off x="3626335" y="1946385"/>
                <a:ext cx="2172018" cy="3144842"/>
              </a:xfrm>
              <a:custGeom>
                <a:rect b="b" l="l" r="r" t="t"/>
                <a:pathLst>
                  <a:path extrusionOk="0" h="3564000" w="2461290">
                    <a:moveTo>
                      <a:pt x="0" y="0"/>
                    </a:moveTo>
                    <a:lnTo>
                      <a:pt x="2267337" y="0"/>
                    </a:lnTo>
                    <a:cubicBezTo>
                      <a:pt x="2374454" y="0"/>
                      <a:pt x="2461290" y="86836"/>
                      <a:pt x="2461290" y="193953"/>
                    </a:cubicBezTo>
                    <a:lnTo>
                      <a:pt x="2461290" y="3370047"/>
                    </a:lnTo>
                    <a:cubicBezTo>
                      <a:pt x="2461290" y="3477164"/>
                      <a:pt x="2374454" y="3564000"/>
                      <a:pt x="2267337" y="3564000"/>
                    </a:cubicBezTo>
                    <a:lnTo>
                      <a:pt x="1658918" y="356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pic>
          <p:nvPicPr>
            <p:cNvPr id="630" name="Google Shape;630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07736" y="2144342"/>
              <a:ext cx="4384118" cy="23182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C:\Users\Administrator\Desktop\QQ截图20170223131652.jpgQQ截图20170223131652" id="631" name="Google Shape;63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4758" y="1888490"/>
            <a:ext cx="4331970" cy="239268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30"/>
          <p:cNvSpPr txBox="1"/>
          <p:nvPr/>
        </p:nvSpPr>
        <p:spPr>
          <a:xfrm>
            <a:off x="382024" y="246592"/>
            <a:ext cx="1742785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665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" name="Google Shape;637;p31"/>
          <p:cNvGrpSpPr/>
          <p:nvPr/>
        </p:nvGrpSpPr>
        <p:grpSpPr>
          <a:xfrm>
            <a:off x="938316" y="3316784"/>
            <a:ext cx="2772543" cy="807437"/>
            <a:chOff x="744655" y="4331018"/>
            <a:chExt cx="2613244" cy="761045"/>
          </a:xfrm>
        </p:grpSpPr>
        <p:sp>
          <p:nvSpPr>
            <p:cNvPr id="638" name="Google Shape;638;p31"/>
            <p:cNvSpPr txBox="1"/>
            <p:nvPr/>
          </p:nvSpPr>
          <p:spPr>
            <a:xfrm flipH="1">
              <a:off x="744655" y="4331018"/>
              <a:ext cx="2613244" cy="350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r>
                <a:rPr b="1" lang="tr-TR"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02</a:t>
              </a:r>
              <a:endParaRPr b="1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39" name="Google Shape;639;p31"/>
            <p:cNvSpPr txBox="1"/>
            <p:nvPr/>
          </p:nvSpPr>
          <p:spPr>
            <a:xfrm flipH="1">
              <a:off x="944647" y="4654868"/>
              <a:ext cx="2413252" cy="437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wentieth Century"/>
                <a:buNone/>
              </a:pPr>
              <a:r>
                <a:rPr b="0" lang="tr-TR" sz="12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640" name="Google Shape;640;p31"/>
          <p:cNvGrpSpPr/>
          <p:nvPr/>
        </p:nvGrpSpPr>
        <p:grpSpPr>
          <a:xfrm flipH="1">
            <a:off x="8481144" y="3316784"/>
            <a:ext cx="2848556" cy="807437"/>
            <a:chOff x="673009" y="4331018"/>
            <a:chExt cx="2684890" cy="761045"/>
          </a:xfrm>
        </p:grpSpPr>
        <p:sp>
          <p:nvSpPr>
            <p:cNvPr id="641" name="Google Shape;641;p31"/>
            <p:cNvSpPr txBox="1"/>
            <p:nvPr/>
          </p:nvSpPr>
          <p:spPr>
            <a:xfrm flipH="1">
              <a:off x="673009" y="4331018"/>
              <a:ext cx="2684890" cy="350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r>
                <a:rPr b="1" lang="tr-TR"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05</a:t>
              </a:r>
              <a:endParaRPr b="1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42" name="Google Shape;642;p31"/>
            <p:cNvSpPr txBox="1"/>
            <p:nvPr/>
          </p:nvSpPr>
          <p:spPr>
            <a:xfrm flipH="1">
              <a:off x="944647" y="4654868"/>
              <a:ext cx="2413252" cy="437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wentieth Century"/>
                <a:buNone/>
              </a:pPr>
              <a:r>
                <a:rPr b="0" lang="tr-TR" sz="12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643" name="Google Shape;643;p31"/>
          <p:cNvGrpSpPr/>
          <p:nvPr/>
        </p:nvGrpSpPr>
        <p:grpSpPr>
          <a:xfrm>
            <a:off x="1675794" y="1990839"/>
            <a:ext cx="2772544" cy="807437"/>
            <a:chOff x="744654" y="2953068"/>
            <a:chExt cx="2613245" cy="761045"/>
          </a:xfrm>
        </p:grpSpPr>
        <p:sp>
          <p:nvSpPr>
            <p:cNvPr id="644" name="Google Shape;644;p31"/>
            <p:cNvSpPr txBox="1"/>
            <p:nvPr/>
          </p:nvSpPr>
          <p:spPr>
            <a:xfrm flipH="1">
              <a:off x="744654" y="2953068"/>
              <a:ext cx="2613244" cy="350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r>
                <a:rPr b="1" lang="tr-TR"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01</a:t>
              </a:r>
              <a:endParaRPr b="1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45" name="Google Shape;645;p31"/>
            <p:cNvSpPr txBox="1"/>
            <p:nvPr/>
          </p:nvSpPr>
          <p:spPr>
            <a:xfrm flipH="1">
              <a:off x="944647" y="3276918"/>
              <a:ext cx="2413252" cy="437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wentieth Century"/>
                <a:buNone/>
              </a:pPr>
              <a:r>
                <a:rPr b="0" lang="tr-TR" sz="12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646" name="Google Shape;646;p31"/>
          <p:cNvGrpSpPr/>
          <p:nvPr/>
        </p:nvGrpSpPr>
        <p:grpSpPr>
          <a:xfrm>
            <a:off x="1887979" y="4711361"/>
            <a:ext cx="2560359" cy="807437"/>
            <a:chOff x="944647" y="4331018"/>
            <a:chExt cx="2413252" cy="761045"/>
          </a:xfrm>
        </p:grpSpPr>
        <p:sp>
          <p:nvSpPr>
            <p:cNvPr id="647" name="Google Shape;647;p31"/>
            <p:cNvSpPr txBox="1"/>
            <p:nvPr/>
          </p:nvSpPr>
          <p:spPr>
            <a:xfrm flipH="1">
              <a:off x="944647" y="4331018"/>
              <a:ext cx="2413252" cy="350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r>
                <a:rPr b="1" lang="tr-TR"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03</a:t>
              </a:r>
              <a:endParaRPr b="1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48" name="Google Shape;648;p31"/>
            <p:cNvSpPr txBox="1"/>
            <p:nvPr/>
          </p:nvSpPr>
          <p:spPr>
            <a:xfrm flipH="1">
              <a:off x="944647" y="4654868"/>
              <a:ext cx="2413252" cy="437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wentieth Century"/>
                <a:buNone/>
              </a:pPr>
              <a:r>
                <a:rPr b="0" lang="tr-TR" sz="12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649" name="Google Shape;649;p31"/>
          <p:cNvGrpSpPr/>
          <p:nvPr/>
        </p:nvGrpSpPr>
        <p:grpSpPr>
          <a:xfrm flipH="1">
            <a:off x="7764648" y="1990839"/>
            <a:ext cx="2848556" cy="807437"/>
            <a:chOff x="673009" y="2953068"/>
            <a:chExt cx="2684890" cy="761045"/>
          </a:xfrm>
        </p:grpSpPr>
        <p:sp>
          <p:nvSpPr>
            <p:cNvPr id="650" name="Google Shape;650;p31"/>
            <p:cNvSpPr txBox="1"/>
            <p:nvPr/>
          </p:nvSpPr>
          <p:spPr>
            <a:xfrm flipH="1">
              <a:off x="673009" y="2953068"/>
              <a:ext cx="2684890" cy="350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r>
                <a:rPr b="1" lang="tr-TR"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04</a:t>
              </a:r>
              <a:endParaRPr b="1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51" name="Google Shape;651;p31"/>
            <p:cNvSpPr txBox="1"/>
            <p:nvPr/>
          </p:nvSpPr>
          <p:spPr>
            <a:xfrm flipH="1">
              <a:off x="944647" y="3276918"/>
              <a:ext cx="2413252" cy="437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wentieth Century"/>
                <a:buNone/>
              </a:pPr>
              <a:r>
                <a:rPr b="0" lang="tr-TR" sz="12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652" name="Google Shape;652;p31"/>
          <p:cNvGrpSpPr/>
          <p:nvPr/>
        </p:nvGrpSpPr>
        <p:grpSpPr>
          <a:xfrm flipH="1">
            <a:off x="7764648" y="4711361"/>
            <a:ext cx="2560359" cy="807437"/>
            <a:chOff x="944647" y="4331018"/>
            <a:chExt cx="2413252" cy="761045"/>
          </a:xfrm>
        </p:grpSpPr>
        <p:sp>
          <p:nvSpPr>
            <p:cNvPr id="653" name="Google Shape;653;p31"/>
            <p:cNvSpPr txBox="1"/>
            <p:nvPr/>
          </p:nvSpPr>
          <p:spPr>
            <a:xfrm flipH="1">
              <a:off x="944647" y="4331018"/>
              <a:ext cx="2413252" cy="350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r>
                <a:rPr b="1" lang="tr-TR"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06</a:t>
              </a:r>
              <a:endParaRPr b="1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54" name="Google Shape;654;p31"/>
            <p:cNvSpPr txBox="1"/>
            <p:nvPr/>
          </p:nvSpPr>
          <p:spPr>
            <a:xfrm flipH="1">
              <a:off x="944647" y="4654868"/>
              <a:ext cx="2413252" cy="437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wentieth Century"/>
                <a:buNone/>
              </a:pPr>
              <a:r>
                <a:rPr b="0" lang="tr-TR" sz="12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655" name="Google Shape;655;p31"/>
          <p:cNvGrpSpPr/>
          <p:nvPr/>
        </p:nvGrpSpPr>
        <p:grpSpPr>
          <a:xfrm>
            <a:off x="3871734" y="1756881"/>
            <a:ext cx="4448328" cy="3964132"/>
            <a:chOff x="3999530" y="1880287"/>
            <a:chExt cx="4192746" cy="3736370"/>
          </a:xfrm>
        </p:grpSpPr>
        <p:sp>
          <p:nvSpPr>
            <p:cNvPr id="656" name="Google Shape;656;p31"/>
            <p:cNvSpPr/>
            <p:nvPr/>
          </p:nvSpPr>
          <p:spPr>
            <a:xfrm>
              <a:off x="4723026" y="1880287"/>
              <a:ext cx="1336144" cy="1823638"/>
            </a:xfrm>
            <a:custGeom>
              <a:rect b="b" l="l" r="r" t="t"/>
              <a:pathLst>
                <a:path extrusionOk="0" h="3262" w="2390">
                  <a:moveTo>
                    <a:pt x="2230" y="595"/>
                  </a:moveTo>
                  <a:lnTo>
                    <a:pt x="2230" y="595"/>
                  </a:lnTo>
                  <a:lnTo>
                    <a:pt x="2199" y="543"/>
                  </a:lnTo>
                  <a:lnTo>
                    <a:pt x="2164" y="493"/>
                  </a:lnTo>
                  <a:lnTo>
                    <a:pt x="2128" y="446"/>
                  </a:lnTo>
                  <a:lnTo>
                    <a:pt x="2090" y="399"/>
                  </a:lnTo>
                  <a:lnTo>
                    <a:pt x="2048" y="356"/>
                  </a:lnTo>
                  <a:lnTo>
                    <a:pt x="2006" y="316"/>
                  </a:lnTo>
                  <a:lnTo>
                    <a:pt x="1963" y="276"/>
                  </a:lnTo>
                  <a:lnTo>
                    <a:pt x="1916" y="241"/>
                  </a:lnTo>
                  <a:lnTo>
                    <a:pt x="1869" y="206"/>
                  </a:lnTo>
                  <a:lnTo>
                    <a:pt x="1820" y="175"/>
                  </a:lnTo>
                  <a:lnTo>
                    <a:pt x="1770" y="146"/>
                  </a:lnTo>
                  <a:lnTo>
                    <a:pt x="1720" y="120"/>
                  </a:lnTo>
                  <a:lnTo>
                    <a:pt x="1668" y="95"/>
                  </a:lnTo>
                  <a:lnTo>
                    <a:pt x="1614" y="74"/>
                  </a:lnTo>
                  <a:lnTo>
                    <a:pt x="1560" y="55"/>
                  </a:lnTo>
                  <a:lnTo>
                    <a:pt x="1504" y="40"/>
                  </a:lnTo>
                  <a:lnTo>
                    <a:pt x="1449" y="26"/>
                  </a:lnTo>
                  <a:lnTo>
                    <a:pt x="1393" y="15"/>
                  </a:lnTo>
                  <a:lnTo>
                    <a:pt x="1336" y="7"/>
                  </a:lnTo>
                  <a:lnTo>
                    <a:pt x="1279" y="1"/>
                  </a:lnTo>
                  <a:lnTo>
                    <a:pt x="1221" y="0"/>
                  </a:lnTo>
                  <a:lnTo>
                    <a:pt x="1164" y="0"/>
                  </a:lnTo>
                  <a:lnTo>
                    <a:pt x="1107" y="1"/>
                  </a:lnTo>
                  <a:lnTo>
                    <a:pt x="1048" y="8"/>
                  </a:lnTo>
                  <a:lnTo>
                    <a:pt x="990" y="17"/>
                  </a:lnTo>
                  <a:lnTo>
                    <a:pt x="933" y="28"/>
                  </a:lnTo>
                  <a:lnTo>
                    <a:pt x="876" y="41"/>
                  </a:lnTo>
                  <a:lnTo>
                    <a:pt x="818" y="59"/>
                  </a:lnTo>
                  <a:lnTo>
                    <a:pt x="763" y="80"/>
                  </a:lnTo>
                  <a:lnTo>
                    <a:pt x="707" y="104"/>
                  </a:lnTo>
                  <a:lnTo>
                    <a:pt x="652" y="130"/>
                  </a:lnTo>
                  <a:lnTo>
                    <a:pt x="598" y="159"/>
                  </a:lnTo>
                  <a:lnTo>
                    <a:pt x="598" y="159"/>
                  </a:lnTo>
                  <a:lnTo>
                    <a:pt x="546" y="191"/>
                  </a:lnTo>
                  <a:lnTo>
                    <a:pt x="495" y="225"/>
                  </a:lnTo>
                  <a:lnTo>
                    <a:pt x="448" y="262"/>
                  </a:lnTo>
                  <a:lnTo>
                    <a:pt x="401" y="300"/>
                  </a:lnTo>
                  <a:lnTo>
                    <a:pt x="358" y="340"/>
                  </a:lnTo>
                  <a:lnTo>
                    <a:pt x="318" y="383"/>
                  </a:lnTo>
                  <a:lnTo>
                    <a:pt x="278" y="427"/>
                  </a:lnTo>
                  <a:lnTo>
                    <a:pt x="242" y="472"/>
                  </a:lnTo>
                  <a:lnTo>
                    <a:pt x="209" y="521"/>
                  </a:lnTo>
                  <a:lnTo>
                    <a:pt x="177" y="567"/>
                  </a:lnTo>
                  <a:lnTo>
                    <a:pt x="148" y="618"/>
                  </a:lnTo>
                  <a:lnTo>
                    <a:pt x="122" y="670"/>
                  </a:lnTo>
                  <a:lnTo>
                    <a:pt x="97" y="722"/>
                  </a:lnTo>
                  <a:lnTo>
                    <a:pt x="77" y="774"/>
                  </a:lnTo>
                  <a:lnTo>
                    <a:pt x="58" y="830"/>
                  </a:lnTo>
                  <a:lnTo>
                    <a:pt x="42" y="883"/>
                  </a:lnTo>
                  <a:lnTo>
                    <a:pt x="28" y="939"/>
                  </a:lnTo>
                  <a:lnTo>
                    <a:pt x="18" y="996"/>
                  </a:lnTo>
                  <a:lnTo>
                    <a:pt x="9" y="1054"/>
                  </a:lnTo>
                  <a:lnTo>
                    <a:pt x="4" y="1111"/>
                  </a:lnTo>
                  <a:lnTo>
                    <a:pt x="0" y="1168"/>
                  </a:lnTo>
                  <a:lnTo>
                    <a:pt x="2" y="1225"/>
                  </a:lnTo>
                  <a:lnTo>
                    <a:pt x="4" y="1283"/>
                  </a:lnTo>
                  <a:lnTo>
                    <a:pt x="11" y="1340"/>
                  </a:lnTo>
                  <a:lnTo>
                    <a:pt x="18" y="1399"/>
                  </a:lnTo>
                  <a:lnTo>
                    <a:pt x="30" y="1456"/>
                  </a:lnTo>
                  <a:lnTo>
                    <a:pt x="44" y="1514"/>
                  </a:lnTo>
                  <a:lnTo>
                    <a:pt x="61" y="1569"/>
                  </a:lnTo>
                  <a:lnTo>
                    <a:pt x="82" y="1627"/>
                  </a:lnTo>
                  <a:lnTo>
                    <a:pt x="106" y="1682"/>
                  </a:lnTo>
                  <a:lnTo>
                    <a:pt x="132" y="1736"/>
                  </a:lnTo>
                  <a:lnTo>
                    <a:pt x="162" y="1790"/>
                  </a:lnTo>
                  <a:lnTo>
                    <a:pt x="162" y="1790"/>
                  </a:lnTo>
                  <a:lnTo>
                    <a:pt x="183" y="1826"/>
                  </a:lnTo>
                  <a:lnTo>
                    <a:pt x="205" y="1859"/>
                  </a:lnTo>
                  <a:lnTo>
                    <a:pt x="228" y="1894"/>
                  </a:lnTo>
                  <a:lnTo>
                    <a:pt x="252" y="1925"/>
                  </a:lnTo>
                  <a:lnTo>
                    <a:pt x="276" y="1956"/>
                  </a:lnTo>
                  <a:lnTo>
                    <a:pt x="302" y="1988"/>
                  </a:lnTo>
                  <a:lnTo>
                    <a:pt x="330" y="2017"/>
                  </a:lnTo>
                  <a:lnTo>
                    <a:pt x="358" y="2045"/>
                  </a:lnTo>
                  <a:lnTo>
                    <a:pt x="386" y="2071"/>
                  </a:lnTo>
                  <a:lnTo>
                    <a:pt x="415" y="2097"/>
                  </a:lnTo>
                  <a:lnTo>
                    <a:pt x="445" y="2123"/>
                  </a:lnTo>
                  <a:lnTo>
                    <a:pt x="476" y="2147"/>
                  </a:lnTo>
                  <a:lnTo>
                    <a:pt x="507" y="2170"/>
                  </a:lnTo>
                  <a:lnTo>
                    <a:pt x="540" y="2191"/>
                  </a:lnTo>
                  <a:lnTo>
                    <a:pt x="572" y="2212"/>
                  </a:lnTo>
                  <a:lnTo>
                    <a:pt x="606" y="2232"/>
                  </a:lnTo>
                  <a:lnTo>
                    <a:pt x="606" y="2232"/>
                  </a:lnTo>
                  <a:lnTo>
                    <a:pt x="2390" y="3262"/>
                  </a:lnTo>
                  <a:lnTo>
                    <a:pt x="2390" y="1201"/>
                  </a:lnTo>
                  <a:lnTo>
                    <a:pt x="2390" y="1201"/>
                  </a:lnTo>
                  <a:lnTo>
                    <a:pt x="2390" y="1201"/>
                  </a:lnTo>
                  <a:lnTo>
                    <a:pt x="2390" y="1163"/>
                  </a:lnTo>
                  <a:lnTo>
                    <a:pt x="2388" y="1125"/>
                  </a:lnTo>
                  <a:lnTo>
                    <a:pt x="2387" y="1087"/>
                  </a:lnTo>
                  <a:lnTo>
                    <a:pt x="2381" y="1047"/>
                  </a:lnTo>
                  <a:lnTo>
                    <a:pt x="2376" y="1008"/>
                  </a:lnTo>
                  <a:lnTo>
                    <a:pt x="2369" y="970"/>
                  </a:lnTo>
                  <a:lnTo>
                    <a:pt x="2362" y="932"/>
                  </a:lnTo>
                  <a:lnTo>
                    <a:pt x="2352" y="894"/>
                  </a:lnTo>
                  <a:lnTo>
                    <a:pt x="2341" y="856"/>
                  </a:lnTo>
                  <a:lnTo>
                    <a:pt x="2329" y="817"/>
                  </a:lnTo>
                  <a:lnTo>
                    <a:pt x="2317" y="779"/>
                  </a:lnTo>
                  <a:lnTo>
                    <a:pt x="2302" y="743"/>
                  </a:lnTo>
                  <a:lnTo>
                    <a:pt x="2286" y="705"/>
                  </a:lnTo>
                  <a:lnTo>
                    <a:pt x="2269" y="668"/>
                  </a:lnTo>
                  <a:lnTo>
                    <a:pt x="2251" y="632"/>
                  </a:lnTo>
                  <a:lnTo>
                    <a:pt x="2230" y="595"/>
                  </a:lnTo>
                  <a:lnTo>
                    <a:pt x="2230" y="595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6132638" y="1880287"/>
              <a:ext cx="1336144" cy="1823638"/>
            </a:xfrm>
            <a:custGeom>
              <a:rect b="b" l="l" r="r" t="t"/>
              <a:pathLst>
                <a:path extrusionOk="0" h="3262" w="2390">
                  <a:moveTo>
                    <a:pt x="2230" y="1790"/>
                  </a:moveTo>
                  <a:lnTo>
                    <a:pt x="2230" y="1790"/>
                  </a:lnTo>
                  <a:lnTo>
                    <a:pt x="2260" y="1736"/>
                  </a:lnTo>
                  <a:lnTo>
                    <a:pt x="2286" y="1682"/>
                  </a:lnTo>
                  <a:lnTo>
                    <a:pt x="2310" y="1627"/>
                  </a:lnTo>
                  <a:lnTo>
                    <a:pt x="2329" y="1569"/>
                  </a:lnTo>
                  <a:lnTo>
                    <a:pt x="2347" y="1514"/>
                  </a:lnTo>
                  <a:lnTo>
                    <a:pt x="2362" y="1456"/>
                  </a:lnTo>
                  <a:lnTo>
                    <a:pt x="2373" y="1399"/>
                  </a:lnTo>
                  <a:lnTo>
                    <a:pt x="2381" y="1340"/>
                  </a:lnTo>
                  <a:lnTo>
                    <a:pt x="2387" y="1283"/>
                  </a:lnTo>
                  <a:lnTo>
                    <a:pt x="2390" y="1225"/>
                  </a:lnTo>
                  <a:lnTo>
                    <a:pt x="2390" y="1168"/>
                  </a:lnTo>
                  <a:lnTo>
                    <a:pt x="2388" y="1111"/>
                  </a:lnTo>
                  <a:lnTo>
                    <a:pt x="2381" y="1054"/>
                  </a:lnTo>
                  <a:lnTo>
                    <a:pt x="2374" y="996"/>
                  </a:lnTo>
                  <a:lnTo>
                    <a:pt x="2364" y="939"/>
                  </a:lnTo>
                  <a:lnTo>
                    <a:pt x="2350" y="883"/>
                  </a:lnTo>
                  <a:lnTo>
                    <a:pt x="2333" y="830"/>
                  </a:lnTo>
                  <a:lnTo>
                    <a:pt x="2315" y="774"/>
                  </a:lnTo>
                  <a:lnTo>
                    <a:pt x="2293" y="722"/>
                  </a:lnTo>
                  <a:lnTo>
                    <a:pt x="2270" y="670"/>
                  </a:lnTo>
                  <a:lnTo>
                    <a:pt x="2242" y="618"/>
                  </a:lnTo>
                  <a:lnTo>
                    <a:pt x="2215" y="567"/>
                  </a:lnTo>
                  <a:lnTo>
                    <a:pt x="2183" y="521"/>
                  </a:lnTo>
                  <a:lnTo>
                    <a:pt x="2149" y="472"/>
                  </a:lnTo>
                  <a:lnTo>
                    <a:pt x="2112" y="427"/>
                  </a:lnTo>
                  <a:lnTo>
                    <a:pt x="2074" y="383"/>
                  </a:lnTo>
                  <a:lnTo>
                    <a:pt x="2032" y="340"/>
                  </a:lnTo>
                  <a:lnTo>
                    <a:pt x="1989" y="300"/>
                  </a:lnTo>
                  <a:lnTo>
                    <a:pt x="1944" y="262"/>
                  </a:lnTo>
                  <a:lnTo>
                    <a:pt x="1895" y="225"/>
                  </a:lnTo>
                  <a:lnTo>
                    <a:pt x="1846" y="191"/>
                  </a:lnTo>
                  <a:lnTo>
                    <a:pt x="1793" y="159"/>
                  </a:lnTo>
                  <a:lnTo>
                    <a:pt x="1793" y="159"/>
                  </a:lnTo>
                  <a:lnTo>
                    <a:pt x="1739" y="130"/>
                  </a:lnTo>
                  <a:lnTo>
                    <a:pt x="1685" y="104"/>
                  </a:lnTo>
                  <a:lnTo>
                    <a:pt x="1629" y="80"/>
                  </a:lnTo>
                  <a:lnTo>
                    <a:pt x="1572" y="59"/>
                  </a:lnTo>
                  <a:lnTo>
                    <a:pt x="1516" y="41"/>
                  </a:lnTo>
                  <a:lnTo>
                    <a:pt x="1459" y="28"/>
                  </a:lnTo>
                  <a:lnTo>
                    <a:pt x="1402" y="17"/>
                  </a:lnTo>
                  <a:lnTo>
                    <a:pt x="1343" y="8"/>
                  </a:lnTo>
                  <a:lnTo>
                    <a:pt x="1285" y="1"/>
                  </a:lnTo>
                  <a:lnTo>
                    <a:pt x="1228" y="0"/>
                  </a:lnTo>
                  <a:lnTo>
                    <a:pt x="1171" y="0"/>
                  </a:lnTo>
                  <a:lnTo>
                    <a:pt x="1112" y="1"/>
                  </a:lnTo>
                  <a:lnTo>
                    <a:pt x="1054" y="7"/>
                  </a:lnTo>
                  <a:lnTo>
                    <a:pt x="999" y="15"/>
                  </a:lnTo>
                  <a:lnTo>
                    <a:pt x="942" y="26"/>
                  </a:lnTo>
                  <a:lnTo>
                    <a:pt x="886" y="40"/>
                  </a:lnTo>
                  <a:lnTo>
                    <a:pt x="832" y="55"/>
                  </a:lnTo>
                  <a:lnTo>
                    <a:pt x="777" y="74"/>
                  </a:lnTo>
                  <a:lnTo>
                    <a:pt x="724" y="95"/>
                  </a:lnTo>
                  <a:lnTo>
                    <a:pt x="672" y="120"/>
                  </a:lnTo>
                  <a:lnTo>
                    <a:pt x="620" y="146"/>
                  </a:lnTo>
                  <a:lnTo>
                    <a:pt x="570" y="175"/>
                  </a:lnTo>
                  <a:lnTo>
                    <a:pt x="521" y="206"/>
                  </a:lnTo>
                  <a:lnTo>
                    <a:pt x="474" y="241"/>
                  </a:lnTo>
                  <a:lnTo>
                    <a:pt x="429" y="276"/>
                  </a:lnTo>
                  <a:lnTo>
                    <a:pt x="386" y="316"/>
                  </a:lnTo>
                  <a:lnTo>
                    <a:pt x="342" y="356"/>
                  </a:lnTo>
                  <a:lnTo>
                    <a:pt x="302" y="399"/>
                  </a:lnTo>
                  <a:lnTo>
                    <a:pt x="264" y="446"/>
                  </a:lnTo>
                  <a:lnTo>
                    <a:pt x="228" y="493"/>
                  </a:lnTo>
                  <a:lnTo>
                    <a:pt x="193" y="543"/>
                  </a:lnTo>
                  <a:lnTo>
                    <a:pt x="162" y="595"/>
                  </a:lnTo>
                  <a:lnTo>
                    <a:pt x="162" y="595"/>
                  </a:lnTo>
                  <a:lnTo>
                    <a:pt x="141" y="632"/>
                  </a:lnTo>
                  <a:lnTo>
                    <a:pt x="122" y="668"/>
                  </a:lnTo>
                  <a:lnTo>
                    <a:pt x="104" y="705"/>
                  </a:lnTo>
                  <a:lnTo>
                    <a:pt x="89" y="743"/>
                  </a:lnTo>
                  <a:lnTo>
                    <a:pt x="75" y="779"/>
                  </a:lnTo>
                  <a:lnTo>
                    <a:pt x="61" y="817"/>
                  </a:lnTo>
                  <a:lnTo>
                    <a:pt x="49" y="856"/>
                  </a:lnTo>
                  <a:lnTo>
                    <a:pt x="38" y="894"/>
                  </a:lnTo>
                  <a:lnTo>
                    <a:pt x="30" y="932"/>
                  </a:lnTo>
                  <a:lnTo>
                    <a:pt x="21" y="970"/>
                  </a:lnTo>
                  <a:lnTo>
                    <a:pt x="14" y="1008"/>
                  </a:lnTo>
                  <a:lnTo>
                    <a:pt x="9" y="1047"/>
                  </a:lnTo>
                  <a:lnTo>
                    <a:pt x="5" y="1087"/>
                  </a:lnTo>
                  <a:lnTo>
                    <a:pt x="2" y="1125"/>
                  </a:lnTo>
                  <a:lnTo>
                    <a:pt x="0" y="1163"/>
                  </a:lnTo>
                  <a:lnTo>
                    <a:pt x="0" y="1201"/>
                  </a:lnTo>
                  <a:lnTo>
                    <a:pt x="0" y="1201"/>
                  </a:lnTo>
                  <a:lnTo>
                    <a:pt x="0" y="3262"/>
                  </a:lnTo>
                  <a:lnTo>
                    <a:pt x="1786" y="2232"/>
                  </a:lnTo>
                  <a:lnTo>
                    <a:pt x="1786" y="2232"/>
                  </a:lnTo>
                  <a:lnTo>
                    <a:pt x="1786" y="2232"/>
                  </a:lnTo>
                  <a:lnTo>
                    <a:pt x="1819" y="2212"/>
                  </a:lnTo>
                  <a:lnTo>
                    <a:pt x="1852" y="2191"/>
                  </a:lnTo>
                  <a:lnTo>
                    <a:pt x="1883" y="2170"/>
                  </a:lnTo>
                  <a:lnTo>
                    <a:pt x="1916" y="2147"/>
                  </a:lnTo>
                  <a:lnTo>
                    <a:pt x="1945" y="2123"/>
                  </a:lnTo>
                  <a:lnTo>
                    <a:pt x="1977" y="2097"/>
                  </a:lnTo>
                  <a:lnTo>
                    <a:pt x="2004" y="2071"/>
                  </a:lnTo>
                  <a:lnTo>
                    <a:pt x="2034" y="2045"/>
                  </a:lnTo>
                  <a:lnTo>
                    <a:pt x="2062" y="2017"/>
                  </a:lnTo>
                  <a:lnTo>
                    <a:pt x="2088" y="1988"/>
                  </a:lnTo>
                  <a:lnTo>
                    <a:pt x="2114" y="1956"/>
                  </a:lnTo>
                  <a:lnTo>
                    <a:pt x="2140" y="1925"/>
                  </a:lnTo>
                  <a:lnTo>
                    <a:pt x="2164" y="1894"/>
                  </a:lnTo>
                  <a:lnTo>
                    <a:pt x="2187" y="1859"/>
                  </a:lnTo>
                  <a:lnTo>
                    <a:pt x="2209" y="1826"/>
                  </a:lnTo>
                  <a:lnTo>
                    <a:pt x="2230" y="1790"/>
                  </a:lnTo>
                  <a:lnTo>
                    <a:pt x="2230" y="179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58" name="Google Shape;658;p31"/>
            <p:cNvSpPr/>
            <p:nvPr/>
          </p:nvSpPr>
          <p:spPr>
            <a:xfrm>
              <a:off x="4723026" y="3793019"/>
              <a:ext cx="1336144" cy="1823638"/>
            </a:xfrm>
            <a:custGeom>
              <a:rect b="b" l="l" r="r" t="t"/>
              <a:pathLst>
                <a:path extrusionOk="0" h="3262" w="2390">
                  <a:moveTo>
                    <a:pt x="162" y="1472"/>
                  </a:moveTo>
                  <a:lnTo>
                    <a:pt x="162" y="1472"/>
                  </a:lnTo>
                  <a:lnTo>
                    <a:pt x="132" y="1526"/>
                  </a:lnTo>
                  <a:lnTo>
                    <a:pt x="106" y="1580"/>
                  </a:lnTo>
                  <a:lnTo>
                    <a:pt x="82" y="1635"/>
                  </a:lnTo>
                  <a:lnTo>
                    <a:pt x="61" y="1693"/>
                  </a:lnTo>
                  <a:lnTo>
                    <a:pt x="44" y="1748"/>
                  </a:lnTo>
                  <a:lnTo>
                    <a:pt x="30" y="1806"/>
                  </a:lnTo>
                  <a:lnTo>
                    <a:pt x="18" y="1863"/>
                  </a:lnTo>
                  <a:lnTo>
                    <a:pt x="11" y="1922"/>
                  </a:lnTo>
                  <a:lnTo>
                    <a:pt x="4" y="1979"/>
                  </a:lnTo>
                  <a:lnTo>
                    <a:pt x="2" y="2037"/>
                  </a:lnTo>
                  <a:lnTo>
                    <a:pt x="0" y="2094"/>
                  </a:lnTo>
                  <a:lnTo>
                    <a:pt x="4" y="2153"/>
                  </a:lnTo>
                  <a:lnTo>
                    <a:pt x="9" y="2208"/>
                  </a:lnTo>
                  <a:lnTo>
                    <a:pt x="18" y="2266"/>
                  </a:lnTo>
                  <a:lnTo>
                    <a:pt x="28" y="2323"/>
                  </a:lnTo>
                  <a:lnTo>
                    <a:pt x="42" y="2379"/>
                  </a:lnTo>
                  <a:lnTo>
                    <a:pt x="58" y="2432"/>
                  </a:lnTo>
                  <a:lnTo>
                    <a:pt x="77" y="2488"/>
                  </a:lnTo>
                  <a:lnTo>
                    <a:pt x="97" y="2540"/>
                  </a:lnTo>
                  <a:lnTo>
                    <a:pt x="122" y="2592"/>
                  </a:lnTo>
                  <a:lnTo>
                    <a:pt x="148" y="2644"/>
                  </a:lnTo>
                  <a:lnTo>
                    <a:pt x="177" y="2695"/>
                  </a:lnTo>
                  <a:lnTo>
                    <a:pt x="209" y="2741"/>
                  </a:lnTo>
                  <a:lnTo>
                    <a:pt x="242" y="2790"/>
                  </a:lnTo>
                  <a:lnTo>
                    <a:pt x="278" y="2835"/>
                  </a:lnTo>
                  <a:lnTo>
                    <a:pt x="318" y="2879"/>
                  </a:lnTo>
                  <a:lnTo>
                    <a:pt x="358" y="2922"/>
                  </a:lnTo>
                  <a:lnTo>
                    <a:pt x="401" y="2962"/>
                  </a:lnTo>
                  <a:lnTo>
                    <a:pt x="448" y="3000"/>
                  </a:lnTo>
                  <a:lnTo>
                    <a:pt x="495" y="3037"/>
                  </a:lnTo>
                  <a:lnTo>
                    <a:pt x="546" y="3071"/>
                  </a:lnTo>
                  <a:lnTo>
                    <a:pt x="598" y="3103"/>
                  </a:lnTo>
                  <a:lnTo>
                    <a:pt x="598" y="3103"/>
                  </a:lnTo>
                  <a:lnTo>
                    <a:pt x="652" y="3132"/>
                  </a:lnTo>
                  <a:lnTo>
                    <a:pt x="707" y="3158"/>
                  </a:lnTo>
                  <a:lnTo>
                    <a:pt x="763" y="3182"/>
                  </a:lnTo>
                  <a:lnTo>
                    <a:pt x="818" y="3203"/>
                  </a:lnTo>
                  <a:lnTo>
                    <a:pt x="876" y="3221"/>
                  </a:lnTo>
                  <a:lnTo>
                    <a:pt x="933" y="3234"/>
                  </a:lnTo>
                  <a:lnTo>
                    <a:pt x="990" y="3245"/>
                  </a:lnTo>
                  <a:lnTo>
                    <a:pt x="1048" y="3254"/>
                  </a:lnTo>
                  <a:lnTo>
                    <a:pt x="1107" y="3261"/>
                  </a:lnTo>
                  <a:lnTo>
                    <a:pt x="1164" y="3262"/>
                  </a:lnTo>
                  <a:lnTo>
                    <a:pt x="1221" y="3262"/>
                  </a:lnTo>
                  <a:lnTo>
                    <a:pt x="1279" y="3261"/>
                  </a:lnTo>
                  <a:lnTo>
                    <a:pt x="1336" y="3255"/>
                  </a:lnTo>
                  <a:lnTo>
                    <a:pt x="1393" y="3247"/>
                  </a:lnTo>
                  <a:lnTo>
                    <a:pt x="1449" y="3236"/>
                  </a:lnTo>
                  <a:lnTo>
                    <a:pt x="1504" y="3222"/>
                  </a:lnTo>
                  <a:lnTo>
                    <a:pt x="1560" y="3207"/>
                  </a:lnTo>
                  <a:lnTo>
                    <a:pt x="1614" y="3188"/>
                  </a:lnTo>
                  <a:lnTo>
                    <a:pt x="1668" y="3167"/>
                  </a:lnTo>
                  <a:lnTo>
                    <a:pt x="1720" y="3142"/>
                  </a:lnTo>
                  <a:lnTo>
                    <a:pt x="1770" y="3116"/>
                  </a:lnTo>
                  <a:lnTo>
                    <a:pt x="1820" y="3087"/>
                  </a:lnTo>
                  <a:lnTo>
                    <a:pt x="1869" y="3056"/>
                  </a:lnTo>
                  <a:lnTo>
                    <a:pt x="1916" y="3021"/>
                  </a:lnTo>
                  <a:lnTo>
                    <a:pt x="1963" y="2986"/>
                  </a:lnTo>
                  <a:lnTo>
                    <a:pt x="2006" y="2946"/>
                  </a:lnTo>
                  <a:lnTo>
                    <a:pt x="2048" y="2906"/>
                  </a:lnTo>
                  <a:lnTo>
                    <a:pt x="2090" y="2863"/>
                  </a:lnTo>
                  <a:lnTo>
                    <a:pt x="2128" y="2816"/>
                  </a:lnTo>
                  <a:lnTo>
                    <a:pt x="2164" y="2769"/>
                  </a:lnTo>
                  <a:lnTo>
                    <a:pt x="2199" y="2719"/>
                  </a:lnTo>
                  <a:lnTo>
                    <a:pt x="2230" y="2667"/>
                  </a:lnTo>
                  <a:lnTo>
                    <a:pt x="2230" y="2667"/>
                  </a:lnTo>
                  <a:lnTo>
                    <a:pt x="2251" y="2630"/>
                  </a:lnTo>
                  <a:lnTo>
                    <a:pt x="2269" y="2594"/>
                  </a:lnTo>
                  <a:lnTo>
                    <a:pt x="2286" y="2557"/>
                  </a:lnTo>
                  <a:lnTo>
                    <a:pt x="2302" y="2519"/>
                  </a:lnTo>
                  <a:lnTo>
                    <a:pt x="2317" y="2483"/>
                  </a:lnTo>
                  <a:lnTo>
                    <a:pt x="2329" y="2445"/>
                  </a:lnTo>
                  <a:lnTo>
                    <a:pt x="2341" y="2406"/>
                  </a:lnTo>
                  <a:lnTo>
                    <a:pt x="2352" y="2368"/>
                  </a:lnTo>
                  <a:lnTo>
                    <a:pt x="2362" y="2330"/>
                  </a:lnTo>
                  <a:lnTo>
                    <a:pt x="2369" y="2292"/>
                  </a:lnTo>
                  <a:lnTo>
                    <a:pt x="2376" y="2254"/>
                  </a:lnTo>
                  <a:lnTo>
                    <a:pt x="2381" y="2215"/>
                  </a:lnTo>
                  <a:lnTo>
                    <a:pt x="2387" y="2177"/>
                  </a:lnTo>
                  <a:lnTo>
                    <a:pt x="2388" y="2137"/>
                  </a:lnTo>
                  <a:lnTo>
                    <a:pt x="2390" y="2099"/>
                  </a:lnTo>
                  <a:lnTo>
                    <a:pt x="2390" y="2061"/>
                  </a:lnTo>
                  <a:lnTo>
                    <a:pt x="2390" y="2061"/>
                  </a:lnTo>
                  <a:lnTo>
                    <a:pt x="2390" y="0"/>
                  </a:lnTo>
                  <a:lnTo>
                    <a:pt x="606" y="1030"/>
                  </a:lnTo>
                  <a:lnTo>
                    <a:pt x="606" y="1030"/>
                  </a:lnTo>
                  <a:lnTo>
                    <a:pt x="606" y="1030"/>
                  </a:lnTo>
                  <a:lnTo>
                    <a:pt x="572" y="1050"/>
                  </a:lnTo>
                  <a:lnTo>
                    <a:pt x="540" y="1071"/>
                  </a:lnTo>
                  <a:lnTo>
                    <a:pt x="507" y="1092"/>
                  </a:lnTo>
                  <a:lnTo>
                    <a:pt x="476" y="1115"/>
                  </a:lnTo>
                  <a:lnTo>
                    <a:pt x="445" y="1139"/>
                  </a:lnTo>
                  <a:lnTo>
                    <a:pt x="415" y="1165"/>
                  </a:lnTo>
                  <a:lnTo>
                    <a:pt x="386" y="1191"/>
                  </a:lnTo>
                  <a:lnTo>
                    <a:pt x="358" y="1217"/>
                  </a:lnTo>
                  <a:lnTo>
                    <a:pt x="330" y="1245"/>
                  </a:lnTo>
                  <a:lnTo>
                    <a:pt x="302" y="1274"/>
                  </a:lnTo>
                  <a:lnTo>
                    <a:pt x="276" y="1306"/>
                  </a:lnTo>
                  <a:lnTo>
                    <a:pt x="252" y="1337"/>
                  </a:lnTo>
                  <a:lnTo>
                    <a:pt x="228" y="1368"/>
                  </a:lnTo>
                  <a:lnTo>
                    <a:pt x="205" y="1403"/>
                  </a:lnTo>
                  <a:lnTo>
                    <a:pt x="183" y="1436"/>
                  </a:lnTo>
                  <a:lnTo>
                    <a:pt x="162" y="1472"/>
                  </a:lnTo>
                  <a:lnTo>
                    <a:pt x="162" y="1472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6132638" y="3793019"/>
              <a:ext cx="1336144" cy="1823638"/>
            </a:xfrm>
            <a:custGeom>
              <a:rect b="b" l="l" r="r" t="t"/>
              <a:pathLst>
                <a:path extrusionOk="0" h="3262" w="2390">
                  <a:moveTo>
                    <a:pt x="162" y="2667"/>
                  </a:moveTo>
                  <a:lnTo>
                    <a:pt x="162" y="2667"/>
                  </a:lnTo>
                  <a:lnTo>
                    <a:pt x="193" y="2719"/>
                  </a:lnTo>
                  <a:lnTo>
                    <a:pt x="228" y="2769"/>
                  </a:lnTo>
                  <a:lnTo>
                    <a:pt x="264" y="2816"/>
                  </a:lnTo>
                  <a:lnTo>
                    <a:pt x="302" y="2863"/>
                  </a:lnTo>
                  <a:lnTo>
                    <a:pt x="342" y="2906"/>
                  </a:lnTo>
                  <a:lnTo>
                    <a:pt x="386" y="2946"/>
                  </a:lnTo>
                  <a:lnTo>
                    <a:pt x="429" y="2986"/>
                  </a:lnTo>
                  <a:lnTo>
                    <a:pt x="474" y="3021"/>
                  </a:lnTo>
                  <a:lnTo>
                    <a:pt x="521" y="3056"/>
                  </a:lnTo>
                  <a:lnTo>
                    <a:pt x="570" y="3087"/>
                  </a:lnTo>
                  <a:lnTo>
                    <a:pt x="620" y="3116"/>
                  </a:lnTo>
                  <a:lnTo>
                    <a:pt x="672" y="3142"/>
                  </a:lnTo>
                  <a:lnTo>
                    <a:pt x="724" y="3167"/>
                  </a:lnTo>
                  <a:lnTo>
                    <a:pt x="777" y="3188"/>
                  </a:lnTo>
                  <a:lnTo>
                    <a:pt x="832" y="3207"/>
                  </a:lnTo>
                  <a:lnTo>
                    <a:pt x="886" y="3222"/>
                  </a:lnTo>
                  <a:lnTo>
                    <a:pt x="942" y="3236"/>
                  </a:lnTo>
                  <a:lnTo>
                    <a:pt x="999" y="3247"/>
                  </a:lnTo>
                  <a:lnTo>
                    <a:pt x="1054" y="3255"/>
                  </a:lnTo>
                  <a:lnTo>
                    <a:pt x="1112" y="3261"/>
                  </a:lnTo>
                  <a:lnTo>
                    <a:pt x="1171" y="3262"/>
                  </a:lnTo>
                  <a:lnTo>
                    <a:pt x="1228" y="3262"/>
                  </a:lnTo>
                  <a:lnTo>
                    <a:pt x="1285" y="3261"/>
                  </a:lnTo>
                  <a:lnTo>
                    <a:pt x="1343" y="3254"/>
                  </a:lnTo>
                  <a:lnTo>
                    <a:pt x="1402" y="3245"/>
                  </a:lnTo>
                  <a:lnTo>
                    <a:pt x="1459" y="3234"/>
                  </a:lnTo>
                  <a:lnTo>
                    <a:pt x="1516" y="3221"/>
                  </a:lnTo>
                  <a:lnTo>
                    <a:pt x="1572" y="3203"/>
                  </a:lnTo>
                  <a:lnTo>
                    <a:pt x="1629" y="3182"/>
                  </a:lnTo>
                  <a:lnTo>
                    <a:pt x="1685" y="3158"/>
                  </a:lnTo>
                  <a:lnTo>
                    <a:pt x="1739" y="3132"/>
                  </a:lnTo>
                  <a:lnTo>
                    <a:pt x="1793" y="3103"/>
                  </a:lnTo>
                  <a:lnTo>
                    <a:pt x="1793" y="3103"/>
                  </a:lnTo>
                  <a:lnTo>
                    <a:pt x="1846" y="3071"/>
                  </a:lnTo>
                  <a:lnTo>
                    <a:pt x="1895" y="3037"/>
                  </a:lnTo>
                  <a:lnTo>
                    <a:pt x="1944" y="3000"/>
                  </a:lnTo>
                  <a:lnTo>
                    <a:pt x="1989" y="2962"/>
                  </a:lnTo>
                  <a:lnTo>
                    <a:pt x="2032" y="2922"/>
                  </a:lnTo>
                  <a:lnTo>
                    <a:pt x="2074" y="2879"/>
                  </a:lnTo>
                  <a:lnTo>
                    <a:pt x="2112" y="2835"/>
                  </a:lnTo>
                  <a:lnTo>
                    <a:pt x="2149" y="2790"/>
                  </a:lnTo>
                  <a:lnTo>
                    <a:pt x="2183" y="2741"/>
                  </a:lnTo>
                  <a:lnTo>
                    <a:pt x="2215" y="2695"/>
                  </a:lnTo>
                  <a:lnTo>
                    <a:pt x="2242" y="2644"/>
                  </a:lnTo>
                  <a:lnTo>
                    <a:pt x="2270" y="2592"/>
                  </a:lnTo>
                  <a:lnTo>
                    <a:pt x="2293" y="2540"/>
                  </a:lnTo>
                  <a:lnTo>
                    <a:pt x="2315" y="2488"/>
                  </a:lnTo>
                  <a:lnTo>
                    <a:pt x="2333" y="2432"/>
                  </a:lnTo>
                  <a:lnTo>
                    <a:pt x="2350" y="2379"/>
                  </a:lnTo>
                  <a:lnTo>
                    <a:pt x="2364" y="2323"/>
                  </a:lnTo>
                  <a:lnTo>
                    <a:pt x="2374" y="2266"/>
                  </a:lnTo>
                  <a:lnTo>
                    <a:pt x="2381" y="2208"/>
                  </a:lnTo>
                  <a:lnTo>
                    <a:pt x="2388" y="2153"/>
                  </a:lnTo>
                  <a:lnTo>
                    <a:pt x="2390" y="2094"/>
                  </a:lnTo>
                  <a:lnTo>
                    <a:pt x="2390" y="2037"/>
                  </a:lnTo>
                  <a:lnTo>
                    <a:pt x="2387" y="1979"/>
                  </a:lnTo>
                  <a:lnTo>
                    <a:pt x="2381" y="1922"/>
                  </a:lnTo>
                  <a:lnTo>
                    <a:pt x="2373" y="1863"/>
                  </a:lnTo>
                  <a:lnTo>
                    <a:pt x="2362" y="1806"/>
                  </a:lnTo>
                  <a:lnTo>
                    <a:pt x="2347" y="1748"/>
                  </a:lnTo>
                  <a:lnTo>
                    <a:pt x="2329" y="1693"/>
                  </a:lnTo>
                  <a:lnTo>
                    <a:pt x="2310" y="1635"/>
                  </a:lnTo>
                  <a:lnTo>
                    <a:pt x="2286" y="1580"/>
                  </a:lnTo>
                  <a:lnTo>
                    <a:pt x="2260" y="1526"/>
                  </a:lnTo>
                  <a:lnTo>
                    <a:pt x="2230" y="1472"/>
                  </a:lnTo>
                  <a:lnTo>
                    <a:pt x="2230" y="1472"/>
                  </a:lnTo>
                  <a:lnTo>
                    <a:pt x="2209" y="1436"/>
                  </a:lnTo>
                  <a:lnTo>
                    <a:pt x="2187" y="1403"/>
                  </a:lnTo>
                  <a:lnTo>
                    <a:pt x="2164" y="1368"/>
                  </a:lnTo>
                  <a:lnTo>
                    <a:pt x="2140" y="1337"/>
                  </a:lnTo>
                  <a:lnTo>
                    <a:pt x="2114" y="1306"/>
                  </a:lnTo>
                  <a:lnTo>
                    <a:pt x="2088" y="1274"/>
                  </a:lnTo>
                  <a:lnTo>
                    <a:pt x="2062" y="1245"/>
                  </a:lnTo>
                  <a:lnTo>
                    <a:pt x="2034" y="1217"/>
                  </a:lnTo>
                  <a:lnTo>
                    <a:pt x="2004" y="1191"/>
                  </a:lnTo>
                  <a:lnTo>
                    <a:pt x="1977" y="1165"/>
                  </a:lnTo>
                  <a:lnTo>
                    <a:pt x="1945" y="1139"/>
                  </a:lnTo>
                  <a:lnTo>
                    <a:pt x="1916" y="1115"/>
                  </a:lnTo>
                  <a:lnTo>
                    <a:pt x="1883" y="1092"/>
                  </a:lnTo>
                  <a:lnTo>
                    <a:pt x="1852" y="1071"/>
                  </a:lnTo>
                  <a:lnTo>
                    <a:pt x="1819" y="1050"/>
                  </a:lnTo>
                  <a:lnTo>
                    <a:pt x="1786" y="1030"/>
                  </a:lnTo>
                  <a:lnTo>
                    <a:pt x="1786" y="1030"/>
                  </a:lnTo>
                  <a:lnTo>
                    <a:pt x="0" y="0"/>
                  </a:lnTo>
                  <a:lnTo>
                    <a:pt x="0" y="2061"/>
                  </a:lnTo>
                  <a:lnTo>
                    <a:pt x="0" y="2061"/>
                  </a:lnTo>
                  <a:lnTo>
                    <a:pt x="0" y="2061"/>
                  </a:lnTo>
                  <a:lnTo>
                    <a:pt x="0" y="2099"/>
                  </a:lnTo>
                  <a:lnTo>
                    <a:pt x="2" y="2137"/>
                  </a:lnTo>
                  <a:lnTo>
                    <a:pt x="5" y="2177"/>
                  </a:lnTo>
                  <a:lnTo>
                    <a:pt x="9" y="2215"/>
                  </a:lnTo>
                  <a:lnTo>
                    <a:pt x="14" y="2254"/>
                  </a:lnTo>
                  <a:lnTo>
                    <a:pt x="21" y="2292"/>
                  </a:lnTo>
                  <a:lnTo>
                    <a:pt x="30" y="2330"/>
                  </a:lnTo>
                  <a:lnTo>
                    <a:pt x="38" y="2368"/>
                  </a:lnTo>
                  <a:lnTo>
                    <a:pt x="49" y="2406"/>
                  </a:lnTo>
                  <a:lnTo>
                    <a:pt x="61" y="2445"/>
                  </a:lnTo>
                  <a:lnTo>
                    <a:pt x="75" y="2483"/>
                  </a:lnTo>
                  <a:lnTo>
                    <a:pt x="89" y="2519"/>
                  </a:lnTo>
                  <a:lnTo>
                    <a:pt x="104" y="2557"/>
                  </a:lnTo>
                  <a:lnTo>
                    <a:pt x="122" y="2594"/>
                  </a:lnTo>
                  <a:lnTo>
                    <a:pt x="141" y="2630"/>
                  </a:lnTo>
                  <a:lnTo>
                    <a:pt x="162" y="2667"/>
                  </a:lnTo>
                  <a:lnTo>
                    <a:pt x="162" y="2667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6188622" y="3075449"/>
              <a:ext cx="2003654" cy="1335024"/>
            </a:xfrm>
            <a:custGeom>
              <a:rect b="b" l="l" r="r" t="t"/>
              <a:pathLst>
                <a:path extrusionOk="0" h="2388" w="3585">
                  <a:moveTo>
                    <a:pt x="2390" y="2388"/>
                  </a:moveTo>
                  <a:lnTo>
                    <a:pt x="2390" y="2388"/>
                  </a:lnTo>
                  <a:lnTo>
                    <a:pt x="2453" y="2387"/>
                  </a:lnTo>
                  <a:lnTo>
                    <a:pt x="2513" y="2382"/>
                  </a:lnTo>
                  <a:lnTo>
                    <a:pt x="2572" y="2375"/>
                  </a:lnTo>
                  <a:lnTo>
                    <a:pt x="2631" y="2364"/>
                  </a:lnTo>
                  <a:lnTo>
                    <a:pt x="2689" y="2350"/>
                  </a:lnTo>
                  <a:lnTo>
                    <a:pt x="2746" y="2335"/>
                  </a:lnTo>
                  <a:lnTo>
                    <a:pt x="2802" y="2316"/>
                  </a:lnTo>
                  <a:lnTo>
                    <a:pt x="2856" y="2295"/>
                  </a:lnTo>
                  <a:lnTo>
                    <a:pt x="2909" y="2270"/>
                  </a:lnTo>
                  <a:lnTo>
                    <a:pt x="2960" y="2244"/>
                  </a:lnTo>
                  <a:lnTo>
                    <a:pt x="3010" y="2215"/>
                  </a:lnTo>
                  <a:lnTo>
                    <a:pt x="3059" y="2184"/>
                  </a:lnTo>
                  <a:lnTo>
                    <a:pt x="3106" y="2151"/>
                  </a:lnTo>
                  <a:lnTo>
                    <a:pt x="3151" y="2116"/>
                  </a:lnTo>
                  <a:lnTo>
                    <a:pt x="3194" y="2078"/>
                  </a:lnTo>
                  <a:lnTo>
                    <a:pt x="3236" y="2038"/>
                  </a:lnTo>
                  <a:lnTo>
                    <a:pt x="3274" y="1998"/>
                  </a:lnTo>
                  <a:lnTo>
                    <a:pt x="3312" y="1954"/>
                  </a:lnTo>
                  <a:lnTo>
                    <a:pt x="3347" y="1909"/>
                  </a:lnTo>
                  <a:lnTo>
                    <a:pt x="3382" y="1862"/>
                  </a:lnTo>
                  <a:lnTo>
                    <a:pt x="3413" y="1814"/>
                  </a:lnTo>
                  <a:lnTo>
                    <a:pt x="3441" y="1763"/>
                  </a:lnTo>
                  <a:lnTo>
                    <a:pt x="3467" y="1711"/>
                  </a:lnTo>
                  <a:lnTo>
                    <a:pt x="3491" y="1659"/>
                  </a:lnTo>
                  <a:lnTo>
                    <a:pt x="3512" y="1605"/>
                  </a:lnTo>
                  <a:lnTo>
                    <a:pt x="3531" y="1550"/>
                  </a:lnTo>
                  <a:lnTo>
                    <a:pt x="3547" y="1493"/>
                  </a:lnTo>
                  <a:lnTo>
                    <a:pt x="3561" y="1435"/>
                  </a:lnTo>
                  <a:lnTo>
                    <a:pt x="3571" y="1376"/>
                  </a:lnTo>
                  <a:lnTo>
                    <a:pt x="3580" y="1316"/>
                  </a:lnTo>
                  <a:lnTo>
                    <a:pt x="3583" y="1255"/>
                  </a:lnTo>
                  <a:lnTo>
                    <a:pt x="3585" y="1194"/>
                  </a:lnTo>
                  <a:lnTo>
                    <a:pt x="3585" y="1194"/>
                  </a:lnTo>
                  <a:lnTo>
                    <a:pt x="3583" y="1133"/>
                  </a:lnTo>
                  <a:lnTo>
                    <a:pt x="3580" y="1072"/>
                  </a:lnTo>
                  <a:lnTo>
                    <a:pt x="3571" y="1012"/>
                  </a:lnTo>
                  <a:lnTo>
                    <a:pt x="3561" y="953"/>
                  </a:lnTo>
                  <a:lnTo>
                    <a:pt x="3547" y="895"/>
                  </a:lnTo>
                  <a:lnTo>
                    <a:pt x="3531" y="838"/>
                  </a:lnTo>
                  <a:lnTo>
                    <a:pt x="3512" y="783"/>
                  </a:lnTo>
                  <a:lnTo>
                    <a:pt x="3491" y="729"/>
                  </a:lnTo>
                  <a:lnTo>
                    <a:pt x="3467" y="677"/>
                  </a:lnTo>
                  <a:lnTo>
                    <a:pt x="3441" y="625"/>
                  </a:lnTo>
                  <a:lnTo>
                    <a:pt x="3413" y="574"/>
                  </a:lnTo>
                  <a:lnTo>
                    <a:pt x="3382" y="526"/>
                  </a:lnTo>
                  <a:lnTo>
                    <a:pt x="3347" y="479"/>
                  </a:lnTo>
                  <a:lnTo>
                    <a:pt x="3312" y="434"/>
                  </a:lnTo>
                  <a:lnTo>
                    <a:pt x="3274" y="390"/>
                  </a:lnTo>
                  <a:lnTo>
                    <a:pt x="3236" y="350"/>
                  </a:lnTo>
                  <a:lnTo>
                    <a:pt x="3194" y="310"/>
                  </a:lnTo>
                  <a:lnTo>
                    <a:pt x="3151" y="272"/>
                  </a:lnTo>
                  <a:lnTo>
                    <a:pt x="3106" y="237"/>
                  </a:lnTo>
                  <a:lnTo>
                    <a:pt x="3059" y="204"/>
                  </a:lnTo>
                  <a:lnTo>
                    <a:pt x="3010" y="173"/>
                  </a:lnTo>
                  <a:lnTo>
                    <a:pt x="2960" y="144"/>
                  </a:lnTo>
                  <a:lnTo>
                    <a:pt x="2909" y="118"/>
                  </a:lnTo>
                  <a:lnTo>
                    <a:pt x="2856" y="93"/>
                  </a:lnTo>
                  <a:lnTo>
                    <a:pt x="2802" y="72"/>
                  </a:lnTo>
                  <a:lnTo>
                    <a:pt x="2746" y="53"/>
                  </a:lnTo>
                  <a:lnTo>
                    <a:pt x="2689" y="38"/>
                  </a:lnTo>
                  <a:lnTo>
                    <a:pt x="2631" y="24"/>
                  </a:lnTo>
                  <a:lnTo>
                    <a:pt x="2572" y="13"/>
                  </a:lnTo>
                  <a:lnTo>
                    <a:pt x="2513" y="6"/>
                  </a:lnTo>
                  <a:lnTo>
                    <a:pt x="2453" y="1"/>
                  </a:lnTo>
                  <a:lnTo>
                    <a:pt x="2390" y="0"/>
                  </a:lnTo>
                  <a:lnTo>
                    <a:pt x="2390" y="0"/>
                  </a:lnTo>
                  <a:lnTo>
                    <a:pt x="2350" y="0"/>
                  </a:lnTo>
                  <a:lnTo>
                    <a:pt x="2308" y="3"/>
                  </a:lnTo>
                  <a:lnTo>
                    <a:pt x="2268" y="6"/>
                  </a:lnTo>
                  <a:lnTo>
                    <a:pt x="2229" y="10"/>
                  </a:lnTo>
                  <a:lnTo>
                    <a:pt x="2189" y="17"/>
                  </a:lnTo>
                  <a:lnTo>
                    <a:pt x="2149" y="24"/>
                  </a:lnTo>
                  <a:lnTo>
                    <a:pt x="2110" y="33"/>
                  </a:lnTo>
                  <a:lnTo>
                    <a:pt x="2072" y="43"/>
                  </a:lnTo>
                  <a:lnTo>
                    <a:pt x="2034" y="53"/>
                  </a:lnTo>
                  <a:lnTo>
                    <a:pt x="1998" y="65"/>
                  </a:lnTo>
                  <a:lnTo>
                    <a:pt x="1959" y="79"/>
                  </a:lnTo>
                  <a:lnTo>
                    <a:pt x="1925" y="95"/>
                  </a:lnTo>
                  <a:lnTo>
                    <a:pt x="1888" y="111"/>
                  </a:lnTo>
                  <a:lnTo>
                    <a:pt x="1853" y="126"/>
                  </a:lnTo>
                  <a:lnTo>
                    <a:pt x="1819" y="145"/>
                  </a:lnTo>
                  <a:lnTo>
                    <a:pt x="1786" y="164"/>
                  </a:lnTo>
                  <a:lnTo>
                    <a:pt x="1786" y="164"/>
                  </a:lnTo>
                  <a:lnTo>
                    <a:pt x="0" y="1194"/>
                  </a:lnTo>
                  <a:lnTo>
                    <a:pt x="1786" y="2224"/>
                  </a:lnTo>
                  <a:lnTo>
                    <a:pt x="1786" y="2224"/>
                  </a:lnTo>
                  <a:lnTo>
                    <a:pt x="1786" y="2224"/>
                  </a:lnTo>
                  <a:lnTo>
                    <a:pt x="1819" y="2243"/>
                  </a:lnTo>
                  <a:lnTo>
                    <a:pt x="1853" y="2262"/>
                  </a:lnTo>
                  <a:lnTo>
                    <a:pt x="1888" y="2277"/>
                  </a:lnTo>
                  <a:lnTo>
                    <a:pt x="1925" y="2293"/>
                  </a:lnTo>
                  <a:lnTo>
                    <a:pt x="1959" y="2309"/>
                  </a:lnTo>
                  <a:lnTo>
                    <a:pt x="1998" y="2323"/>
                  </a:lnTo>
                  <a:lnTo>
                    <a:pt x="2034" y="2335"/>
                  </a:lnTo>
                  <a:lnTo>
                    <a:pt x="2072" y="2345"/>
                  </a:lnTo>
                  <a:lnTo>
                    <a:pt x="2110" y="2355"/>
                  </a:lnTo>
                  <a:lnTo>
                    <a:pt x="2149" y="2364"/>
                  </a:lnTo>
                  <a:lnTo>
                    <a:pt x="2189" y="2371"/>
                  </a:lnTo>
                  <a:lnTo>
                    <a:pt x="2229" y="2378"/>
                  </a:lnTo>
                  <a:lnTo>
                    <a:pt x="2268" y="2382"/>
                  </a:lnTo>
                  <a:lnTo>
                    <a:pt x="2308" y="2385"/>
                  </a:lnTo>
                  <a:lnTo>
                    <a:pt x="2350" y="2387"/>
                  </a:lnTo>
                  <a:lnTo>
                    <a:pt x="2390" y="2388"/>
                  </a:lnTo>
                  <a:lnTo>
                    <a:pt x="2390" y="2388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3999530" y="3075449"/>
              <a:ext cx="2003654" cy="1335024"/>
            </a:xfrm>
            <a:custGeom>
              <a:rect b="b" l="l" r="r" t="t"/>
              <a:pathLst>
                <a:path extrusionOk="0" h="2388" w="3583">
                  <a:moveTo>
                    <a:pt x="1193" y="0"/>
                  </a:moveTo>
                  <a:lnTo>
                    <a:pt x="1193" y="0"/>
                  </a:lnTo>
                  <a:lnTo>
                    <a:pt x="1132" y="1"/>
                  </a:lnTo>
                  <a:lnTo>
                    <a:pt x="1072" y="6"/>
                  </a:lnTo>
                  <a:lnTo>
                    <a:pt x="1013" y="13"/>
                  </a:lnTo>
                  <a:lnTo>
                    <a:pt x="954" y="24"/>
                  </a:lnTo>
                  <a:lnTo>
                    <a:pt x="894" y="38"/>
                  </a:lnTo>
                  <a:lnTo>
                    <a:pt x="839" y="53"/>
                  </a:lnTo>
                  <a:lnTo>
                    <a:pt x="783" y="72"/>
                  </a:lnTo>
                  <a:lnTo>
                    <a:pt x="729" y="93"/>
                  </a:lnTo>
                  <a:lnTo>
                    <a:pt x="676" y="118"/>
                  </a:lnTo>
                  <a:lnTo>
                    <a:pt x="624" y="144"/>
                  </a:lnTo>
                  <a:lnTo>
                    <a:pt x="575" y="173"/>
                  </a:lnTo>
                  <a:lnTo>
                    <a:pt x="526" y="204"/>
                  </a:lnTo>
                  <a:lnTo>
                    <a:pt x="479" y="237"/>
                  </a:lnTo>
                  <a:lnTo>
                    <a:pt x="434" y="272"/>
                  </a:lnTo>
                  <a:lnTo>
                    <a:pt x="391" y="310"/>
                  </a:lnTo>
                  <a:lnTo>
                    <a:pt x="349" y="350"/>
                  </a:lnTo>
                  <a:lnTo>
                    <a:pt x="309" y="390"/>
                  </a:lnTo>
                  <a:lnTo>
                    <a:pt x="273" y="434"/>
                  </a:lnTo>
                  <a:lnTo>
                    <a:pt x="236" y="479"/>
                  </a:lnTo>
                  <a:lnTo>
                    <a:pt x="203" y="526"/>
                  </a:lnTo>
                  <a:lnTo>
                    <a:pt x="172" y="574"/>
                  </a:lnTo>
                  <a:lnTo>
                    <a:pt x="144" y="625"/>
                  </a:lnTo>
                  <a:lnTo>
                    <a:pt x="116" y="677"/>
                  </a:lnTo>
                  <a:lnTo>
                    <a:pt x="94" y="729"/>
                  </a:lnTo>
                  <a:lnTo>
                    <a:pt x="71" y="783"/>
                  </a:lnTo>
                  <a:lnTo>
                    <a:pt x="52" y="838"/>
                  </a:lnTo>
                  <a:lnTo>
                    <a:pt x="36" y="895"/>
                  </a:lnTo>
                  <a:lnTo>
                    <a:pt x="23" y="953"/>
                  </a:lnTo>
                  <a:lnTo>
                    <a:pt x="12" y="1012"/>
                  </a:lnTo>
                  <a:lnTo>
                    <a:pt x="5" y="1072"/>
                  </a:lnTo>
                  <a:lnTo>
                    <a:pt x="0" y="1133"/>
                  </a:lnTo>
                  <a:lnTo>
                    <a:pt x="0" y="1194"/>
                  </a:lnTo>
                  <a:lnTo>
                    <a:pt x="0" y="1194"/>
                  </a:lnTo>
                  <a:lnTo>
                    <a:pt x="0" y="1255"/>
                  </a:lnTo>
                  <a:lnTo>
                    <a:pt x="5" y="1316"/>
                  </a:lnTo>
                  <a:lnTo>
                    <a:pt x="12" y="1376"/>
                  </a:lnTo>
                  <a:lnTo>
                    <a:pt x="23" y="1435"/>
                  </a:lnTo>
                  <a:lnTo>
                    <a:pt x="36" y="1493"/>
                  </a:lnTo>
                  <a:lnTo>
                    <a:pt x="52" y="1550"/>
                  </a:lnTo>
                  <a:lnTo>
                    <a:pt x="71" y="1605"/>
                  </a:lnTo>
                  <a:lnTo>
                    <a:pt x="94" y="1659"/>
                  </a:lnTo>
                  <a:lnTo>
                    <a:pt x="116" y="1711"/>
                  </a:lnTo>
                  <a:lnTo>
                    <a:pt x="144" y="1763"/>
                  </a:lnTo>
                  <a:lnTo>
                    <a:pt x="172" y="1814"/>
                  </a:lnTo>
                  <a:lnTo>
                    <a:pt x="203" y="1862"/>
                  </a:lnTo>
                  <a:lnTo>
                    <a:pt x="236" y="1909"/>
                  </a:lnTo>
                  <a:lnTo>
                    <a:pt x="273" y="1954"/>
                  </a:lnTo>
                  <a:lnTo>
                    <a:pt x="309" y="1998"/>
                  </a:lnTo>
                  <a:lnTo>
                    <a:pt x="349" y="2038"/>
                  </a:lnTo>
                  <a:lnTo>
                    <a:pt x="391" y="2078"/>
                  </a:lnTo>
                  <a:lnTo>
                    <a:pt x="434" y="2116"/>
                  </a:lnTo>
                  <a:lnTo>
                    <a:pt x="479" y="2151"/>
                  </a:lnTo>
                  <a:lnTo>
                    <a:pt x="526" y="2184"/>
                  </a:lnTo>
                  <a:lnTo>
                    <a:pt x="575" y="2215"/>
                  </a:lnTo>
                  <a:lnTo>
                    <a:pt x="624" y="2244"/>
                  </a:lnTo>
                  <a:lnTo>
                    <a:pt x="676" y="2270"/>
                  </a:lnTo>
                  <a:lnTo>
                    <a:pt x="729" y="2295"/>
                  </a:lnTo>
                  <a:lnTo>
                    <a:pt x="783" y="2316"/>
                  </a:lnTo>
                  <a:lnTo>
                    <a:pt x="839" y="2335"/>
                  </a:lnTo>
                  <a:lnTo>
                    <a:pt x="894" y="2350"/>
                  </a:lnTo>
                  <a:lnTo>
                    <a:pt x="954" y="2364"/>
                  </a:lnTo>
                  <a:lnTo>
                    <a:pt x="1013" y="2375"/>
                  </a:lnTo>
                  <a:lnTo>
                    <a:pt x="1072" y="2382"/>
                  </a:lnTo>
                  <a:lnTo>
                    <a:pt x="1132" y="2387"/>
                  </a:lnTo>
                  <a:lnTo>
                    <a:pt x="1193" y="2388"/>
                  </a:lnTo>
                  <a:lnTo>
                    <a:pt x="1193" y="2388"/>
                  </a:lnTo>
                  <a:lnTo>
                    <a:pt x="1235" y="2387"/>
                  </a:lnTo>
                  <a:lnTo>
                    <a:pt x="1277" y="2385"/>
                  </a:lnTo>
                  <a:lnTo>
                    <a:pt x="1317" y="2382"/>
                  </a:lnTo>
                  <a:lnTo>
                    <a:pt x="1356" y="2378"/>
                  </a:lnTo>
                  <a:lnTo>
                    <a:pt x="1396" y="2371"/>
                  </a:lnTo>
                  <a:lnTo>
                    <a:pt x="1435" y="2364"/>
                  </a:lnTo>
                  <a:lnTo>
                    <a:pt x="1475" y="2355"/>
                  </a:lnTo>
                  <a:lnTo>
                    <a:pt x="1513" y="2345"/>
                  </a:lnTo>
                  <a:lnTo>
                    <a:pt x="1551" y="2335"/>
                  </a:lnTo>
                  <a:lnTo>
                    <a:pt x="1587" y="2323"/>
                  </a:lnTo>
                  <a:lnTo>
                    <a:pt x="1624" y="2309"/>
                  </a:lnTo>
                  <a:lnTo>
                    <a:pt x="1660" y="2293"/>
                  </a:lnTo>
                  <a:lnTo>
                    <a:pt x="1695" y="2277"/>
                  </a:lnTo>
                  <a:lnTo>
                    <a:pt x="1732" y="2262"/>
                  </a:lnTo>
                  <a:lnTo>
                    <a:pt x="1765" y="2243"/>
                  </a:lnTo>
                  <a:lnTo>
                    <a:pt x="1799" y="2224"/>
                  </a:lnTo>
                  <a:lnTo>
                    <a:pt x="1799" y="2224"/>
                  </a:lnTo>
                  <a:lnTo>
                    <a:pt x="3583" y="1194"/>
                  </a:lnTo>
                  <a:lnTo>
                    <a:pt x="1799" y="164"/>
                  </a:lnTo>
                  <a:lnTo>
                    <a:pt x="1799" y="164"/>
                  </a:lnTo>
                  <a:lnTo>
                    <a:pt x="1799" y="164"/>
                  </a:lnTo>
                  <a:lnTo>
                    <a:pt x="1765" y="145"/>
                  </a:lnTo>
                  <a:lnTo>
                    <a:pt x="1732" y="126"/>
                  </a:lnTo>
                  <a:lnTo>
                    <a:pt x="1695" y="111"/>
                  </a:lnTo>
                  <a:lnTo>
                    <a:pt x="1660" y="95"/>
                  </a:lnTo>
                  <a:lnTo>
                    <a:pt x="1624" y="79"/>
                  </a:lnTo>
                  <a:lnTo>
                    <a:pt x="1587" y="65"/>
                  </a:lnTo>
                  <a:lnTo>
                    <a:pt x="1551" y="53"/>
                  </a:lnTo>
                  <a:lnTo>
                    <a:pt x="1513" y="43"/>
                  </a:lnTo>
                  <a:lnTo>
                    <a:pt x="1475" y="33"/>
                  </a:lnTo>
                  <a:lnTo>
                    <a:pt x="1435" y="24"/>
                  </a:lnTo>
                  <a:lnTo>
                    <a:pt x="1396" y="17"/>
                  </a:lnTo>
                  <a:lnTo>
                    <a:pt x="1356" y="10"/>
                  </a:lnTo>
                  <a:lnTo>
                    <a:pt x="1317" y="6"/>
                  </a:lnTo>
                  <a:lnTo>
                    <a:pt x="1277" y="3"/>
                  </a:lnTo>
                  <a:lnTo>
                    <a:pt x="1235" y="0"/>
                  </a:lnTo>
                  <a:lnTo>
                    <a:pt x="1193" y="0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662" name="Google Shape;662;p31"/>
            <p:cNvGrpSpPr/>
            <p:nvPr/>
          </p:nvGrpSpPr>
          <p:grpSpPr>
            <a:xfrm>
              <a:off x="4874404" y="1990128"/>
              <a:ext cx="1033388" cy="1033386"/>
              <a:chOff x="4863410" y="2083012"/>
              <a:chExt cx="904915" cy="904915"/>
            </a:xfrm>
          </p:grpSpPr>
          <p:sp>
            <p:nvSpPr>
              <p:cNvPr id="663" name="Google Shape;663;p31"/>
              <p:cNvSpPr/>
              <p:nvPr/>
            </p:nvSpPr>
            <p:spPr>
              <a:xfrm>
                <a:off x="4863410" y="2083012"/>
                <a:ext cx="904915" cy="904915"/>
              </a:xfrm>
              <a:prstGeom prst="ellipse">
                <a:avLst/>
              </a:prstGeom>
              <a:solidFill>
                <a:srgbClr val="7E7E7E"/>
              </a:solidFill>
              <a:ln cap="flat" cmpd="sng" w="15875">
                <a:solidFill>
                  <a:srgbClr val="EBEBEB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5094840" y="2314966"/>
                <a:ext cx="442054" cy="442054"/>
              </a:xfrm>
              <a:custGeom>
                <a:rect b="b" l="l" r="r" t="t"/>
                <a:pathLst>
                  <a:path extrusionOk="0" h="1799" w="1799">
                    <a:moveTo>
                      <a:pt x="898" y="0"/>
                    </a:moveTo>
                    <a:lnTo>
                      <a:pt x="898" y="0"/>
                    </a:lnTo>
                    <a:lnTo>
                      <a:pt x="882" y="2"/>
                    </a:lnTo>
                    <a:lnTo>
                      <a:pt x="866" y="4"/>
                    </a:lnTo>
                    <a:lnTo>
                      <a:pt x="850" y="9"/>
                    </a:lnTo>
                    <a:lnTo>
                      <a:pt x="836" y="14"/>
                    </a:lnTo>
                    <a:lnTo>
                      <a:pt x="824" y="21"/>
                    </a:lnTo>
                    <a:lnTo>
                      <a:pt x="810" y="30"/>
                    </a:lnTo>
                    <a:lnTo>
                      <a:pt x="799" y="39"/>
                    </a:lnTo>
                    <a:lnTo>
                      <a:pt x="787" y="51"/>
                    </a:lnTo>
                    <a:lnTo>
                      <a:pt x="778" y="61"/>
                    </a:lnTo>
                    <a:lnTo>
                      <a:pt x="769" y="76"/>
                    </a:lnTo>
                    <a:lnTo>
                      <a:pt x="761" y="88"/>
                    </a:lnTo>
                    <a:lnTo>
                      <a:pt x="755" y="104"/>
                    </a:lnTo>
                    <a:lnTo>
                      <a:pt x="750" y="118"/>
                    </a:lnTo>
                    <a:lnTo>
                      <a:pt x="746" y="134"/>
                    </a:lnTo>
                    <a:lnTo>
                      <a:pt x="745" y="149"/>
                    </a:lnTo>
                    <a:lnTo>
                      <a:pt x="745" y="167"/>
                    </a:lnTo>
                    <a:lnTo>
                      <a:pt x="745" y="167"/>
                    </a:lnTo>
                    <a:lnTo>
                      <a:pt x="745" y="184"/>
                    </a:lnTo>
                    <a:lnTo>
                      <a:pt x="748" y="202"/>
                    </a:lnTo>
                    <a:lnTo>
                      <a:pt x="752" y="218"/>
                    </a:lnTo>
                    <a:lnTo>
                      <a:pt x="757" y="235"/>
                    </a:lnTo>
                    <a:lnTo>
                      <a:pt x="764" y="253"/>
                    </a:lnTo>
                    <a:lnTo>
                      <a:pt x="773" y="269"/>
                    </a:lnTo>
                    <a:lnTo>
                      <a:pt x="782" y="285"/>
                    </a:lnTo>
                    <a:lnTo>
                      <a:pt x="792" y="300"/>
                    </a:lnTo>
                    <a:lnTo>
                      <a:pt x="803" y="313"/>
                    </a:lnTo>
                    <a:lnTo>
                      <a:pt x="815" y="325"/>
                    </a:lnTo>
                    <a:lnTo>
                      <a:pt x="829" y="337"/>
                    </a:lnTo>
                    <a:lnTo>
                      <a:pt x="843" y="346"/>
                    </a:lnTo>
                    <a:lnTo>
                      <a:pt x="857" y="353"/>
                    </a:lnTo>
                    <a:lnTo>
                      <a:pt x="871" y="358"/>
                    </a:lnTo>
                    <a:lnTo>
                      <a:pt x="887" y="362"/>
                    </a:lnTo>
                    <a:lnTo>
                      <a:pt x="903" y="364"/>
                    </a:lnTo>
                    <a:lnTo>
                      <a:pt x="903" y="364"/>
                    </a:lnTo>
                    <a:lnTo>
                      <a:pt x="919" y="362"/>
                    </a:lnTo>
                    <a:lnTo>
                      <a:pt x="934" y="358"/>
                    </a:lnTo>
                    <a:lnTo>
                      <a:pt x="950" y="351"/>
                    </a:lnTo>
                    <a:lnTo>
                      <a:pt x="964" y="344"/>
                    </a:lnTo>
                    <a:lnTo>
                      <a:pt x="977" y="334"/>
                    </a:lnTo>
                    <a:lnTo>
                      <a:pt x="989" y="321"/>
                    </a:lnTo>
                    <a:lnTo>
                      <a:pt x="1001" y="309"/>
                    </a:lnTo>
                    <a:lnTo>
                      <a:pt x="1012" y="295"/>
                    </a:lnTo>
                    <a:lnTo>
                      <a:pt x="1022" y="279"/>
                    </a:lnTo>
                    <a:lnTo>
                      <a:pt x="1031" y="264"/>
                    </a:lnTo>
                    <a:lnTo>
                      <a:pt x="1038" y="248"/>
                    </a:lnTo>
                    <a:lnTo>
                      <a:pt x="1045" y="230"/>
                    </a:lnTo>
                    <a:lnTo>
                      <a:pt x="1049" y="213"/>
                    </a:lnTo>
                    <a:lnTo>
                      <a:pt x="1052" y="195"/>
                    </a:lnTo>
                    <a:lnTo>
                      <a:pt x="1056" y="177"/>
                    </a:lnTo>
                    <a:lnTo>
                      <a:pt x="1056" y="160"/>
                    </a:lnTo>
                    <a:lnTo>
                      <a:pt x="1056" y="160"/>
                    </a:lnTo>
                    <a:lnTo>
                      <a:pt x="1054" y="144"/>
                    </a:lnTo>
                    <a:lnTo>
                      <a:pt x="1052" y="128"/>
                    </a:lnTo>
                    <a:lnTo>
                      <a:pt x="1047" y="112"/>
                    </a:lnTo>
                    <a:lnTo>
                      <a:pt x="1042" y="97"/>
                    </a:lnTo>
                    <a:lnTo>
                      <a:pt x="1035" y="83"/>
                    </a:lnTo>
                    <a:lnTo>
                      <a:pt x="1028" y="70"/>
                    </a:lnTo>
                    <a:lnTo>
                      <a:pt x="1019" y="58"/>
                    </a:lnTo>
                    <a:lnTo>
                      <a:pt x="1008" y="46"/>
                    </a:lnTo>
                    <a:lnTo>
                      <a:pt x="996" y="35"/>
                    </a:lnTo>
                    <a:lnTo>
                      <a:pt x="984" y="26"/>
                    </a:lnTo>
                    <a:lnTo>
                      <a:pt x="971" y="18"/>
                    </a:lnTo>
                    <a:lnTo>
                      <a:pt x="957" y="12"/>
                    </a:lnTo>
                    <a:lnTo>
                      <a:pt x="943" y="7"/>
                    </a:lnTo>
                    <a:lnTo>
                      <a:pt x="927" y="4"/>
                    </a:lnTo>
                    <a:lnTo>
                      <a:pt x="913" y="0"/>
                    </a:lnTo>
                    <a:lnTo>
                      <a:pt x="898" y="0"/>
                    </a:lnTo>
                    <a:lnTo>
                      <a:pt x="898" y="0"/>
                    </a:lnTo>
                    <a:close/>
                    <a:moveTo>
                      <a:pt x="899" y="576"/>
                    </a:moveTo>
                    <a:lnTo>
                      <a:pt x="1003" y="430"/>
                    </a:lnTo>
                    <a:lnTo>
                      <a:pt x="1003" y="430"/>
                    </a:lnTo>
                    <a:lnTo>
                      <a:pt x="1008" y="425"/>
                    </a:lnTo>
                    <a:lnTo>
                      <a:pt x="1015" y="420"/>
                    </a:lnTo>
                    <a:lnTo>
                      <a:pt x="1022" y="418"/>
                    </a:lnTo>
                    <a:lnTo>
                      <a:pt x="1029" y="418"/>
                    </a:lnTo>
                    <a:lnTo>
                      <a:pt x="1140" y="439"/>
                    </a:lnTo>
                    <a:lnTo>
                      <a:pt x="1140" y="439"/>
                    </a:lnTo>
                    <a:lnTo>
                      <a:pt x="1154" y="443"/>
                    </a:lnTo>
                    <a:lnTo>
                      <a:pt x="1166" y="448"/>
                    </a:lnTo>
                    <a:lnTo>
                      <a:pt x="1177" y="455"/>
                    </a:lnTo>
                    <a:lnTo>
                      <a:pt x="1186" y="462"/>
                    </a:lnTo>
                    <a:lnTo>
                      <a:pt x="1194" y="471"/>
                    </a:lnTo>
                    <a:lnTo>
                      <a:pt x="1200" y="480"/>
                    </a:lnTo>
                    <a:lnTo>
                      <a:pt x="1203" y="488"/>
                    </a:lnTo>
                    <a:lnTo>
                      <a:pt x="1207" y="495"/>
                    </a:lnTo>
                    <a:lnTo>
                      <a:pt x="1207" y="495"/>
                    </a:lnTo>
                    <a:lnTo>
                      <a:pt x="1224" y="631"/>
                    </a:lnTo>
                    <a:lnTo>
                      <a:pt x="1230" y="682"/>
                    </a:lnTo>
                    <a:lnTo>
                      <a:pt x="1235" y="727"/>
                    </a:lnTo>
                    <a:lnTo>
                      <a:pt x="1235" y="727"/>
                    </a:lnTo>
                    <a:lnTo>
                      <a:pt x="1233" y="738"/>
                    </a:lnTo>
                    <a:lnTo>
                      <a:pt x="1231" y="747"/>
                    </a:lnTo>
                    <a:lnTo>
                      <a:pt x="1228" y="757"/>
                    </a:lnTo>
                    <a:lnTo>
                      <a:pt x="1221" y="764"/>
                    </a:lnTo>
                    <a:lnTo>
                      <a:pt x="1221" y="764"/>
                    </a:lnTo>
                    <a:lnTo>
                      <a:pt x="1214" y="771"/>
                    </a:lnTo>
                    <a:lnTo>
                      <a:pt x="1205" y="777"/>
                    </a:lnTo>
                    <a:lnTo>
                      <a:pt x="1194" y="778"/>
                    </a:lnTo>
                    <a:lnTo>
                      <a:pt x="1186" y="780"/>
                    </a:lnTo>
                    <a:lnTo>
                      <a:pt x="615" y="780"/>
                    </a:lnTo>
                    <a:lnTo>
                      <a:pt x="615" y="780"/>
                    </a:lnTo>
                    <a:lnTo>
                      <a:pt x="604" y="778"/>
                    </a:lnTo>
                    <a:lnTo>
                      <a:pt x="595" y="777"/>
                    </a:lnTo>
                    <a:lnTo>
                      <a:pt x="587" y="771"/>
                    </a:lnTo>
                    <a:lnTo>
                      <a:pt x="580" y="764"/>
                    </a:lnTo>
                    <a:lnTo>
                      <a:pt x="580" y="764"/>
                    </a:lnTo>
                    <a:lnTo>
                      <a:pt x="573" y="757"/>
                    </a:lnTo>
                    <a:lnTo>
                      <a:pt x="569" y="747"/>
                    </a:lnTo>
                    <a:lnTo>
                      <a:pt x="566" y="738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9" y="682"/>
                    </a:lnTo>
                    <a:lnTo>
                      <a:pt x="576" y="631"/>
                    </a:lnTo>
                    <a:lnTo>
                      <a:pt x="594" y="495"/>
                    </a:lnTo>
                    <a:lnTo>
                      <a:pt x="594" y="495"/>
                    </a:lnTo>
                    <a:lnTo>
                      <a:pt x="595" y="488"/>
                    </a:lnTo>
                    <a:lnTo>
                      <a:pt x="599" y="480"/>
                    </a:lnTo>
                    <a:lnTo>
                      <a:pt x="606" y="471"/>
                    </a:lnTo>
                    <a:lnTo>
                      <a:pt x="613" y="462"/>
                    </a:lnTo>
                    <a:lnTo>
                      <a:pt x="622" y="455"/>
                    </a:lnTo>
                    <a:lnTo>
                      <a:pt x="632" y="448"/>
                    </a:lnTo>
                    <a:lnTo>
                      <a:pt x="645" y="443"/>
                    </a:lnTo>
                    <a:lnTo>
                      <a:pt x="659" y="439"/>
                    </a:lnTo>
                    <a:lnTo>
                      <a:pt x="769" y="418"/>
                    </a:lnTo>
                    <a:lnTo>
                      <a:pt x="769" y="418"/>
                    </a:lnTo>
                    <a:lnTo>
                      <a:pt x="778" y="418"/>
                    </a:lnTo>
                    <a:lnTo>
                      <a:pt x="785" y="420"/>
                    </a:lnTo>
                    <a:lnTo>
                      <a:pt x="790" y="425"/>
                    </a:lnTo>
                    <a:lnTo>
                      <a:pt x="796" y="430"/>
                    </a:lnTo>
                    <a:lnTo>
                      <a:pt x="899" y="576"/>
                    </a:lnTo>
                    <a:lnTo>
                      <a:pt x="899" y="576"/>
                    </a:lnTo>
                    <a:close/>
                    <a:moveTo>
                      <a:pt x="334" y="907"/>
                    </a:moveTo>
                    <a:lnTo>
                      <a:pt x="334" y="907"/>
                    </a:lnTo>
                    <a:lnTo>
                      <a:pt x="318" y="907"/>
                    </a:lnTo>
                    <a:lnTo>
                      <a:pt x="302" y="910"/>
                    </a:lnTo>
                    <a:lnTo>
                      <a:pt x="286" y="914"/>
                    </a:lnTo>
                    <a:lnTo>
                      <a:pt x="272" y="921"/>
                    </a:lnTo>
                    <a:lnTo>
                      <a:pt x="260" y="928"/>
                    </a:lnTo>
                    <a:lnTo>
                      <a:pt x="246" y="935"/>
                    </a:lnTo>
                    <a:lnTo>
                      <a:pt x="235" y="945"/>
                    </a:lnTo>
                    <a:lnTo>
                      <a:pt x="223" y="956"/>
                    </a:lnTo>
                    <a:lnTo>
                      <a:pt x="214" y="968"/>
                    </a:lnTo>
                    <a:lnTo>
                      <a:pt x="205" y="980"/>
                    </a:lnTo>
                    <a:lnTo>
                      <a:pt x="198" y="994"/>
                    </a:lnTo>
                    <a:lnTo>
                      <a:pt x="191" y="1008"/>
                    </a:lnTo>
                    <a:lnTo>
                      <a:pt x="186" y="1024"/>
                    </a:lnTo>
                    <a:lnTo>
                      <a:pt x="183" y="1040"/>
                    </a:lnTo>
                    <a:lnTo>
                      <a:pt x="181" y="1056"/>
                    </a:lnTo>
                    <a:lnTo>
                      <a:pt x="181" y="1072"/>
                    </a:lnTo>
                    <a:lnTo>
                      <a:pt x="181" y="1072"/>
                    </a:lnTo>
                    <a:lnTo>
                      <a:pt x="181" y="1089"/>
                    </a:lnTo>
                    <a:lnTo>
                      <a:pt x="184" y="1107"/>
                    </a:lnTo>
                    <a:lnTo>
                      <a:pt x="188" y="1124"/>
                    </a:lnTo>
                    <a:lnTo>
                      <a:pt x="193" y="1142"/>
                    </a:lnTo>
                    <a:lnTo>
                      <a:pt x="200" y="1158"/>
                    </a:lnTo>
                    <a:lnTo>
                      <a:pt x="209" y="1175"/>
                    </a:lnTo>
                    <a:lnTo>
                      <a:pt x="218" y="1191"/>
                    </a:lnTo>
                    <a:lnTo>
                      <a:pt x="228" y="1205"/>
                    </a:lnTo>
                    <a:lnTo>
                      <a:pt x="239" y="1219"/>
                    </a:lnTo>
                    <a:lnTo>
                      <a:pt x="251" y="1232"/>
                    </a:lnTo>
                    <a:lnTo>
                      <a:pt x="265" y="1242"/>
                    </a:lnTo>
                    <a:lnTo>
                      <a:pt x="279" y="1253"/>
                    </a:lnTo>
                    <a:lnTo>
                      <a:pt x="293" y="1260"/>
                    </a:lnTo>
                    <a:lnTo>
                      <a:pt x="307" y="1265"/>
                    </a:lnTo>
                    <a:lnTo>
                      <a:pt x="323" y="1268"/>
                    </a:lnTo>
                    <a:lnTo>
                      <a:pt x="339" y="1268"/>
                    </a:lnTo>
                    <a:lnTo>
                      <a:pt x="339" y="1268"/>
                    </a:lnTo>
                    <a:lnTo>
                      <a:pt x="355" y="1268"/>
                    </a:lnTo>
                    <a:lnTo>
                      <a:pt x="370" y="1263"/>
                    </a:lnTo>
                    <a:lnTo>
                      <a:pt x="386" y="1258"/>
                    </a:lnTo>
                    <a:lnTo>
                      <a:pt x="400" y="1249"/>
                    </a:lnTo>
                    <a:lnTo>
                      <a:pt x="413" y="1240"/>
                    </a:lnTo>
                    <a:lnTo>
                      <a:pt x="427" y="1228"/>
                    </a:lnTo>
                    <a:lnTo>
                      <a:pt x="437" y="1216"/>
                    </a:lnTo>
                    <a:lnTo>
                      <a:pt x="448" y="1202"/>
                    </a:lnTo>
                    <a:lnTo>
                      <a:pt x="458" y="1186"/>
                    </a:lnTo>
                    <a:lnTo>
                      <a:pt x="467" y="1170"/>
                    </a:lnTo>
                    <a:lnTo>
                      <a:pt x="474" y="1152"/>
                    </a:lnTo>
                    <a:lnTo>
                      <a:pt x="481" y="1137"/>
                    </a:lnTo>
                    <a:lnTo>
                      <a:pt x="486" y="1119"/>
                    </a:lnTo>
                    <a:lnTo>
                      <a:pt x="490" y="1102"/>
                    </a:lnTo>
                    <a:lnTo>
                      <a:pt x="492" y="1084"/>
                    </a:lnTo>
                    <a:lnTo>
                      <a:pt x="492" y="1066"/>
                    </a:lnTo>
                    <a:lnTo>
                      <a:pt x="492" y="1066"/>
                    </a:lnTo>
                    <a:lnTo>
                      <a:pt x="490" y="1049"/>
                    </a:lnTo>
                    <a:lnTo>
                      <a:pt x="488" y="1033"/>
                    </a:lnTo>
                    <a:lnTo>
                      <a:pt x="485" y="1017"/>
                    </a:lnTo>
                    <a:lnTo>
                      <a:pt x="478" y="1003"/>
                    </a:lnTo>
                    <a:lnTo>
                      <a:pt x="471" y="989"/>
                    </a:lnTo>
                    <a:lnTo>
                      <a:pt x="464" y="975"/>
                    </a:lnTo>
                    <a:lnTo>
                      <a:pt x="455" y="963"/>
                    </a:lnTo>
                    <a:lnTo>
                      <a:pt x="444" y="952"/>
                    </a:lnTo>
                    <a:lnTo>
                      <a:pt x="432" y="942"/>
                    </a:lnTo>
                    <a:lnTo>
                      <a:pt x="421" y="931"/>
                    </a:lnTo>
                    <a:lnTo>
                      <a:pt x="407" y="924"/>
                    </a:lnTo>
                    <a:lnTo>
                      <a:pt x="393" y="917"/>
                    </a:lnTo>
                    <a:lnTo>
                      <a:pt x="379" y="912"/>
                    </a:lnTo>
                    <a:lnTo>
                      <a:pt x="365" y="908"/>
                    </a:lnTo>
                    <a:lnTo>
                      <a:pt x="349" y="907"/>
                    </a:lnTo>
                    <a:lnTo>
                      <a:pt x="334" y="907"/>
                    </a:lnTo>
                    <a:lnTo>
                      <a:pt x="334" y="907"/>
                    </a:lnTo>
                    <a:close/>
                    <a:moveTo>
                      <a:pt x="335" y="1481"/>
                    </a:moveTo>
                    <a:lnTo>
                      <a:pt x="439" y="1337"/>
                    </a:lnTo>
                    <a:lnTo>
                      <a:pt x="439" y="1337"/>
                    </a:lnTo>
                    <a:lnTo>
                      <a:pt x="444" y="1330"/>
                    </a:lnTo>
                    <a:lnTo>
                      <a:pt x="451" y="1326"/>
                    </a:lnTo>
                    <a:lnTo>
                      <a:pt x="458" y="1325"/>
                    </a:lnTo>
                    <a:lnTo>
                      <a:pt x="465" y="1325"/>
                    </a:lnTo>
                    <a:lnTo>
                      <a:pt x="576" y="1344"/>
                    </a:lnTo>
                    <a:lnTo>
                      <a:pt x="576" y="1344"/>
                    </a:lnTo>
                    <a:lnTo>
                      <a:pt x="590" y="1347"/>
                    </a:lnTo>
                    <a:lnTo>
                      <a:pt x="602" y="1353"/>
                    </a:lnTo>
                    <a:lnTo>
                      <a:pt x="613" y="1360"/>
                    </a:lnTo>
                    <a:lnTo>
                      <a:pt x="623" y="1369"/>
                    </a:lnTo>
                    <a:lnTo>
                      <a:pt x="631" y="1377"/>
                    </a:lnTo>
                    <a:lnTo>
                      <a:pt x="636" y="1386"/>
                    </a:lnTo>
                    <a:lnTo>
                      <a:pt x="639" y="1393"/>
                    </a:lnTo>
                    <a:lnTo>
                      <a:pt x="643" y="1402"/>
                    </a:lnTo>
                    <a:lnTo>
                      <a:pt x="643" y="1402"/>
                    </a:lnTo>
                    <a:lnTo>
                      <a:pt x="659" y="1520"/>
                    </a:lnTo>
                    <a:lnTo>
                      <a:pt x="667" y="1607"/>
                    </a:lnTo>
                    <a:lnTo>
                      <a:pt x="671" y="1644"/>
                    </a:lnTo>
                    <a:lnTo>
                      <a:pt x="671" y="1681"/>
                    </a:lnTo>
                    <a:lnTo>
                      <a:pt x="671" y="1716"/>
                    </a:lnTo>
                    <a:lnTo>
                      <a:pt x="667" y="1755"/>
                    </a:lnTo>
                    <a:lnTo>
                      <a:pt x="667" y="1755"/>
                    </a:lnTo>
                    <a:lnTo>
                      <a:pt x="666" y="1764"/>
                    </a:lnTo>
                    <a:lnTo>
                      <a:pt x="662" y="1773"/>
                    </a:lnTo>
                    <a:lnTo>
                      <a:pt x="657" y="1780"/>
                    </a:lnTo>
                    <a:lnTo>
                      <a:pt x="652" y="1787"/>
                    </a:lnTo>
                    <a:lnTo>
                      <a:pt x="645" y="1792"/>
                    </a:lnTo>
                    <a:lnTo>
                      <a:pt x="636" y="1795"/>
                    </a:lnTo>
                    <a:lnTo>
                      <a:pt x="627" y="1799"/>
                    </a:lnTo>
                    <a:lnTo>
                      <a:pt x="618" y="1799"/>
                    </a:lnTo>
                    <a:lnTo>
                      <a:pt x="54" y="1799"/>
                    </a:lnTo>
                    <a:lnTo>
                      <a:pt x="54" y="1799"/>
                    </a:lnTo>
                    <a:lnTo>
                      <a:pt x="44" y="1799"/>
                    </a:lnTo>
                    <a:lnTo>
                      <a:pt x="35" y="1795"/>
                    </a:lnTo>
                    <a:lnTo>
                      <a:pt x="28" y="1792"/>
                    </a:lnTo>
                    <a:lnTo>
                      <a:pt x="21" y="1787"/>
                    </a:lnTo>
                    <a:lnTo>
                      <a:pt x="14" y="1780"/>
                    </a:lnTo>
                    <a:lnTo>
                      <a:pt x="10" y="1773"/>
                    </a:lnTo>
                    <a:lnTo>
                      <a:pt x="7" y="1764"/>
                    </a:lnTo>
                    <a:lnTo>
                      <a:pt x="5" y="1755"/>
                    </a:lnTo>
                    <a:lnTo>
                      <a:pt x="5" y="1755"/>
                    </a:lnTo>
                    <a:lnTo>
                      <a:pt x="2" y="1716"/>
                    </a:lnTo>
                    <a:lnTo>
                      <a:pt x="0" y="1681"/>
                    </a:lnTo>
                    <a:lnTo>
                      <a:pt x="2" y="1644"/>
                    </a:lnTo>
                    <a:lnTo>
                      <a:pt x="3" y="1607"/>
                    </a:lnTo>
                    <a:lnTo>
                      <a:pt x="14" y="1520"/>
                    </a:lnTo>
                    <a:lnTo>
                      <a:pt x="30" y="1402"/>
                    </a:lnTo>
                    <a:lnTo>
                      <a:pt x="30" y="1402"/>
                    </a:lnTo>
                    <a:lnTo>
                      <a:pt x="31" y="1393"/>
                    </a:lnTo>
                    <a:lnTo>
                      <a:pt x="37" y="1386"/>
                    </a:lnTo>
                    <a:lnTo>
                      <a:pt x="42" y="1377"/>
                    </a:lnTo>
                    <a:lnTo>
                      <a:pt x="49" y="1369"/>
                    </a:lnTo>
                    <a:lnTo>
                      <a:pt x="58" y="1360"/>
                    </a:lnTo>
                    <a:lnTo>
                      <a:pt x="68" y="1353"/>
                    </a:lnTo>
                    <a:lnTo>
                      <a:pt x="81" y="1347"/>
                    </a:lnTo>
                    <a:lnTo>
                      <a:pt x="95" y="1344"/>
                    </a:lnTo>
                    <a:lnTo>
                      <a:pt x="205" y="1325"/>
                    </a:lnTo>
                    <a:lnTo>
                      <a:pt x="205" y="1325"/>
                    </a:lnTo>
                    <a:lnTo>
                      <a:pt x="214" y="1325"/>
                    </a:lnTo>
                    <a:lnTo>
                      <a:pt x="221" y="1326"/>
                    </a:lnTo>
                    <a:lnTo>
                      <a:pt x="226" y="1330"/>
                    </a:lnTo>
                    <a:lnTo>
                      <a:pt x="232" y="1337"/>
                    </a:lnTo>
                    <a:lnTo>
                      <a:pt x="335" y="1481"/>
                    </a:lnTo>
                    <a:lnTo>
                      <a:pt x="335" y="1481"/>
                    </a:lnTo>
                    <a:close/>
                    <a:moveTo>
                      <a:pt x="857" y="907"/>
                    </a:moveTo>
                    <a:lnTo>
                      <a:pt x="857" y="907"/>
                    </a:lnTo>
                    <a:lnTo>
                      <a:pt x="859" y="898"/>
                    </a:lnTo>
                    <a:lnTo>
                      <a:pt x="861" y="889"/>
                    </a:lnTo>
                    <a:lnTo>
                      <a:pt x="864" y="882"/>
                    </a:lnTo>
                    <a:lnTo>
                      <a:pt x="869" y="877"/>
                    </a:lnTo>
                    <a:lnTo>
                      <a:pt x="876" y="871"/>
                    </a:lnTo>
                    <a:lnTo>
                      <a:pt x="883" y="866"/>
                    </a:lnTo>
                    <a:lnTo>
                      <a:pt x="891" y="864"/>
                    </a:lnTo>
                    <a:lnTo>
                      <a:pt x="899" y="864"/>
                    </a:lnTo>
                    <a:lnTo>
                      <a:pt x="899" y="864"/>
                    </a:lnTo>
                    <a:lnTo>
                      <a:pt x="908" y="864"/>
                    </a:lnTo>
                    <a:lnTo>
                      <a:pt x="917" y="866"/>
                    </a:lnTo>
                    <a:lnTo>
                      <a:pt x="924" y="871"/>
                    </a:lnTo>
                    <a:lnTo>
                      <a:pt x="929" y="877"/>
                    </a:lnTo>
                    <a:lnTo>
                      <a:pt x="934" y="882"/>
                    </a:lnTo>
                    <a:lnTo>
                      <a:pt x="938" y="889"/>
                    </a:lnTo>
                    <a:lnTo>
                      <a:pt x="941" y="898"/>
                    </a:lnTo>
                    <a:lnTo>
                      <a:pt x="941" y="907"/>
                    </a:lnTo>
                    <a:lnTo>
                      <a:pt x="941" y="1082"/>
                    </a:lnTo>
                    <a:lnTo>
                      <a:pt x="1103" y="1175"/>
                    </a:lnTo>
                    <a:lnTo>
                      <a:pt x="1103" y="1175"/>
                    </a:lnTo>
                    <a:lnTo>
                      <a:pt x="1110" y="1181"/>
                    </a:lnTo>
                    <a:lnTo>
                      <a:pt x="1115" y="1188"/>
                    </a:lnTo>
                    <a:lnTo>
                      <a:pt x="1121" y="1195"/>
                    </a:lnTo>
                    <a:lnTo>
                      <a:pt x="1122" y="1202"/>
                    </a:lnTo>
                    <a:lnTo>
                      <a:pt x="1124" y="1209"/>
                    </a:lnTo>
                    <a:lnTo>
                      <a:pt x="1124" y="1217"/>
                    </a:lnTo>
                    <a:lnTo>
                      <a:pt x="1122" y="1226"/>
                    </a:lnTo>
                    <a:lnTo>
                      <a:pt x="1119" y="1233"/>
                    </a:lnTo>
                    <a:lnTo>
                      <a:pt x="1119" y="1233"/>
                    </a:lnTo>
                    <a:lnTo>
                      <a:pt x="1114" y="1240"/>
                    </a:lnTo>
                    <a:lnTo>
                      <a:pt x="1108" y="1246"/>
                    </a:lnTo>
                    <a:lnTo>
                      <a:pt x="1101" y="1251"/>
                    </a:lnTo>
                    <a:lnTo>
                      <a:pt x="1094" y="1253"/>
                    </a:lnTo>
                    <a:lnTo>
                      <a:pt x="1086" y="1254"/>
                    </a:lnTo>
                    <a:lnTo>
                      <a:pt x="1077" y="1254"/>
                    </a:lnTo>
                    <a:lnTo>
                      <a:pt x="1070" y="1253"/>
                    </a:lnTo>
                    <a:lnTo>
                      <a:pt x="1061" y="1249"/>
                    </a:lnTo>
                    <a:lnTo>
                      <a:pt x="899" y="1156"/>
                    </a:lnTo>
                    <a:lnTo>
                      <a:pt x="738" y="1249"/>
                    </a:lnTo>
                    <a:lnTo>
                      <a:pt x="738" y="1249"/>
                    </a:lnTo>
                    <a:lnTo>
                      <a:pt x="731" y="1253"/>
                    </a:lnTo>
                    <a:lnTo>
                      <a:pt x="722" y="1254"/>
                    </a:lnTo>
                    <a:lnTo>
                      <a:pt x="715" y="1254"/>
                    </a:lnTo>
                    <a:lnTo>
                      <a:pt x="706" y="1253"/>
                    </a:lnTo>
                    <a:lnTo>
                      <a:pt x="699" y="1251"/>
                    </a:lnTo>
                    <a:lnTo>
                      <a:pt x="692" y="1246"/>
                    </a:lnTo>
                    <a:lnTo>
                      <a:pt x="685" y="1240"/>
                    </a:lnTo>
                    <a:lnTo>
                      <a:pt x="680" y="1233"/>
                    </a:lnTo>
                    <a:lnTo>
                      <a:pt x="680" y="1233"/>
                    </a:lnTo>
                    <a:lnTo>
                      <a:pt x="676" y="1226"/>
                    </a:lnTo>
                    <a:lnTo>
                      <a:pt x="674" y="1217"/>
                    </a:lnTo>
                    <a:lnTo>
                      <a:pt x="674" y="1209"/>
                    </a:lnTo>
                    <a:lnTo>
                      <a:pt x="676" y="1202"/>
                    </a:lnTo>
                    <a:lnTo>
                      <a:pt x="680" y="1195"/>
                    </a:lnTo>
                    <a:lnTo>
                      <a:pt x="683" y="1188"/>
                    </a:lnTo>
                    <a:lnTo>
                      <a:pt x="688" y="1181"/>
                    </a:lnTo>
                    <a:lnTo>
                      <a:pt x="696" y="1175"/>
                    </a:lnTo>
                    <a:lnTo>
                      <a:pt x="857" y="1082"/>
                    </a:lnTo>
                    <a:lnTo>
                      <a:pt x="857" y="907"/>
                    </a:lnTo>
                    <a:lnTo>
                      <a:pt x="857" y="907"/>
                    </a:lnTo>
                    <a:close/>
                    <a:moveTo>
                      <a:pt x="1461" y="907"/>
                    </a:moveTo>
                    <a:lnTo>
                      <a:pt x="1461" y="907"/>
                    </a:lnTo>
                    <a:lnTo>
                      <a:pt x="1444" y="907"/>
                    </a:lnTo>
                    <a:lnTo>
                      <a:pt x="1430" y="910"/>
                    </a:lnTo>
                    <a:lnTo>
                      <a:pt x="1414" y="914"/>
                    </a:lnTo>
                    <a:lnTo>
                      <a:pt x="1400" y="921"/>
                    </a:lnTo>
                    <a:lnTo>
                      <a:pt x="1386" y="928"/>
                    </a:lnTo>
                    <a:lnTo>
                      <a:pt x="1374" y="935"/>
                    </a:lnTo>
                    <a:lnTo>
                      <a:pt x="1361" y="945"/>
                    </a:lnTo>
                    <a:lnTo>
                      <a:pt x="1351" y="956"/>
                    </a:lnTo>
                    <a:lnTo>
                      <a:pt x="1342" y="968"/>
                    </a:lnTo>
                    <a:lnTo>
                      <a:pt x="1333" y="980"/>
                    </a:lnTo>
                    <a:lnTo>
                      <a:pt x="1324" y="994"/>
                    </a:lnTo>
                    <a:lnTo>
                      <a:pt x="1319" y="1008"/>
                    </a:lnTo>
                    <a:lnTo>
                      <a:pt x="1314" y="1024"/>
                    </a:lnTo>
                    <a:lnTo>
                      <a:pt x="1310" y="1040"/>
                    </a:lnTo>
                    <a:lnTo>
                      <a:pt x="1309" y="1056"/>
                    </a:lnTo>
                    <a:lnTo>
                      <a:pt x="1309" y="1072"/>
                    </a:lnTo>
                    <a:lnTo>
                      <a:pt x="1309" y="1072"/>
                    </a:lnTo>
                    <a:lnTo>
                      <a:pt x="1309" y="1089"/>
                    </a:lnTo>
                    <a:lnTo>
                      <a:pt x="1312" y="1107"/>
                    </a:lnTo>
                    <a:lnTo>
                      <a:pt x="1316" y="1124"/>
                    </a:lnTo>
                    <a:lnTo>
                      <a:pt x="1321" y="1142"/>
                    </a:lnTo>
                    <a:lnTo>
                      <a:pt x="1328" y="1158"/>
                    </a:lnTo>
                    <a:lnTo>
                      <a:pt x="1337" y="1175"/>
                    </a:lnTo>
                    <a:lnTo>
                      <a:pt x="1346" y="1191"/>
                    </a:lnTo>
                    <a:lnTo>
                      <a:pt x="1356" y="1205"/>
                    </a:lnTo>
                    <a:lnTo>
                      <a:pt x="1367" y="1219"/>
                    </a:lnTo>
                    <a:lnTo>
                      <a:pt x="1379" y="1232"/>
                    </a:lnTo>
                    <a:lnTo>
                      <a:pt x="1393" y="1242"/>
                    </a:lnTo>
                    <a:lnTo>
                      <a:pt x="1407" y="1253"/>
                    </a:lnTo>
                    <a:lnTo>
                      <a:pt x="1421" y="1260"/>
                    </a:lnTo>
                    <a:lnTo>
                      <a:pt x="1435" y="1265"/>
                    </a:lnTo>
                    <a:lnTo>
                      <a:pt x="1451" y="1268"/>
                    </a:lnTo>
                    <a:lnTo>
                      <a:pt x="1467" y="1268"/>
                    </a:lnTo>
                    <a:lnTo>
                      <a:pt x="1467" y="1268"/>
                    </a:lnTo>
                    <a:lnTo>
                      <a:pt x="1483" y="1268"/>
                    </a:lnTo>
                    <a:lnTo>
                      <a:pt x="1498" y="1263"/>
                    </a:lnTo>
                    <a:lnTo>
                      <a:pt x="1512" y="1258"/>
                    </a:lnTo>
                    <a:lnTo>
                      <a:pt x="1528" y="1249"/>
                    </a:lnTo>
                    <a:lnTo>
                      <a:pt x="1541" y="1240"/>
                    </a:lnTo>
                    <a:lnTo>
                      <a:pt x="1553" y="1228"/>
                    </a:lnTo>
                    <a:lnTo>
                      <a:pt x="1565" y="1216"/>
                    </a:lnTo>
                    <a:lnTo>
                      <a:pt x="1576" y="1202"/>
                    </a:lnTo>
                    <a:lnTo>
                      <a:pt x="1586" y="1186"/>
                    </a:lnTo>
                    <a:lnTo>
                      <a:pt x="1595" y="1170"/>
                    </a:lnTo>
                    <a:lnTo>
                      <a:pt x="1602" y="1152"/>
                    </a:lnTo>
                    <a:lnTo>
                      <a:pt x="1609" y="1137"/>
                    </a:lnTo>
                    <a:lnTo>
                      <a:pt x="1613" y="1119"/>
                    </a:lnTo>
                    <a:lnTo>
                      <a:pt x="1616" y="1102"/>
                    </a:lnTo>
                    <a:lnTo>
                      <a:pt x="1620" y="1084"/>
                    </a:lnTo>
                    <a:lnTo>
                      <a:pt x="1620" y="1066"/>
                    </a:lnTo>
                    <a:lnTo>
                      <a:pt x="1620" y="1066"/>
                    </a:lnTo>
                    <a:lnTo>
                      <a:pt x="1618" y="1049"/>
                    </a:lnTo>
                    <a:lnTo>
                      <a:pt x="1616" y="1033"/>
                    </a:lnTo>
                    <a:lnTo>
                      <a:pt x="1611" y="1017"/>
                    </a:lnTo>
                    <a:lnTo>
                      <a:pt x="1606" y="1003"/>
                    </a:lnTo>
                    <a:lnTo>
                      <a:pt x="1599" y="989"/>
                    </a:lnTo>
                    <a:lnTo>
                      <a:pt x="1591" y="975"/>
                    </a:lnTo>
                    <a:lnTo>
                      <a:pt x="1583" y="963"/>
                    </a:lnTo>
                    <a:lnTo>
                      <a:pt x="1572" y="952"/>
                    </a:lnTo>
                    <a:lnTo>
                      <a:pt x="1560" y="942"/>
                    </a:lnTo>
                    <a:lnTo>
                      <a:pt x="1548" y="931"/>
                    </a:lnTo>
                    <a:lnTo>
                      <a:pt x="1535" y="924"/>
                    </a:lnTo>
                    <a:lnTo>
                      <a:pt x="1521" y="917"/>
                    </a:lnTo>
                    <a:lnTo>
                      <a:pt x="1507" y="912"/>
                    </a:lnTo>
                    <a:lnTo>
                      <a:pt x="1491" y="908"/>
                    </a:lnTo>
                    <a:lnTo>
                      <a:pt x="1477" y="907"/>
                    </a:lnTo>
                    <a:lnTo>
                      <a:pt x="1461" y="907"/>
                    </a:lnTo>
                    <a:lnTo>
                      <a:pt x="1461" y="907"/>
                    </a:lnTo>
                    <a:close/>
                    <a:moveTo>
                      <a:pt x="1463" y="1481"/>
                    </a:moveTo>
                    <a:lnTo>
                      <a:pt x="1567" y="1337"/>
                    </a:lnTo>
                    <a:lnTo>
                      <a:pt x="1567" y="1337"/>
                    </a:lnTo>
                    <a:lnTo>
                      <a:pt x="1572" y="1330"/>
                    </a:lnTo>
                    <a:lnTo>
                      <a:pt x="1579" y="1326"/>
                    </a:lnTo>
                    <a:lnTo>
                      <a:pt x="1586" y="1325"/>
                    </a:lnTo>
                    <a:lnTo>
                      <a:pt x="1593" y="1325"/>
                    </a:lnTo>
                    <a:lnTo>
                      <a:pt x="1704" y="1344"/>
                    </a:lnTo>
                    <a:lnTo>
                      <a:pt x="1704" y="1344"/>
                    </a:lnTo>
                    <a:lnTo>
                      <a:pt x="1718" y="1347"/>
                    </a:lnTo>
                    <a:lnTo>
                      <a:pt x="1730" y="1353"/>
                    </a:lnTo>
                    <a:lnTo>
                      <a:pt x="1741" y="1360"/>
                    </a:lnTo>
                    <a:lnTo>
                      <a:pt x="1750" y="1369"/>
                    </a:lnTo>
                    <a:lnTo>
                      <a:pt x="1758" y="1377"/>
                    </a:lnTo>
                    <a:lnTo>
                      <a:pt x="1764" y="1386"/>
                    </a:lnTo>
                    <a:lnTo>
                      <a:pt x="1767" y="1393"/>
                    </a:lnTo>
                    <a:lnTo>
                      <a:pt x="1771" y="1402"/>
                    </a:lnTo>
                    <a:lnTo>
                      <a:pt x="1771" y="1402"/>
                    </a:lnTo>
                    <a:lnTo>
                      <a:pt x="1787" y="1520"/>
                    </a:lnTo>
                    <a:lnTo>
                      <a:pt x="1795" y="1607"/>
                    </a:lnTo>
                    <a:lnTo>
                      <a:pt x="1799" y="1644"/>
                    </a:lnTo>
                    <a:lnTo>
                      <a:pt x="1799" y="1681"/>
                    </a:lnTo>
                    <a:lnTo>
                      <a:pt x="1799" y="1716"/>
                    </a:lnTo>
                    <a:lnTo>
                      <a:pt x="1795" y="1755"/>
                    </a:lnTo>
                    <a:lnTo>
                      <a:pt x="1795" y="1755"/>
                    </a:lnTo>
                    <a:lnTo>
                      <a:pt x="1794" y="1764"/>
                    </a:lnTo>
                    <a:lnTo>
                      <a:pt x="1790" y="1773"/>
                    </a:lnTo>
                    <a:lnTo>
                      <a:pt x="1785" y="1780"/>
                    </a:lnTo>
                    <a:lnTo>
                      <a:pt x="1779" y="1787"/>
                    </a:lnTo>
                    <a:lnTo>
                      <a:pt x="1772" y="1792"/>
                    </a:lnTo>
                    <a:lnTo>
                      <a:pt x="1764" y="1795"/>
                    </a:lnTo>
                    <a:lnTo>
                      <a:pt x="1755" y="1799"/>
                    </a:lnTo>
                    <a:lnTo>
                      <a:pt x="1746" y="1799"/>
                    </a:lnTo>
                    <a:lnTo>
                      <a:pt x="1180" y="1799"/>
                    </a:lnTo>
                    <a:lnTo>
                      <a:pt x="1180" y="1799"/>
                    </a:lnTo>
                    <a:lnTo>
                      <a:pt x="1172" y="1799"/>
                    </a:lnTo>
                    <a:lnTo>
                      <a:pt x="1163" y="1795"/>
                    </a:lnTo>
                    <a:lnTo>
                      <a:pt x="1156" y="1792"/>
                    </a:lnTo>
                    <a:lnTo>
                      <a:pt x="1149" y="1787"/>
                    </a:lnTo>
                    <a:lnTo>
                      <a:pt x="1142" y="1780"/>
                    </a:lnTo>
                    <a:lnTo>
                      <a:pt x="1138" y="1773"/>
                    </a:lnTo>
                    <a:lnTo>
                      <a:pt x="1135" y="1764"/>
                    </a:lnTo>
                    <a:lnTo>
                      <a:pt x="1133" y="1755"/>
                    </a:lnTo>
                    <a:lnTo>
                      <a:pt x="1133" y="1755"/>
                    </a:lnTo>
                    <a:lnTo>
                      <a:pt x="1129" y="1716"/>
                    </a:lnTo>
                    <a:lnTo>
                      <a:pt x="1128" y="1681"/>
                    </a:lnTo>
                    <a:lnTo>
                      <a:pt x="1129" y="1644"/>
                    </a:lnTo>
                    <a:lnTo>
                      <a:pt x="1131" y="1607"/>
                    </a:lnTo>
                    <a:lnTo>
                      <a:pt x="1142" y="1520"/>
                    </a:lnTo>
                    <a:lnTo>
                      <a:pt x="1158" y="1402"/>
                    </a:lnTo>
                    <a:lnTo>
                      <a:pt x="1158" y="1402"/>
                    </a:lnTo>
                    <a:lnTo>
                      <a:pt x="1159" y="1393"/>
                    </a:lnTo>
                    <a:lnTo>
                      <a:pt x="1163" y="1386"/>
                    </a:lnTo>
                    <a:lnTo>
                      <a:pt x="1170" y="1377"/>
                    </a:lnTo>
                    <a:lnTo>
                      <a:pt x="1177" y="1369"/>
                    </a:lnTo>
                    <a:lnTo>
                      <a:pt x="1186" y="1360"/>
                    </a:lnTo>
                    <a:lnTo>
                      <a:pt x="1196" y="1353"/>
                    </a:lnTo>
                    <a:lnTo>
                      <a:pt x="1209" y="1347"/>
                    </a:lnTo>
                    <a:lnTo>
                      <a:pt x="1223" y="1344"/>
                    </a:lnTo>
                    <a:lnTo>
                      <a:pt x="1333" y="1325"/>
                    </a:lnTo>
                    <a:lnTo>
                      <a:pt x="1333" y="1325"/>
                    </a:lnTo>
                    <a:lnTo>
                      <a:pt x="1342" y="1325"/>
                    </a:lnTo>
                    <a:lnTo>
                      <a:pt x="1349" y="1326"/>
                    </a:lnTo>
                    <a:lnTo>
                      <a:pt x="1354" y="1330"/>
                    </a:lnTo>
                    <a:lnTo>
                      <a:pt x="1360" y="1337"/>
                    </a:lnTo>
                    <a:lnTo>
                      <a:pt x="1463" y="1481"/>
                    </a:lnTo>
                    <a:lnTo>
                      <a:pt x="1463" y="148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4922672" y="2142798"/>
                <a:ext cx="786390" cy="786390"/>
              </a:xfrm>
              <a:prstGeom prst="ellipse">
                <a:avLst/>
              </a:prstGeom>
              <a:noFill/>
              <a:ln cap="flat" cmpd="sng" w="12700">
                <a:solidFill>
                  <a:srgbClr val="F2F2F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666" name="Google Shape;666;p31"/>
            <p:cNvGrpSpPr/>
            <p:nvPr/>
          </p:nvGrpSpPr>
          <p:grpSpPr>
            <a:xfrm>
              <a:off x="6288246" y="1990726"/>
              <a:ext cx="1033388" cy="1033386"/>
              <a:chOff x="6437233" y="2083536"/>
              <a:chExt cx="904915" cy="904915"/>
            </a:xfrm>
          </p:grpSpPr>
          <p:sp>
            <p:nvSpPr>
              <p:cNvPr id="667" name="Google Shape;667;p31"/>
              <p:cNvSpPr/>
              <p:nvPr/>
            </p:nvSpPr>
            <p:spPr>
              <a:xfrm>
                <a:off x="6437233" y="2083536"/>
                <a:ext cx="904915" cy="904915"/>
              </a:xfrm>
              <a:prstGeom prst="ellipse">
                <a:avLst/>
              </a:prstGeom>
              <a:solidFill>
                <a:srgbClr val="D6CF78"/>
              </a:solidFill>
              <a:ln cap="flat" cmpd="sng" w="15875">
                <a:solidFill>
                  <a:srgbClr val="EBEBEB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6715317" y="2299641"/>
                <a:ext cx="348746" cy="472704"/>
              </a:xfrm>
              <a:custGeom>
                <a:rect b="b" l="l" r="r" t="t"/>
                <a:pathLst>
                  <a:path extrusionOk="0" h="1714" w="1264">
                    <a:moveTo>
                      <a:pt x="941" y="1252"/>
                    </a:moveTo>
                    <a:lnTo>
                      <a:pt x="1024" y="1653"/>
                    </a:lnTo>
                    <a:lnTo>
                      <a:pt x="890" y="1619"/>
                    </a:lnTo>
                    <a:lnTo>
                      <a:pt x="792" y="1714"/>
                    </a:lnTo>
                    <a:lnTo>
                      <a:pt x="716" y="1338"/>
                    </a:lnTo>
                    <a:lnTo>
                      <a:pt x="716" y="1338"/>
                    </a:lnTo>
                    <a:lnTo>
                      <a:pt x="732" y="1342"/>
                    </a:lnTo>
                    <a:lnTo>
                      <a:pt x="750" y="1344"/>
                    </a:lnTo>
                    <a:lnTo>
                      <a:pt x="750" y="1344"/>
                    </a:lnTo>
                    <a:lnTo>
                      <a:pt x="762" y="1344"/>
                    </a:lnTo>
                    <a:lnTo>
                      <a:pt x="774" y="1342"/>
                    </a:lnTo>
                    <a:lnTo>
                      <a:pt x="774" y="1342"/>
                    </a:lnTo>
                    <a:lnTo>
                      <a:pt x="792" y="1337"/>
                    </a:lnTo>
                    <a:lnTo>
                      <a:pt x="808" y="1330"/>
                    </a:lnTo>
                    <a:lnTo>
                      <a:pt x="822" y="1321"/>
                    </a:lnTo>
                    <a:lnTo>
                      <a:pt x="834" y="1310"/>
                    </a:lnTo>
                    <a:lnTo>
                      <a:pt x="845" y="1300"/>
                    </a:lnTo>
                    <a:lnTo>
                      <a:pt x="855" y="1286"/>
                    </a:lnTo>
                    <a:lnTo>
                      <a:pt x="876" y="1258"/>
                    </a:lnTo>
                    <a:lnTo>
                      <a:pt x="876" y="1258"/>
                    </a:lnTo>
                    <a:lnTo>
                      <a:pt x="885" y="1242"/>
                    </a:lnTo>
                    <a:lnTo>
                      <a:pt x="885" y="1242"/>
                    </a:lnTo>
                    <a:lnTo>
                      <a:pt x="903" y="1245"/>
                    </a:lnTo>
                    <a:lnTo>
                      <a:pt x="903" y="1245"/>
                    </a:lnTo>
                    <a:lnTo>
                      <a:pt x="922" y="1251"/>
                    </a:lnTo>
                    <a:lnTo>
                      <a:pt x="941" y="1252"/>
                    </a:lnTo>
                    <a:lnTo>
                      <a:pt x="941" y="1252"/>
                    </a:lnTo>
                    <a:close/>
                    <a:moveTo>
                      <a:pt x="549" y="1338"/>
                    </a:moveTo>
                    <a:lnTo>
                      <a:pt x="472" y="1714"/>
                    </a:lnTo>
                    <a:lnTo>
                      <a:pt x="374" y="1619"/>
                    </a:lnTo>
                    <a:lnTo>
                      <a:pt x="240" y="1653"/>
                    </a:lnTo>
                    <a:lnTo>
                      <a:pt x="323" y="1252"/>
                    </a:lnTo>
                    <a:lnTo>
                      <a:pt x="323" y="1252"/>
                    </a:lnTo>
                    <a:lnTo>
                      <a:pt x="342" y="1251"/>
                    </a:lnTo>
                    <a:lnTo>
                      <a:pt x="361" y="1245"/>
                    </a:lnTo>
                    <a:lnTo>
                      <a:pt x="361" y="1245"/>
                    </a:lnTo>
                    <a:lnTo>
                      <a:pt x="379" y="1242"/>
                    </a:lnTo>
                    <a:lnTo>
                      <a:pt x="379" y="1242"/>
                    </a:lnTo>
                    <a:lnTo>
                      <a:pt x="390" y="1258"/>
                    </a:lnTo>
                    <a:lnTo>
                      <a:pt x="390" y="1258"/>
                    </a:lnTo>
                    <a:lnTo>
                      <a:pt x="405" y="1280"/>
                    </a:lnTo>
                    <a:lnTo>
                      <a:pt x="423" y="1301"/>
                    </a:lnTo>
                    <a:lnTo>
                      <a:pt x="432" y="1312"/>
                    </a:lnTo>
                    <a:lnTo>
                      <a:pt x="442" y="1321"/>
                    </a:lnTo>
                    <a:lnTo>
                      <a:pt x="455" y="1328"/>
                    </a:lnTo>
                    <a:lnTo>
                      <a:pt x="469" y="1335"/>
                    </a:lnTo>
                    <a:lnTo>
                      <a:pt x="469" y="1335"/>
                    </a:lnTo>
                    <a:lnTo>
                      <a:pt x="479" y="1338"/>
                    </a:lnTo>
                    <a:lnTo>
                      <a:pt x="491" y="1342"/>
                    </a:lnTo>
                    <a:lnTo>
                      <a:pt x="491" y="1342"/>
                    </a:lnTo>
                    <a:lnTo>
                      <a:pt x="507" y="1344"/>
                    </a:lnTo>
                    <a:lnTo>
                      <a:pt x="521" y="1344"/>
                    </a:lnTo>
                    <a:lnTo>
                      <a:pt x="535" y="1342"/>
                    </a:lnTo>
                    <a:lnTo>
                      <a:pt x="549" y="1338"/>
                    </a:lnTo>
                    <a:lnTo>
                      <a:pt x="549" y="1338"/>
                    </a:lnTo>
                    <a:close/>
                    <a:moveTo>
                      <a:pt x="632" y="52"/>
                    </a:moveTo>
                    <a:lnTo>
                      <a:pt x="632" y="52"/>
                    </a:lnTo>
                    <a:lnTo>
                      <a:pt x="641" y="52"/>
                    </a:lnTo>
                    <a:lnTo>
                      <a:pt x="648" y="51"/>
                    </a:lnTo>
                    <a:lnTo>
                      <a:pt x="664" y="44"/>
                    </a:lnTo>
                    <a:lnTo>
                      <a:pt x="679" y="35"/>
                    </a:lnTo>
                    <a:lnTo>
                      <a:pt x="695" y="24"/>
                    </a:lnTo>
                    <a:lnTo>
                      <a:pt x="711" y="14"/>
                    </a:lnTo>
                    <a:lnTo>
                      <a:pt x="727" y="5"/>
                    </a:lnTo>
                    <a:lnTo>
                      <a:pt x="734" y="1"/>
                    </a:lnTo>
                    <a:lnTo>
                      <a:pt x="743" y="0"/>
                    </a:lnTo>
                    <a:lnTo>
                      <a:pt x="750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66" y="1"/>
                    </a:lnTo>
                    <a:lnTo>
                      <a:pt x="773" y="5"/>
                    </a:lnTo>
                    <a:lnTo>
                      <a:pt x="780" y="10"/>
                    </a:lnTo>
                    <a:lnTo>
                      <a:pt x="785" y="17"/>
                    </a:lnTo>
                    <a:lnTo>
                      <a:pt x="795" y="30"/>
                    </a:lnTo>
                    <a:lnTo>
                      <a:pt x="806" y="45"/>
                    </a:lnTo>
                    <a:lnTo>
                      <a:pt x="816" y="61"/>
                    </a:lnTo>
                    <a:lnTo>
                      <a:pt x="829" y="77"/>
                    </a:lnTo>
                    <a:lnTo>
                      <a:pt x="839" y="89"/>
                    </a:lnTo>
                    <a:lnTo>
                      <a:pt x="846" y="93"/>
                    </a:lnTo>
                    <a:lnTo>
                      <a:pt x="853" y="96"/>
                    </a:lnTo>
                    <a:lnTo>
                      <a:pt x="853" y="96"/>
                    </a:lnTo>
                    <a:lnTo>
                      <a:pt x="862" y="100"/>
                    </a:lnTo>
                    <a:lnTo>
                      <a:pt x="869" y="100"/>
                    </a:lnTo>
                    <a:lnTo>
                      <a:pt x="887" y="102"/>
                    </a:lnTo>
                    <a:lnTo>
                      <a:pt x="904" y="98"/>
                    </a:lnTo>
                    <a:lnTo>
                      <a:pt x="924" y="95"/>
                    </a:lnTo>
                    <a:lnTo>
                      <a:pt x="941" y="91"/>
                    </a:lnTo>
                    <a:lnTo>
                      <a:pt x="959" y="89"/>
                    </a:lnTo>
                    <a:lnTo>
                      <a:pt x="968" y="89"/>
                    </a:lnTo>
                    <a:lnTo>
                      <a:pt x="976" y="89"/>
                    </a:lnTo>
                    <a:lnTo>
                      <a:pt x="983" y="93"/>
                    </a:lnTo>
                    <a:lnTo>
                      <a:pt x="990" y="96"/>
                    </a:lnTo>
                    <a:lnTo>
                      <a:pt x="990" y="96"/>
                    </a:lnTo>
                    <a:lnTo>
                      <a:pt x="996" y="102"/>
                    </a:lnTo>
                    <a:lnTo>
                      <a:pt x="1001" y="107"/>
                    </a:lnTo>
                    <a:lnTo>
                      <a:pt x="1006" y="114"/>
                    </a:lnTo>
                    <a:lnTo>
                      <a:pt x="1008" y="121"/>
                    </a:lnTo>
                    <a:lnTo>
                      <a:pt x="1013" y="138"/>
                    </a:lnTo>
                    <a:lnTo>
                      <a:pt x="1017" y="158"/>
                    </a:lnTo>
                    <a:lnTo>
                      <a:pt x="1020" y="175"/>
                    </a:lnTo>
                    <a:lnTo>
                      <a:pt x="1026" y="193"/>
                    </a:lnTo>
                    <a:lnTo>
                      <a:pt x="1033" y="209"/>
                    </a:lnTo>
                    <a:lnTo>
                      <a:pt x="1036" y="216"/>
                    </a:lnTo>
                    <a:lnTo>
                      <a:pt x="1041" y="221"/>
                    </a:lnTo>
                    <a:lnTo>
                      <a:pt x="1041" y="221"/>
                    </a:lnTo>
                    <a:lnTo>
                      <a:pt x="1048" y="228"/>
                    </a:lnTo>
                    <a:lnTo>
                      <a:pt x="1054" y="232"/>
                    </a:lnTo>
                    <a:lnTo>
                      <a:pt x="1069" y="239"/>
                    </a:lnTo>
                    <a:lnTo>
                      <a:pt x="1087" y="242"/>
                    </a:lnTo>
                    <a:lnTo>
                      <a:pt x="1106" y="246"/>
                    </a:lnTo>
                    <a:lnTo>
                      <a:pt x="1126" y="251"/>
                    </a:lnTo>
                    <a:lnTo>
                      <a:pt x="1141" y="254"/>
                    </a:lnTo>
                    <a:lnTo>
                      <a:pt x="1150" y="258"/>
                    </a:lnTo>
                    <a:lnTo>
                      <a:pt x="1157" y="263"/>
                    </a:lnTo>
                    <a:lnTo>
                      <a:pt x="1163" y="267"/>
                    </a:lnTo>
                    <a:lnTo>
                      <a:pt x="1168" y="274"/>
                    </a:lnTo>
                    <a:lnTo>
                      <a:pt x="1168" y="274"/>
                    </a:lnTo>
                    <a:lnTo>
                      <a:pt x="1171" y="281"/>
                    </a:lnTo>
                    <a:lnTo>
                      <a:pt x="1175" y="288"/>
                    </a:lnTo>
                    <a:lnTo>
                      <a:pt x="1175" y="297"/>
                    </a:lnTo>
                    <a:lnTo>
                      <a:pt x="1175" y="305"/>
                    </a:lnTo>
                    <a:lnTo>
                      <a:pt x="1173" y="323"/>
                    </a:lnTo>
                    <a:lnTo>
                      <a:pt x="1170" y="340"/>
                    </a:lnTo>
                    <a:lnTo>
                      <a:pt x="1166" y="360"/>
                    </a:lnTo>
                    <a:lnTo>
                      <a:pt x="1163" y="377"/>
                    </a:lnTo>
                    <a:lnTo>
                      <a:pt x="1163" y="395"/>
                    </a:lnTo>
                    <a:lnTo>
                      <a:pt x="1164" y="402"/>
                    </a:lnTo>
                    <a:lnTo>
                      <a:pt x="1168" y="409"/>
                    </a:lnTo>
                    <a:lnTo>
                      <a:pt x="1168" y="409"/>
                    </a:lnTo>
                    <a:lnTo>
                      <a:pt x="1171" y="418"/>
                    </a:lnTo>
                    <a:lnTo>
                      <a:pt x="1175" y="423"/>
                    </a:lnTo>
                    <a:lnTo>
                      <a:pt x="1187" y="435"/>
                    </a:lnTo>
                    <a:lnTo>
                      <a:pt x="1201" y="446"/>
                    </a:lnTo>
                    <a:lnTo>
                      <a:pt x="1217" y="456"/>
                    </a:lnTo>
                    <a:lnTo>
                      <a:pt x="1233" y="467"/>
                    </a:lnTo>
                    <a:lnTo>
                      <a:pt x="1247" y="479"/>
                    </a:lnTo>
                    <a:lnTo>
                      <a:pt x="1254" y="485"/>
                    </a:lnTo>
                    <a:lnTo>
                      <a:pt x="1257" y="492"/>
                    </a:lnTo>
                    <a:lnTo>
                      <a:pt x="1261" y="499"/>
                    </a:lnTo>
                    <a:lnTo>
                      <a:pt x="1264" y="506"/>
                    </a:lnTo>
                    <a:lnTo>
                      <a:pt x="1264" y="506"/>
                    </a:lnTo>
                    <a:lnTo>
                      <a:pt x="1264" y="514"/>
                    </a:lnTo>
                    <a:lnTo>
                      <a:pt x="1264" y="521"/>
                    </a:lnTo>
                    <a:lnTo>
                      <a:pt x="1263" y="528"/>
                    </a:lnTo>
                    <a:lnTo>
                      <a:pt x="1259" y="537"/>
                    </a:lnTo>
                    <a:lnTo>
                      <a:pt x="1250" y="553"/>
                    </a:lnTo>
                    <a:lnTo>
                      <a:pt x="1240" y="569"/>
                    </a:lnTo>
                    <a:lnTo>
                      <a:pt x="1229" y="585"/>
                    </a:lnTo>
                    <a:lnTo>
                      <a:pt x="1221" y="600"/>
                    </a:lnTo>
                    <a:lnTo>
                      <a:pt x="1214" y="616"/>
                    </a:lnTo>
                    <a:lnTo>
                      <a:pt x="1212" y="623"/>
                    </a:lnTo>
                    <a:lnTo>
                      <a:pt x="1212" y="632"/>
                    </a:lnTo>
                    <a:lnTo>
                      <a:pt x="1212" y="632"/>
                    </a:lnTo>
                    <a:lnTo>
                      <a:pt x="1212" y="639"/>
                    </a:lnTo>
                    <a:lnTo>
                      <a:pt x="1214" y="648"/>
                    </a:lnTo>
                    <a:lnTo>
                      <a:pt x="1221" y="664"/>
                    </a:lnTo>
                    <a:lnTo>
                      <a:pt x="1229" y="680"/>
                    </a:lnTo>
                    <a:lnTo>
                      <a:pt x="1240" y="694"/>
                    </a:lnTo>
                    <a:lnTo>
                      <a:pt x="1250" y="709"/>
                    </a:lnTo>
                    <a:lnTo>
                      <a:pt x="1259" y="725"/>
                    </a:lnTo>
                    <a:lnTo>
                      <a:pt x="1263" y="734"/>
                    </a:lnTo>
                    <a:lnTo>
                      <a:pt x="1264" y="741"/>
                    </a:lnTo>
                    <a:lnTo>
                      <a:pt x="1264" y="750"/>
                    </a:lnTo>
                    <a:lnTo>
                      <a:pt x="1264" y="757"/>
                    </a:lnTo>
                    <a:lnTo>
                      <a:pt x="1264" y="757"/>
                    </a:lnTo>
                    <a:lnTo>
                      <a:pt x="1261" y="764"/>
                    </a:lnTo>
                    <a:lnTo>
                      <a:pt x="1257" y="771"/>
                    </a:lnTo>
                    <a:lnTo>
                      <a:pt x="1254" y="778"/>
                    </a:lnTo>
                    <a:lnTo>
                      <a:pt x="1247" y="785"/>
                    </a:lnTo>
                    <a:lnTo>
                      <a:pt x="1233" y="795"/>
                    </a:lnTo>
                    <a:lnTo>
                      <a:pt x="1217" y="806"/>
                    </a:lnTo>
                    <a:lnTo>
                      <a:pt x="1201" y="817"/>
                    </a:lnTo>
                    <a:lnTo>
                      <a:pt x="1187" y="827"/>
                    </a:lnTo>
                    <a:lnTo>
                      <a:pt x="1175" y="839"/>
                    </a:lnTo>
                    <a:lnTo>
                      <a:pt x="1171" y="846"/>
                    </a:lnTo>
                    <a:lnTo>
                      <a:pt x="1168" y="853"/>
                    </a:lnTo>
                    <a:lnTo>
                      <a:pt x="1168" y="853"/>
                    </a:lnTo>
                    <a:lnTo>
                      <a:pt x="1164" y="860"/>
                    </a:lnTo>
                    <a:lnTo>
                      <a:pt x="1163" y="869"/>
                    </a:lnTo>
                    <a:lnTo>
                      <a:pt x="1163" y="885"/>
                    </a:lnTo>
                    <a:lnTo>
                      <a:pt x="1166" y="903"/>
                    </a:lnTo>
                    <a:lnTo>
                      <a:pt x="1170" y="922"/>
                    </a:lnTo>
                    <a:lnTo>
                      <a:pt x="1173" y="941"/>
                    </a:lnTo>
                    <a:lnTo>
                      <a:pt x="1175" y="959"/>
                    </a:lnTo>
                    <a:lnTo>
                      <a:pt x="1175" y="968"/>
                    </a:lnTo>
                    <a:lnTo>
                      <a:pt x="1175" y="975"/>
                    </a:lnTo>
                    <a:lnTo>
                      <a:pt x="1171" y="982"/>
                    </a:lnTo>
                    <a:lnTo>
                      <a:pt x="1168" y="989"/>
                    </a:lnTo>
                    <a:lnTo>
                      <a:pt x="1168" y="989"/>
                    </a:lnTo>
                    <a:lnTo>
                      <a:pt x="1163" y="996"/>
                    </a:lnTo>
                    <a:lnTo>
                      <a:pt x="1157" y="1001"/>
                    </a:lnTo>
                    <a:lnTo>
                      <a:pt x="1150" y="1005"/>
                    </a:lnTo>
                    <a:lnTo>
                      <a:pt x="1141" y="1008"/>
                    </a:lnTo>
                    <a:lnTo>
                      <a:pt x="1126" y="1013"/>
                    </a:lnTo>
                    <a:lnTo>
                      <a:pt x="1106" y="1017"/>
                    </a:lnTo>
                    <a:lnTo>
                      <a:pt x="1089" y="1020"/>
                    </a:lnTo>
                    <a:lnTo>
                      <a:pt x="1069" y="1024"/>
                    </a:lnTo>
                    <a:lnTo>
                      <a:pt x="1055" y="1031"/>
                    </a:lnTo>
                    <a:lnTo>
                      <a:pt x="1048" y="1036"/>
                    </a:lnTo>
                    <a:lnTo>
                      <a:pt x="1041" y="1041"/>
                    </a:lnTo>
                    <a:lnTo>
                      <a:pt x="1041" y="1041"/>
                    </a:lnTo>
                    <a:lnTo>
                      <a:pt x="1036" y="1047"/>
                    </a:lnTo>
                    <a:lnTo>
                      <a:pt x="1033" y="1054"/>
                    </a:lnTo>
                    <a:lnTo>
                      <a:pt x="1026" y="1070"/>
                    </a:lnTo>
                    <a:lnTo>
                      <a:pt x="1020" y="1087"/>
                    </a:lnTo>
                    <a:lnTo>
                      <a:pt x="1017" y="1105"/>
                    </a:lnTo>
                    <a:lnTo>
                      <a:pt x="1013" y="1124"/>
                    </a:lnTo>
                    <a:lnTo>
                      <a:pt x="1010" y="1142"/>
                    </a:lnTo>
                    <a:lnTo>
                      <a:pt x="1006" y="1149"/>
                    </a:lnTo>
                    <a:lnTo>
                      <a:pt x="1001" y="1156"/>
                    </a:lnTo>
                    <a:lnTo>
                      <a:pt x="996" y="1163"/>
                    </a:lnTo>
                    <a:lnTo>
                      <a:pt x="990" y="1166"/>
                    </a:lnTo>
                    <a:lnTo>
                      <a:pt x="990" y="1166"/>
                    </a:lnTo>
                    <a:lnTo>
                      <a:pt x="983" y="1171"/>
                    </a:lnTo>
                    <a:lnTo>
                      <a:pt x="976" y="1173"/>
                    </a:lnTo>
                    <a:lnTo>
                      <a:pt x="968" y="1175"/>
                    </a:lnTo>
                    <a:lnTo>
                      <a:pt x="959" y="1175"/>
                    </a:lnTo>
                    <a:lnTo>
                      <a:pt x="941" y="1171"/>
                    </a:lnTo>
                    <a:lnTo>
                      <a:pt x="924" y="1168"/>
                    </a:lnTo>
                    <a:lnTo>
                      <a:pt x="904" y="1164"/>
                    </a:lnTo>
                    <a:lnTo>
                      <a:pt x="887" y="1163"/>
                    </a:lnTo>
                    <a:lnTo>
                      <a:pt x="869" y="1163"/>
                    </a:lnTo>
                    <a:lnTo>
                      <a:pt x="862" y="1164"/>
                    </a:lnTo>
                    <a:lnTo>
                      <a:pt x="853" y="1166"/>
                    </a:lnTo>
                    <a:lnTo>
                      <a:pt x="853" y="1166"/>
                    </a:lnTo>
                    <a:lnTo>
                      <a:pt x="846" y="1170"/>
                    </a:lnTo>
                    <a:lnTo>
                      <a:pt x="841" y="1175"/>
                    </a:lnTo>
                    <a:lnTo>
                      <a:pt x="829" y="1186"/>
                    </a:lnTo>
                    <a:lnTo>
                      <a:pt x="816" y="1201"/>
                    </a:lnTo>
                    <a:lnTo>
                      <a:pt x="806" y="1217"/>
                    </a:lnTo>
                    <a:lnTo>
                      <a:pt x="797" y="1233"/>
                    </a:lnTo>
                    <a:lnTo>
                      <a:pt x="785" y="1247"/>
                    </a:lnTo>
                    <a:lnTo>
                      <a:pt x="780" y="1252"/>
                    </a:lnTo>
                    <a:lnTo>
                      <a:pt x="773" y="1258"/>
                    </a:lnTo>
                    <a:lnTo>
                      <a:pt x="766" y="1261"/>
                    </a:lnTo>
                    <a:lnTo>
                      <a:pt x="759" y="1263"/>
                    </a:lnTo>
                    <a:lnTo>
                      <a:pt x="759" y="1263"/>
                    </a:lnTo>
                    <a:lnTo>
                      <a:pt x="750" y="1265"/>
                    </a:lnTo>
                    <a:lnTo>
                      <a:pt x="743" y="1263"/>
                    </a:lnTo>
                    <a:lnTo>
                      <a:pt x="734" y="1261"/>
                    </a:lnTo>
                    <a:lnTo>
                      <a:pt x="727" y="1258"/>
                    </a:lnTo>
                    <a:lnTo>
                      <a:pt x="711" y="1249"/>
                    </a:lnTo>
                    <a:lnTo>
                      <a:pt x="695" y="1238"/>
                    </a:lnTo>
                    <a:lnTo>
                      <a:pt x="679" y="1228"/>
                    </a:lnTo>
                    <a:lnTo>
                      <a:pt x="664" y="1219"/>
                    </a:lnTo>
                    <a:lnTo>
                      <a:pt x="648" y="1212"/>
                    </a:lnTo>
                    <a:lnTo>
                      <a:pt x="641" y="1212"/>
                    </a:lnTo>
                    <a:lnTo>
                      <a:pt x="632" y="1210"/>
                    </a:lnTo>
                    <a:lnTo>
                      <a:pt x="632" y="1210"/>
                    </a:lnTo>
                    <a:lnTo>
                      <a:pt x="625" y="1212"/>
                    </a:lnTo>
                    <a:lnTo>
                      <a:pt x="616" y="1212"/>
                    </a:lnTo>
                    <a:lnTo>
                      <a:pt x="600" y="1219"/>
                    </a:lnTo>
                    <a:lnTo>
                      <a:pt x="585" y="1228"/>
                    </a:lnTo>
                    <a:lnTo>
                      <a:pt x="569" y="1238"/>
                    </a:lnTo>
                    <a:lnTo>
                      <a:pt x="553" y="1249"/>
                    </a:lnTo>
                    <a:lnTo>
                      <a:pt x="539" y="1258"/>
                    </a:lnTo>
                    <a:lnTo>
                      <a:pt x="530" y="1261"/>
                    </a:lnTo>
                    <a:lnTo>
                      <a:pt x="523" y="1263"/>
                    </a:lnTo>
                    <a:lnTo>
                      <a:pt x="514" y="1265"/>
                    </a:lnTo>
                    <a:lnTo>
                      <a:pt x="507" y="1263"/>
                    </a:lnTo>
                    <a:lnTo>
                      <a:pt x="507" y="1263"/>
                    </a:lnTo>
                    <a:lnTo>
                      <a:pt x="498" y="1261"/>
                    </a:lnTo>
                    <a:lnTo>
                      <a:pt x="491" y="1258"/>
                    </a:lnTo>
                    <a:lnTo>
                      <a:pt x="486" y="1252"/>
                    </a:lnTo>
                    <a:lnTo>
                      <a:pt x="479" y="1247"/>
                    </a:lnTo>
                    <a:lnTo>
                      <a:pt x="469" y="1233"/>
                    </a:lnTo>
                    <a:lnTo>
                      <a:pt x="458" y="1217"/>
                    </a:lnTo>
                    <a:lnTo>
                      <a:pt x="448" y="1201"/>
                    </a:lnTo>
                    <a:lnTo>
                      <a:pt x="437" y="1186"/>
                    </a:lnTo>
                    <a:lnTo>
                      <a:pt x="425" y="1175"/>
                    </a:lnTo>
                    <a:lnTo>
                      <a:pt x="418" y="1170"/>
                    </a:lnTo>
                    <a:lnTo>
                      <a:pt x="411" y="1166"/>
                    </a:lnTo>
                    <a:lnTo>
                      <a:pt x="411" y="1166"/>
                    </a:lnTo>
                    <a:lnTo>
                      <a:pt x="404" y="1164"/>
                    </a:lnTo>
                    <a:lnTo>
                      <a:pt x="395" y="1163"/>
                    </a:lnTo>
                    <a:lnTo>
                      <a:pt x="379" y="1163"/>
                    </a:lnTo>
                    <a:lnTo>
                      <a:pt x="360" y="1164"/>
                    </a:lnTo>
                    <a:lnTo>
                      <a:pt x="342" y="1168"/>
                    </a:lnTo>
                    <a:lnTo>
                      <a:pt x="323" y="1173"/>
                    </a:lnTo>
                    <a:lnTo>
                      <a:pt x="305" y="1175"/>
                    </a:lnTo>
                    <a:lnTo>
                      <a:pt x="296" y="1175"/>
                    </a:lnTo>
                    <a:lnTo>
                      <a:pt x="289" y="1173"/>
                    </a:lnTo>
                    <a:lnTo>
                      <a:pt x="282" y="1171"/>
                    </a:lnTo>
                    <a:lnTo>
                      <a:pt x="275" y="1166"/>
                    </a:lnTo>
                    <a:lnTo>
                      <a:pt x="275" y="1166"/>
                    </a:lnTo>
                    <a:lnTo>
                      <a:pt x="268" y="1163"/>
                    </a:lnTo>
                    <a:lnTo>
                      <a:pt x="263" y="1156"/>
                    </a:lnTo>
                    <a:lnTo>
                      <a:pt x="260" y="1149"/>
                    </a:lnTo>
                    <a:lnTo>
                      <a:pt x="256" y="1142"/>
                    </a:lnTo>
                    <a:lnTo>
                      <a:pt x="251" y="1124"/>
                    </a:lnTo>
                    <a:lnTo>
                      <a:pt x="247" y="1106"/>
                    </a:lnTo>
                    <a:lnTo>
                      <a:pt x="244" y="1087"/>
                    </a:lnTo>
                    <a:lnTo>
                      <a:pt x="240" y="1070"/>
                    </a:lnTo>
                    <a:lnTo>
                      <a:pt x="233" y="1054"/>
                    </a:lnTo>
                    <a:lnTo>
                      <a:pt x="228" y="1047"/>
                    </a:lnTo>
                    <a:lnTo>
                      <a:pt x="223" y="1041"/>
                    </a:lnTo>
                    <a:lnTo>
                      <a:pt x="223" y="1041"/>
                    </a:lnTo>
                    <a:lnTo>
                      <a:pt x="217" y="1036"/>
                    </a:lnTo>
                    <a:lnTo>
                      <a:pt x="210" y="1031"/>
                    </a:lnTo>
                    <a:lnTo>
                      <a:pt x="195" y="1024"/>
                    </a:lnTo>
                    <a:lnTo>
                      <a:pt x="177" y="1020"/>
                    </a:lnTo>
                    <a:lnTo>
                      <a:pt x="158" y="1017"/>
                    </a:lnTo>
                    <a:lnTo>
                      <a:pt x="140" y="1013"/>
                    </a:lnTo>
                    <a:lnTo>
                      <a:pt x="123" y="1008"/>
                    </a:lnTo>
                    <a:lnTo>
                      <a:pt x="116" y="1005"/>
                    </a:lnTo>
                    <a:lnTo>
                      <a:pt x="108" y="1001"/>
                    </a:lnTo>
                    <a:lnTo>
                      <a:pt x="101" y="996"/>
                    </a:lnTo>
                    <a:lnTo>
                      <a:pt x="96" y="989"/>
                    </a:lnTo>
                    <a:lnTo>
                      <a:pt x="96" y="989"/>
                    </a:lnTo>
                    <a:lnTo>
                      <a:pt x="93" y="982"/>
                    </a:lnTo>
                    <a:lnTo>
                      <a:pt x="91" y="975"/>
                    </a:lnTo>
                    <a:lnTo>
                      <a:pt x="89" y="968"/>
                    </a:lnTo>
                    <a:lnTo>
                      <a:pt x="89" y="959"/>
                    </a:lnTo>
                    <a:lnTo>
                      <a:pt x="91" y="941"/>
                    </a:lnTo>
                    <a:lnTo>
                      <a:pt x="94" y="922"/>
                    </a:lnTo>
                    <a:lnTo>
                      <a:pt x="100" y="904"/>
                    </a:lnTo>
                    <a:lnTo>
                      <a:pt x="101" y="885"/>
                    </a:lnTo>
                    <a:lnTo>
                      <a:pt x="101" y="869"/>
                    </a:lnTo>
                    <a:lnTo>
                      <a:pt x="100" y="860"/>
                    </a:lnTo>
                    <a:lnTo>
                      <a:pt x="98" y="853"/>
                    </a:lnTo>
                    <a:lnTo>
                      <a:pt x="98" y="853"/>
                    </a:lnTo>
                    <a:lnTo>
                      <a:pt x="94" y="846"/>
                    </a:lnTo>
                    <a:lnTo>
                      <a:pt x="89" y="839"/>
                    </a:lnTo>
                    <a:lnTo>
                      <a:pt x="77" y="827"/>
                    </a:lnTo>
                    <a:lnTo>
                      <a:pt x="63" y="817"/>
                    </a:lnTo>
                    <a:lnTo>
                      <a:pt x="47" y="806"/>
                    </a:lnTo>
                    <a:lnTo>
                      <a:pt x="31" y="795"/>
                    </a:lnTo>
                    <a:lnTo>
                      <a:pt x="17" y="785"/>
                    </a:lnTo>
                    <a:lnTo>
                      <a:pt x="12" y="778"/>
                    </a:lnTo>
                    <a:lnTo>
                      <a:pt x="7" y="771"/>
                    </a:lnTo>
                    <a:lnTo>
                      <a:pt x="3" y="764"/>
                    </a:lnTo>
                    <a:lnTo>
                      <a:pt x="1" y="757"/>
                    </a:lnTo>
                    <a:lnTo>
                      <a:pt x="1" y="757"/>
                    </a:lnTo>
                    <a:lnTo>
                      <a:pt x="0" y="750"/>
                    </a:lnTo>
                    <a:lnTo>
                      <a:pt x="1" y="741"/>
                    </a:lnTo>
                    <a:lnTo>
                      <a:pt x="3" y="734"/>
                    </a:lnTo>
                    <a:lnTo>
                      <a:pt x="7" y="725"/>
                    </a:lnTo>
                    <a:lnTo>
                      <a:pt x="14" y="709"/>
                    </a:lnTo>
                    <a:lnTo>
                      <a:pt x="24" y="695"/>
                    </a:lnTo>
                    <a:lnTo>
                      <a:pt x="36" y="680"/>
                    </a:lnTo>
                    <a:lnTo>
                      <a:pt x="45" y="664"/>
                    </a:lnTo>
                    <a:lnTo>
                      <a:pt x="50" y="648"/>
                    </a:lnTo>
                    <a:lnTo>
                      <a:pt x="52" y="639"/>
                    </a:lnTo>
                    <a:lnTo>
                      <a:pt x="52" y="632"/>
                    </a:lnTo>
                    <a:lnTo>
                      <a:pt x="52" y="632"/>
                    </a:lnTo>
                    <a:lnTo>
                      <a:pt x="52" y="623"/>
                    </a:lnTo>
                    <a:lnTo>
                      <a:pt x="50" y="616"/>
                    </a:lnTo>
                    <a:lnTo>
                      <a:pt x="45" y="600"/>
                    </a:lnTo>
                    <a:lnTo>
                      <a:pt x="36" y="585"/>
                    </a:lnTo>
                    <a:lnTo>
                      <a:pt x="24" y="569"/>
                    </a:lnTo>
                    <a:lnTo>
                      <a:pt x="14" y="553"/>
                    </a:lnTo>
                    <a:lnTo>
                      <a:pt x="7" y="537"/>
                    </a:lnTo>
                    <a:lnTo>
                      <a:pt x="3" y="530"/>
                    </a:lnTo>
                    <a:lnTo>
                      <a:pt x="1" y="521"/>
                    </a:lnTo>
                    <a:lnTo>
                      <a:pt x="0" y="514"/>
                    </a:lnTo>
                    <a:lnTo>
                      <a:pt x="1" y="506"/>
                    </a:lnTo>
                    <a:lnTo>
                      <a:pt x="1" y="506"/>
                    </a:lnTo>
                    <a:lnTo>
                      <a:pt x="3" y="499"/>
                    </a:lnTo>
                    <a:lnTo>
                      <a:pt x="7" y="492"/>
                    </a:lnTo>
                    <a:lnTo>
                      <a:pt x="12" y="485"/>
                    </a:lnTo>
                    <a:lnTo>
                      <a:pt x="17" y="479"/>
                    </a:lnTo>
                    <a:lnTo>
                      <a:pt x="31" y="467"/>
                    </a:lnTo>
                    <a:lnTo>
                      <a:pt x="47" y="456"/>
                    </a:lnTo>
                    <a:lnTo>
                      <a:pt x="63" y="448"/>
                    </a:lnTo>
                    <a:lnTo>
                      <a:pt x="77" y="435"/>
                    </a:lnTo>
                    <a:lnTo>
                      <a:pt x="89" y="423"/>
                    </a:lnTo>
                    <a:lnTo>
                      <a:pt x="94" y="418"/>
                    </a:lnTo>
                    <a:lnTo>
                      <a:pt x="98" y="409"/>
                    </a:lnTo>
                    <a:lnTo>
                      <a:pt x="98" y="409"/>
                    </a:lnTo>
                    <a:lnTo>
                      <a:pt x="100" y="402"/>
                    </a:lnTo>
                    <a:lnTo>
                      <a:pt x="101" y="395"/>
                    </a:lnTo>
                    <a:lnTo>
                      <a:pt x="101" y="377"/>
                    </a:lnTo>
                    <a:lnTo>
                      <a:pt x="100" y="360"/>
                    </a:lnTo>
                    <a:lnTo>
                      <a:pt x="94" y="340"/>
                    </a:lnTo>
                    <a:lnTo>
                      <a:pt x="91" y="323"/>
                    </a:lnTo>
                    <a:lnTo>
                      <a:pt x="89" y="305"/>
                    </a:lnTo>
                    <a:lnTo>
                      <a:pt x="89" y="297"/>
                    </a:lnTo>
                    <a:lnTo>
                      <a:pt x="91" y="288"/>
                    </a:lnTo>
                    <a:lnTo>
                      <a:pt x="93" y="281"/>
                    </a:lnTo>
                    <a:lnTo>
                      <a:pt x="96" y="274"/>
                    </a:lnTo>
                    <a:lnTo>
                      <a:pt x="96" y="274"/>
                    </a:lnTo>
                    <a:lnTo>
                      <a:pt x="101" y="267"/>
                    </a:lnTo>
                    <a:lnTo>
                      <a:pt x="108" y="263"/>
                    </a:lnTo>
                    <a:lnTo>
                      <a:pt x="116" y="258"/>
                    </a:lnTo>
                    <a:lnTo>
                      <a:pt x="123" y="254"/>
                    </a:lnTo>
                    <a:lnTo>
                      <a:pt x="140" y="251"/>
                    </a:lnTo>
                    <a:lnTo>
                      <a:pt x="158" y="246"/>
                    </a:lnTo>
                    <a:lnTo>
                      <a:pt x="177" y="242"/>
                    </a:lnTo>
                    <a:lnTo>
                      <a:pt x="195" y="239"/>
                    </a:lnTo>
                    <a:lnTo>
                      <a:pt x="210" y="232"/>
                    </a:lnTo>
                    <a:lnTo>
                      <a:pt x="217" y="228"/>
                    </a:lnTo>
                    <a:lnTo>
                      <a:pt x="223" y="221"/>
                    </a:lnTo>
                    <a:lnTo>
                      <a:pt x="223" y="221"/>
                    </a:lnTo>
                    <a:lnTo>
                      <a:pt x="228" y="216"/>
                    </a:lnTo>
                    <a:lnTo>
                      <a:pt x="233" y="209"/>
                    </a:lnTo>
                    <a:lnTo>
                      <a:pt x="238" y="193"/>
                    </a:lnTo>
                    <a:lnTo>
                      <a:pt x="244" y="175"/>
                    </a:lnTo>
                    <a:lnTo>
                      <a:pt x="247" y="158"/>
                    </a:lnTo>
                    <a:lnTo>
                      <a:pt x="251" y="138"/>
                    </a:lnTo>
                    <a:lnTo>
                      <a:pt x="256" y="121"/>
                    </a:lnTo>
                    <a:lnTo>
                      <a:pt x="260" y="114"/>
                    </a:lnTo>
                    <a:lnTo>
                      <a:pt x="263" y="107"/>
                    </a:lnTo>
                    <a:lnTo>
                      <a:pt x="268" y="102"/>
                    </a:lnTo>
                    <a:lnTo>
                      <a:pt x="275" y="96"/>
                    </a:lnTo>
                    <a:lnTo>
                      <a:pt x="275" y="96"/>
                    </a:lnTo>
                    <a:lnTo>
                      <a:pt x="282" y="93"/>
                    </a:lnTo>
                    <a:lnTo>
                      <a:pt x="289" y="89"/>
                    </a:lnTo>
                    <a:lnTo>
                      <a:pt x="296" y="89"/>
                    </a:lnTo>
                    <a:lnTo>
                      <a:pt x="305" y="89"/>
                    </a:lnTo>
                    <a:lnTo>
                      <a:pt x="323" y="91"/>
                    </a:lnTo>
                    <a:lnTo>
                      <a:pt x="342" y="95"/>
                    </a:lnTo>
                    <a:lnTo>
                      <a:pt x="360" y="98"/>
                    </a:lnTo>
                    <a:lnTo>
                      <a:pt x="379" y="102"/>
                    </a:lnTo>
                    <a:lnTo>
                      <a:pt x="395" y="100"/>
                    </a:lnTo>
                    <a:lnTo>
                      <a:pt x="404" y="100"/>
                    </a:lnTo>
                    <a:lnTo>
                      <a:pt x="411" y="96"/>
                    </a:lnTo>
                    <a:lnTo>
                      <a:pt x="411" y="96"/>
                    </a:lnTo>
                    <a:lnTo>
                      <a:pt x="418" y="93"/>
                    </a:lnTo>
                    <a:lnTo>
                      <a:pt x="425" y="89"/>
                    </a:lnTo>
                    <a:lnTo>
                      <a:pt x="437" y="77"/>
                    </a:lnTo>
                    <a:lnTo>
                      <a:pt x="448" y="61"/>
                    </a:lnTo>
                    <a:lnTo>
                      <a:pt x="458" y="45"/>
                    </a:lnTo>
                    <a:lnTo>
                      <a:pt x="469" y="31"/>
                    </a:lnTo>
                    <a:lnTo>
                      <a:pt x="479" y="17"/>
                    </a:lnTo>
                    <a:lnTo>
                      <a:pt x="486" y="10"/>
                    </a:lnTo>
                    <a:lnTo>
                      <a:pt x="491" y="5"/>
                    </a:lnTo>
                    <a:lnTo>
                      <a:pt x="498" y="1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14" y="0"/>
                    </a:lnTo>
                    <a:lnTo>
                      <a:pt x="523" y="0"/>
                    </a:lnTo>
                    <a:lnTo>
                      <a:pt x="530" y="1"/>
                    </a:lnTo>
                    <a:lnTo>
                      <a:pt x="539" y="5"/>
                    </a:lnTo>
                    <a:lnTo>
                      <a:pt x="553" y="14"/>
                    </a:lnTo>
                    <a:lnTo>
                      <a:pt x="569" y="24"/>
                    </a:lnTo>
                    <a:lnTo>
                      <a:pt x="585" y="35"/>
                    </a:lnTo>
                    <a:lnTo>
                      <a:pt x="600" y="44"/>
                    </a:lnTo>
                    <a:lnTo>
                      <a:pt x="616" y="51"/>
                    </a:lnTo>
                    <a:lnTo>
                      <a:pt x="625" y="52"/>
                    </a:lnTo>
                    <a:lnTo>
                      <a:pt x="632" y="52"/>
                    </a:lnTo>
                    <a:lnTo>
                      <a:pt x="632" y="52"/>
                    </a:lnTo>
                    <a:close/>
                    <a:moveTo>
                      <a:pt x="804" y="219"/>
                    </a:moveTo>
                    <a:lnTo>
                      <a:pt x="804" y="219"/>
                    </a:lnTo>
                    <a:lnTo>
                      <a:pt x="776" y="209"/>
                    </a:lnTo>
                    <a:lnTo>
                      <a:pt x="748" y="200"/>
                    </a:lnTo>
                    <a:lnTo>
                      <a:pt x="720" y="193"/>
                    </a:lnTo>
                    <a:lnTo>
                      <a:pt x="693" y="188"/>
                    </a:lnTo>
                    <a:lnTo>
                      <a:pt x="665" y="186"/>
                    </a:lnTo>
                    <a:lnTo>
                      <a:pt x="637" y="184"/>
                    </a:lnTo>
                    <a:lnTo>
                      <a:pt x="611" y="184"/>
                    </a:lnTo>
                    <a:lnTo>
                      <a:pt x="585" y="188"/>
                    </a:lnTo>
                    <a:lnTo>
                      <a:pt x="556" y="191"/>
                    </a:lnTo>
                    <a:lnTo>
                      <a:pt x="530" y="196"/>
                    </a:lnTo>
                    <a:lnTo>
                      <a:pt x="506" y="203"/>
                    </a:lnTo>
                    <a:lnTo>
                      <a:pt x="479" y="212"/>
                    </a:lnTo>
                    <a:lnTo>
                      <a:pt x="455" y="221"/>
                    </a:lnTo>
                    <a:lnTo>
                      <a:pt x="432" y="233"/>
                    </a:lnTo>
                    <a:lnTo>
                      <a:pt x="407" y="246"/>
                    </a:lnTo>
                    <a:lnTo>
                      <a:pt x="386" y="260"/>
                    </a:lnTo>
                    <a:lnTo>
                      <a:pt x="363" y="274"/>
                    </a:lnTo>
                    <a:lnTo>
                      <a:pt x="344" y="291"/>
                    </a:lnTo>
                    <a:lnTo>
                      <a:pt x="323" y="309"/>
                    </a:lnTo>
                    <a:lnTo>
                      <a:pt x="305" y="328"/>
                    </a:lnTo>
                    <a:lnTo>
                      <a:pt x="288" y="348"/>
                    </a:lnTo>
                    <a:lnTo>
                      <a:pt x="270" y="369"/>
                    </a:lnTo>
                    <a:lnTo>
                      <a:pt x="256" y="391"/>
                    </a:lnTo>
                    <a:lnTo>
                      <a:pt x="242" y="414"/>
                    </a:lnTo>
                    <a:lnTo>
                      <a:pt x="230" y="437"/>
                    </a:lnTo>
                    <a:lnTo>
                      <a:pt x="217" y="462"/>
                    </a:lnTo>
                    <a:lnTo>
                      <a:pt x="209" y="488"/>
                    </a:lnTo>
                    <a:lnTo>
                      <a:pt x="200" y="514"/>
                    </a:lnTo>
                    <a:lnTo>
                      <a:pt x="195" y="543"/>
                    </a:lnTo>
                    <a:lnTo>
                      <a:pt x="189" y="571"/>
                    </a:lnTo>
                    <a:lnTo>
                      <a:pt x="186" y="599"/>
                    </a:lnTo>
                    <a:lnTo>
                      <a:pt x="186" y="629"/>
                    </a:lnTo>
                    <a:lnTo>
                      <a:pt x="186" y="629"/>
                    </a:lnTo>
                    <a:lnTo>
                      <a:pt x="186" y="658"/>
                    </a:lnTo>
                    <a:lnTo>
                      <a:pt x="189" y="687"/>
                    </a:lnTo>
                    <a:lnTo>
                      <a:pt x="193" y="715"/>
                    </a:lnTo>
                    <a:lnTo>
                      <a:pt x="200" y="743"/>
                    </a:lnTo>
                    <a:lnTo>
                      <a:pt x="207" y="769"/>
                    </a:lnTo>
                    <a:lnTo>
                      <a:pt x="216" y="795"/>
                    </a:lnTo>
                    <a:lnTo>
                      <a:pt x="226" y="820"/>
                    </a:lnTo>
                    <a:lnTo>
                      <a:pt x="238" y="845"/>
                    </a:lnTo>
                    <a:lnTo>
                      <a:pt x="253" y="868"/>
                    </a:lnTo>
                    <a:lnTo>
                      <a:pt x="268" y="890"/>
                    </a:lnTo>
                    <a:lnTo>
                      <a:pt x="284" y="911"/>
                    </a:lnTo>
                    <a:lnTo>
                      <a:pt x="302" y="933"/>
                    </a:lnTo>
                    <a:lnTo>
                      <a:pt x="321" y="952"/>
                    </a:lnTo>
                    <a:lnTo>
                      <a:pt x="340" y="969"/>
                    </a:lnTo>
                    <a:lnTo>
                      <a:pt x="361" y="987"/>
                    </a:lnTo>
                    <a:lnTo>
                      <a:pt x="383" y="1001"/>
                    </a:lnTo>
                    <a:lnTo>
                      <a:pt x="405" y="1017"/>
                    </a:lnTo>
                    <a:lnTo>
                      <a:pt x="428" y="1029"/>
                    </a:lnTo>
                    <a:lnTo>
                      <a:pt x="453" y="1040"/>
                    </a:lnTo>
                    <a:lnTo>
                      <a:pt x="477" y="1050"/>
                    </a:lnTo>
                    <a:lnTo>
                      <a:pt x="502" y="1059"/>
                    </a:lnTo>
                    <a:lnTo>
                      <a:pt x="528" y="1066"/>
                    </a:lnTo>
                    <a:lnTo>
                      <a:pt x="555" y="1071"/>
                    </a:lnTo>
                    <a:lnTo>
                      <a:pt x="581" y="1077"/>
                    </a:lnTo>
                    <a:lnTo>
                      <a:pt x="609" y="1078"/>
                    </a:lnTo>
                    <a:lnTo>
                      <a:pt x="636" y="1078"/>
                    </a:lnTo>
                    <a:lnTo>
                      <a:pt x="664" y="1078"/>
                    </a:lnTo>
                    <a:lnTo>
                      <a:pt x="692" y="1075"/>
                    </a:lnTo>
                    <a:lnTo>
                      <a:pt x="720" y="1070"/>
                    </a:lnTo>
                    <a:lnTo>
                      <a:pt x="748" y="1064"/>
                    </a:lnTo>
                    <a:lnTo>
                      <a:pt x="776" y="1055"/>
                    </a:lnTo>
                    <a:lnTo>
                      <a:pt x="804" y="1045"/>
                    </a:lnTo>
                    <a:lnTo>
                      <a:pt x="804" y="1045"/>
                    </a:lnTo>
                    <a:lnTo>
                      <a:pt x="831" y="1033"/>
                    </a:lnTo>
                    <a:lnTo>
                      <a:pt x="857" y="1019"/>
                    </a:lnTo>
                    <a:lnTo>
                      <a:pt x="881" y="1003"/>
                    </a:lnTo>
                    <a:lnTo>
                      <a:pt x="904" y="987"/>
                    </a:lnTo>
                    <a:lnTo>
                      <a:pt x="925" y="969"/>
                    </a:lnTo>
                    <a:lnTo>
                      <a:pt x="946" y="950"/>
                    </a:lnTo>
                    <a:lnTo>
                      <a:pt x="966" y="931"/>
                    </a:lnTo>
                    <a:lnTo>
                      <a:pt x="983" y="910"/>
                    </a:lnTo>
                    <a:lnTo>
                      <a:pt x="999" y="889"/>
                    </a:lnTo>
                    <a:lnTo>
                      <a:pt x="1013" y="866"/>
                    </a:lnTo>
                    <a:lnTo>
                      <a:pt x="1027" y="843"/>
                    </a:lnTo>
                    <a:lnTo>
                      <a:pt x="1038" y="818"/>
                    </a:lnTo>
                    <a:lnTo>
                      <a:pt x="1048" y="794"/>
                    </a:lnTo>
                    <a:lnTo>
                      <a:pt x="1057" y="769"/>
                    </a:lnTo>
                    <a:lnTo>
                      <a:pt x="1066" y="743"/>
                    </a:lnTo>
                    <a:lnTo>
                      <a:pt x="1071" y="716"/>
                    </a:lnTo>
                    <a:lnTo>
                      <a:pt x="1075" y="690"/>
                    </a:lnTo>
                    <a:lnTo>
                      <a:pt x="1078" y="664"/>
                    </a:lnTo>
                    <a:lnTo>
                      <a:pt x="1080" y="637"/>
                    </a:lnTo>
                    <a:lnTo>
                      <a:pt x="1078" y="611"/>
                    </a:lnTo>
                    <a:lnTo>
                      <a:pt x="1076" y="583"/>
                    </a:lnTo>
                    <a:lnTo>
                      <a:pt x="1073" y="557"/>
                    </a:lnTo>
                    <a:lnTo>
                      <a:pt x="1068" y="530"/>
                    </a:lnTo>
                    <a:lnTo>
                      <a:pt x="1061" y="504"/>
                    </a:lnTo>
                    <a:lnTo>
                      <a:pt x="1054" y="479"/>
                    </a:lnTo>
                    <a:lnTo>
                      <a:pt x="1043" y="453"/>
                    </a:lnTo>
                    <a:lnTo>
                      <a:pt x="1031" y="428"/>
                    </a:lnTo>
                    <a:lnTo>
                      <a:pt x="1017" y="404"/>
                    </a:lnTo>
                    <a:lnTo>
                      <a:pt x="1003" y="379"/>
                    </a:lnTo>
                    <a:lnTo>
                      <a:pt x="985" y="356"/>
                    </a:lnTo>
                    <a:lnTo>
                      <a:pt x="968" y="335"/>
                    </a:lnTo>
                    <a:lnTo>
                      <a:pt x="946" y="312"/>
                    </a:lnTo>
                    <a:lnTo>
                      <a:pt x="946" y="312"/>
                    </a:lnTo>
                    <a:lnTo>
                      <a:pt x="931" y="298"/>
                    </a:lnTo>
                    <a:lnTo>
                      <a:pt x="915" y="284"/>
                    </a:lnTo>
                    <a:lnTo>
                      <a:pt x="880" y="258"/>
                    </a:lnTo>
                    <a:lnTo>
                      <a:pt x="843" y="237"/>
                    </a:lnTo>
                    <a:lnTo>
                      <a:pt x="804" y="219"/>
                    </a:lnTo>
                    <a:lnTo>
                      <a:pt x="804" y="219"/>
                    </a:lnTo>
                    <a:close/>
                    <a:moveTo>
                      <a:pt x="632" y="265"/>
                    </a:moveTo>
                    <a:lnTo>
                      <a:pt x="632" y="265"/>
                    </a:lnTo>
                    <a:lnTo>
                      <a:pt x="671" y="267"/>
                    </a:lnTo>
                    <a:lnTo>
                      <a:pt x="706" y="272"/>
                    </a:lnTo>
                    <a:lnTo>
                      <a:pt x="741" y="281"/>
                    </a:lnTo>
                    <a:lnTo>
                      <a:pt x="774" y="293"/>
                    </a:lnTo>
                    <a:lnTo>
                      <a:pt x="808" y="309"/>
                    </a:lnTo>
                    <a:lnTo>
                      <a:pt x="838" y="328"/>
                    </a:lnTo>
                    <a:lnTo>
                      <a:pt x="866" y="349"/>
                    </a:lnTo>
                    <a:lnTo>
                      <a:pt x="892" y="372"/>
                    </a:lnTo>
                    <a:lnTo>
                      <a:pt x="915" y="398"/>
                    </a:lnTo>
                    <a:lnTo>
                      <a:pt x="936" y="427"/>
                    </a:lnTo>
                    <a:lnTo>
                      <a:pt x="955" y="456"/>
                    </a:lnTo>
                    <a:lnTo>
                      <a:pt x="971" y="488"/>
                    </a:lnTo>
                    <a:lnTo>
                      <a:pt x="983" y="523"/>
                    </a:lnTo>
                    <a:lnTo>
                      <a:pt x="992" y="558"/>
                    </a:lnTo>
                    <a:lnTo>
                      <a:pt x="997" y="593"/>
                    </a:lnTo>
                    <a:lnTo>
                      <a:pt x="999" y="632"/>
                    </a:lnTo>
                    <a:lnTo>
                      <a:pt x="999" y="632"/>
                    </a:lnTo>
                    <a:lnTo>
                      <a:pt x="997" y="669"/>
                    </a:lnTo>
                    <a:lnTo>
                      <a:pt x="992" y="706"/>
                    </a:lnTo>
                    <a:lnTo>
                      <a:pt x="983" y="741"/>
                    </a:lnTo>
                    <a:lnTo>
                      <a:pt x="971" y="774"/>
                    </a:lnTo>
                    <a:lnTo>
                      <a:pt x="955" y="806"/>
                    </a:lnTo>
                    <a:lnTo>
                      <a:pt x="936" y="836"/>
                    </a:lnTo>
                    <a:lnTo>
                      <a:pt x="915" y="864"/>
                    </a:lnTo>
                    <a:lnTo>
                      <a:pt x="892" y="890"/>
                    </a:lnTo>
                    <a:lnTo>
                      <a:pt x="866" y="915"/>
                    </a:lnTo>
                    <a:lnTo>
                      <a:pt x="838" y="936"/>
                    </a:lnTo>
                    <a:lnTo>
                      <a:pt x="808" y="954"/>
                    </a:lnTo>
                    <a:lnTo>
                      <a:pt x="774" y="969"/>
                    </a:lnTo>
                    <a:lnTo>
                      <a:pt x="741" y="982"/>
                    </a:lnTo>
                    <a:lnTo>
                      <a:pt x="706" y="990"/>
                    </a:lnTo>
                    <a:lnTo>
                      <a:pt x="671" y="996"/>
                    </a:lnTo>
                    <a:lnTo>
                      <a:pt x="632" y="998"/>
                    </a:lnTo>
                    <a:lnTo>
                      <a:pt x="632" y="998"/>
                    </a:lnTo>
                    <a:lnTo>
                      <a:pt x="595" y="996"/>
                    </a:lnTo>
                    <a:lnTo>
                      <a:pt x="558" y="990"/>
                    </a:lnTo>
                    <a:lnTo>
                      <a:pt x="523" y="982"/>
                    </a:lnTo>
                    <a:lnTo>
                      <a:pt x="490" y="969"/>
                    </a:lnTo>
                    <a:lnTo>
                      <a:pt x="458" y="954"/>
                    </a:lnTo>
                    <a:lnTo>
                      <a:pt x="428" y="936"/>
                    </a:lnTo>
                    <a:lnTo>
                      <a:pt x="398" y="915"/>
                    </a:lnTo>
                    <a:lnTo>
                      <a:pt x="374" y="890"/>
                    </a:lnTo>
                    <a:lnTo>
                      <a:pt x="349" y="864"/>
                    </a:lnTo>
                    <a:lnTo>
                      <a:pt x="328" y="836"/>
                    </a:lnTo>
                    <a:lnTo>
                      <a:pt x="311" y="806"/>
                    </a:lnTo>
                    <a:lnTo>
                      <a:pt x="295" y="774"/>
                    </a:lnTo>
                    <a:lnTo>
                      <a:pt x="282" y="741"/>
                    </a:lnTo>
                    <a:lnTo>
                      <a:pt x="274" y="706"/>
                    </a:lnTo>
                    <a:lnTo>
                      <a:pt x="268" y="669"/>
                    </a:lnTo>
                    <a:lnTo>
                      <a:pt x="267" y="632"/>
                    </a:lnTo>
                    <a:lnTo>
                      <a:pt x="267" y="632"/>
                    </a:lnTo>
                    <a:lnTo>
                      <a:pt x="268" y="593"/>
                    </a:lnTo>
                    <a:lnTo>
                      <a:pt x="274" y="558"/>
                    </a:lnTo>
                    <a:lnTo>
                      <a:pt x="282" y="523"/>
                    </a:lnTo>
                    <a:lnTo>
                      <a:pt x="295" y="488"/>
                    </a:lnTo>
                    <a:lnTo>
                      <a:pt x="311" y="456"/>
                    </a:lnTo>
                    <a:lnTo>
                      <a:pt x="328" y="427"/>
                    </a:lnTo>
                    <a:lnTo>
                      <a:pt x="349" y="398"/>
                    </a:lnTo>
                    <a:lnTo>
                      <a:pt x="374" y="372"/>
                    </a:lnTo>
                    <a:lnTo>
                      <a:pt x="398" y="349"/>
                    </a:lnTo>
                    <a:lnTo>
                      <a:pt x="428" y="328"/>
                    </a:lnTo>
                    <a:lnTo>
                      <a:pt x="458" y="309"/>
                    </a:lnTo>
                    <a:lnTo>
                      <a:pt x="490" y="293"/>
                    </a:lnTo>
                    <a:lnTo>
                      <a:pt x="523" y="281"/>
                    </a:lnTo>
                    <a:lnTo>
                      <a:pt x="558" y="272"/>
                    </a:lnTo>
                    <a:lnTo>
                      <a:pt x="595" y="267"/>
                    </a:lnTo>
                    <a:lnTo>
                      <a:pt x="632" y="265"/>
                    </a:lnTo>
                    <a:lnTo>
                      <a:pt x="632" y="265"/>
                    </a:lnTo>
                    <a:close/>
                    <a:moveTo>
                      <a:pt x="657" y="376"/>
                    </a:moveTo>
                    <a:lnTo>
                      <a:pt x="720" y="511"/>
                    </a:lnTo>
                    <a:lnTo>
                      <a:pt x="867" y="528"/>
                    </a:lnTo>
                    <a:lnTo>
                      <a:pt x="867" y="528"/>
                    </a:lnTo>
                    <a:lnTo>
                      <a:pt x="876" y="530"/>
                    </a:lnTo>
                    <a:lnTo>
                      <a:pt x="881" y="534"/>
                    </a:lnTo>
                    <a:lnTo>
                      <a:pt x="887" y="539"/>
                    </a:lnTo>
                    <a:lnTo>
                      <a:pt x="890" y="546"/>
                    </a:lnTo>
                    <a:lnTo>
                      <a:pt x="890" y="546"/>
                    </a:lnTo>
                    <a:lnTo>
                      <a:pt x="892" y="555"/>
                    </a:lnTo>
                    <a:lnTo>
                      <a:pt x="890" y="562"/>
                    </a:lnTo>
                    <a:lnTo>
                      <a:pt x="889" y="569"/>
                    </a:lnTo>
                    <a:lnTo>
                      <a:pt x="883" y="574"/>
                    </a:lnTo>
                    <a:lnTo>
                      <a:pt x="773" y="676"/>
                    </a:lnTo>
                    <a:lnTo>
                      <a:pt x="802" y="824"/>
                    </a:lnTo>
                    <a:lnTo>
                      <a:pt x="802" y="824"/>
                    </a:lnTo>
                    <a:lnTo>
                      <a:pt x="802" y="831"/>
                    </a:lnTo>
                    <a:lnTo>
                      <a:pt x="801" y="838"/>
                    </a:lnTo>
                    <a:lnTo>
                      <a:pt x="797" y="845"/>
                    </a:lnTo>
                    <a:lnTo>
                      <a:pt x="792" y="850"/>
                    </a:lnTo>
                    <a:lnTo>
                      <a:pt x="792" y="850"/>
                    </a:lnTo>
                    <a:lnTo>
                      <a:pt x="785" y="853"/>
                    </a:lnTo>
                    <a:lnTo>
                      <a:pt x="778" y="855"/>
                    </a:lnTo>
                    <a:lnTo>
                      <a:pt x="771" y="853"/>
                    </a:lnTo>
                    <a:lnTo>
                      <a:pt x="764" y="852"/>
                    </a:lnTo>
                    <a:lnTo>
                      <a:pt x="632" y="778"/>
                    </a:lnTo>
                    <a:lnTo>
                      <a:pt x="502" y="852"/>
                    </a:lnTo>
                    <a:lnTo>
                      <a:pt x="502" y="852"/>
                    </a:lnTo>
                    <a:lnTo>
                      <a:pt x="495" y="853"/>
                    </a:lnTo>
                    <a:lnTo>
                      <a:pt x="488" y="855"/>
                    </a:lnTo>
                    <a:lnTo>
                      <a:pt x="479" y="853"/>
                    </a:lnTo>
                    <a:lnTo>
                      <a:pt x="472" y="850"/>
                    </a:lnTo>
                    <a:lnTo>
                      <a:pt x="472" y="850"/>
                    </a:lnTo>
                    <a:lnTo>
                      <a:pt x="467" y="845"/>
                    </a:lnTo>
                    <a:lnTo>
                      <a:pt x="463" y="838"/>
                    </a:lnTo>
                    <a:lnTo>
                      <a:pt x="462" y="831"/>
                    </a:lnTo>
                    <a:lnTo>
                      <a:pt x="462" y="824"/>
                    </a:lnTo>
                    <a:lnTo>
                      <a:pt x="491" y="676"/>
                    </a:lnTo>
                    <a:lnTo>
                      <a:pt x="383" y="574"/>
                    </a:lnTo>
                    <a:lnTo>
                      <a:pt x="383" y="574"/>
                    </a:lnTo>
                    <a:lnTo>
                      <a:pt x="377" y="569"/>
                    </a:lnTo>
                    <a:lnTo>
                      <a:pt x="374" y="562"/>
                    </a:lnTo>
                    <a:lnTo>
                      <a:pt x="374" y="555"/>
                    </a:lnTo>
                    <a:lnTo>
                      <a:pt x="374" y="546"/>
                    </a:lnTo>
                    <a:lnTo>
                      <a:pt x="374" y="546"/>
                    </a:lnTo>
                    <a:lnTo>
                      <a:pt x="377" y="539"/>
                    </a:lnTo>
                    <a:lnTo>
                      <a:pt x="383" y="534"/>
                    </a:lnTo>
                    <a:lnTo>
                      <a:pt x="390" y="530"/>
                    </a:lnTo>
                    <a:lnTo>
                      <a:pt x="397" y="528"/>
                    </a:lnTo>
                    <a:lnTo>
                      <a:pt x="546" y="511"/>
                    </a:lnTo>
                    <a:lnTo>
                      <a:pt x="607" y="376"/>
                    </a:lnTo>
                    <a:lnTo>
                      <a:pt x="607" y="376"/>
                    </a:lnTo>
                    <a:lnTo>
                      <a:pt x="613" y="369"/>
                    </a:lnTo>
                    <a:lnTo>
                      <a:pt x="618" y="363"/>
                    </a:lnTo>
                    <a:lnTo>
                      <a:pt x="625" y="360"/>
                    </a:lnTo>
                    <a:lnTo>
                      <a:pt x="632" y="360"/>
                    </a:lnTo>
                    <a:lnTo>
                      <a:pt x="632" y="360"/>
                    </a:lnTo>
                    <a:lnTo>
                      <a:pt x="641" y="360"/>
                    </a:lnTo>
                    <a:lnTo>
                      <a:pt x="648" y="363"/>
                    </a:lnTo>
                    <a:lnTo>
                      <a:pt x="653" y="369"/>
                    </a:lnTo>
                    <a:lnTo>
                      <a:pt x="657" y="376"/>
                    </a:lnTo>
                    <a:lnTo>
                      <a:pt x="657" y="37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6496495" y="2142798"/>
                <a:ext cx="786390" cy="786390"/>
              </a:xfrm>
              <a:prstGeom prst="ellipse">
                <a:avLst/>
              </a:prstGeom>
              <a:noFill/>
              <a:ln cap="flat" cmpd="sng" w="12700">
                <a:solidFill>
                  <a:srgbClr val="F2F2F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670" name="Google Shape;670;p31"/>
            <p:cNvGrpSpPr/>
            <p:nvPr/>
          </p:nvGrpSpPr>
          <p:grpSpPr>
            <a:xfrm>
              <a:off x="6288246" y="4417835"/>
              <a:ext cx="1033388" cy="1033386"/>
              <a:chOff x="6437233" y="4747605"/>
              <a:chExt cx="904915" cy="904915"/>
            </a:xfrm>
          </p:grpSpPr>
          <p:sp>
            <p:nvSpPr>
              <p:cNvPr id="671" name="Google Shape;671;p31"/>
              <p:cNvSpPr/>
              <p:nvPr/>
            </p:nvSpPr>
            <p:spPr>
              <a:xfrm>
                <a:off x="6437233" y="4747605"/>
                <a:ext cx="904915" cy="904915"/>
              </a:xfrm>
              <a:prstGeom prst="ellipse">
                <a:avLst/>
              </a:prstGeom>
              <a:solidFill>
                <a:srgbClr val="7E7E7E"/>
              </a:solidFill>
              <a:ln cap="flat" cmpd="sng" w="15875">
                <a:solidFill>
                  <a:srgbClr val="EBEBEB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6725254" y="4981140"/>
                <a:ext cx="328872" cy="437844"/>
              </a:xfrm>
              <a:custGeom>
                <a:rect b="b" l="l" r="r" t="t"/>
                <a:pathLst>
                  <a:path extrusionOk="0" h="1799" w="1353">
                    <a:moveTo>
                      <a:pt x="1311" y="1327"/>
                    </a:moveTo>
                    <a:lnTo>
                      <a:pt x="828" y="1302"/>
                    </a:lnTo>
                    <a:lnTo>
                      <a:pt x="828" y="937"/>
                    </a:lnTo>
                    <a:lnTo>
                      <a:pt x="1330" y="963"/>
                    </a:lnTo>
                    <a:lnTo>
                      <a:pt x="1181" y="1137"/>
                    </a:lnTo>
                    <a:lnTo>
                      <a:pt x="1311" y="1327"/>
                    </a:lnTo>
                    <a:lnTo>
                      <a:pt x="1311" y="1327"/>
                    </a:lnTo>
                    <a:close/>
                    <a:moveTo>
                      <a:pt x="561" y="99"/>
                    </a:moveTo>
                    <a:lnTo>
                      <a:pt x="561" y="99"/>
                    </a:lnTo>
                    <a:lnTo>
                      <a:pt x="562" y="79"/>
                    </a:lnTo>
                    <a:lnTo>
                      <a:pt x="569" y="60"/>
                    </a:lnTo>
                    <a:lnTo>
                      <a:pt x="578" y="44"/>
                    </a:lnTo>
                    <a:lnTo>
                      <a:pt x="590" y="29"/>
                    </a:lnTo>
                    <a:lnTo>
                      <a:pt x="604" y="18"/>
                    </a:lnTo>
                    <a:lnTo>
                      <a:pt x="620" y="7"/>
                    </a:lnTo>
                    <a:lnTo>
                      <a:pt x="640" y="2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80" y="2"/>
                    </a:lnTo>
                    <a:lnTo>
                      <a:pt x="698" y="7"/>
                    </a:lnTo>
                    <a:lnTo>
                      <a:pt x="715" y="18"/>
                    </a:lnTo>
                    <a:lnTo>
                      <a:pt x="729" y="29"/>
                    </a:lnTo>
                    <a:lnTo>
                      <a:pt x="741" y="44"/>
                    </a:lnTo>
                    <a:lnTo>
                      <a:pt x="750" y="60"/>
                    </a:lnTo>
                    <a:lnTo>
                      <a:pt x="756" y="79"/>
                    </a:lnTo>
                    <a:lnTo>
                      <a:pt x="757" y="99"/>
                    </a:lnTo>
                    <a:lnTo>
                      <a:pt x="757" y="229"/>
                    </a:lnTo>
                    <a:lnTo>
                      <a:pt x="561" y="238"/>
                    </a:lnTo>
                    <a:lnTo>
                      <a:pt x="561" y="99"/>
                    </a:lnTo>
                    <a:lnTo>
                      <a:pt x="561" y="99"/>
                    </a:lnTo>
                    <a:close/>
                    <a:moveTo>
                      <a:pt x="757" y="735"/>
                    </a:moveTo>
                    <a:lnTo>
                      <a:pt x="757" y="1631"/>
                    </a:lnTo>
                    <a:lnTo>
                      <a:pt x="757" y="1631"/>
                    </a:lnTo>
                    <a:lnTo>
                      <a:pt x="759" y="1636"/>
                    </a:lnTo>
                    <a:lnTo>
                      <a:pt x="761" y="1641"/>
                    </a:lnTo>
                    <a:lnTo>
                      <a:pt x="766" y="1650"/>
                    </a:lnTo>
                    <a:lnTo>
                      <a:pt x="775" y="1657"/>
                    </a:lnTo>
                    <a:lnTo>
                      <a:pt x="780" y="1659"/>
                    </a:lnTo>
                    <a:lnTo>
                      <a:pt x="785" y="1659"/>
                    </a:lnTo>
                    <a:lnTo>
                      <a:pt x="840" y="1659"/>
                    </a:lnTo>
                    <a:lnTo>
                      <a:pt x="840" y="1659"/>
                    </a:lnTo>
                    <a:lnTo>
                      <a:pt x="856" y="1661"/>
                    </a:lnTo>
                    <a:lnTo>
                      <a:pt x="871" y="1666"/>
                    </a:lnTo>
                    <a:lnTo>
                      <a:pt x="884" y="1673"/>
                    </a:lnTo>
                    <a:lnTo>
                      <a:pt x="896" y="1682"/>
                    </a:lnTo>
                    <a:lnTo>
                      <a:pt x="907" y="1694"/>
                    </a:lnTo>
                    <a:lnTo>
                      <a:pt x="914" y="1708"/>
                    </a:lnTo>
                    <a:lnTo>
                      <a:pt x="917" y="1722"/>
                    </a:lnTo>
                    <a:lnTo>
                      <a:pt x="919" y="1738"/>
                    </a:lnTo>
                    <a:lnTo>
                      <a:pt x="919" y="1799"/>
                    </a:lnTo>
                    <a:lnTo>
                      <a:pt x="399" y="1799"/>
                    </a:lnTo>
                    <a:lnTo>
                      <a:pt x="399" y="1738"/>
                    </a:lnTo>
                    <a:lnTo>
                      <a:pt x="399" y="1738"/>
                    </a:lnTo>
                    <a:lnTo>
                      <a:pt x="401" y="1722"/>
                    </a:lnTo>
                    <a:lnTo>
                      <a:pt x="406" y="1708"/>
                    </a:lnTo>
                    <a:lnTo>
                      <a:pt x="413" y="1694"/>
                    </a:lnTo>
                    <a:lnTo>
                      <a:pt x="422" y="1682"/>
                    </a:lnTo>
                    <a:lnTo>
                      <a:pt x="434" y="1673"/>
                    </a:lnTo>
                    <a:lnTo>
                      <a:pt x="448" y="1666"/>
                    </a:lnTo>
                    <a:lnTo>
                      <a:pt x="462" y="1661"/>
                    </a:lnTo>
                    <a:lnTo>
                      <a:pt x="478" y="1659"/>
                    </a:lnTo>
                    <a:lnTo>
                      <a:pt x="532" y="1659"/>
                    </a:lnTo>
                    <a:lnTo>
                      <a:pt x="532" y="1659"/>
                    </a:lnTo>
                    <a:lnTo>
                      <a:pt x="538" y="1659"/>
                    </a:lnTo>
                    <a:lnTo>
                      <a:pt x="543" y="1657"/>
                    </a:lnTo>
                    <a:lnTo>
                      <a:pt x="553" y="1650"/>
                    </a:lnTo>
                    <a:lnTo>
                      <a:pt x="559" y="1641"/>
                    </a:lnTo>
                    <a:lnTo>
                      <a:pt x="561" y="1636"/>
                    </a:lnTo>
                    <a:lnTo>
                      <a:pt x="561" y="1631"/>
                    </a:lnTo>
                    <a:lnTo>
                      <a:pt x="561" y="745"/>
                    </a:lnTo>
                    <a:lnTo>
                      <a:pt x="757" y="735"/>
                    </a:lnTo>
                    <a:lnTo>
                      <a:pt x="757" y="735"/>
                    </a:lnTo>
                    <a:close/>
                    <a:moveTo>
                      <a:pt x="490" y="1285"/>
                    </a:moveTo>
                    <a:lnTo>
                      <a:pt x="132" y="1265"/>
                    </a:lnTo>
                    <a:lnTo>
                      <a:pt x="0" y="1076"/>
                    </a:lnTo>
                    <a:lnTo>
                      <a:pt x="151" y="902"/>
                    </a:lnTo>
                    <a:lnTo>
                      <a:pt x="490" y="919"/>
                    </a:lnTo>
                    <a:lnTo>
                      <a:pt x="490" y="1285"/>
                    </a:lnTo>
                    <a:lnTo>
                      <a:pt x="490" y="1285"/>
                    </a:lnTo>
                    <a:close/>
                    <a:moveTo>
                      <a:pt x="23" y="338"/>
                    </a:moveTo>
                    <a:lnTo>
                      <a:pt x="613" y="306"/>
                    </a:lnTo>
                    <a:lnTo>
                      <a:pt x="1204" y="274"/>
                    </a:lnTo>
                    <a:lnTo>
                      <a:pt x="1353" y="450"/>
                    </a:lnTo>
                    <a:lnTo>
                      <a:pt x="1223" y="640"/>
                    </a:lnTo>
                    <a:lnTo>
                      <a:pt x="633" y="672"/>
                    </a:lnTo>
                    <a:lnTo>
                      <a:pt x="42" y="703"/>
                    </a:lnTo>
                    <a:lnTo>
                      <a:pt x="174" y="512"/>
                    </a:lnTo>
                    <a:lnTo>
                      <a:pt x="23" y="338"/>
                    </a:lnTo>
                    <a:lnTo>
                      <a:pt x="23" y="33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492826" y="4806867"/>
                <a:ext cx="786390" cy="786390"/>
              </a:xfrm>
              <a:prstGeom prst="ellipse">
                <a:avLst/>
              </a:prstGeom>
              <a:noFill/>
              <a:ln cap="flat" cmpd="sng" w="12700">
                <a:solidFill>
                  <a:srgbClr val="F2F2F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674" name="Google Shape;674;p31"/>
            <p:cNvGrpSpPr/>
            <p:nvPr/>
          </p:nvGrpSpPr>
          <p:grpSpPr>
            <a:xfrm>
              <a:off x="4874404" y="4417835"/>
              <a:ext cx="1033388" cy="1033386"/>
              <a:chOff x="4863410" y="4747605"/>
              <a:chExt cx="904915" cy="904915"/>
            </a:xfrm>
          </p:grpSpPr>
          <p:sp>
            <p:nvSpPr>
              <p:cNvPr id="675" name="Google Shape;675;p31"/>
              <p:cNvSpPr/>
              <p:nvPr/>
            </p:nvSpPr>
            <p:spPr>
              <a:xfrm>
                <a:off x="4863410" y="4747605"/>
                <a:ext cx="904915" cy="904915"/>
              </a:xfrm>
              <a:prstGeom prst="ellipse">
                <a:avLst/>
              </a:prstGeom>
              <a:solidFill>
                <a:schemeClr val="accent6"/>
              </a:solidFill>
              <a:ln cap="flat" cmpd="sng" w="15875">
                <a:solidFill>
                  <a:srgbClr val="EBEBEB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5080194" y="4963602"/>
                <a:ext cx="471346" cy="472920"/>
              </a:xfrm>
              <a:custGeom>
                <a:rect b="b" l="l" r="r" t="t"/>
                <a:pathLst>
                  <a:path extrusionOk="0" h="1799" w="1794">
                    <a:moveTo>
                      <a:pt x="671" y="1673"/>
                    </a:moveTo>
                    <a:lnTo>
                      <a:pt x="964" y="1673"/>
                    </a:lnTo>
                    <a:lnTo>
                      <a:pt x="964" y="1546"/>
                    </a:lnTo>
                    <a:lnTo>
                      <a:pt x="964" y="1546"/>
                    </a:lnTo>
                    <a:lnTo>
                      <a:pt x="966" y="1536"/>
                    </a:lnTo>
                    <a:lnTo>
                      <a:pt x="970" y="1525"/>
                    </a:lnTo>
                    <a:lnTo>
                      <a:pt x="975" y="1515"/>
                    </a:lnTo>
                    <a:lnTo>
                      <a:pt x="982" y="1506"/>
                    </a:lnTo>
                    <a:lnTo>
                      <a:pt x="989" y="1499"/>
                    </a:lnTo>
                    <a:lnTo>
                      <a:pt x="1000" y="1495"/>
                    </a:lnTo>
                    <a:lnTo>
                      <a:pt x="1010" y="1492"/>
                    </a:lnTo>
                    <a:lnTo>
                      <a:pt x="1021" y="1490"/>
                    </a:lnTo>
                    <a:lnTo>
                      <a:pt x="1316" y="1490"/>
                    </a:lnTo>
                    <a:lnTo>
                      <a:pt x="1316" y="1364"/>
                    </a:lnTo>
                    <a:lnTo>
                      <a:pt x="1316" y="1364"/>
                    </a:lnTo>
                    <a:lnTo>
                      <a:pt x="1318" y="1353"/>
                    </a:lnTo>
                    <a:lnTo>
                      <a:pt x="1321" y="1343"/>
                    </a:lnTo>
                    <a:lnTo>
                      <a:pt x="1326" y="1332"/>
                    </a:lnTo>
                    <a:lnTo>
                      <a:pt x="1333" y="1323"/>
                    </a:lnTo>
                    <a:lnTo>
                      <a:pt x="1340" y="1316"/>
                    </a:lnTo>
                    <a:lnTo>
                      <a:pt x="1351" y="1313"/>
                    </a:lnTo>
                    <a:lnTo>
                      <a:pt x="1361" y="1309"/>
                    </a:lnTo>
                    <a:lnTo>
                      <a:pt x="1372" y="1307"/>
                    </a:lnTo>
                    <a:lnTo>
                      <a:pt x="1794" y="1307"/>
                    </a:lnTo>
                    <a:lnTo>
                      <a:pt x="1794" y="1378"/>
                    </a:lnTo>
                    <a:lnTo>
                      <a:pt x="1794" y="1378"/>
                    </a:lnTo>
                    <a:lnTo>
                      <a:pt x="1792" y="1388"/>
                    </a:lnTo>
                    <a:lnTo>
                      <a:pt x="1790" y="1399"/>
                    </a:lnTo>
                    <a:lnTo>
                      <a:pt x="1785" y="1409"/>
                    </a:lnTo>
                    <a:lnTo>
                      <a:pt x="1778" y="1418"/>
                    </a:lnTo>
                    <a:lnTo>
                      <a:pt x="1769" y="1425"/>
                    </a:lnTo>
                    <a:lnTo>
                      <a:pt x="1760" y="1429"/>
                    </a:lnTo>
                    <a:lnTo>
                      <a:pt x="1748" y="1432"/>
                    </a:lnTo>
                    <a:lnTo>
                      <a:pt x="1737" y="1434"/>
                    </a:lnTo>
                    <a:lnTo>
                      <a:pt x="1442" y="1434"/>
                    </a:lnTo>
                    <a:lnTo>
                      <a:pt x="1442" y="1560"/>
                    </a:lnTo>
                    <a:lnTo>
                      <a:pt x="1442" y="1560"/>
                    </a:lnTo>
                    <a:lnTo>
                      <a:pt x="1442" y="1571"/>
                    </a:lnTo>
                    <a:lnTo>
                      <a:pt x="1439" y="1581"/>
                    </a:lnTo>
                    <a:lnTo>
                      <a:pt x="1434" y="1592"/>
                    </a:lnTo>
                    <a:lnTo>
                      <a:pt x="1426" y="1601"/>
                    </a:lnTo>
                    <a:lnTo>
                      <a:pt x="1418" y="1608"/>
                    </a:lnTo>
                    <a:lnTo>
                      <a:pt x="1409" y="1611"/>
                    </a:lnTo>
                    <a:lnTo>
                      <a:pt x="1398" y="1615"/>
                    </a:lnTo>
                    <a:lnTo>
                      <a:pt x="1386" y="1617"/>
                    </a:lnTo>
                    <a:lnTo>
                      <a:pt x="1091" y="1617"/>
                    </a:lnTo>
                    <a:lnTo>
                      <a:pt x="1091" y="1743"/>
                    </a:lnTo>
                    <a:lnTo>
                      <a:pt x="1091" y="1743"/>
                    </a:lnTo>
                    <a:lnTo>
                      <a:pt x="1091" y="1754"/>
                    </a:lnTo>
                    <a:lnTo>
                      <a:pt x="1087" y="1764"/>
                    </a:lnTo>
                    <a:lnTo>
                      <a:pt x="1082" y="1775"/>
                    </a:lnTo>
                    <a:lnTo>
                      <a:pt x="1075" y="1784"/>
                    </a:lnTo>
                    <a:lnTo>
                      <a:pt x="1066" y="1791"/>
                    </a:lnTo>
                    <a:lnTo>
                      <a:pt x="1058" y="1794"/>
                    </a:lnTo>
                    <a:lnTo>
                      <a:pt x="1047" y="1798"/>
                    </a:lnTo>
                    <a:lnTo>
                      <a:pt x="1035" y="1799"/>
                    </a:lnTo>
                    <a:lnTo>
                      <a:pt x="613" y="1799"/>
                    </a:lnTo>
                    <a:lnTo>
                      <a:pt x="613" y="1729"/>
                    </a:lnTo>
                    <a:lnTo>
                      <a:pt x="613" y="1729"/>
                    </a:lnTo>
                    <a:lnTo>
                      <a:pt x="615" y="1719"/>
                    </a:lnTo>
                    <a:lnTo>
                      <a:pt x="618" y="1708"/>
                    </a:lnTo>
                    <a:lnTo>
                      <a:pt x="624" y="1697"/>
                    </a:lnTo>
                    <a:lnTo>
                      <a:pt x="631" y="1689"/>
                    </a:lnTo>
                    <a:lnTo>
                      <a:pt x="639" y="1682"/>
                    </a:lnTo>
                    <a:lnTo>
                      <a:pt x="648" y="1678"/>
                    </a:lnTo>
                    <a:lnTo>
                      <a:pt x="659" y="1675"/>
                    </a:lnTo>
                    <a:lnTo>
                      <a:pt x="671" y="1673"/>
                    </a:lnTo>
                    <a:lnTo>
                      <a:pt x="671" y="1673"/>
                    </a:lnTo>
                    <a:close/>
                    <a:moveTo>
                      <a:pt x="56" y="1102"/>
                    </a:moveTo>
                    <a:lnTo>
                      <a:pt x="321" y="1125"/>
                    </a:lnTo>
                    <a:lnTo>
                      <a:pt x="321" y="1125"/>
                    </a:lnTo>
                    <a:lnTo>
                      <a:pt x="335" y="1125"/>
                    </a:lnTo>
                    <a:lnTo>
                      <a:pt x="348" y="1121"/>
                    </a:lnTo>
                    <a:lnTo>
                      <a:pt x="358" y="1116"/>
                    </a:lnTo>
                    <a:lnTo>
                      <a:pt x="369" y="1111"/>
                    </a:lnTo>
                    <a:lnTo>
                      <a:pt x="378" y="1102"/>
                    </a:lnTo>
                    <a:lnTo>
                      <a:pt x="383" y="1091"/>
                    </a:lnTo>
                    <a:lnTo>
                      <a:pt x="388" y="1079"/>
                    </a:lnTo>
                    <a:lnTo>
                      <a:pt x="390" y="1067"/>
                    </a:lnTo>
                    <a:lnTo>
                      <a:pt x="404" y="923"/>
                    </a:lnTo>
                    <a:lnTo>
                      <a:pt x="404" y="923"/>
                    </a:lnTo>
                    <a:lnTo>
                      <a:pt x="402" y="909"/>
                    </a:lnTo>
                    <a:lnTo>
                      <a:pt x="400" y="896"/>
                    </a:lnTo>
                    <a:lnTo>
                      <a:pt x="395" y="886"/>
                    </a:lnTo>
                    <a:lnTo>
                      <a:pt x="388" y="875"/>
                    </a:lnTo>
                    <a:lnTo>
                      <a:pt x="379" y="866"/>
                    </a:lnTo>
                    <a:lnTo>
                      <a:pt x="369" y="861"/>
                    </a:lnTo>
                    <a:lnTo>
                      <a:pt x="358" y="856"/>
                    </a:lnTo>
                    <a:lnTo>
                      <a:pt x="346" y="854"/>
                    </a:lnTo>
                    <a:lnTo>
                      <a:pt x="81" y="831"/>
                    </a:lnTo>
                    <a:lnTo>
                      <a:pt x="81" y="831"/>
                    </a:lnTo>
                    <a:lnTo>
                      <a:pt x="67" y="831"/>
                    </a:lnTo>
                    <a:lnTo>
                      <a:pt x="54" y="833"/>
                    </a:lnTo>
                    <a:lnTo>
                      <a:pt x="44" y="838"/>
                    </a:lnTo>
                    <a:lnTo>
                      <a:pt x="33" y="845"/>
                    </a:lnTo>
                    <a:lnTo>
                      <a:pt x="25" y="854"/>
                    </a:lnTo>
                    <a:lnTo>
                      <a:pt x="19" y="865"/>
                    </a:lnTo>
                    <a:lnTo>
                      <a:pt x="14" y="875"/>
                    </a:lnTo>
                    <a:lnTo>
                      <a:pt x="12" y="888"/>
                    </a:lnTo>
                    <a:lnTo>
                      <a:pt x="0" y="1033"/>
                    </a:lnTo>
                    <a:lnTo>
                      <a:pt x="0" y="1033"/>
                    </a:lnTo>
                    <a:lnTo>
                      <a:pt x="0" y="1046"/>
                    </a:lnTo>
                    <a:lnTo>
                      <a:pt x="2" y="1058"/>
                    </a:lnTo>
                    <a:lnTo>
                      <a:pt x="7" y="1069"/>
                    </a:lnTo>
                    <a:lnTo>
                      <a:pt x="14" y="1079"/>
                    </a:lnTo>
                    <a:lnTo>
                      <a:pt x="23" y="1088"/>
                    </a:lnTo>
                    <a:lnTo>
                      <a:pt x="33" y="1095"/>
                    </a:lnTo>
                    <a:lnTo>
                      <a:pt x="44" y="1100"/>
                    </a:lnTo>
                    <a:lnTo>
                      <a:pt x="56" y="1102"/>
                    </a:lnTo>
                    <a:lnTo>
                      <a:pt x="56" y="1102"/>
                    </a:lnTo>
                    <a:close/>
                    <a:moveTo>
                      <a:pt x="343" y="1467"/>
                    </a:moveTo>
                    <a:lnTo>
                      <a:pt x="343" y="1467"/>
                    </a:lnTo>
                    <a:lnTo>
                      <a:pt x="427" y="1369"/>
                    </a:lnTo>
                    <a:lnTo>
                      <a:pt x="457" y="1329"/>
                    </a:lnTo>
                    <a:lnTo>
                      <a:pt x="471" y="1311"/>
                    </a:lnTo>
                    <a:lnTo>
                      <a:pt x="481" y="1292"/>
                    </a:lnTo>
                    <a:lnTo>
                      <a:pt x="492" y="1272"/>
                    </a:lnTo>
                    <a:lnTo>
                      <a:pt x="502" y="1251"/>
                    </a:lnTo>
                    <a:lnTo>
                      <a:pt x="511" y="1228"/>
                    </a:lnTo>
                    <a:lnTo>
                      <a:pt x="520" y="1202"/>
                    </a:lnTo>
                    <a:lnTo>
                      <a:pt x="538" y="1142"/>
                    </a:lnTo>
                    <a:lnTo>
                      <a:pt x="557" y="1065"/>
                    </a:lnTo>
                    <a:lnTo>
                      <a:pt x="557" y="1065"/>
                    </a:lnTo>
                    <a:lnTo>
                      <a:pt x="733" y="1121"/>
                    </a:lnTo>
                    <a:lnTo>
                      <a:pt x="733" y="1121"/>
                    </a:lnTo>
                    <a:lnTo>
                      <a:pt x="752" y="1126"/>
                    </a:lnTo>
                    <a:lnTo>
                      <a:pt x="752" y="1126"/>
                    </a:lnTo>
                    <a:lnTo>
                      <a:pt x="722" y="1214"/>
                    </a:lnTo>
                    <a:lnTo>
                      <a:pt x="697" y="1281"/>
                    </a:lnTo>
                    <a:lnTo>
                      <a:pt x="685" y="1311"/>
                    </a:lnTo>
                    <a:lnTo>
                      <a:pt x="673" y="1337"/>
                    </a:lnTo>
                    <a:lnTo>
                      <a:pt x="659" y="1360"/>
                    </a:lnTo>
                    <a:lnTo>
                      <a:pt x="646" y="1383"/>
                    </a:lnTo>
                    <a:lnTo>
                      <a:pt x="632" y="1404"/>
                    </a:lnTo>
                    <a:lnTo>
                      <a:pt x="617" y="1425"/>
                    </a:lnTo>
                    <a:lnTo>
                      <a:pt x="578" y="1469"/>
                    </a:lnTo>
                    <a:lnTo>
                      <a:pt x="532" y="1520"/>
                    </a:lnTo>
                    <a:lnTo>
                      <a:pt x="473" y="1583"/>
                    </a:lnTo>
                    <a:lnTo>
                      <a:pt x="473" y="1583"/>
                    </a:lnTo>
                    <a:lnTo>
                      <a:pt x="458" y="1596"/>
                    </a:lnTo>
                    <a:lnTo>
                      <a:pt x="441" y="1606"/>
                    </a:lnTo>
                    <a:lnTo>
                      <a:pt x="425" y="1611"/>
                    </a:lnTo>
                    <a:lnTo>
                      <a:pt x="409" y="1611"/>
                    </a:lnTo>
                    <a:lnTo>
                      <a:pt x="392" y="1611"/>
                    </a:lnTo>
                    <a:lnTo>
                      <a:pt x="376" y="1606"/>
                    </a:lnTo>
                    <a:lnTo>
                      <a:pt x="362" y="1599"/>
                    </a:lnTo>
                    <a:lnTo>
                      <a:pt x="350" y="1589"/>
                    </a:lnTo>
                    <a:lnTo>
                      <a:pt x="337" y="1578"/>
                    </a:lnTo>
                    <a:lnTo>
                      <a:pt x="328" y="1564"/>
                    </a:lnTo>
                    <a:lnTo>
                      <a:pt x="323" y="1550"/>
                    </a:lnTo>
                    <a:lnTo>
                      <a:pt x="320" y="1534"/>
                    </a:lnTo>
                    <a:lnTo>
                      <a:pt x="320" y="1518"/>
                    </a:lnTo>
                    <a:lnTo>
                      <a:pt x="323" y="1501"/>
                    </a:lnTo>
                    <a:lnTo>
                      <a:pt x="330" y="1483"/>
                    </a:lnTo>
                    <a:lnTo>
                      <a:pt x="343" y="1467"/>
                    </a:lnTo>
                    <a:lnTo>
                      <a:pt x="343" y="1467"/>
                    </a:lnTo>
                    <a:close/>
                    <a:moveTo>
                      <a:pt x="833" y="4"/>
                    </a:moveTo>
                    <a:lnTo>
                      <a:pt x="833" y="4"/>
                    </a:lnTo>
                    <a:lnTo>
                      <a:pt x="847" y="7"/>
                    </a:lnTo>
                    <a:lnTo>
                      <a:pt x="859" y="13"/>
                    </a:lnTo>
                    <a:lnTo>
                      <a:pt x="871" y="18"/>
                    </a:lnTo>
                    <a:lnTo>
                      <a:pt x="884" y="27"/>
                    </a:lnTo>
                    <a:lnTo>
                      <a:pt x="894" y="34"/>
                    </a:lnTo>
                    <a:lnTo>
                      <a:pt x="903" y="44"/>
                    </a:lnTo>
                    <a:lnTo>
                      <a:pt x="912" y="55"/>
                    </a:lnTo>
                    <a:lnTo>
                      <a:pt x="921" y="65"/>
                    </a:lnTo>
                    <a:lnTo>
                      <a:pt x="926" y="78"/>
                    </a:lnTo>
                    <a:lnTo>
                      <a:pt x="933" y="90"/>
                    </a:lnTo>
                    <a:lnTo>
                      <a:pt x="936" y="102"/>
                    </a:lnTo>
                    <a:lnTo>
                      <a:pt x="940" y="116"/>
                    </a:lnTo>
                    <a:lnTo>
                      <a:pt x="942" y="130"/>
                    </a:lnTo>
                    <a:lnTo>
                      <a:pt x="942" y="144"/>
                    </a:lnTo>
                    <a:lnTo>
                      <a:pt x="940" y="160"/>
                    </a:lnTo>
                    <a:lnTo>
                      <a:pt x="938" y="174"/>
                    </a:lnTo>
                    <a:lnTo>
                      <a:pt x="938" y="174"/>
                    </a:lnTo>
                    <a:lnTo>
                      <a:pt x="935" y="188"/>
                    </a:lnTo>
                    <a:lnTo>
                      <a:pt x="929" y="204"/>
                    </a:lnTo>
                    <a:lnTo>
                      <a:pt x="922" y="218"/>
                    </a:lnTo>
                    <a:lnTo>
                      <a:pt x="915" y="232"/>
                    </a:lnTo>
                    <a:lnTo>
                      <a:pt x="906" y="245"/>
                    </a:lnTo>
                    <a:lnTo>
                      <a:pt x="896" y="259"/>
                    </a:lnTo>
                    <a:lnTo>
                      <a:pt x="885" y="271"/>
                    </a:lnTo>
                    <a:lnTo>
                      <a:pt x="875" y="281"/>
                    </a:lnTo>
                    <a:lnTo>
                      <a:pt x="863" y="292"/>
                    </a:lnTo>
                    <a:lnTo>
                      <a:pt x="850" y="301"/>
                    </a:lnTo>
                    <a:lnTo>
                      <a:pt x="836" y="308"/>
                    </a:lnTo>
                    <a:lnTo>
                      <a:pt x="822" y="313"/>
                    </a:lnTo>
                    <a:lnTo>
                      <a:pt x="810" y="318"/>
                    </a:lnTo>
                    <a:lnTo>
                      <a:pt x="796" y="320"/>
                    </a:lnTo>
                    <a:lnTo>
                      <a:pt x="782" y="320"/>
                    </a:lnTo>
                    <a:lnTo>
                      <a:pt x="768" y="318"/>
                    </a:lnTo>
                    <a:lnTo>
                      <a:pt x="768" y="318"/>
                    </a:lnTo>
                    <a:lnTo>
                      <a:pt x="754" y="315"/>
                    </a:lnTo>
                    <a:lnTo>
                      <a:pt x="741" y="308"/>
                    </a:lnTo>
                    <a:lnTo>
                      <a:pt x="729" y="301"/>
                    </a:lnTo>
                    <a:lnTo>
                      <a:pt x="718" y="292"/>
                    </a:lnTo>
                    <a:lnTo>
                      <a:pt x="708" y="280"/>
                    </a:lnTo>
                    <a:lnTo>
                      <a:pt x="699" y="269"/>
                    </a:lnTo>
                    <a:lnTo>
                      <a:pt x="690" y="255"/>
                    </a:lnTo>
                    <a:lnTo>
                      <a:pt x="683" y="241"/>
                    </a:lnTo>
                    <a:lnTo>
                      <a:pt x="678" y="227"/>
                    </a:lnTo>
                    <a:lnTo>
                      <a:pt x="673" y="211"/>
                    </a:lnTo>
                    <a:lnTo>
                      <a:pt x="669" y="195"/>
                    </a:lnTo>
                    <a:lnTo>
                      <a:pt x="666" y="180"/>
                    </a:lnTo>
                    <a:lnTo>
                      <a:pt x="666" y="164"/>
                    </a:lnTo>
                    <a:lnTo>
                      <a:pt x="666" y="148"/>
                    </a:lnTo>
                    <a:lnTo>
                      <a:pt x="666" y="132"/>
                    </a:lnTo>
                    <a:lnTo>
                      <a:pt x="669" y="116"/>
                    </a:lnTo>
                    <a:lnTo>
                      <a:pt x="669" y="116"/>
                    </a:lnTo>
                    <a:lnTo>
                      <a:pt x="673" y="102"/>
                    </a:lnTo>
                    <a:lnTo>
                      <a:pt x="678" y="88"/>
                    </a:lnTo>
                    <a:lnTo>
                      <a:pt x="683" y="76"/>
                    </a:lnTo>
                    <a:lnTo>
                      <a:pt x="690" y="64"/>
                    </a:lnTo>
                    <a:lnTo>
                      <a:pt x="699" y="53"/>
                    </a:lnTo>
                    <a:lnTo>
                      <a:pt x="708" y="43"/>
                    </a:lnTo>
                    <a:lnTo>
                      <a:pt x="718" y="34"/>
                    </a:lnTo>
                    <a:lnTo>
                      <a:pt x="729" y="25"/>
                    </a:lnTo>
                    <a:lnTo>
                      <a:pt x="741" y="18"/>
                    </a:lnTo>
                    <a:lnTo>
                      <a:pt x="752" y="13"/>
                    </a:lnTo>
                    <a:lnTo>
                      <a:pt x="766" y="7"/>
                    </a:lnTo>
                    <a:lnTo>
                      <a:pt x="778" y="4"/>
                    </a:lnTo>
                    <a:lnTo>
                      <a:pt x="792" y="2"/>
                    </a:lnTo>
                    <a:lnTo>
                      <a:pt x="805" y="0"/>
                    </a:lnTo>
                    <a:lnTo>
                      <a:pt x="819" y="2"/>
                    </a:lnTo>
                    <a:lnTo>
                      <a:pt x="833" y="4"/>
                    </a:lnTo>
                    <a:lnTo>
                      <a:pt x="833" y="4"/>
                    </a:lnTo>
                    <a:close/>
                    <a:moveTo>
                      <a:pt x="817" y="390"/>
                    </a:moveTo>
                    <a:lnTo>
                      <a:pt x="817" y="390"/>
                    </a:lnTo>
                    <a:lnTo>
                      <a:pt x="831" y="396"/>
                    </a:lnTo>
                    <a:lnTo>
                      <a:pt x="848" y="403"/>
                    </a:lnTo>
                    <a:lnTo>
                      <a:pt x="868" y="413"/>
                    </a:lnTo>
                    <a:lnTo>
                      <a:pt x="877" y="420"/>
                    </a:lnTo>
                    <a:lnTo>
                      <a:pt x="885" y="427"/>
                    </a:lnTo>
                    <a:lnTo>
                      <a:pt x="885" y="427"/>
                    </a:lnTo>
                    <a:lnTo>
                      <a:pt x="1000" y="538"/>
                    </a:lnTo>
                    <a:lnTo>
                      <a:pt x="1019" y="556"/>
                    </a:lnTo>
                    <a:lnTo>
                      <a:pt x="1036" y="570"/>
                    </a:lnTo>
                    <a:lnTo>
                      <a:pt x="1052" y="582"/>
                    </a:lnTo>
                    <a:lnTo>
                      <a:pt x="1068" y="591"/>
                    </a:lnTo>
                    <a:lnTo>
                      <a:pt x="1084" y="598"/>
                    </a:lnTo>
                    <a:lnTo>
                      <a:pt x="1101" y="601"/>
                    </a:lnTo>
                    <a:lnTo>
                      <a:pt x="1119" y="605"/>
                    </a:lnTo>
                    <a:lnTo>
                      <a:pt x="1140" y="606"/>
                    </a:lnTo>
                    <a:lnTo>
                      <a:pt x="1193" y="606"/>
                    </a:lnTo>
                    <a:lnTo>
                      <a:pt x="1265" y="603"/>
                    </a:lnTo>
                    <a:lnTo>
                      <a:pt x="1265" y="603"/>
                    </a:lnTo>
                    <a:lnTo>
                      <a:pt x="1279" y="605"/>
                    </a:lnTo>
                    <a:lnTo>
                      <a:pt x="1293" y="608"/>
                    </a:lnTo>
                    <a:lnTo>
                      <a:pt x="1303" y="614"/>
                    </a:lnTo>
                    <a:lnTo>
                      <a:pt x="1312" y="622"/>
                    </a:lnTo>
                    <a:lnTo>
                      <a:pt x="1319" y="633"/>
                    </a:lnTo>
                    <a:lnTo>
                      <a:pt x="1325" y="643"/>
                    </a:lnTo>
                    <a:lnTo>
                      <a:pt x="1326" y="656"/>
                    </a:lnTo>
                    <a:lnTo>
                      <a:pt x="1328" y="668"/>
                    </a:lnTo>
                    <a:lnTo>
                      <a:pt x="1328" y="682"/>
                    </a:lnTo>
                    <a:lnTo>
                      <a:pt x="1326" y="694"/>
                    </a:lnTo>
                    <a:lnTo>
                      <a:pt x="1321" y="705"/>
                    </a:lnTo>
                    <a:lnTo>
                      <a:pt x="1316" y="715"/>
                    </a:lnTo>
                    <a:lnTo>
                      <a:pt x="1309" y="726"/>
                    </a:lnTo>
                    <a:lnTo>
                      <a:pt x="1300" y="733"/>
                    </a:lnTo>
                    <a:lnTo>
                      <a:pt x="1288" y="738"/>
                    </a:lnTo>
                    <a:lnTo>
                      <a:pt x="1275" y="740"/>
                    </a:lnTo>
                    <a:lnTo>
                      <a:pt x="1275" y="740"/>
                    </a:lnTo>
                    <a:lnTo>
                      <a:pt x="1200" y="749"/>
                    </a:lnTo>
                    <a:lnTo>
                      <a:pt x="1140" y="754"/>
                    </a:lnTo>
                    <a:lnTo>
                      <a:pt x="1116" y="754"/>
                    </a:lnTo>
                    <a:lnTo>
                      <a:pt x="1093" y="754"/>
                    </a:lnTo>
                    <a:lnTo>
                      <a:pt x="1072" y="754"/>
                    </a:lnTo>
                    <a:lnTo>
                      <a:pt x="1051" y="751"/>
                    </a:lnTo>
                    <a:lnTo>
                      <a:pt x="1031" y="745"/>
                    </a:lnTo>
                    <a:lnTo>
                      <a:pt x="1012" y="738"/>
                    </a:lnTo>
                    <a:lnTo>
                      <a:pt x="994" y="729"/>
                    </a:lnTo>
                    <a:lnTo>
                      <a:pt x="973" y="719"/>
                    </a:lnTo>
                    <a:lnTo>
                      <a:pt x="952" y="703"/>
                    </a:lnTo>
                    <a:lnTo>
                      <a:pt x="929" y="687"/>
                    </a:lnTo>
                    <a:lnTo>
                      <a:pt x="875" y="642"/>
                    </a:lnTo>
                    <a:lnTo>
                      <a:pt x="840" y="838"/>
                    </a:lnTo>
                    <a:lnTo>
                      <a:pt x="840" y="838"/>
                    </a:lnTo>
                    <a:lnTo>
                      <a:pt x="838" y="851"/>
                    </a:lnTo>
                    <a:lnTo>
                      <a:pt x="841" y="861"/>
                    </a:lnTo>
                    <a:lnTo>
                      <a:pt x="848" y="870"/>
                    </a:lnTo>
                    <a:lnTo>
                      <a:pt x="857" y="877"/>
                    </a:lnTo>
                    <a:lnTo>
                      <a:pt x="857" y="877"/>
                    </a:lnTo>
                    <a:lnTo>
                      <a:pt x="935" y="910"/>
                    </a:lnTo>
                    <a:lnTo>
                      <a:pt x="998" y="940"/>
                    </a:lnTo>
                    <a:lnTo>
                      <a:pt x="1026" y="954"/>
                    </a:lnTo>
                    <a:lnTo>
                      <a:pt x="1051" y="970"/>
                    </a:lnTo>
                    <a:lnTo>
                      <a:pt x="1073" y="986"/>
                    </a:lnTo>
                    <a:lnTo>
                      <a:pt x="1094" y="1005"/>
                    </a:lnTo>
                    <a:lnTo>
                      <a:pt x="1114" y="1026"/>
                    </a:lnTo>
                    <a:lnTo>
                      <a:pt x="1131" y="1051"/>
                    </a:lnTo>
                    <a:lnTo>
                      <a:pt x="1149" y="1079"/>
                    </a:lnTo>
                    <a:lnTo>
                      <a:pt x="1166" y="1112"/>
                    </a:lnTo>
                    <a:lnTo>
                      <a:pt x="1182" y="1149"/>
                    </a:lnTo>
                    <a:lnTo>
                      <a:pt x="1200" y="1193"/>
                    </a:lnTo>
                    <a:lnTo>
                      <a:pt x="1217" y="1242"/>
                    </a:lnTo>
                    <a:lnTo>
                      <a:pt x="1235" y="1299"/>
                    </a:lnTo>
                    <a:lnTo>
                      <a:pt x="1235" y="1299"/>
                    </a:lnTo>
                    <a:lnTo>
                      <a:pt x="1240" y="1318"/>
                    </a:lnTo>
                    <a:lnTo>
                      <a:pt x="1242" y="1336"/>
                    </a:lnTo>
                    <a:lnTo>
                      <a:pt x="1238" y="1351"/>
                    </a:lnTo>
                    <a:lnTo>
                      <a:pt x="1233" y="1365"/>
                    </a:lnTo>
                    <a:lnTo>
                      <a:pt x="1224" y="1379"/>
                    </a:lnTo>
                    <a:lnTo>
                      <a:pt x="1214" y="1390"/>
                    </a:lnTo>
                    <a:lnTo>
                      <a:pt x="1202" y="1401"/>
                    </a:lnTo>
                    <a:lnTo>
                      <a:pt x="1188" y="1408"/>
                    </a:lnTo>
                    <a:lnTo>
                      <a:pt x="1173" y="1413"/>
                    </a:lnTo>
                    <a:lnTo>
                      <a:pt x="1158" y="1416"/>
                    </a:lnTo>
                    <a:lnTo>
                      <a:pt x="1142" y="1416"/>
                    </a:lnTo>
                    <a:lnTo>
                      <a:pt x="1128" y="1413"/>
                    </a:lnTo>
                    <a:lnTo>
                      <a:pt x="1112" y="1408"/>
                    </a:lnTo>
                    <a:lnTo>
                      <a:pt x="1100" y="1399"/>
                    </a:lnTo>
                    <a:lnTo>
                      <a:pt x="1087" y="1386"/>
                    </a:lnTo>
                    <a:lnTo>
                      <a:pt x="1077" y="1371"/>
                    </a:lnTo>
                    <a:lnTo>
                      <a:pt x="1077" y="1371"/>
                    </a:lnTo>
                    <a:lnTo>
                      <a:pt x="1049" y="1316"/>
                    </a:lnTo>
                    <a:lnTo>
                      <a:pt x="1022" y="1269"/>
                    </a:lnTo>
                    <a:lnTo>
                      <a:pt x="998" y="1230"/>
                    </a:lnTo>
                    <a:lnTo>
                      <a:pt x="975" y="1195"/>
                    </a:lnTo>
                    <a:lnTo>
                      <a:pt x="952" y="1167"/>
                    </a:lnTo>
                    <a:lnTo>
                      <a:pt x="928" y="1142"/>
                    </a:lnTo>
                    <a:lnTo>
                      <a:pt x="903" y="1121"/>
                    </a:lnTo>
                    <a:lnTo>
                      <a:pt x="877" y="1104"/>
                    </a:lnTo>
                    <a:lnTo>
                      <a:pt x="847" y="1090"/>
                    </a:lnTo>
                    <a:lnTo>
                      <a:pt x="815" y="1076"/>
                    </a:lnTo>
                    <a:lnTo>
                      <a:pt x="778" y="1061"/>
                    </a:lnTo>
                    <a:lnTo>
                      <a:pt x="738" y="1047"/>
                    </a:lnTo>
                    <a:lnTo>
                      <a:pt x="638" y="1018"/>
                    </a:lnTo>
                    <a:lnTo>
                      <a:pt x="509" y="975"/>
                    </a:lnTo>
                    <a:lnTo>
                      <a:pt x="509" y="975"/>
                    </a:lnTo>
                    <a:lnTo>
                      <a:pt x="494" y="965"/>
                    </a:lnTo>
                    <a:lnTo>
                      <a:pt x="480" y="953"/>
                    </a:lnTo>
                    <a:lnTo>
                      <a:pt x="467" y="940"/>
                    </a:lnTo>
                    <a:lnTo>
                      <a:pt x="458" y="924"/>
                    </a:lnTo>
                    <a:lnTo>
                      <a:pt x="453" y="909"/>
                    </a:lnTo>
                    <a:lnTo>
                      <a:pt x="448" y="893"/>
                    </a:lnTo>
                    <a:lnTo>
                      <a:pt x="446" y="874"/>
                    </a:lnTo>
                    <a:lnTo>
                      <a:pt x="444" y="856"/>
                    </a:lnTo>
                    <a:lnTo>
                      <a:pt x="506" y="517"/>
                    </a:lnTo>
                    <a:lnTo>
                      <a:pt x="506" y="517"/>
                    </a:lnTo>
                    <a:lnTo>
                      <a:pt x="458" y="533"/>
                    </a:lnTo>
                    <a:lnTo>
                      <a:pt x="423" y="545"/>
                    </a:lnTo>
                    <a:lnTo>
                      <a:pt x="409" y="552"/>
                    </a:lnTo>
                    <a:lnTo>
                      <a:pt x="399" y="561"/>
                    </a:lnTo>
                    <a:lnTo>
                      <a:pt x="388" y="570"/>
                    </a:lnTo>
                    <a:lnTo>
                      <a:pt x="381" y="578"/>
                    </a:lnTo>
                    <a:lnTo>
                      <a:pt x="374" y="591"/>
                    </a:lnTo>
                    <a:lnTo>
                      <a:pt x="369" y="605"/>
                    </a:lnTo>
                    <a:lnTo>
                      <a:pt x="365" y="621"/>
                    </a:lnTo>
                    <a:lnTo>
                      <a:pt x="360" y="638"/>
                    </a:lnTo>
                    <a:lnTo>
                      <a:pt x="351" y="686"/>
                    </a:lnTo>
                    <a:lnTo>
                      <a:pt x="341" y="747"/>
                    </a:lnTo>
                    <a:lnTo>
                      <a:pt x="341" y="747"/>
                    </a:lnTo>
                    <a:lnTo>
                      <a:pt x="337" y="759"/>
                    </a:lnTo>
                    <a:lnTo>
                      <a:pt x="332" y="770"/>
                    </a:lnTo>
                    <a:lnTo>
                      <a:pt x="323" y="779"/>
                    </a:lnTo>
                    <a:lnTo>
                      <a:pt x="314" y="786"/>
                    </a:lnTo>
                    <a:lnTo>
                      <a:pt x="302" y="791"/>
                    </a:lnTo>
                    <a:lnTo>
                      <a:pt x="290" y="794"/>
                    </a:lnTo>
                    <a:lnTo>
                      <a:pt x="278" y="796"/>
                    </a:lnTo>
                    <a:lnTo>
                      <a:pt x="265" y="794"/>
                    </a:lnTo>
                    <a:lnTo>
                      <a:pt x="253" y="793"/>
                    </a:lnTo>
                    <a:lnTo>
                      <a:pt x="241" y="787"/>
                    </a:lnTo>
                    <a:lnTo>
                      <a:pt x="230" y="782"/>
                    </a:lnTo>
                    <a:lnTo>
                      <a:pt x="221" y="773"/>
                    </a:lnTo>
                    <a:lnTo>
                      <a:pt x="213" y="763"/>
                    </a:lnTo>
                    <a:lnTo>
                      <a:pt x="207" y="752"/>
                    </a:lnTo>
                    <a:lnTo>
                      <a:pt x="204" y="738"/>
                    </a:lnTo>
                    <a:lnTo>
                      <a:pt x="204" y="722"/>
                    </a:lnTo>
                    <a:lnTo>
                      <a:pt x="204" y="722"/>
                    </a:lnTo>
                    <a:lnTo>
                      <a:pt x="209" y="673"/>
                    </a:lnTo>
                    <a:lnTo>
                      <a:pt x="216" y="629"/>
                    </a:lnTo>
                    <a:lnTo>
                      <a:pt x="223" y="591"/>
                    </a:lnTo>
                    <a:lnTo>
                      <a:pt x="232" y="557"/>
                    </a:lnTo>
                    <a:lnTo>
                      <a:pt x="241" y="527"/>
                    </a:lnTo>
                    <a:lnTo>
                      <a:pt x="253" y="501"/>
                    </a:lnTo>
                    <a:lnTo>
                      <a:pt x="267" y="478"/>
                    </a:lnTo>
                    <a:lnTo>
                      <a:pt x="283" y="459"/>
                    </a:lnTo>
                    <a:lnTo>
                      <a:pt x="302" y="440"/>
                    </a:lnTo>
                    <a:lnTo>
                      <a:pt x="325" y="424"/>
                    </a:lnTo>
                    <a:lnTo>
                      <a:pt x="351" y="408"/>
                    </a:lnTo>
                    <a:lnTo>
                      <a:pt x="381" y="394"/>
                    </a:lnTo>
                    <a:lnTo>
                      <a:pt x="415" y="378"/>
                    </a:lnTo>
                    <a:lnTo>
                      <a:pt x="451" y="364"/>
                    </a:lnTo>
                    <a:lnTo>
                      <a:pt x="543" y="329"/>
                    </a:lnTo>
                    <a:lnTo>
                      <a:pt x="543" y="329"/>
                    </a:lnTo>
                    <a:lnTo>
                      <a:pt x="559" y="325"/>
                    </a:lnTo>
                    <a:lnTo>
                      <a:pt x="578" y="325"/>
                    </a:lnTo>
                    <a:lnTo>
                      <a:pt x="599" y="327"/>
                    </a:lnTo>
                    <a:lnTo>
                      <a:pt x="620" y="331"/>
                    </a:lnTo>
                    <a:lnTo>
                      <a:pt x="660" y="339"/>
                    </a:lnTo>
                    <a:lnTo>
                      <a:pt x="687" y="348"/>
                    </a:lnTo>
                    <a:lnTo>
                      <a:pt x="768" y="491"/>
                    </a:lnTo>
                    <a:lnTo>
                      <a:pt x="817" y="390"/>
                    </a:lnTo>
                    <a:lnTo>
                      <a:pt x="817" y="39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4922672" y="4806343"/>
                <a:ext cx="786390" cy="786390"/>
              </a:xfrm>
              <a:prstGeom prst="ellipse">
                <a:avLst/>
              </a:prstGeom>
              <a:noFill/>
              <a:ln cap="flat" cmpd="sng" w="12700">
                <a:solidFill>
                  <a:srgbClr val="F2F2F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678" name="Google Shape;678;p31"/>
            <p:cNvGrpSpPr/>
            <p:nvPr/>
          </p:nvGrpSpPr>
          <p:grpSpPr>
            <a:xfrm>
              <a:off x="7031933" y="3216937"/>
              <a:ext cx="1033388" cy="1033386"/>
              <a:chOff x="7149409" y="3432991"/>
              <a:chExt cx="904915" cy="904915"/>
            </a:xfrm>
          </p:grpSpPr>
          <p:sp>
            <p:nvSpPr>
              <p:cNvPr id="679" name="Google Shape;679;p31"/>
              <p:cNvSpPr/>
              <p:nvPr/>
            </p:nvSpPr>
            <p:spPr>
              <a:xfrm>
                <a:off x="7149409" y="3432991"/>
                <a:ext cx="904915" cy="904915"/>
              </a:xfrm>
              <a:prstGeom prst="ellipse">
                <a:avLst/>
              </a:prstGeom>
              <a:solidFill>
                <a:schemeClr val="accent6"/>
              </a:solidFill>
              <a:ln cap="flat" cmpd="sng" w="15875">
                <a:solidFill>
                  <a:srgbClr val="EBEBEB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7378804" y="3700220"/>
                <a:ext cx="446124" cy="370456"/>
              </a:xfrm>
              <a:custGeom>
                <a:rect b="b" l="l" r="r" t="t"/>
                <a:pathLst>
                  <a:path extrusionOk="0" h="1410" w="1697">
                    <a:moveTo>
                      <a:pt x="1105" y="420"/>
                    </a:moveTo>
                    <a:lnTo>
                      <a:pt x="1105" y="420"/>
                    </a:lnTo>
                    <a:lnTo>
                      <a:pt x="1258" y="558"/>
                    </a:lnTo>
                    <a:lnTo>
                      <a:pt x="1333" y="627"/>
                    </a:lnTo>
                    <a:lnTo>
                      <a:pt x="1409" y="699"/>
                    </a:lnTo>
                    <a:lnTo>
                      <a:pt x="1409" y="699"/>
                    </a:lnTo>
                    <a:lnTo>
                      <a:pt x="1419" y="706"/>
                    </a:lnTo>
                    <a:lnTo>
                      <a:pt x="1430" y="715"/>
                    </a:lnTo>
                    <a:lnTo>
                      <a:pt x="1486" y="766"/>
                    </a:lnTo>
                    <a:lnTo>
                      <a:pt x="1518" y="799"/>
                    </a:lnTo>
                    <a:lnTo>
                      <a:pt x="1518" y="799"/>
                    </a:lnTo>
                    <a:lnTo>
                      <a:pt x="1532" y="815"/>
                    </a:lnTo>
                    <a:lnTo>
                      <a:pt x="1542" y="831"/>
                    </a:lnTo>
                    <a:lnTo>
                      <a:pt x="1551" y="847"/>
                    </a:lnTo>
                    <a:lnTo>
                      <a:pt x="1556" y="864"/>
                    </a:lnTo>
                    <a:lnTo>
                      <a:pt x="1562" y="880"/>
                    </a:lnTo>
                    <a:lnTo>
                      <a:pt x="1562" y="898"/>
                    </a:lnTo>
                    <a:lnTo>
                      <a:pt x="1562" y="913"/>
                    </a:lnTo>
                    <a:lnTo>
                      <a:pt x="1560" y="931"/>
                    </a:lnTo>
                    <a:lnTo>
                      <a:pt x="1556" y="947"/>
                    </a:lnTo>
                    <a:lnTo>
                      <a:pt x="1549" y="963"/>
                    </a:lnTo>
                    <a:lnTo>
                      <a:pt x="1542" y="977"/>
                    </a:lnTo>
                    <a:lnTo>
                      <a:pt x="1534" y="991"/>
                    </a:lnTo>
                    <a:lnTo>
                      <a:pt x="1521" y="1003"/>
                    </a:lnTo>
                    <a:lnTo>
                      <a:pt x="1509" y="1013"/>
                    </a:lnTo>
                    <a:lnTo>
                      <a:pt x="1497" y="1022"/>
                    </a:lnTo>
                    <a:lnTo>
                      <a:pt x="1481" y="1029"/>
                    </a:lnTo>
                    <a:lnTo>
                      <a:pt x="1481" y="1029"/>
                    </a:lnTo>
                    <a:lnTo>
                      <a:pt x="1486" y="1047"/>
                    </a:lnTo>
                    <a:lnTo>
                      <a:pt x="1490" y="1064"/>
                    </a:lnTo>
                    <a:lnTo>
                      <a:pt x="1490" y="1080"/>
                    </a:lnTo>
                    <a:lnTo>
                      <a:pt x="1488" y="1096"/>
                    </a:lnTo>
                    <a:lnTo>
                      <a:pt x="1484" y="1112"/>
                    </a:lnTo>
                    <a:lnTo>
                      <a:pt x="1479" y="1126"/>
                    </a:lnTo>
                    <a:lnTo>
                      <a:pt x="1472" y="1140"/>
                    </a:lnTo>
                    <a:lnTo>
                      <a:pt x="1463" y="1152"/>
                    </a:lnTo>
                    <a:lnTo>
                      <a:pt x="1453" y="1163"/>
                    </a:lnTo>
                    <a:lnTo>
                      <a:pt x="1442" y="1173"/>
                    </a:lnTo>
                    <a:lnTo>
                      <a:pt x="1428" y="1182"/>
                    </a:lnTo>
                    <a:lnTo>
                      <a:pt x="1414" y="1191"/>
                    </a:lnTo>
                    <a:lnTo>
                      <a:pt x="1400" y="1196"/>
                    </a:lnTo>
                    <a:lnTo>
                      <a:pt x="1384" y="1200"/>
                    </a:lnTo>
                    <a:lnTo>
                      <a:pt x="1368" y="1201"/>
                    </a:lnTo>
                    <a:lnTo>
                      <a:pt x="1351" y="1201"/>
                    </a:lnTo>
                    <a:lnTo>
                      <a:pt x="1351" y="1201"/>
                    </a:lnTo>
                    <a:lnTo>
                      <a:pt x="1349" y="1215"/>
                    </a:lnTo>
                    <a:lnTo>
                      <a:pt x="1346" y="1230"/>
                    </a:lnTo>
                    <a:lnTo>
                      <a:pt x="1340" y="1242"/>
                    </a:lnTo>
                    <a:lnTo>
                      <a:pt x="1333" y="1254"/>
                    </a:lnTo>
                    <a:lnTo>
                      <a:pt x="1326" y="1265"/>
                    </a:lnTo>
                    <a:lnTo>
                      <a:pt x="1318" y="1273"/>
                    </a:lnTo>
                    <a:lnTo>
                      <a:pt x="1307" y="1284"/>
                    </a:lnTo>
                    <a:lnTo>
                      <a:pt x="1296" y="1291"/>
                    </a:lnTo>
                    <a:lnTo>
                      <a:pt x="1286" y="1298"/>
                    </a:lnTo>
                    <a:lnTo>
                      <a:pt x="1274" y="1303"/>
                    </a:lnTo>
                    <a:lnTo>
                      <a:pt x="1261" y="1309"/>
                    </a:lnTo>
                    <a:lnTo>
                      <a:pt x="1249" y="1312"/>
                    </a:lnTo>
                    <a:lnTo>
                      <a:pt x="1235" y="1314"/>
                    </a:lnTo>
                    <a:lnTo>
                      <a:pt x="1221" y="1314"/>
                    </a:lnTo>
                    <a:lnTo>
                      <a:pt x="1207" y="1312"/>
                    </a:lnTo>
                    <a:lnTo>
                      <a:pt x="1193" y="1310"/>
                    </a:lnTo>
                    <a:lnTo>
                      <a:pt x="1193" y="1310"/>
                    </a:lnTo>
                    <a:lnTo>
                      <a:pt x="1188" y="1326"/>
                    </a:lnTo>
                    <a:lnTo>
                      <a:pt x="1180" y="1342"/>
                    </a:lnTo>
                    <a:lnTo>
                      <a:pt x="1172" y="1356"/>
                    </a:lnTo>
                    <a:lnTo>
                      <a:pt x="1161" y="1368"/>
                    </a:lnTo>
                    <a:lnTo>
                      <a:pt x="1149" y="1381"/>
                    </a:lnTo>
                    <a:lnTo>
                      <a:pt x="1137" y="1389"/>
                    </a:lnTo>
                    <a:lnTo>
                      <a:pt x="1123" y="1396"/>
                    </a:lnTo>
                    <a:lnTo>
                      <a:pt x="1107" y="1403"/>
                    </a:lnTo>
                    <a:lnTo>
                      <a:pt x="1091" y="1407"/>
                    </a:lnTo>
                    <a:lnTo>
                      <a:pt x="1075" y="1410"/>
                    </a:lnTo>
                    <a:lnTo>
                      <a:pt x="1058" y="1410"/>
                    </a:lnTo>
                    <a:lnTo>
                      <a:pt x="1040" y="1409"/>
                    </a:lnTo>
                    <a:lnTo>
                      <a:pt x="1022" y="1407"/>
                    </a:lnTo>
                    <a:lnTo>
                      <a:pt x="1005" y="1402"/>
                    </a:lnTo>
                    <a:lnTo>
                      <a:pt x="989" y="1395"/>
                    </a:lnTo>
                    <a:lnTo>
                      <a:pt x="971" y="1386"/>
                    </a:lnTo>
                    <a:lnTo>
                      <a:pt x="959" y="1377"/>
                    </a:lnTo>
                    <a:lnTo>
                      <a:pt x="959" y="1377"/>
                    </a:lnTo>
                    <a:lnTo>
                      <a:pt x="971" y="1360"/>
                    </a:lnTo>
                    <a:lnTo>
                      <a:pt x="980" y="1340"/>
                    </a:lnTo>
                    <a:lnTo>
                      <a:pt x="987" y="1321"/>
                    </a:lnTo>
                    <a:lnTo>
                      <a:pt x="993" y="1300"/>
                    </a:lnTo>
                    <a:lnTo>
                      <a:pt x="993" y="1300"/>
                    </a:lnTo>
                    <a:lnTo>
                      <a:pt x="1010" y="1310"/>
                    </a:lnTo>
                    <a:lnTo>
                      <a:pt x="1028" y="1319"/>
                    </a:lnTo>
                    <a:lnTo>
                      <a:pt x="1036" y="1323"/>
                    </a:lnTo>
                    <a:lnTo>
                      <a:pt x="1045" y="1324"/>
                    </a:lnTo>
                    <a:lnTo>
                      <a:pt x="1054" y="1326"/>
                    </a:lnTo>
                    <a:lnTo>
                      <a:pt x="1065" y="1326"/>
                    </a:lnTo>
                    <a:lnTo>
                      <a:pt x="1065" y="1326"/>
                    </a:lnTo>
                    <a:lnTo>
                      <a:pt x="1080" y="1323"/>
                    </a:lnTo>
                    <a:lnTo>
                      <a:pt x="1093" y="1317"/>
                    </a:lnTo>
                    <a:lnTo>
                      <a:pt x="1098" y="1312"/>
                    </a:lnTo>
                    <a:lnTo>
                      <a:pt x="1103" y="1307"/>
                    </a:lnTo>
                    <a:lnTo>
                      <a:pt x="1107" y="1302"/>
                    </a:lnTo>
                    <a:lnTo>
                      <a:pt x="1110" y="1295"/>
                    </a:lnTo>
                    <a:lnTo>
                      <a:pt x="1110" y="1295"/>
                    </a:lnTo>
                    <a:lnTo>
                      <a:pt x="1112" y="1280"/>
                    </a:lnTo>
                    <a:lnTo>
                      <a:pt x="1108" y="1263"/>
                    </a:lnTo>
                    <a:lnTo>
                      <a:pt x="1000" y="1175"/>
                    </a:lnTo>
                    <a:lnTo>
                      <a:pt x="1000" y="1175"/>
                    </a:lnTo>
                    <a:lnTo>
                      <a:pt x="994" y="1170"/>
                    </a:lnTo>
                    <a:lnTo>
                      <a:pt x="989" y="1163"/>
                    </a:lnTo>
                    <a:lnTo>
                      <a:pt x="985" y="1156"/>
                    </a:lnTo>
                    <a:lnTo>
                      <a:pt x="984" y="1147"/>
                    </a:lnTo>
                    <a:lnTo>
                      <a:pt x="984" y="1140"/>
                    </a:lnTo>
                    <a:lnTo>
                      <a:pt x="985" y="1131"/>
                    </a:lnTo>
                    <a:lnTo>
                      <a:pt x="989" y="1124"/>
                    </a:lnTo>
                    <a:lnTo>
                      <a:pt x="993" y="1117"/>
                    </a:lnTo>
                    <a:lnTo>
                      <a:pt x="993" y="1117"/>
                    </a:lnTo>
                    <a:lnTo>
                      <a:pt x="1000" y="1110"/>
                    </a:lnTo>
                    <a:lnTo>
                      <a:pt x="1007" y="1107"/>
                    </a:lnTo>
                    <a:lnTo>
                      <a:pt x="1014" y="1103"/>
                    </a:lnTo>
                    <a:lnTo>
                      <a:pt x="1021" y="1101"/>
                    </a:lnTo>
                    <a:lnTo>
                      <a:pt x="1029" y="1101"/>
                    </a:lnTo>
                    <a:lnTo>
                      <a:pt x="1036" y="1103"/>
                    </a:lnTo>
                    <a:lnTo>
                      <a:pt x="1045" y="1105"/>
                    </a:lnTo>
                    <a:lnTo>
                      <a:pt x="1052" y="1110"/>
                    </a:lnTo>
                    <a:lnTo>
                      <a:pt x="1172" y="1205"/>
                    </a:lnTo>
                    <a:lnTo>
                      <a:pt x="1172" y="1205"/>
                    </a:lnTo>
                    <a:lnTo>
                      <a:pt x="1182" y="1214"/>
                    </a:lnTo>
                    <a:lnTo>
                      <a:pt x="1193" y="1221"/>
                    </a:lnTo>
                    <a:lnTo>
                      <a:pt x="1205" y="1226"/>
                    </a:lnTo>
                    <a:lnTo>
                      <a:pt x="1216" y="1228"/>
                    </a:lnTo>
                    <a:lnTo>
                      <a:pt x="1224" y="1230"/>
                    </a:lnTo>
                    <a:lnTo>
                      <a:pt x="1235" y="1228"/>
                    </a:lnTo>
                    <a:lnTo>
                      <a:pt x="1245" y="1224"/>
                    </a:lnTo>
                    <a:lnTo>
                      <a:pt x="1254" y="1219"/>
                    </a:lnTo>
                    <a:lnTo>
                      <a:pt x="1254" y="1219"/>
                    </a:lnTo>
                    <a:lnTo>
                      <a:pt x="1261" y="1210"/>
                    </a:lnTo>
                    <a:lnTo>
                      <a:pt x="1267" y="1201"/>
                    </a:lnTo>
                    <a:lnTo>
                      <a:pt x="1267" y="1201"/>
                    </a:lnTo>
                    <a:lnTo>
                      <a:pt x="1268" y="1191"/>
                    </a:lnTo>
                    <a:lnTo>
                      <a:pt x="1270" y="1180"/>
                    </a:lnTo>
                    <a:lnTo>
                      <a:pt x="1270" y="1175"/>
                    </a:lnTo>
                    <a:lnTo>
                      <a:pt x="1268" y="1170"/>
                    </a:lnTo>
                    <a:lnTo>
                      <a:pt x="1265" y="1166"/>
                    </a:lnTo>
                    <a:lnTo>
                      <a:pt x="1261" y="1161"/>
                    </a:lnTo>
                    <a:lnTo>
                      <a:pt x="1119" y="1050"/>
                    </a:lnTo>
                    <a:lnTo>
                      <a:pt x="1119" y="1050"/>
                    </a:lnTo>
                    <a:lnTo>
                      <a:pt x="1114" y="1045"/>
                    </a:lnTo>
                    <a:lnTo>
                      <a:pt x="1108" y="1038"/>
                    </a:lnTo>
                    <a:lnTo>
                      <a:pt x="1105" y="1031"/>
                    </a:lnTo>
                    <a:lnTo>
                      <a:pt x="1103" y="1022"/>
                    </a:lnTo>
                    <a:lnTo>
                      <a:pt x="1103" y="1015"/>
                    </a:lnTo>
                    <a:lnTo>
                      <a:pt x="1105" y="1006"/>
                    </a:lnTo>
                    <a:lnTo>
                      <a:pt x="1108" y="999"/>
                    </a:lnTo>
                    <a:lnTo>
                      <a:pt x="1112" y="992"/>
                    </a:lnTo>
                    <a:lnTo>
                      <a:pt x="1112" y="992"/>
                    </a:lnTo>
                    <a:lnTo>
                      <a:pt x="1119" y="985"/>
                    </a:lnTo>
                    <a:lnTo>
                      <a:pt x="1126" y="982"/>
                    </a:lnTo>
                    <a:lnTo>
                      <a:pt x="1133" y="978"/>
                    </a:lnTo>
                    <a:lnTo>
                      <a:pt x="1140" y="977"/>
                    </a:lnTo>
                    <a:lnTo>
                      <a:pt x="1149" y="977"/>
                    </a:lnTo>
                    <a:lnTo>
                      <a:pt x="1156" y="977"/>
                    </a:lnTo>
                    <a:lnTo>
                      <a:pt x="1165" y="980"/>
                    </a:lnTo>
                    <a:lnTo>
                      <a:pt x="1172" y="985"/>
                    </a:lnTo>
                    <a:lnTo>
                      <a:pt x="1319" y="1101"/>
                    </a:lnTo>
                    <a:lnTo>
                      <a:pt x="1319" y="1101"/>
                    </a:lnTo>
                    <a:lnTo>
                      <a:pt x="1323" y="1103"/>
                    </a:lnTo>
                    <a:lnTo>
                      <a:pt x="1323" y="1103"/>
                    </a:lnTo>
                    <a:lnTo>
                      <a:pt x="1332" y="1110"/>
                    </a:lnTo>
                    <a:lnTo>
                      <a:pt x="1342" y="1115"/>
                    </a:lnTo>
                    <a:lnTo>
                      <a:pt x="1353" y="1117"/>
                    </a:lnTo>
                    <a:lnTo>
                      <a:pt x="1361" y="1119"/>
                    </a:lnTo>
                    <a:lnTo>
                      <a:pt x="1372" y="1117"/>
                    </a:lnTo>
                    <a:lnTo>
                      <a:pt x="1381" y="1114"/>
                    </a:lnTo>
                    <a:lnTo>
                      <a:pt x="1388" y="1108"/>
                    </a:lnTo>
                    <a:lnTo>
                      <a:pt x="1395" y="1103"/>
                    </a:lnTo>
                    <a:lnTo>
                      <a:pt x="1400" y="1094"/>
                    </a:lnTo>
                    <a:lnTo>
                      <a:pt x="1404" y="1085"/>
                    </a:lnTo>
                    <a:lnTo>
                      <a:pt x="1405" y="1077"/>
                    </a:lnTo>
                    <a:lnTo>
                      <a:pt x="1404" y="1066"/>
                    </a:lnTo>
                    <a:lnTo>
                      <a:pt x="1400" y="1056"/>
                    </a:lnTo>
                    <a:lnTo>
                      <a:pt x="1395" y="1043"/>
                    </a:lnTo>
                    <a:lnTo>
                      <a:pt x="1384" y="1033"/>
                    </a:lnTo>
                    <a:lnTo>
                      <a:pt x="1372" y="1020"/>
                    </a:lnTo>
                    <a:lnTo>
                      <a:pt x="1216" y="903"/>
                    </a:lnTo>
                    <a:lnTo>
                      <a:pt x="1216" y="903"/>
                    </a:lnTo>
                    <a:lnTo>
                      <a:pt x="1209" y="898"/>
                    </a:lnTo>
                    <a:lnTo>
                      <a:pt x="1205" y="890"/>
                    </a:lnTo>
                    <a:lnTo>
                      <a:pt x="1202" y="883"/>
                    </a:lnTo>
                    <a:lnTo>
                      <a:pt x="1200" y="875"/>
                    </a:lnTo>
                    <a:lnTo>
                      <a:pt x="1200" y="868"/>
                    </a:lnTo>
                    <a:lnTo>
                      <a:pt x="1200" y="859"/>
                    </a:lnTo>
                    <a:lnTo>
                      <a:pt x="1203" y="852"/>
                    </a:lnTo>
                    <a:lnTo>
                      <a:pt x="1207" y="845"/>
                    </a:lnTo>
                    <a:lnTo>
                      <a:pt x="1207" y="845"/>
                    </a:lnTo>
                    <a:lnTo>
                      <a:pt x="1214" y="838"/>
                    </a:lnTo>
                    <a:lnTo>
                      <a:pt x="1219" y="832"/>
                    </a:lnTo>
                    <a:lnTo>
                      <a:pt x="1228" y="829"/>
                    </a:lnTo>
                    <a:lnTo>
                      <a:pt x="1235" y="827"/>
                    </a:lnTo>
                    <a:lnTo>
                      <a:pt x="1244" y="827"/>
                    </a:lnTo>
                    <a:lnTo>
                      <a:pt x="1251" y="829"/>
                    </a:lnTo>
                    <a:lnTo>
                      <a:pt x="1260" y="831"/>
                    </a:lnTo>
                    <a:lnTo>
                      <a:pt x="1267" y="836"/>
                    </a:lnTo>
                    <a:lnTo>
                      <a:pt x="1421" y="952"/>
                    </a:lnTo>
                    <a:lnTo>
                      <a:pt x="1421" y="952"/>
                    </a:lnTo>
                    <a:lnTo>
                      <a:pt x="1428" y="955"/>
                    </a:lnTo>
                    <a:lnTo>
                      <a:pt x="1433" y="955"/>
                    </a:lnTo>
                    <a:lnTo>
                      <a:pt x="1441" y="955"/>
                    </a:lnTo>
                    <a:lnTo>
                      <a:pt x="1446" y="954"/>
                    </a:lnTo>
                    <a:lnTo>
                      <a:pt x="1453" y="950"/>
                    </a:lnTo>
                    <a:lnTo>
                      <a:pt x="1458" y="947"/>
                    </a:lnTo>
                    <a:lnTo>
                      <a:pt x="1469" y="936"/>
                    </a:lnTo>
                    <a:lnTo>
                      <a:pt x="1469" y="936"/>
                    </a:lnTo>
                    <a:lnTo>
                      <a:pt x="1474" y="927"/>
                    </a:lnTo>
                    <a:lnTo>
                      <a:pt x="1477" y="917"/>
                    </a:lnTo>
                    <a:lnTo>
                      <a:pt x="1479" y="908"/>
                    </a:lnTo>
                    <a:lnTo>
                      <a:pt x="1479" y="898"/>
                    </a:lnTo>
                    <a:lnTo>
                      <a:pt x="1476" y="887"/>
                    </a:lnTo>
                    <a:lnTo>
                      <a:pt x="1472" y="876"/>
                    </a:lnTo>
                    <a:lnTo>
                      <a:pt x="1467" y="868"/>
                    </a:lnTo>
                    <a:lnTo>
                      <a:pt x="1458" y="859"/>
                    </a:lnTo>
                    <a:lnTo>
                      <a:pt x="1426" y="825"/>
                    </a:lnTo>
                    <a:lnTo>
                      <a:pt x="1012" y="448"/>
                    </a:lnTo>
                    <a:lnTo>
                      <a:pt x="1012" y="448"/>
                    </a:lnTo>
                    <a:lnTo>
                      <a:pt x="1008" y="444"/>
                    </a:lnTo>
                    <a:lnTo>
                      <a:pt x="1008" y="441"/>
                    </a:lnTo>
                    <a:lnTo>
                      <a:pt x="1007" y="437"/>
                    </a:lnTo>
                    <a:lnTo>
                      <a:pt x="1008" y="432"/>
                    </a:lnTo>
                    <a:lnTo>
                      <a:pt x="1010" y="428"/>
                    </a:lnTo>
                    <a:lnTo>
                      <a:pt x="1014" y="427"/>
                    </a:lnTo>
                    <a:lnTo>
                      <a:pt x="1017" y="425"/>
                    </a:lnTo>
                    <a:lnTo>
                      <a:pt x="1022" y="425"/>
                    </a:lnTo>
                    <a:lnTo>
                      <a:pt x="1022" y="425"/>
                    </a:lnTo>
                    <a:lnTo>
                      <a:pt x="1042" y="425"/>
                    </a:lnTo>
                    <a:lnTo>
                      <a:pt x="1061" y="423"/>
                    </a:lnTo>
                    <a:lnTo>
                      <a:pt x="1079" y="421"/>
                    </a:lnTo>
                    <a:lnTo>
                      <a:pt x="1098" y="420"/>
                    </a:lnTo>
                    <a:lnTo>
                      <a:pt x="1098" y="420"/>
                    </a:lnTo>
                    <a:lnTo>
                      <a:pt x="1105" y="420"/>
                    </a:lnTo>
                    <a:lnTo>
                      <a:pt x="1105" y="420"/>
                    </a:lnTo>
                    <a:close/>
                    <a:moveTo>
                      <a:pt x="190" y="771"/>
                    </a:moveTo>
                    <a:lnTo>
                      <a:pt x="190" y="771"/>
                    </a:lnTo>
                    <a:lnTo>
                      <a:pt x="176" y="748"/>
                    </a:lnTo>
                    <a:lnTo>
                      <a:pt x="165" y="725"/>
                    </a:lnTo>
                    <a:lnTo>
                      <a:pt x="156" y="701"/>
                    </a:lnTo>
                    <a:lnTo>
                      <a:pt x="149" y="674"/>
                    </a:lnTo>
                    <a:lnTo>
                      <a:pt x="142" y="648"/>
                    </a:lnTo>
                    <a:lnTo>
                      <a:pt x="139" y="622"/>
                    </a:lnTo>
                    <a:lnTo>
                      <a:pt x="132" y="565"/>
                    </a:lnTo>
                    <a:lnTo>
                      <a:pt x="79" y="516"/>
                    </a:lnTo>
                    <a:lnTo>
                      <a:pt x="79" y="516"/>
                    </a:lnTo>
                    <a:lnTo>
                      <a:pt x="49" y="485"/>
                    </a:lnTo>
                    <a:lnTo>
                      <a:pt x="35" y="469"/>
                    </a:lnTo>
                    <a:lnTo>
                      <a:pt x="24" y="453"/>
                    </a:lnTo>
                    <a:lnTo>
                      <a:pt x="14" y="437"/>
                    </a:lnTo>
                    <a:lnTo>
                      <a:pt x="7" y="418"/>
                    </a:lnTo>
                    <a:lnTo>
                      <a:pt x="2" y="399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2" y="363"/>
                    </a:lnTo>
                    <a:lnTo>
                      <a:pt x="3" y="351"/>
                    </a:lnTo>
                    <a:lnTo>
                      <a:pt x="5" y="339"/>
                    </a:lnTo>
                    <a:lnTo>
                      <a:pt x="10" y="328"/>
                    </a:lnTo>
                    <a:lnTo>
                      <a:pt x="16" y="316"/>
                    </a:lnTo>
                    <a:lnTo>
                      <a:pt x="21" y="305"/>
                    </a:lnTo>
                    <a:lnTo>
                      <a:pt x="28" y="295"/>
                    </a:lnTo>
                    <a:lnTo>
                      <a:pt x="37" y="284"/>
                    </a:lnTo>
                    <a:lnTo>
                      <a:pt x="256" y="47"/>
                    </a:lnTo>
                    <a:lnTo>
                      <a:pt x="256" y="47"/>
                    </a:lnTo>
                    <a:lnTo>
                      <a:pt x="265" y="37"/>
                    </a:lnTo>
                    <a:lnTo>
                      <a:pt x="276" y="30"/>
                    </a:lnTo>
                    <a:lnTo>
                      <a:pt x="286" y="23"/>
                    </a:lnTo>
                    <a:lnTo>
                      <a:pt x="299" y="16"/>
                    </a:lnTo>
                    <a:lnTo>
                      <a:pt x="309" y="10"/>
                    </a:lnTo>
                    <a:lnTo>
                      <a:pt x="321" y="7"/>
                    </a:lnTo>
                    <a:lnTo>
                      <a:pt x="334" y="3"/>
                    </a:lnTo>
                    <a:lnTo>
                      <a:pt x="346" y="2"/>
                    </a:lnTo>
                    <a:lnTo>
                      <a:pt x="358" y="2"/>
                    </a:lnTo>
                    <a:lnTo>
                      <a:pt x="371" y="2"/>
                    </a:lnTo>
                    <a:lnTo>
                      <a:pt x="383" y="3"/>
                    </a:lnTo>
                    <a:lnTo>
                      <a:pt x="395" y="7"/>
                    </a:lnTo>
                    <a:lnTo>
                      <a:pt x="407" y="10"/>
                    </a:lnTo>
                    <a:lnTo>
                      <a:pt x="420" y="16"/>
                    </a:lnTo>
                    <a:lnTo>
                      <a:pt x="430" y="23"/>
                    </a:lnTo>
                    <a:lnTo>
                      <a:pt x="441" y="30"/>
                    </a:lnTo>
                    <a:lnTo>
                      <a:pt x="441" y="30"/>
                    </a:lnTo>
                    <a:lnTo>
                      <a:pt x="464" y="47"/>
                    </a:lnTo>
                    <a:lnTo>
                      <a:pt x="485" y="61"/>
                    </a:lnTo>
                    <a:lnTo>
                      <a:pt x="506" y="75"/>
                    </a:lnTo>
                    <a:lnTo>
                      <a:pt x="534" y="88"/>
                    </a:lnTo>
                    <a:lnTo>
                      <a:pt x="534" y="88"/>
                    </a:lnTo>
                    <a:lnTo>
                      <a:pt x="553" y="95"/>
                    </a:lnTo>
                    <a:lnTo>
                      <a:pt x="564" y="96"/>
                    </a:lnTo>
                    <a:lnTo>
                      <a:pt x="564" y="96"/>
                    </a:lnTo>
                    <a:lnTo>
                      <a:pt x="588" y="91"/>
                    </a:lnTo>
                    <a:lnTo>
                      <a:pt x="613" y="86"/>
                    </a:lnTo>
                    <a:lnTo>
                      <a:pt x="666" y="74"/>
                    </a:lnTo>
                    <a:lnTo>
                      <a:pt x="692" y="68"/>
                    </a:lnTo>
                    <a:lnTo>
                      <a:pt x="720" y="63"/>
                    </a:lnTo>
                    <a:lnTo>
                      <a:pt x="747" y="60"/>
                    </a:lnTo>
                    <a:lnTo>
                      <a:pt x="775" y="60"/>
                    </a:lnTo>
                    <a:lnTo>
                      <a:pt x="775" y="60"/>
                    </a:lnTo>
                    <a:lnTo>
                      <a:pt x="740" y="84"/>
                    </a:lnTo>
                    <a:lnTo>
                      <a:pt x="692" y="121"/>
                    </a:lnTo>
                    <a:lnTo>
                      <a:pt x="629" y="168"/>
                    </a:lnTo>
                    <a:lnTo>
                      <a:pt x="629" y="168"/>
                    </a:lnTo>
                    <a:lnTo>
                      <a:pt x="601" y="175"/>
                    </a:lnTo>
                    <a:lnTo>
                      <a:pt x="574" y="179"/>
                    </a:lnTo>
                    <a:lnTo>
                      <a:pt x="574" y="179"/>
                    </a:lnTo>
                    <a:lnTo>
                      <a:pt x="559" y="179"/>
                    </a:lnTo>
                    <a:lnTo>
                      <a:pt x="539" y="177"/>
                    </a:lnTo>
                    <a:lnTo>
                      <a:pt x="520" y="172"/>
                    </a:lnTo>
                    <a:lnTo>
                      <a:pt x="499" y="165"/>
                    </a:lnTo>
                    <a:lnTo>
                      <a:pt x="480" y="156"/>
                    </a:lnTo>
                    <a:lnTo>
                      <a:pt x="462" y="147"/>
                    </a:lnTo>
                    <a:lnTo>
                      <a:pt x="446" y="137"/>
                    </a:lnTo>
                    <a:lnTo>
                      <a:pt x="432" y="130"/>
                    </a:lnTo>
                    <a:lnTo>
                      <a:pt x="390" y="96"/>
                    </a:lnTo>
                    <a:lnTo>
                      <a:pt x="390" y="96"/>
                    </a:lnTo>
                    <a:lnTo>
                      <a:pt x="381" y="91"/>
                    </a:lnTo>
                    <a:lnTo>
                      <a:pt x="372" y="88"/>
                    </a:lnTo>
                    <a:lnTo>
                      <a:pt x="364" y="86"/>
                    </a:lnTo>
                    <a:lnTo>
                      <a:pt x="353" y="86"/>
                    </a:lnTo>
                    <a:lnTo>
                      <a:pt x="344" y="88"/>
                    </a:lnTo>
                    <a:lnTo>
                      <a:pt x="335" y="91"/>
                    </a:lnTo>
                    <a:lnTo>
                      <a:pt x="327" y="96"/>
                    </a:lnTo>
                    <a:lnTo>
                      <a:pt x="318" y="103"/>
                    </a:lnTo>
                    <a:lnTo>
                      <a:pt x="98" y="341"/>
                    </a:lnTo>
                    <a:lnTo>
                      <a:pt x="98" y="341"/>
                    </a:lnTo>
                    <a:lnTo>
                      <a:pt x="93" y="349"/>
                    </a:lnTo>
                    <a:lnTo>
                      <a:pt x="88" y="358"/>
                    </a:lnTo>
                    <a:lnTo>
                      <a:pt x="86" y="367"/>
                    </a:lnTo>
                    <a:lnTo>
                      <a:pt x="84" y="377"/>
                    </a:lnTo>
                    <a:lnTo>
                      <a:pt x="86" y="386"/>
                    </a:lnTo>
                    <a:lnTo>
                      <a:pt x="88" y="395"/>
                    </a:lnTo>
                    <a:lnTo>
                      <a:pt x="93" y="404"/>
                    </a:lnTo>
                    <a:lnTo>
                      <a:pt x="98" y="413"/>
                    </a:lnTo>
                    <a:lnTo>
                      <a:pt x="98" y="413"/>
                    </a:lnTo>
                    <a:lnTo>
                      <a:pt x="125" y="442"/>
                    </a:lnTo>
                    <a:lnTo>
                      <a:pt x="155" y="472"/>
                    </a:lnTo>
                    <a:lnTo>
                      <a:pt x="155" y="472"/>
                    </a:lnTo>
                    <a:lnTo>
                      <a:pt x="172" y="490"/>
                    </a:lnTo>
                    <a:lnTo>
                      <a:pt x="191" y="511"/>
                    </a:lnTo>
                    <a:lnTo>
                      <a:pt x="200" y="522"/>
                    </a:lnTo>
                    <a:lnTo>
                      <a:pt x="205" y="532"/>
                    </a:lnTo>
                    <a:lnTo>
                      <a:pt x="211" y="543"/>
                    </a:lnTo>
                    <a:lnTo>
                      <a:pt x="214" y="553"/>
                    </a:lnTo>
                    <a:lnTo>
                      <a:pt x="214" y="553"/>
                    </a:lnTo>
                    <a:lnTo>
                      <a:pt x="220" y="595"/>
                    </a:lnTo>
                    <a:lnTo>
                      <a:pt x="227" y="639"/>
                    </a:lnTo>
                    <a:lnTo>
                      <a:pt x="232" y="662"/>
                    </a:lnTo>
                    <a:lnTo>
                      <a:pt x="237" y="681"/>
                    </a:lnTo>
                    <a:lnTo>
                      <a:pt x="246" y="701"/>
                    </a:lnTo>
                    <a:lnTo>
                      <a:pt x="255" y="717"/>
                    </a:lnTo>
                    <a:lnTo>
                      <a:pt x="255" y="717"/>
                    </a:lnTo>
                    <a:lnTo>
                      <a:pt x="235" y="727"/>
                    </a:lnTo>
                    <a:lnTo>
                      <a:pt x="220" y="739"/>
                    </a:lnTo>
                    <a:lnTo>
                      <a:pt x="205" y="753"/>
                    </a:lnTo>
                    <a:lnTo>
                      <a:pt x="190" y="771"/>
                    </a:lnTo>
                    <a:lnTo>
                      <a:pt x="190" y="771"/>
                    </a:lnTo>
                    <a:close/>
                    <a:moveTo>
                      <a:pt x="889" y="1187"/>
                    </a:moveTo>
                    <a:lnTo>
                      <a:pt x="889" y="1187"/>
                    </a:lnTo>
                    <a:lnTo>
                      <a:pt x="875" y="1177"/>
                    </a:lnTo>
                    <a:lnTo>
                      <a:pt x="859" y="1170"/>
                    </a:lnTo>
                    <a:lnTo>
                      <a:pt x="843" y="1165"/>
                    </a:lnTo>
                    <a:lnTo>
                      <a:pt x="827" y="1161"/>
                    </a:lnTo>
                    <a:lnTo>
                      <a:pt x="810" y="1161"/>
                    </a:lnTo>
                    <a:lnTo>
                      <a:pt x="794" y="1165"/>
                    </a:lnTo>
                    <a:lnTo>
                      <a:pt x="778" y="1168"/>
                    </a:lnTo>
                    <a:lnTo>
                      <a:pt x="764" y="1177"/>
                    </a:lnTo>
                    <a:lnTo>
                      <a:pt x="764" y="1177"/>
                    </a:lnTo>
                    <a:lnTo>
                      <a:pt x="759" y="1177"/>
                    </a:lnTo>
                    <a:lnTo>
                      <a:pt x="755" y="1175"/>
                    </a:lnTo>
                    <a:lnTo>
                      <a:pt x="755" y="1175"/>
                    </a:lnTo>
                    <a:lnTo>
                      <a:pt x="754" y="1173"/>
                    </a:lnTo>
                    <a:lnTo>
                      <a:pt x="754" y="1168"/>
                    </a:lnTo>
                    <a:lnTo>
                      <a:pt x="754" y="1168"/>
                    </a:lnTo>
                    <a:lnTo>
                      <a:pt x="755" y="1156"/>
                    </a:lnTo>
                    <a:lnTo>
                      <a:pt x="755" y="1142"/>
                    </a:lnTo>
                    <a:lnTo>
                      <a:pt x="752" y="1128"/>
                    </a:lnTo>
                    <a:lnTo>
                      <a:pt x="748" y="1114"/>
                    </a:lnTo>
                    <a:lnTo>
                      <a:pt x="743" y="1101"/>
                    </a:lnTo>
                    <a:lnTo>
                      <a:pt x="736" y="1089"/>
                    </a:lnTo>
                    <a:lnTo>
                      <a:pt x="727" y="1077"/>
                    </a:lnTo>
                    <a:lnTo>
                      <a:pt x="718" y="1068"/>
                    </a:lnTo>
                    <a:lnTo>
                      <a:pt x="718" y="1068"/>
                    </a:lnTo>
                    <a:lnTo>
                      <a:pt x="718" y="1068"/>
                    </a:lnTo>
                    <a:lnTo>
                      <a:pt x="704" y="1057"/>
                    </a:lnTo>
                    <a:lnTo>
                      <a:pt x="689" y="1049"/>
                    </a:lnTo>
                    <a:lnTo>
                      <a:pt x="673" y="1045"/>
                    </a:lnTo>
                    <a:lnTo>
                      <a:pt x="655" y="1042"/>
                    </a:lnTo>
                    <a:lnTo>
                      <a:pt x="639" y="1042"/>
                    </a:lnTo>
                    <a:lnTo>
                      <a:pt x="624" y="1043"/>
                    </a:lnTo>
                    <a:lnTo>
                      <a:pt x="608" y="1049"/>
                    </a:lnTo>
                    <a:lnTo>
                      <a:pt x="592" y="1057"/>
                    </a:lnTo>
                    <a:lnTo>
                      <a:pt x="592" y="1057"/>
                    </a:lnTo>
                    <a:lnTo>
                      <a:pt x="588" y="1057"/>
                    </a:lnTo>
                    <a:lnTo>
                      <a:pt x="585" y="1056"/>
                    </a:lnTo>
                    <a:lnTo>
                      <a:pt x="585" y="1056"/>
                    </a:lnTo>
                    <a:lnTo>
                      <a:pt x="581" y="1054"/>
                    </a:lnTo>
                    <a:lnTo>
                      <a:pt x="581" y="1049"/>
                    </a:lnTo>
                    <a:lnTo>
                      <a:pt x="581" y="1049"/>
                    </a:lnTo>
                    <a:lnTo>
                      <a:pt x="583" y="1035"/>
                    </a:lnTo>
                    <a:lnTo>
                      <a:pt x="583" y="1022"/>
                    </a:lnTo>
                    <a:lnTo>
                      <a:pt x="581" y="1008"/>
                    </a:lnTo>
                    <a:lnTo>
                      <a:pt x="578" y="994"/>
                    </a:lnTo>
                    <a:lnTo>
                      <a:pt x="573" y="982"/>
                    </a:lnTo>
                    <a:lnTo>
                      <a:pt x="566" y="970"/>
                    </a:lnTo>
                    <a:lnTo>
                      <a:pt x="557" y="957"/>
                    </a:lnTo>
                    <a:lnTo>
                      <a:pt x="546" y="948"/>
                    </a:lnTo>
                    <a:lnTo>
                      <a:pt x="546" y="948"/>
                    </a:lnTo>
                    <a:lnTo>
                      <a:pt x="546" y="948"/>
                    </a:lnTo>
                    <a:lnTo>
                      <a:pt x="536" y="940"/>
                    </a:lnTo>
                    <a:lnTo>
                      <a:pt x="523" y="933"/>
                    </a:lnTo>
                    <a:lnTo>
                      <a:pt x="509" y="927"/>
                    </a:lnTo>
                    <a:lnTo>
                      <a:pt x="497" y="924"/>
                    </a:lnTo>
                    <a:lnTo>
                      <a:pt x="483" y="922"/>
                    </a:lnTo>
                    <a:lnTo>
                      <a:pt x="469" y="922"/>
                    </a:lnTo>
                    <a:lnTo>
                      <a:pt x="455" y="924"/>
                    </a:lnTo>
                    <a:lnTo>
                      <a:pt x="443" y="927"/>
                    </a:lnTo>
                    <a:lnTo>
                      <a:pt x="443" y="927"/>
                    </a:lnTo>
                    <a:lnTo>
                      <a:pt x="439" y="927"/>
                    </a:lnTo>
                    <a:lnTo>
                      <a:pt x="436" y="926"/>
                    </a:lnTo>
                    <a:lnTo>
                      <a:pt x="436" y="926"/>
                    </a:lnTo>
                    <a:lnTo>
                      <a:pt x="434" y="922"/>
                    </a:lnTo>
                    <a:lnTo>
                      <a:pt x="434" y="919"/>
                    </a:lnTo>
                    <a:lnTo>
                      <a:pt x="434" y="919"/>
                    </a:lnTo>
                    <a:lnTo>
                      <a:pt x="439" y="901"/>
                    </a:lnTo>
                    <a:lnTo>
                      <a:pt x="443" y="885"/>
                    </a:lnTo>
                    <a:lnTo>
                      <a:pt x="443" y="868"/>
                    </a:lnTo>
                    <a:lnTo>
                      <a:pt x="441" y="852"/>
                    </a:lnTo>
                    <a:lnTo>
                      <a:pt x="436" y="836"/>
                    </a:lnTo>
                    <a:lnTo>
                      <a:pt x="429" y="820"/>
                    </a:lnTo>
                    <a:lnTo>
                      <a:pt x="418" y="806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397" y="787"/>
                    </a:lnTo>
                    <a:lnTo>
                      <a:pt x="388" y="782"/>
                    </a:lnTo>
                    <a:lnTo>
                      <a:pt x="378" y="776"/>
                    </a:lnTo>
                    <a:lnTo>
                      <a:pt x="369" y="773"/>
                    </a:lnTo>
                    <a:lnTo>
                      <a:pt x="348" y="767"/>
                    </a:lnTo>
                    <a:lnTo>
                      <a:pt x="327" y="767"/>
                    </a:lnTo>
                    <a:lnTo>
                      <a:pt x="307" y="771"/>
                    </a:lnTo>
                    <a:lnTo>
                      <a:pt x="288" y="778"/>
                    </a:lnTo>
                    <a:lnTo>
                      <a:pt x="279" y="783"/>
                    </a:lnTo>
                    <a:lnTo>
                      <a:pt x="270" y="790"/>
                    </a:lnTo>
                    <a:lnTo>
                      <a:pt x="262" y="797"/>
                    </a:lnTo>
                    <a:lnTo>
                      <a:pt x="255" y="804"/>
                    </a:lnTo>
                    <a:lnTo>
                      <a:pt x="223" y="840"/>
                    </a:lnTo>
                    <a:lnTo>
                      <a:pt x="223" y="840"/>
                    </a:lnTo>
                    <a:lnTo>
                      <a:pt x="216" y="848"/>
                    </a:lnTo>
                    <a:lnTo>
                      <a:pt x="211" y="859"/>
                    </a:lnTo>
                    <a:lnTo>
                      <a:pt x="205" y="868"/>
                    </a:lnTo>
                    <a:lnTo>
                      <a:pt x="202" y="878"/>
                    </a:lnTo>
                    <a:lnTo>
                      <a:pt x="198" y="898"/>
                    </a:lnTo>
                    <a:lnTo>
                      <a:pt x="197" y="919"/>
                    </a:lnTo>
                    <a:lnTo>
                      <a:pt x="200" y="938"/>
                    </a:lnTo>
                    <a:lnTo>
                      <a:pt x="209" y="957"/>
                    </a:lnTo>
                    <a:lnTo>
                      <a:pt x="214" y="968"/>
                    </a:lnTo>
                    <a:lnTo>
                      <a:pt x="220" y="977"/>
                    </a:lnTo>
                    <a:lnTo>
                      <a:pt x="227" y="984"/>
                    </a:lnTo>
                    <a:lnTo>
                      <a:pt x="234" y="992"/>
                    </a:lnTo>
                    <a:lnTo>
                      <a:pt x="234" y="992"/>
                    </a:lnTo>
                    <a:lnTo>
                      <a:pt x="234" y="992"/>
                    </a:lnTo>
                    <a:lnTo>
                      <a:pt x="244" y="999"/>
                    </a:lnTo>
                    <a:lnTo>
                      <a:pt x="256" y="1006"/>
                    </a:lnTo>
                    <a:lnTo>
                      <a:pt x="269" y="1012"/>
                    </a:lnTo>
                    <a:lnTo>
                      <a:pt x="281" y="1015"/>
                    </a:lnTo>
                    <a:lnTo>
                      <a:pt x="293" y="1017"/>
                    </a:lnTo>
                    <a:lnTo>
                      <a:pt x="306" y="1017"/>
                    </a:lnTo>
                    <a:lnTo>
                      <a:pt x="318" y="1017"/>
                    </a:lnTo>
                    <a:lnTo>
                      <a:pt x="330" y="1015"/>
                    </a:lnTo>
                    <a:lnTo>
                      <a:pt x="330" y="1015"/>
                    </a:lnTo>
                    <a:lnTo>
                      <a:pt x="335" y="1015"/>
                    </a:lnTo>
                    <a:lnTo>
                      <a:pt x="339" y="1017"/>
                    </a:lnTo>
                    <a:lnTo>
                      <a:pt x="339" y="1017"/>
                    </a:lnTo>
                    <a:lnTo>
                      <a:pt x="339" y="1022"/>
                    </a:lnTo>
                    <a:lnTo>
                      <a:pt x="337" y="1026"/>
                    </a:lnTo>
                    <a:lnTo>
                      <a:pt x="337" y="1026"/>
                    </a:lnTo>
                    <a:lnTo>
                      <a:pt x="327" y="1043"/>
                    </a:lnTo>
                    <a:lnTo>
                      <a:pt x="320" y="1063"/>
                    </a:lnTo>
                    <a:lnTo>
                      <a:pt x="316" y="1082"/>
                    </a:lnTo>
                    <a:lnTo>
                      <a:pt x="316" y="1101"/>
                    </a:lnTo>
                    <a:lnTo>
                      <a:pt x="320" y="1121"/>
                    </a:lnTo>
                    <a:lnTo>
                      <a:pt x="327" y="1140"/>
                    </a:lnTo>
                    <a:lnTo>
                      <a:pt x="337" y="1158"/>
                    </a:lnTo>
                    <a:lnTo>
                      <a:pt x="353" y="1173"/>
                    </a:lnTo>
                    <a:lnTo>
                      <a:pt x="353" y="1173"/>
                    </a:lnTo>
                    <a:lnTo>
                      <a:pt x="353" y="1173"/>
                    </a:lnTo>
                    <a:lnTo>
                      <a:pt x="369" y="1184"/>
                    </a:lnTo>
                    <a:lnTo>
                      <a:pt x="388" y="1193"/>
                    </a:lnTo>
                    <a:lnTo>
                      <a:pt x="407" y="1198"/>
                    </a:lnTo>
                    <a:lnTo>
                      <a:pt x="427" y="1198"/>
                    </a:lnTo>
                    <a:lnTo>
                      <a:pt x="446" y="1196"/>
                    </a:lnTo>
                    <a:lnTo>
                      <a:pt x="465" y="1189"/>
                    </a:lnTo>
                    <a:lnTo>
                      <a:pt x="483" y="1180"/>
                    </a:lnTo>
                    <a:lnTo>
                      <a:pt x="499" y="1168"/>
                    </a:lnTo>
                    <a:lnTo>
                      <a:pt x="499" y="1168"/>
                    </a:lnTo>
                    <a:lnTo>
                      <a:pt x="502" y="1166"/>
                    </a:lnTo>
                    <a:lnTo>
                      <a:pt x="506" y="1166"/>
                    </a:lnTo>
                    <a:lnTo>
                      <a:pt x="506" y="1166"/>
                    </a:lnTo>
                    <a:lnTo>
                      <a:pt x="509" y="1170"/>
                    </a:lnTo>
                    <a:lnTo>
                      <a:pt x="509" y="1173"/>
                    </a:lnTo>
                    <a:lnTo>
                      <a:pt x="509" y="1173"/>
                    </a:lnTo>
                    <a:lnTo>
                      <a:pt x="509" y="1186"/>
                    </a:lnTo>
                    <a:lnTo>
                      <a:pt x="511" y="1198"/>
                    </a:lnTo>
                    <a:lnTo>
                      <a:pt x="513" y="1212"/>
                    </a:lnTo>
                    <a:lnTo>
                      <a:pt x="516" y="1223"/>
                    </a:lnTo>
                    <a:lnTo>
                      <a:pt x="522" y="1235"/>
                    </a:lnTo>
                    <a:lnTo>
                      <a:pt x="529" y="1245"/>
                    </a:lnTo>
                    <a:lnTo>
                      <a:pt x="537" y="1256"/>
                    </a:lnTo>
                    <a:lnTo>
                      <a:pt x="546" y="1266"/>
                    </a:lnTo>
                    <a:lnTo>
                      <a:pt x="546" y="1266"/>
                    </a:lnTo>
                    <a:lnTo>
                      <a:pt x="546" y="1266"/>
                    </a:lnTo>
                    <a:lnTo>
                      <a:pt x="564" y="1277"/>
                    </a:lnTo>
                    <a:lnTo>
                      <a:pt x="581" y="1286"/>
                    </a:lnTo>
                    <a:lnTo>
                      <a:pt x="601" y="1291"/>
                    </a:lnTo>
                    <a:lnTo>
                      <a:pt x="620" y="1291"/>
                    </a:lnTo>
                    <a:lnTo>
                      <a:pt x="639" y="1289"/>
                    </a:lnTo>
                    <a:lnTo>
                      <a:pt x="659" y="1282"/>
                    </a:lnTo>
                    <a:lnTo>
                      <a:pt x="676" y="1273"/>
                    </a:lnTo>
                    <a:lnTo>
                      <a:pt x="692" y="1261"/>
                    </a:lnTo>
                    <a:lnTo>
                      <a:pt x="692" y="1261"/>
                    </a:lnTo>
                    <a:lnTo>
                      <a:pt x="696" y="1259"/>
                    </a:lnTo>
                    <a:lnTo>
                      <a:pt x="699" y="1259"/>
                    </a:lnTo>
                    <a:lnTo>
                      <a:pt x="699" y="1259"/>
                    </a:lnTo>
                    <a:lnTo>
                      <a:pt x="703" y="1263"/>
                    </a:lnTo>
                    <a:lnTo>
                      <a:pt x="704" y="1266"/>
                    </a:lnTo>
                    <a:lnTo>
                      <a:pt x="704" y="1266"/>
                    </a:lnTo>
                    <a:lnTo>
                      <a:pt x="703" y="1279"/>
                    </a:lnTo>
                    <a:lnTo>
                      <a:pt x="704" y="1291"/>
                    </a:lnTo>
                    <a:lnTo>
                      <a:pt x="706" y="1305"/>
                    </a:lnTo>
                    <a:lnTo>
                      <a:pt x="711" y="1316"/>
                    </a:lnTo>
                    <a:lnTo>
                      <a:pt x="717" y="1328"/>
                    </a:lnTo>
                    <a:lnTo>
                      <a:pt x="722" y="1338"/>
                    </a:lnTo>
                    <a:lnTo>
                      <a:pt x="731" y="1349"/>
                    </a:lnTo>
                    <a:lnTo>
                      <a:pt x="741" y="1360"/>
                    </a:lnTo>
                    <a:lnTo>
                      <a:pt x="741" y="1360"/>
                    </a:lnTo>
                    <a:lnTo>
                      <a:pt x="748" y="1365"/>
                    </a:lnTo>
                    <a:lnTo>
                      <a:pt x="759" y="1372"/>
                    </a:lnTo>
                    <a:lnTo>
                      <a:pt x="768" y="1375"/>
                    </a:lnTo>
                    <a:lnTo>
                      <a:pt x="778" y="1379"/>
                    </a:lnTo>
                    <a:lnTo>
                      <a:pt x="798" y="1384"/>
                    </a:lnTo>
                    <a:lnTo>
                      <a:pt x="819" y="1384"/>
                    </a:lnTo>
                    <a:lnTo>
                      <a:pt x="840" y="1381"/>
                    </a:lnTo>
                    <a:lnTo>
                      <a:pt x="859" y="1374"/>
                    </a:lnTo>
                    <a:lnTo>
                      <a:pt x="868" y="1368"/>
                    </a:lnTo>
                    <a:lnTo>
                      <a:pt x="877" y="1363"/>
                    </a:lnTo>
                    <a:lnTo>
                      <a:pt x="884" y="1356"/>
                    </a:lnTo>
                    <a:lnTo>
                      <a:pt x="892" y="1347"/>
                    </a:lnTo>
                    <a:lnTo>
                      <a:pt x="899" y="1338"/>
                    </a:lnTo>
                    <a:lnTo>
                      <a:pt x="899" y="1338"/>
                    </a:lnTo>
                    <a:lnTo>
                      <a:pt x="906" y="1330"/>
                    </a:lnTo>
                    <a:lnTo>
                      <a:pt x="912" y="1321"/>
                    </a:lnTo>
                    <a:lnTo>
                      <a:pt x="917" y="1310"/>
                    </a:lnTo>
                    <a:lnTo>
                      <a:pt x="920" y="1302"/>
                    </a:lnTo>
                    <a:lnTo>
                      <a:pt x="926" y="1280"/>
                    </a:lnTo>
                    <a:lnTo>
                      <a:pt x="926" y="1261"/>
                    </a:lnTo>
                    <a:lnTo>
                      <a:pt x="922" y="1240"/>
                    </a:lnTo>
                    <a:lnTo>
                      <a:pt x="915" y="1221"/>
                    </a:lnTo>
                    <a:lnTo>
                      <a:pt x="910" y="1212"/>
                    </a:lnTo>
                    <a:lnTo>
                      <a:pt x="903" y="1203"/>
                    </a:lnTo>
                    <a:lnTo>
                      <a:pt x="896" y="1194"/>
                    </a:lnTo>
                    <a:lnTo>
                      <a:pt x="889" y="1187"/>
                    </a:lnTo>
                    <a:lnTo>
                      <a:pt x="889" y="1187"/>
                    </a:lnTo>
                    <a:close/>
                    <a:moveTo>
                      <a:pt x="1177" y="377"/>
                    </a:moveTo>
                    <a:lnTo>
                      <a:pt x="1177" y="377"/>
                    </a:lnTo>
                    <a:lnTo>
                      <a:pt x="1458" y="648"/>
                    </a:lnTo>
                    <a:lnTo>
                      <a:pt x="1458" y="648"/>
                    </a:lnTo>
                    <a:lnTo>
                      <a:pt x="1469" y="655"/>
                    </a:lnTo>
                    <a:lnTo>
                      <a:pt x="1479" y="660"/>
                    </a:lnTo>
                    <a:lnTo>
                      <a:pt x="1491" y="664"/>
                    </a:lnTo>
                    <a:lnTo>
                      <a:pt x="1506" y="662"/>
                    </a:lnTo>
                    <a:lnTo>
                      <a:pt x="1506" y="662"/>
                    </a:lnTo>
                    <a:lnTo>
                      <a:pt x="1518" y="659"/>
                    </a:lnTo>
                    <a:lnTo>
                      <a:pt x="1528" y="653"/>
                    </a:lnTo>
                    <a:lnTo>
                      <a:pt x="1539" y="645"/>
                    </a:lnTo>
                    <a:lnTo>
                      <a:pt x="1546" y="634"/>
                    </a:lnTo>
                    <a:lnTo>
                      <a:pt x="1546" y="634"/>
                    </a:lnTo>
                    <a:lnTo>
                      <a:pt x="1562" y="604"/>
                    </a:lnTo>
                    <a:lnTo>
                      <a:pt x="1574" y="572"/>
                    </a:lnTo>
                    <a:lnTo>
                      <a:pt x="1583" y="539"/>
                    </a:lnTo>
                    <a:lnTo>
                      <a:pt x="1592" y="504"/>
                    </a:lnTo>
                    <a:lnTo>
                      <a:pt x="1592" y="504"/>
                    </a:lnTo>
                    <a:lnTo>
                      <a:pt x="1595" y="488"/>
                    </a:lnTo>
                    <a:lnTo>
                      <a:pt x="1600" y="474"/>
                    </a:lnTo>
                    <a:lnTo>
                      <a:pt x="1609" y="462"/>
                    </a:lnTo>
                    <a:lnTo>
                      <a:pt x="1618" y="450"/>
                    </a:lnTo>
                    <a:lnTo>
                      <a:pt x="1667" y="397"/>
                    </a:lnTo>
                    <a:lnTo>
                      <a:pt x="1667" y="397"/>
                    </a:lnTo>
                    <a:lnTo>
                      <a:pt x="1681" y="381"/>
                    </a:lnTo>
                    <a:lnTo>
                      <a:pt x="1690" y="363"/>
                    </a:lnTo>
                    <a:lnTo>
                      <a:pt x="1695" y="344"/>
                    </a:lnTo>
                    <a:lnTo>
                      <a:pt x="1697" y="325"/>
                    </a:lnTo>
                    <a:lnTo>
                      <a:pt x="1695" y="307"/>
                    </a:lnTo>
                    <a:lnTo>
                      <a:pt x="1690" y="288"/>
                    </a:lnTo>
                    <a:lnTo>
                      <a:pt x="1681" y="270"/>
                    </a:lnTo>
                    <a:lnTo>
                      <a:pt x="1669" y="255"/>
                    </a:lnTo>
                    <a:lnTo>
                      <a:pt x="1467" y="33"/>
                    </a:lnTo>
                    <a:lnTo>
                      <a:pt x="1467" y="33"/>
                    </a:lnTo>
                    <a:lnTo>
                      <a:pt x="1451" y="19"/>
                    </a:lnTo>
                    <a:lnTo>
                      <a:pt x="1435" y="10"/>
                    </a:lnTo>
                    <a:lnTo>
                      <a:pt x="1416" y="3"/>
                    </a:lnTo>
                    <a:lnTo>
                      <a:pt x="1397" y="0"/>
                    </a:lnTo>
                    <a:lnTo>
                      <a:pt x="1377" y="0"/>
                    </a:lnTo>
                    <a:lnTo>
                      <a:pt x="1358" y="3"/>
                    </a:lnTo>
                    <a:lnTo>
                      <a:pt x="1340" y="10"/>
                    </a:lnTo>
                    <a:lnTo>
                      <a:pt x="1323" y="23"/>
                    </a:lnTo>
                    <a:lnTo>
                      <a:pt x="1275" y="61"/>
                    </a:lnTo>
                    <a:lnTo>
                      <a:pt x="1275" y="61"/>
                    </a:lnTo>
                    <a:lnTo>
                      <a:pt x="1258" y="72"/>
                    </a:lnTo>
                    <a:lnTo>
                      <a:pt x="1247" y="77"/>
                    </a:lnTo>
                    <a:lnTo>
                      <a:pt x="1238" y="81"/>
                    </a:lnTo>
                    <a:lnTo>
                      <a:pt x="1228" y="82"/>
                    </a:lnTo>
                    <a:lnTo>
                      <a:pt x="1217" y="84"/>
                    </a:lnTo>
                    <a:lnTo>
                      <a:pt x="1196" y="84"/>
                    </a:lnTo>
                    <a:lnTo>
                      <a:pt x="1196" y="84"/>
                    </a:lnTo>
                    <a:lnTo>
                      <a:pt x="1045" y="65"/>
                    </a:lnTo>
                    <a:lnTo>
                      <a:pt x="1045" y="65"/>
                    </a:lnTo>
                    <a:lnTo>
                      <a:pt x="1012" y="63"/>
                    </a:lnTo>
                    <a:lnTo>
                      <a:pt x="977" y="63"/>
                    </a:lnTo>
                    <a:lnTo>
                      <a:pt x="943" y="67"/>
                    </a:lnTo>
                    <a:lnTo>
                      <a:pt x="912" y="74"/>
                    </a:lnTo>
                    <a:lnTo>
                      <a:pt x="880" y="84"/>
                    </a:lnTo>
                    <a:lnTo>
                      <a:pt x="848" y="98"/>
                    </a:lnTo>
                    <a:lnTo>
                      <a:pt x="819" y="114"/>
                    </a:lnTo>
                    <a:lnTo>
                      <a:pt x="790" y="135"/>
                    </a:lnTo>
                    <a:lnTo>
                      <a:pt x="790" y="135"/>
                    </a:lnTo>
                    <a:lnTo>
                      <a:pt x="641" y="249"/>
                    </a:lnTo>
                    <a:lnTo>
                      <a:pt x="492" y="365"/>
                    </a:lnTo>
                    <a:lnTo>
                      <a:pt x="492" y="365"/>
                    </a:lnTo>
                    <a:lnTo>
                      <a:pt x="476" y="379"/>
                    </a:lnTo>
                    <a:lnTo>
                      <a:pt x="465" y="395"/>
                    </a:lnTo>
                    <a:lnTo>
                      <a:pt x="458" y="411"/>
                    </a:lnTo>
                    <a:lnTo>
                      <a:pt x="457" y="425"/>
                    </a:lnTo>
                    <a:lnTo>
                      <a:pt x="458" y="441"/>
                    </a:lnTo>
                    <a:lnTo>
                      <a:pt x="464" y="455"/>
                    </a:lnTo>
                    <a:lnTo>
                      <a:pt x="472" y="467"/>
                    </a:lnTo>
                    <a:lnTo>
                      <a:pt x="483" y="478"/>
                    </a:lnTo>
                    <a:lnTo>
                      <a:pt x="495" y="486"/>
                    </a:lnTo>
                    <a:lnTo>
                      <a:pt x="511" y="495"/>
                    </a:lnTo>
                    <a:lnTo>
                      <a:pt x="529" y="499"/>
                    </a:lnTo>
                    <a:lnTo>
                      <a:pt x="548" y="502"/>
                    </a:lnTo>
                    <a:lnTo>
                      <a:pt x="569" y="500"/>
                    </a:lnTo>
                    <a:lnTo>
                      <a:pt x="590" y="497"/>
                    </a:lnTo>
                    <a:lnTo>
                      <a:pt x="611" y="490"/>
                    </a:lnTo>
                    <a:lnTo>
                      <a:pt x="634" y="478"/>
                    </a:lnTo>
                    <a:lnTo>
                      <a:pt x="850" y="344"/>
                    </a:lnTo>
                    <a:lnTo>
                      <a:pt x="850" y="344"/>
                    </a:lnTo>
                    <a:lnTo>
                      <a:pt x="863" y="337"/>
                    </a:lnTo>
                    <a:lnTo>
                      <a:pt x="875" y="332"/>
                    </a:lnTo>
                    <a:lnTo>
                      <a:pt x="887" y="330"/>
                    </a:lnTo>
                    <a:lnTo>
                      <a:pt x="899" y="328"/>
                    </a:lnTo>
                    <a:lnTo>
                      <a:pt x="912" y="328"/>
                    </a:lnTo>
                    <a:lnTo>
                      <a:pt x="924" y="328"/>
                    </a:lnTo>
                    <a:lnTo>
                      <a:pt x="936" y="332"/>
                    </a:lnTo>
                    <a:lnTo>
                      <a:pt x="949" y="337"/>
                    </a:lnTo>
                    <a:lnTo>
                      <a:pt x="949" y="337"/>
                    </a:lnTo>
                    <a:lnTo>
                      <a:pt x="964" y="342"/>
                    </a:lnTo>
                    <a:lnTo>
                      <a:pt x="982" y="348"/>
                    </a:lnTo>
                    <a:lnTo>
                      <a:pt x="1000" y="351"/>
                    </a:lnTo>
                    <a:lnTo>
                      <a:pt x="1017" y="353"/>
                    </a:lnTo>
                    <a:lnTo>
                      <a:pt x="1035" y="355"/>
                    </a:lnTo>
                    <a:lnTo>
                      <a:pt x="1052" y="355"/>
                    </a:lnTo>
                    <a:lnTo>
                      <a:pt x="1070" y="353"/>
                    </a:lnTo>
                    <a:lnTo>
                      <a:pt x="1086" y="351"/>
                    </a:lnTo>
                    <a:lnTo>
                      <a:pt x="1086" y="351"/>
                    </a:lnTo>
                    <a:lnTo>
                      <a:pt x="1098" y="349"/>
                    </a:lnTo>
                    <a:lnTo>
                      <a:pt x="1110" y="349"/>
                    </a:lnTo>
                    <a:lnTo>
                      <a:pt x="1123" y="349"/>
                    </a:lnTo>
                    <a:lnTo>
                      <a:pt x="1135" y="353"/>
                    </a:lnTo>
                    <a:lnTo>
                      <a:pt x="1145" y="356"/>
                    </a:lnTo>
                    <a:lnTo>
                      <a:pt x="1156" y="363"/>
                    </a:lnTo>
                    <a:lnTo>
                      <a:pt x="1166" y="370"/>
                    </a:lnTo>
                    <a:lnTo>
                      <a:pt x="1177" y="377"/>
                    </a:lnTo>
                    <a:lnTo>
                      <a:pt x="1177" y="37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7208671" y="3492253"/>
                <a:ext cx="786390" cy="786390"/>
              </a:xfrm>
              <a:prstGeom prst="ellipse">
                <a:avLst/>
              </a:prstGeom>
              <a:noFill/>
              <a:ln cap="flat" cmpd="sng" w="12700">
                <a:solidFill>
                  <a:srgbClr val="F2F2F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682" name="Google Shape;682;p31"/>
            <p:cNvGrpSpPr/>
            <p:nvPr/>
          </p:nvGrpSpPr>
          <p:grpSpPr>
            <a:xfrm>
              <a:off x="4154482" y="3216937"/>
              <a:ext cx="1033388" cy="1033386"/>
              <a:chOff x="4124855" y="3432991"/>
              <a:chExt cx="904915" cy="904915"/>
            </a:xfrm>
          </p:grpSpPr>
          <p:sp>
            <p:nvSpPr>
              <p:cNvPr id="683" name="Google Shape;683;p31"/>
              <p:cNvSpPr/>
              <p:nvPr/>
            </p:nvSpPr>
            <p:spPr>
              <a:xfrm>
                <a:off x="4124855" y="3432991"/>
                <a:ext cx="904915" cy="904915"/>
              </a:xfrm>
              <a:prstGeom prst="ellipse">
                <a:avLst/>
              </a:prstGeom>
              <a:solidFill>
                <a:srgbClr val="D6CF78"/>
              </a:solidFill>
              <a:ln cap="flat" cmpd="sng" w="15875">
                <a:solidFill>
                  <a:srgbClr val="EBEBEB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grpSp>
            <p:nvGrpSpPr>
              <p:cNvPr id="684" name="Google Shape;684;p31"/>
              <p:cNvGrpSpPr/>
              <p:nvPr/>
            </p:nvGrpSpPr>
            <p:grpSpPr>
              <a:xfrm>
                <a:off x="4184117" y="3492253"/>
                <a:ext cx="786390" cy="786390"/>
                <a:chOff x="4178417" y="3500097"/>
                <a:chExt cx="786390" cy="786390"/>
              </a:xfrm>
            </p:grpSpPr>
            <p:sp>
              <p:nvSpPr>
                <p:cNvPr id="685" name="Google Shape;685;p31"/>
                <p:cNvSpPr/>
                <p:nvPr/>
              </p:nvSpPr>
              <p:spPr>
                <a:xfrm>
                  <a:off x="4350565" y="3672735"/>
                  <a:ext cx="442094" cy="441114"/>
                </a:xfrm>
                <a:custGeom>
                  <a:rect b="b" l="l" r="r" t="t"/>
                  <a:pathLst>
                    <a:path extrusionOk="0" h="1801" w="1806">
                      <a:moveTo>
                        <a:pt x="734" y="1272"/>
                      </a:moveTo>
                      <a:lnTo>
                        <a:pt x="734" y="1272"/>
                      </a:lnTo>
                      <a:lnTo>
                        <a:pt x="738" y="1282"/>
                      </a:lnTo>
                      <a:lnTo>
                        <a:pt x="743" y="1293"/>
                      </a:lnTo>
                      <a:lnTo>
                        <a:pt x="750" y="1302"/>
                      </a:lnTo>
                      <a:lnTo>
                        <a:pt x="759" y="1309"/>
                      </a:lnTo>
                      <a:lnTo>
                        <a:pt x="768" y="1314"/>
                      </a:lnTo>
                      <a:lnTo>
                        <a:pt x="778" y="1319"/>
                      </a:lnTo>
                      <a:lnTo>
                        <a:pt x="791" y="1323"/>
                      </a:lnTo>
                      <a:lnTo>
                        <a:pt x="803" y="1323"/>
                      </a:lnTo>
                      <a:lnTo>
                        <a:pt x="1005" y="1323"/>
                      </a:lnTo>
                      <a:lnTo>
                        <a:pt x="1005" y="1323"/>
                      </a:lnTo>
                      <a:lnTo>
                        <a:pt x="1015" y="1323"/>
                      </a:lnTo>
                      <a:lnTo>
                        <a:pt x="1028" y="1319"/>
                      </a:lnTo>
                      <a:lnTo>
                        <a:pt x="1038" y="1314"/>
                      </a:lnTo>
                      <a:lnTo>
                        <a:pt x="1049" y="1309"/>
                      </a:lnTo>
                      <a:lnTo>
                        <a:pt x="1058" y="1302"/>
                      </a:lnTo>
                      <a:lnTo>
                        <a:pt x="1065" y="1293"/>
                      </a:lnTo>
                      <a:lnTo>
                        <a:pt x="1070" y="1282"/>
                      </a:lnTo>
                      <a:lnTo>
                        <a:pt x="1072" y="1272"/>
                      </a:lnTo>
                      <a:lnTo>
                        <a:pt x="1072" y="1272"/>
                      </a:lnTo>
                      <a:lnTo>
                        <a:pt x="1075" y="1249"/>
                      </a:lnTo>
                      <a:lnTo>
                        <a:pt x="1080" y="1228"/>
                      </a:lnTo>
                      <a:lnTo>
                        <a:pt x="1087" y="1207"/>
                      </a:lnTo>
                      <a:lnTo>
                        <a:pt x="1098" y="1187"/>
                      </a:lnTo>
                      <a:lnTo>
                        <a:pt x="1110" y="1170"/>
                      </a:lnTo>
                      <a:lnTo>
                        <a:pt x="1124" y="1154"/>
                      </a:lnTo>
                      <a:lnTo>
                        <a:pt x="1140" y="1140"/>
                      </a:lnTo>
                      <a:lnTo>
                        <a:pt x="1160" y="1128"/>
                      </a:lnTo>
                      <a:lnTo>
                        <a:pt x="1160" y="1128"/>
                      </a:lnTo>
                      <a:lnTo>
                        <a:pt x="1191" y="1108"/>
                      </a:lnTo>
                      <a:lnTo>
                        <a:pt x="1221" y="1089"/>
                      </a:lnTo>
                      <a:lnTo>
                        <a:pt x="1249" y="1066"/>
                      </a:lnTo>
                      <a:lnTo>
                        <a:pt x="1275" y="1042"/>
                      </a:lnTo>
                      <a:lnTo>
                        <a:pt x="1300" y="1017"/>
                      </a:lnTo>
                      <a:lnTo>
                        <a:pt x="1323" y="989"/>
                      </a:lnTo>
                      <a:lnTo>
                        <a:pt x="1342" y="961"/>
                      </a:lnTo>
                      <a:lnTo>
                        <a:pt x="1362" y="931"/>
                      </a:lnTo>
                      <a:lnTo>
                        <a:pt x="1379" y="901"/>
                      </a:lnTo>
                      <a:lnTo>
                        <a:pt x="1393" y="868"/>
                      </a:lnTo>
                      <a:lnTo>
                        <a:pt x="1407" y="836"/>
                      </a:lnTo>
                      <a:lnTo>
                        <a:pt x="1418" y="801"/>
                      </a:lnTo>
                      <a:lnTo>
                        <a:pt x="1425" y="768"/>
                      </a:lnTo>
                      <a:lnTo>
                        <a:pt x="1432" y="731"/>
                      </a:lnTo>
                      <a:lnTo>
                        <a:pt x="1435" y="696"/>
                      </a:lnTo>
                      <a:lnTo>
                        <a:pt x="1437" y="659"/>
                      </a:lnTo>
                      <a:lnTo>
                        <a:pt x="1437" y="659"/>
                      </a:lnTo>
                      <a:lnTo>
                        <a:pt x="1435" y="632"/>
                      </a:lnTo>
                      <a:lnTo>
                        <a:pt x="1434" y="604"/>
                      </a:lnTo>
                      <a:lnTo>
                        <a:pt x="1430" y="578"/>
                      </a:lnTo>
                      <a:lnTo>
                        <a:pt x="1425" y="551"/>
                      </a:lnTo>
                      <a:lnTo>
                        <a:pt x="1420" y="527"/>
                      </a:lnTo>
                      <a:lnTo>
                        <a:pt x="1412" y="501"/>
                      </a:lnTo>
                      <a:lnTo>
                        <a:pt x="1404" y="476"/>
                      </a:lnTo>
                      <a:lnTo>
                        <a:pt x="1395" y="451"/>
                      </a:lnTo>
                      <a:lnTo>
                        <a:pt x="1384" y="428"/>
                      </a:lnTo>
                      <a:lnTo>
                        <a:pt x="1372" y="406"/>
                      </a:lnTo>
                      <a:lnTo>
                        <a:pt x="1360" y="383"/>
                      </a:lnTo>
                      <a:lnTo>
                        <a:pt x="1346" y="362"/>
                      </a:lnTo>
                      <a:lnTo>
                        <a:pt x="1330" y="341"/>
                      </a:lnTo>
                      <a:lnTo>
                        <a:pt x="1314" y="320"/>
                      </a:lnTo>
                      <a:lnTo>
                        <a:pt x="1298" y="300"/>
                      </a:lnTo>
                      <a:lnTo>
                        <a:pt x="1281" y="283"/>
                      </a:lnTo>
                      <a:lnTo>
                        <a:pt x="1261" y="265"/>
                      </a:lnTo>
                      <a:lnTo>
                        <a:pt x="1242" y="248"/>
                      </a:lnTo>
                      <a:lnTo>
                        <a:pt x="1223" y="232"/>
                      </a:lnTo>
                      <a:lnTo>
                        <a:pt x="1202" y="218"/>
                      </a:lnTo>
                      <a:lnTo>
                        <a:pt x="1181" y="204"/>
                      </a:lnTo>
                      <a:lnTo>
                        <a:pt x="1158" y="191"/>
                      </a:lnTo>
                      <a:lnTo>
                        <a:pt x="1135" y="179"/>
                      </a:lnTo>
                      <a:lnTo>
                        <a:pt x="1110" y="168"/>
                      </a:lnTo>
                      <a:lnTo>
                        <a:pt x="1087" y="158"/>
                      </a:lnTo>
                      <a:lnTo>
                        <a:pt x="1061" y="151"/>
                      </a:lnTo>
                      <a:lnTo>
                        <a:pt x="1037" y="144"/>
                      </a:lnTo>
                      <a:lnTo>
                        <a:pt x="1010" y="137"/>
                      </a:lnTo>
                      <a:lnTo>
                        <a:pt x="984" y="133"/>
                      </a:lnTo>
                      <a:lnTo>
                        <a:pt x="957" y="130"/>
                      </a:lnTo>
                      <a:lnTo>
                        <a:pt x="931" y="126"/>
                      </a:lnTo>
                      <a:lnTo>
                        <a:pt x="903" y="126"/>
                      </a:lnTo>
                      <a:lnTo>
                        <a:pt x="903" y="126"/>
                      </a:lnTo>
                      <a:lnTo>
                        <a:pt x="877" y="126"/>
                      </a:lnTo>
                      <a:lnTo>
                        <a:pt x="849" y="130"/>
                      </a:lnTo>
                      <a:lnTo>
                        <a:pt x="822" y="133"/>
                      </a:lnTo>
                      <a:lnTo>
                        <a:pt x="796" y="137"/>
                      </a:lnTo>
                      <a:lnTo>
                        <a:pt x="769" y="144"/>
                      </a:lnTo>
                      <a:lnTo>
                        <a:pt x="745" y="151"/>
                      </a:lnTo>
                      <a:lnTo>
                        <a:pt x="720" y="158"/>
                      </a:lnTo>
                      <a:lnTo>
                        <a:pt x="696" y="168"/>
                      </a:lnTo>
                      <a:lnTo>
                        <a:pt x="673" y="179"/>
                      </a:lnTo>
                      <a:lnTo>
                        <a:pt x="650" y="191"/>
                      </a:lnTo>
                      <a:lnTo>
                        <a:pt x="627" y="204"/>
                      </a:lnTo>
                      <a:lnTo>
                        <a:pt x="606" y="218"/>
                      </a:lnTo>
                      <a:lnTo>
                        <a:pt x="585" y="232"/>
                      </a:lnTo>
                      <a:lnTo>
                        <a:pt x="564" y="248"/>
                      </a:lnTo>
                      <a:lnTo>
                        <a:pt x="545" y="265"/>
                      </a:lnTo>
                      <a:lnTo>
                        <a:pt x="527" y="283"/>
                      </a:lnTo>
                      <a:lnTo>
                        <a:pt x="509" y="300"/>
                      </a:lnTo>
                      <a:lnTo>
                        <a:pt x="492" y="320"/>
                      </a:lnTo>
                      <a:lnTo>
                        <a:pt x="476" y="341"/>
                      </a:lnTo>
                      <a:lnTo>
                        <a:pt x="462" y="362"/>
                      </a:lnTo>
                      <a:lnTo>
                        <a:pt x="448" y="383"/>
                      </a:lnTo>
                      <a:lnTo>
                        <a:pt x="436" y="406"/>
                      </a:lnTo>
                      <a:lnTo>
                        <a:pt x="423" y="428"/>
                      </a:lnTo>
                      <a:lnTo>
                        <a:pt x="413" y="451"/>
                      </a:lnTo>
                      <a:lnTo>
                        <a:pt x="402" y="476"/>
                      </a:lnTo>
                      <a:lnTo>
                        <a:pt x="395" y="501"/>
                      </a:lnTo>
                      <a:lnTo>
                        <a:pt x="387" y="527"/>
                      </a:lnTo>
                      <a:lnTo>
                        <a:pt x="381" y="551"/>
                      </a:lnTo>
                      <a:lnTo>
                        <a:pt x="376" y="578"/>
                      </a:lnTo>
                      <a:lnTo>
                        <a:pt x="372" y="604"/>
                      </a:lnTo>
                      <a:lnTo>
                        <a:pt x="371" y="632"/>
                      </a:lnTo>
                      <a:lnTo>
                        <a:pt x="371" y="659"/>
                      </a:lnTo>
                      <a:lnTo>
                        <a:pt x="371" y="659"/>
                      </a:lnTo>
                      <a:lnTo>
                        <a:pt x="372" y="696"/>
                      </a:lnTo>
                      <a:lnTo>
                        <a:pt x="376" y="731"/>
                      </a:lnTo>
                      <a:lnTo>
                        <a:pt x="381" y="768"/>
                      </a:lnTo>
                      <a:lnTo>
                        <a:pt x="390" y="801"/>
                      </a:lnTo>
                      <a:lnTo>
                        <a:pt x="401" y="836"/>
                      </a:lnTo>
                      <a:lnTo>
                        <a:pt x="413" y="868"/>
                      </a:lnTo>
                      <a:lnTo>
                        <a:pt x="429" y="901"/>
                      </a:lnTo>
                      <a:lnTo>
                        <a:pt x="444" y="931"/>
                      </a:lnTo>
                      <a:lnTo>
                        <a:pt x="464" y="961"/>
                      </a:lnTo>
                      <a:lnTo>
                        <a:pt x="485" y="989"/>
                      </a:lnTo>
                      <a:lnTo>
                        <a:pt x="508" y="1017"/>
                      </a:lnTo>
                      <a:lnTo>
                        <a:pt x="532" y="1042"/>
                      </a:lnTo>
                      <a:lnTo>
                        <a:pt x="559" y="1066"/>
                      </a:lnTo>
                      <a:lnTo>
                        <a:pt x="587" y="1089"/>
                      </a:lnTo>
                      <a:lnTo>
                        <a:pt x="617" y="1108"/>
                      </a:lnTo>
                      <a:lnTo>
                        <a:pt x="648" y="1128"/>
                      </a:lnTo>
                      <a:lnTo>
                        <a:pt x="648" y="1128"/>
                      </a:lnTo>
                      <a:lnTo>
                        <a:pt x="666" y="1140"/>
                      </a:lnTo>
                      <a:lnTo>
                        <a:pt x="683" y="1154"/>
                      </a:lnTo>
                      <a:lnTo>
                        <a:pt x="697" y="1170"/>
                      </a:lnTo>
                      <a:lnTo>
                        <a:pt x="710" y="1187"/>
                      </a:lnTo>
                      <a:lnTo>
                        <a:pt x="719" y="1207"/>
                      </a:lnTo>
                      <a:lnTo>
                        <a:pt x="726" y="1228"/>
                      </a:lnTo>
                      <a:lnTo>
                        <a:pt x="733" y="1249"/>
                      </a:lnTo>
                      <a:lnTo>
                        <a:pt x="734" y="1272"/>
                      </a:lnTo>
                      <a:lnTo>
                        <a:pt x="734" y="1272"/>
                      </a:lnTo>
                      <a:close/>
                      <a:moveTo>
                        <a:pt x="1028" y="1730"/>
                      </a:moveTo>
                      <a:lnTo>
                        <a:pt x="1028" y="1730"/>
                      </a:lnTo>
                      <a:lnTo>
                        <a:pt x="1022" y="1744"/>
                      </a:lnTo>
                      <a:lnTo>
                        <a:pt x="1015" y="1758"/>
                      </a:lnTo>
                      <a:lnTo>
                        <a:pt x="1007" y="1771"/>
                      </a:lnTo>
                      <a:lnTo>
                        <a:pt x="996" y="1781"/>
                      </a:lnTo>
                      <a:lnTo>
                        <a:pt x="984" y="1788"/>
                      </a:lnTo>
                      <a:lnTo>
                        <a:pt x="970" y="1795"/>
                      </a:lnTo>
                      <a:lnTo>
                        <a:pt x="954" y="1799"/>
                      </a:lnTo>
                      <a:lnTo>
                        <a:pt x="938" y="1801"/>
                      </a:lnTo>
                      <a:lnTo>
                        <a:pt x="868" y="1801"/>
                      </a:lnTo>
                      <a:lnTo>
                        <a:pt x="868" y="1801"/>
                      </a:lnTo>
                      <a:lnTo>
                        <a:pt x="852" y="1799"/>
                      </a:lnTo>
                      <a:lnTo>
                        <a:pt x="838" y="1795"/>
                      </a:lnTo>
                      <a:lnTo>
                        <a:pt x="824" y="1788"/>
                      </a:lnTo>
                      <a:lnTo>
                        <a:pt x="812" y="1781"/>
                      </a:lnTo>
                      <a:lnTo>
                        <a:pt x="801" y="1771"/>
                      </a:lnTo>
                      <a:lnTo>
                        <a:pt x="791" y="1758"/>
                      </a:lnTo>
                      <a:lnTo>
                        <a:pt x="784" y="1744"/>
                      </a:lnTo>
                      <a:lnTo>
                        <a:pt x="780" y="1730"/>
                      </a:lnTo>
                      <a:lnTo>
                        <a:pt x="743" y="1730"/>
                      </a:lnTo>
                      <a:lnTo>
                        <a:pt x="743" y="1730"/>
                      </a:lnTo>
                      <a:lnTo>
                        <a:pt x="729" y="1730"/>
                      </a:lnTo>
                      <a:lnTo>
                        <a:pt x="717" y="1727"/>
                      </a:lnTo>
                      <a:lnTo>
                        <a:pt x="703" y="1725"/>
                      </a:lnTo>
                      <a:lnTo>
                        <a:pt x="690" y="1720"/>
                      </a:lnTo>
                      <a:lnTo>
                        <a:pt x="680" y="1714"/>
                      </a:lnTo>
                      <a:lnTo>
                        <a:pt x="668" y="1707"/>
                      </a:lnTo>
                      <a:lnTo>
                        <a:pt x="657" y="1700"/>
                      </a:lnTo>
                      <a:lnTo>
                        <a:pt x="648" y="1692"/>
                      </a:lnTo>
                      <a:lnTo>
                        <a:pt x="639" y="1681"/>
                      </a:lnTo>
                      <a:lnTo>
                        <a:pt x="632" y="1671"/>
                      </a:lnTo>
                      <a:lnTo>
                        <a:pt x="625" y="1660"/>
                      </a:lnTo>
                      <a:lnTo>
                        <a:pt x="618" y="1649"/>
                      </a:lnTo>
                      <a:lnTo>
                        <a:pt x="615" y="1637"/>
                      </a:lnTo>
                      <a:lnTo>
                        <a:pt x="611" y="1623"/>
                      </a:lnTo>
                      <a:lnTo>
                        <a:pt x="610" y="1611"/>
                      </a:lnTo>
                      <a:lnTo>
                        <a:pt x="608" y="1597"/>
                      </a:lnTo>
                      <a:lnTo>
                        <a:pt x="610" y="1275"/>
                      </a:lnTo>
                      <a:lnTo>
                        <a:pt x="610" y="1275"/>
                      </a:lnTo>
                      <a:lnTo>
                        <a:pt x="608" y="1263"/>
                      </a:lnTo>
                      <a:lnTo>
                        <a:pt x="604" y="1254"/>
                      </a:lnTo>
                      <a:lnTo>
                        <a:pt x="597" y="1245"/>
                      </a:lnTo>
                      <a:lnTo>
                        <a:pt x="587" y="1238"/>
                      </a:lnTo>
                      <a:lnTo>
                        <a:pt x="587" y="1238"/>
                      </a:lnTo>
                      <a:lnTo>
                        <a:pt x="548" y="1216"/>
                      </a:lnTo>
                      <a:lnTo>
                        <a:pt x="511" y="1189"/>
                      </a:lnTo>
                      <a:lnTo>
                        <a:pt x="478" y="1163"/>
                      </a:lnTo>
                      <a:lnTo>
                        <a:pt x="444" y="1133"/>
                      </a:lnTo>
                      <a:lnTo>
                        <a:pt x="415" y="1101"/>
                      </a:lnTo>
                      <a:lnTo>
                        <a:pt x="387" y="1068"/>
                      </a:lnTo>
                      <a:lnTo>
                        <a:pt x="360" y="1033"/>
                      </a:lnTo>
                      <a:lnTo>
                        <a:pt x="336" y="996"/>
                      </a:lnTo>
                      <a:lnTo>
                        <a:pt x="314" y="957"/>
                      </a:lnTo>
                      <a:lnTo>
                        <a:pt x="297" y="919"/>
                      </a:lnTo>
                      <a:lnTo>
                        <a:pt x="281" y="876"/>
                      </a:lnTo>
                      <a:lnTo>
                        <a:pt x="267" y="834"/>
                      </a:lnTo>
                      <a:lnTo>
                        <a:pt x="258" y="792"/>
                      </a:lnTo>
                      <a:lnTo>
                        <a:pt x="249" y="748"/>
                      </a:lnTo>
                      <a:lnTo>
                        <a:pt x="246" y="704"/>
                      </a:lnTo>
                      <a:lnTo>
                        <a:pt x="244" y="659"/>
                      </a:lnTo>
                      <a:lnTo>
                        <a:pt x="244" y="659"/>
                      </a:lnTo>
                      <a:lnTo>
                        <a:pt x="244" y="625"/>
                      </a:lnTo>
                      <a:lnTo>
                        <a:pt x="248" y="592"/>
                      </a:lnTo>
                      <a:lnTo>
                        <a:pt x="251" y="559"/>
                      </a:lnTo>
                      <a:lnTo>
                        <a:pt x="258" y="527"/>
                      </a:lnTo>
                      <a:lnTo>
                        <a:pt x="265" y="495"/>
                      </a:lnTo>
                      <a:lnTo>
                        <a:pt x="274" y="464"/>
                      </a:lnTo>
                      <a:lnTo>
                        <a:pt x="285" y="432"/>
                      </a:lnTo>
                      <a:lnTo>
                        <a:pt x="295" y="402"/>
                      </a:lnTo>
                      <a:lnTo>
                        <a:pt x="309" y="374"/>
                      </a:lnTo>
                      <a:lnTo>
                        <a:pt x="323" y="344"/>
                      </a:lnTo>
                      <a:lnTo>
                        <a:pt x="339" y="318"/>
                      </a:lnTo>
                      <a:lnTo>
                        <a:pt x="357" y="291"/>
                      </a:lnTo>
                      <a:lnTo>
                        <a:pt x="374" y="265"/>
                      </a:lnTo>
                      <a:lnTo>
                        <a:pt x="395" y="241"/>
                      </a:lnTo>
                      <a:lnTo>
                        <a:pt x="415" y="216"/>
                      </a:lnTo>
                      <a:lnTo>
                        <a:pt x="437" y="193"/>
                      </a:lnTo>
                      <a:lnTo>
                        <a:pt x="460" y="172"/>
                      </a:lnTo>
                      <a:lnTo>
                        <a:pt x="483" y="151"/>
                      </a:lnTo>
                      <a:lnTo>
                        <a:pt x="509" y="132"/>
                      </a:lnTo>
                      <a:lnTo>
                        <a:pt x="534" y="112"/>
                      </a:lnTo>
                      <a:lnTo>
                        <a:pt x="562" y="95"/>
                      </a:lnTo>
                      <a:lnTo>
                        <a:pt x="589" y="79"/>
                      </a:lnTo>
                      <a:lnTo>
                        <a:pt x="618" y="65"/>
                      </a:lnTo>
                      <a:lnTo>
                        <a:pt x="647" y="53"/>
                      </a:lnTo>
                      <a:lnTo>
                        <a:pt x="676" y="40"/>
                      </a:lnTo>
                      <a:lnTo>
                        <a:pt x="708" y="30"/>
                      </a:lnTo>
                      <a:lnTo>
                        <a:pt x="738" y="21"/>
                      </a:lnTo>
                      <a:lnTo>
                        <a:pt x="771" y="14"/>
                      </a:lnTo>
                      <a:lnTo>
                        <a:pt x="803" y="7"/>
                      </a:lnTo>
                      <a:lnTo>
                        <a:pt x="836" y="3"/>
                      </a:lnTo>
                      <a:lnTo>
                        <a:pt x="870" y="2"/>
                      </a:lnTo>
                      <a:lnTo>
                        <a:pt x="903" y="0"/>
                      </a:lnTo>
                      <a:lnTo>
                        <a:pt x="903" y="0"/>
                      </a:lnTo>
                      <a:lnTo>
                        <a:pt x="938" y="2"/>
                      </a:lnTo>
                      <a:lnTo>
                        <a:pt x="972" y="3"/>
                      </a:lnTo>
                      <a:lnTo>
                        <a:pt x="1003" y="7"/>
                      </a:lnTo>
                      <a:lnTo>
                        <a:pt x="1037" y="14"/>
                      </a:lnTo>
                      <a:lnTo>
                        <a:pt x="1068" y="21"/>
                      </a:lnTo>
                      <a:lnTo>
                        <a:pt x="1100" y="30"/>
                      </a:lnTo>
                      <a:lnTo>
                        <a:pt x="1130" y="40"/>
                      </a:lnTo>
                      <a:lnTo>
                        <a:pt x="1160" y="53"/>
                      </a:lnTo>
                      <a:lnTo>
                        <a:pt x="1189" y="65"/>
                      </a:lnTo>
                      <a:lnTo>
                        <a:pt x="1217" y="79"/>
                      </a:lnTo>
                      <a:lnTo>
                        <a:pt x="1246" y="95"/>
                      </a:lnTo>
                      <a:lnTo>
                        <a:pt x="1272" y="112"/>
                      </a:lnTo>
                      <a:lnTo>
                        <a:pt x="1298" y="132"/>
                      </a:lnTo>
                      <a:lnTo>
                        <a:pt x="1323" y="151"/>
                      </a:lnTo>
                      <a:lnTo>
                        <a:pt x="1347" y="172"/>
                      </a:lnTo>
                      <a:lnTo>
                        <a:pt x="1370" y="193"/>
                      </a:lnTo>
                      <a:lnTo>
                        <a:pt x="1391" y="216"/>
                      </a:lnTo>
                      <a:lnTo>
                        <a:pt x="1412" y="241"/>
                      </a:lnTo>
                      <a:lnTo>
                        <a:pt x="1432" y="265"/>
                      </a:lnTo>
                      <a:lnTo>
                        <a:pt x="1449" y="291"/>
                      </a:lnTo>
                      <a:lnTo>
                        <a:pt x="1467" y="318"/>
                      </a:lnTo>
                      <a:lnTo>
                        <a:pt x="1483" y="344"/>
                      </a:lnTo>
                      <a:lnTo>
                        <a:pt x="1499" y="374"/>
                      </a:lnTo>
                      <a:lnTo>
                        <a:pt x="1511" y="402"/>
                      </a:lnTo>
                      <a:lnTo>
                        <a:pt x="1523" y="432"/>
                      </a:lnTo>
                      <a:lnTo>
                        <a:pt x="1534" y="464"/>
                      </a:lnTo>
                      <a:lnTo>
                        <a:pt x="1542" y="495"/>
                      </a:lnTo>
                      <a:lnTo>
                        <a:pt x="1550" y="527"/>
                      </a:lnTo>
                      <a:lnTo>
                        <a:pt x="1555" y="559"/>
                      </a:lnTo>
                      <a:lnTo>
                        <a:pt x="1560" y="592"/>
                      </a:lnTo>
                      <a:lnTo>
                        <a:pt x="1562" y="625"/>
                      </a:lnTo>
                      <a:lnTo>
                        <a:pt x="1564" y="659"/>
                      </a:lnTo>
                      <a:lnTo>
                        <a:pt x="1564" y="659"/>
                      </a:lnTo>
                      <a:lnTo>
                        <a:pt x="1562" y="704"/>
                      </a:lnTo>
                      <a:lnTo>
                        <a:pt x="1557" y="748"/>
                      </a:lnTo>
                      <a:lnTo>
                        <a:pt x="1550" y="792"/>
                      </a:lnTo>
                      <a:lnTo>
                        <a:pt x="1539" y="834"/>
                      </a:lnTo>
                      <a:lnTo>
                        <a:pt x="1527" y="876"/>
                      </a:lnTo>
                      <a:lnTo>
                        <a:pt x="1511" y="919"/>
                      </a:lnTo>
                      <a:lnTo>
                        <a:pt x="1492" y="957"/>
                      </a:lnTo>
                      <a:lnTo>
                        <a:pt x="1470" y="996"/>
                      </a:lnTo>
                      <a:lnTo>
                        <a:pt x="1448" y="1033"/>
                      </a:lnTo>
                      <a:lnTo>
                        <a:pt x="1421" y="1068"/>
                      </a:lnTo>
                      <a:lnTo>
                        <a:pt x="1393" y="1101"/>
                      </a:lnTo>
                      <a:lnTo>
                        <a:pt x="1363" y="1133"/>
                      </a:lnTo>
                      <a:lnTo>
                        <a:pt x="1330" y="1163"/>
                      </a:lnTo>
                      <a:lnTo>
                        <a:pt x="1295" y="1189"/>
                      </a:lnTo>
                      <a:lnTo>
                        <a:pt x="1258" y="1216"/>
                      </a:lnTo>
                      <a:lnTo>
                        <a:pt x="1219" y="1238"/>
                      </a:lnTo>
                      <a:lnTo>
                        <a:pt x="1219" y="1238"/>
                      </a:lnTo>
                      <a:lnTo>
                        <a:pt x="1210" y="1245"/>
                      </a:lnTo>
                      <a:lnTo>
                        <a:pt x="1203" y="1254"/>
                      </a:lnTo>
                      <a:lnTo>
                        <a:pt x="1200" y="1263"/>
                      </a:lnTo>
                      <a:lnTo>
                        <a:pt x="1198" y="1275"/>
                      </a:lnTo>
                      <a:lnTo>
                        <a:pt x="1198" y="1597"/>
                      </a:lnTo>
                      <a:lnTo>
                        <a:pt x="1198" y="1597"/>
                      </a:lnTo>
                      <a:lnTo>
                        <a:pt x="1198" y="1611"/>
                      </a:lnTo>
                      <a:lnTo>
                        <a:pt x="1196" y="1623"/>
                      </a:lnTo>
                      <a:lnTo>
                        <a:pt x="1193" y="1637"/>
                      </a:lnTo>
                      <a:lnTo>
                        <a:pt x="1188" y="1649"/>
                      </a:lnTo>
                      <a:lnTo>
                        <a:pt x="1182" y="1660"/>
                      </a:lnTo>
                      <a:lnTo>
                        <a:pt x="1175" y="1671"/>
                      </a:lnTo>
                      <a:lnTo>
                        <a:pt x="1168" y="1681"/>
                      </a:lnTo>
                      <a:lnTo>
                        <a:pt x="1160" y="1692"/>
                      </a:lnTo>
                      <a:lnTo>
                        <a:pt x="1149" y="1700"/>
                      </a:lnTo>
                      <a:lnTo>
                        <a:pt x="1138" y="1707"/>
                      </a:lnTo>
                      <a:lnTo>
                        <a:pt x="1128" y="1714"/>
                      </a:lnTo>
                      <a:lnTo>
                        <a:pt x="1116" y="1720"/>
                      </a:lnTo>
                      <a:lnTo>
                        <a:pt x="1103" y="1725"/>
                      </a:lnTo>
                      <a:lnTo>
                        <a:pt x="1091" y="1727"/>
                      </a:lnTo>
                      <a:lnTo>
                        <a:pt x="1077" y="1730"/>
                      </a:lnTo>
                      <a:lnTo>
                        <a:pt x="1065" y="1730"/>
                      </a:lnTo>
                      <a:lnTo>
                        <a:pt x="1028" y="1730"/>
                      </a:lnTo>
                      <a:lnTo>
                        <a:pt x="1028" y="1730"/>
                      </a:lnTo>
                      <a:close/>
                      <a:moveTo>
                        <a:pt x="1546" y="1073"/>
                      </a:moveTo>
                      <a:lnTo>
                        <a:pt x="1546" y="1073"/>
                      </a:lnTo>
                      <a:lnTo>
                        <a:pt x="1539" y="1068"/>
                      </a:lnTo>
                      <a:lnTo>
                        <a:pt x="1534" y="1061"/>
                      </a:lnTo>
                      <a:lnTo>
                        <a:pt x="1530" y="1056"/>
                      </a:lnTo>
                      <a:lnTo>
                        <a:pt x="1527" y="1047"/>
                      </a:lnTo>
                      <a:lnTo>
                        <a:pt x="1525" y="1040"/>
                      </a:lnTo>
                      <a:lnTo>
                        <a:pt x="1527" y="1031"/>
                      </a:lnTo>
                      <a:lnTo>
                        <a:pt x="1528" y="1022"/>
                      </a:lnTo>
                      <a:lnTo>
                        <a:pt x="1532" y="1015"/>
                      </a:lnTo>
                      <a:lnTo>
                        <a:pt x="1532" y="1015"/>
                      </a:lnTo>
                      <a:lnTo>
                        <a:pt x="1537" y="1008"/>
                      </a:lnTo>
                      <a:lnTo>
                        <a:pt x="1542" y="1003"/>
                      </a:lnTo>
                      <a:lnTo>
                        <a:pt x="1550" y="999"/>
                      </a:lnTo>
                      <a:lnTo>
                        <a:pt x="1557" y="996"/>
                      </a:lnTo>
                      <a:lnTo>
                        <a:pt x="1565" y="994"/>
                      </a:lnTo>
                      <a:lnTo>
                        <a:pt x="1572" y="994"/>
                      </a:lnTo>
                      <a:lnTo>
                        <a:pt x="1581" y="996"/>
                      </a:lnTo>
                      <a:lnTo>
                        <a:pt x="1588" y="999"/>
                      </a:lnTo>
                      <a:lnTo>
                        <a:pt x="1671" y="1047"/>
                      </a:lnTo>
                      <a:lnTo>
                        <a:pt x="1671" y="1047"/>
                      </a:lnTo>
                      <a:lnTo>
                        <a:pt x="1678" y="1052"/>
                      </a:lnTo>
                      <a:lnTo>
                        <a:pt x="1683" y="1057"/>
                      </a:lnTo>
                      <a:lnTo>
                        <a:pt x="1687" y="1064"/>
                      </a:lnTo>
                      <a:lnTo>
                        <a:pt x="1690" y="1073"/>
                      </a:lnTo>
                      <a:lnTo>
                        <a:pt x="1692" y="1080"/>
                      </a:lnTo>
                      <a:lnTo>
                        <a:pt x="1690" y="1089"/>
                      </a:lnTo>
                      <a:lnTo>
                        <a:pt x="1688" y="1096"/>
                      </a:lnTo>
                      <a:lnTo>
                        <a:pt x="1685" y="1105"/>
                      </a:lnTo>
                      <a:lnTo>
                        <a:pt x="1685" y="1105"/>
                      </a:lnTo>
                      <a:lnTo>
                        <a:pt x="1681" y="1112"/>
                      </a:lnTo>
                      <a:lnTo>
                        <a:pt x="1674" y="1117"/>
                      </a:lnTo>
                      <a:lnTo>
                        <a:pt x="1667" y="1121"/>
                      </a:lnTo>
                      <a:lnTo>
                        <a:pt x="1660" y="1124"/>
                      </a:lnTo>
                      <a:lnTo>
                        <a:pt x="1651" y="1126"/>
                      </a:lnTo>
                      <a:lnTo>
                        <a:pt x="1644" y="1126"/>
                      </a:lnTo>
                      <a:lnTo>
                        <a:pt x="1636" y="1124"/>
                      </a:lnTo>
                      <a:lnTo>
                        <a:pt x="1629" y="1121"/>
                      </a:lnTo>
                      <a:lnTo>
                        <a:pt x="1546" y="1073"/>
                      </a:lnTo>
                      <a:lnTo>
                        <a:pt x="1546" y="1073"/>
                      </a:lnTo>
                      <a:close/>
                      <a:moveTo>
                        <a:pt x="1588" y="306"/>
                      </a:moveTo>
                      <a:lnTo>
                        <a:pt x="1588" y="306"/>
                      </a:lnTo>
                      <a:lnTo>
                        <a:pt x="1581" y="309"/>
                      </a:lnTo>
                      <a:lnTo>
                        <a:pt x="1572" y="311"/>
                      </a:lnTo>
                      <a:lnTo>
                        <a:pt x="1565" y="311"/>
                      </a:lnTo>
                      <a:lnTo>
                        <a:pt x="1557" y="311"/>
                      </a:lnTo>
                      <a:lnTo>
                        <a:pt x="1550" y="307"/>
                      </a:lnTo>
                      <a:lnTo>
                        <a:pt x="1542" y="304"/>
                      </a:lnTo>
                      <a:lnTo>
                        <a:pt x="1537" y="297"/>
                      </a:lnTo>
                      <a:lnTo>
                        <a:pt x="1532" y="290"/>
                      </a:lnTo>
                      <a:lnTo>
                        <a:pt x="1532" y="290"/>
                      </a:lnTo>
                      <a:lnTo>
                        <a:pt x="1528" y="283"/>
                      </a:lnTo>
                      <a:lnTo>
                        <a:pt x="1527" y="274"/>
                      </a:lnTo>
                      <a:lnTo>
                        <a:pt x="1525" y="267"/>
                      </a:lnTo>
                      <a:lnTo>
                        <a:pt x="1527" y="258"/>
                      </a:lnTo>
                      <a:lnTo>
                        <a:pt x="1530" y="251"/>
                      </a:lnTo>
                      <a:lnTo>
                        <a:pt x="1534" y="244"/>
                      </a:lnTo>
                      <a:lnTo>
                        <a:pt x="1539" y="239"/>
                      </a:lnTo>
                      <a:lnTo>
                        <a:pt x="1546" y="233"/>
                      </a:lnTo>
                      <a:lnTo>
                        <a:pt x="1629" y="186"/>
                      </a:lnTo>
                      <a:lnTo>
                        <a:pt x="1629" y="186"/>
                      </a:lnTo>
                      <a:lnTo>
                        <a:pt x="1636" y="183"/>
                      </a:lnTo>
                      <a:lnTo>
                        <a:pt x="1644" y="181"/>
                      </a:lnTo>
                      <a:lnTo>
                        <a:pt x="1651" y="181"/>
                      </a:lnTo>
                      <a:lnTo>
                        <a:pt x="1660" y="183"/>
                      </a:lnTo>
                      <a:lnTo>
                        <a:pt x="1667" y="184"/>
                      </a:lnTo>
                      <a:lnTo>
                        <a:pt x="1674" y="190"/>
                      </a:lnTo>
                      <a:lnTo>
                        <a:pt x="1681" y="195"/>
                      </a:lnTo>
                      <a:lnTo>
                        <a:pt x="1685" y="202"/>
                      </a:lnTo>
                      <a:lnTo>
                        <a:pt x="1685" y="202"/>
                      </a:lnTo>
                      <a:lnTo>
                        <a:pt x="1688" y="209"/>
                      </a:lnTo>
                      <a:lnTo>
                        <a:pt x="1690" y="218"/>
                      </a:lnTo>
                      <a:lnTo>
                        <a:pt x="1692" y="225"/>
                      </a:lnTo>
                      <a:lnTo>
                        <a:pt x="1690" y="233"/>
                      </a:lnTo>
                      <a:lnTo>
                        <a:pt x="1687" y="241"/>
                      </a:lnTo>
                      <a:lnTo>
                        <a:pt x="1683" y="248"/>
                      </a:lnTo>
                      <a:lnTo>
                        <a:pt x="1678" y="255"/>
                      </a:lnTo>
                      <a:lnTo>
                        <a:pt x="1671" y="258"/>
                      </a:lnTo>
                      <a:lnTo>
                        <a:pt x="1588" y="306"/>
                      </a:lnTo>
                      <a:lnTo>
                        <a:pt x="1588" y="306"/>
                      </a:lnTo>
                      <a:close/>
                      <a:moveTo>
                        <a:pt x="1671" y="696"/>
                      </a:moveTo>
                      <a:lnTo>
                        <a:pt x="1671" y="696"/>
                      </a:lnTo>
                      <a:lnTo>
                        <a:pt x="1662" y="694"/>
                      </a:lnTo>
                      <a:lnTo>
                        <a:pt x="1655" y="692"/>
                      </a:lnTo>
                      <a:lnTo>
                        <a:pt x="1646" y="689"/>
                      </a:lnTo>
                      <a:lnTo>
                        <a:pt x="1641" y="683"/>
                      </a:lnTo>
                      <a:lnTo>
                        <a:pt x="1636" y="676"/>
                      </a:lnTo>
                      <a:lnTo>
                        <a:pt x="1632" y="669"/>
                      </a:lnTo>
                      <a:lnTo>
                        <a:pt x="1629" y="662"/>
                      </a:lnTo>
                      <a:lnTo>
                        <a:pt x="1629" y="653"/>
                      </a:lnTo>
                      <a:lnTo>
                        <a:pt x="1629" y="653"/>
                      </a:lnTo>
                      <a:lnTo>
                        <a:pt x="1629" y="645"/>
                      </a:lnTo>
                      <a:lnTo>
                        <a:pt x="1632" y="636"/>
                      </a:lnTo>
                      <a:lnTo>
                        <a:pt x="1636" y="629"/>
                      </a:lnTo>
                      <a:lnTo>
                        <a:pt x="1641" y="624"/>
                      </a:lnTo>
                      <a:lnTo>
                        <a:pt x="1646" y="618"/>
                      </a:lnTo>
                      <a:lnTo>
                        <a:pt x="1655" y="615"/>
                      </a:lnTo>
                      <a:lnTo>
                        <a:pt x="1662" y="611"/>
                      </a:lnTo>
                      <a:lnTo>
                        <a:pt x="1671" y="611"/>
                      </a:lnTo>
                      <a:lnTo>
                        <a:pt x="1764" y="611"/>
                      </a:lnTo>
                      <a:lnTo>
                        <a:pt x="1764" y="611"/>
                      </a:lnTo>
                      <a:lnTo>
                        <a:pt x="1773" y="611"/>
                      </a:lnTo>
                      <a:lnTo>
                        <a:pt x="1781" y="615"/>
                      </a:lnTo>
                      <a:lnTo>
                        <a:pt x="1788" y="618"/>
                      </a:lnTo>
                      <a:lnTo>
                        <a:pt x="1794" y="624"/>
                      </a:lnTo>
                      <a:lnTo>
                        <a:pt x="1799" y="629"/>
                      </a:lnTo>
                      <a:lnTo>
                        <a:pt x="1803" y="636"/>
                      </a:lnTo>
                      <a:lnTo>
                        <a:pt x="1806" y="645"/>
                      </a:lnTo>
                      <a:lnTo>
                        <a:pt x="1806" y="653"/>
                      </a:lnTo>
                      <a:lnTo>
                        <a:pt x="1806" y="653"/>
                      </a:lnTo>
                      <a:lnTo>
                        <a:pt x="1806" y="662"/>
                      </a:lnTo>
                      <a:lnTo>
                        <a:pt x="1803" y="669"/>
                      </a:lnTo>
                      <a:lnTo>
                        <a:pt x="1799" y="676"/>
                      </a:lnTo>
                      <a:lnTo>
                        <a:pt x="1794" y="683"/>
                      </a:lnTo>
                      <a:lnTo>
                        <a:pt x="1788" y="689"/>
                      </a:lnTo>
                      <a:lnTo>
                        <a:pt x="1781" y="692"/>
                      </a:lnTo>
                      <a:lnTo>
                        <a:pt x="1773" y="694"/>
                      </a:lnTo>
                      <a:lnTo>
                        <a:pt x="1764" y="696"/>
                      </a:lnTo>
                      <a:lnTo>
                        <a:pt x="1671" y="696"/>
                      </a:lnTo>
                      <a:lnTo>
                        <a:pt x="1671" y="696"/>
                      </a:lnTo>
                      <a:close/>
                      <a:moveTo>
                        <a:pt x="260" y="233"/>
                      </a:moveTo>
                      <a:lnTo>
                        <a:pt x="260" y="233"/>
                      </a:lnTo>
                      <a:lnTo>
                        <a:pt x="267" y="239"/>
                      </a:lnTo>
                      <a:lnTo>
                        <a:pt x="272" y="244"/>
                      </a:lnTo>
                      <a:lnTo>
                        <a:pt x="278" y="251"/>
                      </a:lnTo>
                      <a:lnTo>
                        <a:pt x="279" y="258"/>
                      </a:lnTo>
                      <a:lnTo>
                        <a:pt x="281" y="267"/>
                      </a:lnTo>
                      <a:lnTo>
                        <a:pt x="281" y="274"/>
                      </a:lnTo>
                      <a:lnTo>
                        <a:pt x="279" y="283"/>
                      </a:lnTo>
                      <a:lnTo>
                        <a:pt x="276" y="290"/>
                      </a:lnTo>
                      <a:lnTo>
                        <a:pt x="276" y="290"/>
                      </a:lnTo>
                      <a:lnTo>
                        <a:pt x="271" y="297"/>
                      </a:lnTo>
                      <a:lnTo>
                        <a:pt x="265" y="304"/>
                      </a:lnTo>
                      <a:lnTo>
                        <a:pt x="258" y="307"/>
                      </a:lnTo>
                      <a:lnTo>
                        <a:pt x="249" y="311"/>
                      </a:lnTo>
                      <a:lnTo>
                        <a:pt x="242" y="311"/>
                      </a:lnTo>
                      <a:lnTo>
                        <a:pt x="234" y="311"/>
                      </a:lnTo>
                      <a:lnTo>
                        <a:pt x="227" y="309"/>
                      </a:lnTo>
                      <a:lnTo>
                        <a:pt x="218" y="306"/>
                      </a:lnTo>
                      <a:lnTo>
                        <a:pt x="137" y="258"/>
                      </a:lnTo>
                      <a:lnTo>
                        <a:pt x="137" y="258"/>
                      </a:lnTo>
                      <a:lnTo>
                        <a:pt x="130" y="255"/>
                      </a:lnTo>
                      <a:lnTo>
                        <a:pt x="125" y="248"/>
                      </a:lnTo>
                      <a:lnTo>
                        <a:pt x="119" y="241"/>
                      </a:lnTo>
                      <a:lnTo>
                        <a:pt x="118" y="233"/>
                      </a:lnTo>
                      <a:lnTo>
                        <a:pt x="116" y="225"/>
                      </a:lnTo>
                      <a:lnTo>
                        <a:pt x="116" y="218"/>
                      </a:lnTo>
                      <a:lnTo>
                        <a:pt x="118" y="209"/>
                      </a:lnTo>
                      <a:lnTo>
                        <a:pt x="121" y="202"/>
                      </a:lnTo>
                      <a:lnTo>
                        <a:pt x="121" y="202"/>
                      </a:lnTo>
                      <a:lnTo>
                        <a:pt x="126" y="195"/>
                      </a:lnTo>
                      <a:lnTo>
                        <a:pt x="132" y="190"/>
                      </a:lnTo>
                      <a:lnTo>
                        <a:pt x="139" y="184"/>
                      </a:lnTo>
                      <a:lnTo>
                        <a:pt x="148" y="183"/>
                      </a:lnTo>
                      <a:lnTo>
                        <a:pt x="155" y="181"/>
                      </a:lnTo>
                      <a:lnTo>
                        <a:pt x="163" y="181"/>
                      </a:lnTo>
                      <a:lnTo>
                        <a:pt x="170" y="183"/>
                      </a:lnTo>
                      <a:lnTo>
                        <a:pt x="179" y="186"/>
                      </a:lnTo>
                      <a:lnTo>
                        <a:pt x="260" y="233"/>
                      </a:lnTo>
                      <a:lnTo>
                        <a:pt x="260" y="233"/>
                      </a:lnTo>
                      <a:close/>
                      <a:moveTo>
                        <a:pt x="218" y="999"/>
                      </a:moveTo>
                      <a:lnTo>
                        <a:pt x="218" y="999"/>
                      </a:lnTo>
                      <a:lnTo>
                        <a:pt x="227" y="996"/>
                      </a:lnTo>
                      <a:lnTo>
                        <a:pt x="234" y="994"/>
                      </a:lnTo>
                      <a:lnTo>
                        <a:pt x="242" y="994"/>
                      </a:lnTo>
                      <a:lnTo>
                        <a:pt x="249" y="996"/>
                      </a:lnTo>
                      <a:lnTo>
                        <a:pt x="258" y="999"/>
                      </a:lnTo>
                      <a:lnTo>
                        <a:pt x="265" y="1003"/>
                      </a:lnTo>
                      <a:lnTo>
                        <a:pt x="271" y="1008"/>
                      </a:lnTo>
                      <a:lnTo>
                        <a:pt x="276" y="1015"/>
                      </a:lnTo>
                      <a:lnTo>
                        <a:pt x="276" y="1015"/>
                      </a:lnTo>
                      <a:lnTo>
                        <a:pt x="279" y="1022"/>
                      </a:lnTo>
                      <a:lnTo>
                        <a:pt x="281" y="1031"/>
                      </a:lnTo>
                      <a:lnTo>
                        <a:pt x="281" y="1040"/>
                      </a:lnTo>
                      <a:lnTo>
                        <a:pt x="279" y="1047"/>
                      </a:lnTo>
                      <a:lnTo>
                        <a:pt x="278" y="1056"/>
                      </a:lnTo>
                      <a:lnTo>
                        <a:pt x="272" y="1061"/>
                      </a:lnTo>
                      <a:lnTo>
                        <a:pt x="267" y="1068"/>
                      </a:lnTo>
                      <a:lnTo>
                        <a:pt x="260" y="1073"/>
                      </a:lnTo>
                      <a:lnTo>
                        <a:pt x="179" y="1121"/>
                      </a:lnTo>
                      <a:lnTo>
                        <a:pt x="179" y="1121"/>
                      </a:lnTo>
                      <a:lnTo>
                        <a:pt x="170" y="1124"/>
                      </a:lnTo>
                      <a:lnTo>
                        <a:pt x="163" y="1126"/>
                      </a:lnTo>
                      <a:lnTo>
                        <a:pt x="155" y="1126"/>
                      </a:lnTo>
                      <a:lnTo>
                        <a:pt x="148" y="1124"/>
                      </a:lnTo>
                      <a:lnTo>
                        <a:pt x="139" y="1121"/>
                      </a:lnTo>
                      <a:lnTo>
                        <a:pt x="132" y="1117"/>
                      </a:lnTo>
                      <a:lnTo>
                        <a:pt x="126" y="1112"/>
                      </a:lnTo>
                      <a:lnTo>
                        <a:pt x="121" y="1105"/>
                      </a:lnTo>
                      <a:lnTo>
                        <a:pt x="121" y="1105"/>
                      </a:lnTo>
                      <a:lnTo>
                        <a:pt x="118" y="1096"/>
                      </a:lnTo>
                      <a:lnTo>
                        <a:pt x="116" y="1089"/>
                      </a:lnTo>
                      <a:lnTo>
                        <a:pt x="116" y="1080"/>
                      </a:lnTo>
                      <a:lnTo>
                        <a:pt x="118" y="1073"/>
                      </a:lnTo>
                      <a:lnTo>
                        <a:pt x="119" y="1064"/>
                      </a:lnTo>
                      <a:lnTo>
                        <a:pt x="125" y="1057"/>
                      </a:lnTo>
                      <a:lnTo>
                        <a:pt x="130" y="1052"/>
                      </a:lnTo>
                      <a:lnTo>
                        <a:pt x="137" y="1047"/>
                      </a:lnTo>
                      <a:lnTo>
                        <a:pt x="218" y="999"/>
                      </a:lnTo>
                      <a:lnTo>
                        <a:pt x="218" y="999"/>
                      </a:lnTo>
                      <a:close/>
                      <a:moveTo>
                        <a:pt x="137" y="611"/>
                      </a:moveTo>
                      <a:lnTo>
                        <a:pt x="137" y="611"/>
                      </a:lnTo>
                      <a:lnTo>
                        <a:pt x="144" y="611"/>
                      </a:lnTo>
                      <a:lnTo>
                        <a:pt x="153" y="615"/>
                      </a:lnTo>
                      <a:lnTo>
                        <a:pt x="160" y="618"/>
                      </a:lnTo>
                      <a:lnTo>
                        <a:pt x="167" y="624"/>
                      </a:lnTo>
                      <a:lnTo>
                        <a:pt x="172" y="629"/>
                      </a:lnTo>
                      <a:lnTo>
                        <a:pt x="176" y="636"/>
                      </a:lnTo>
                      <a:lnTo>
                        <a:pt x="177" y="645"/>
                      </a:lnTo>
                      <a:lnTo>
                        <a:pt x="179" y="653"/>
                      </a:lnTo>
                      <a:lnTo>
                        <a:pt x="179" y="653"/>
                      </a:lnTo>
                      <a:lnTo>
                        <a:pt x="177" y="662"/>
                      </a:lnTo>
                      <a:lnTo>
                        <a:pt x="176" y="669"/>
                      </a:lnTo>
                      <a:lnTo>
                        <a:pt x="172" y="676"/>
                      </a:lnTo>
                      <a:lnTo>
                        <a:pt x="167" y="683"/>
                      </a:lnTo>
                      <a:lnTo>
                        <a:pt x="160" y="689"/>
                      </a:lnTo>
                      <a:lnTo>
                        <a:pt x="153" y="692"/>
                      </a:lnTo>
                      <a:lnTo>
                        <a:pt x="144" y="694"/>
                      </a:lnTo>
                      <a:lnTo>
                        <a:pt x="137" y="696"/>
                      </a:lnTo>
                      <a:lnTo>
                        <a:pt x="42" y="696"/>
                      </a:lnTo>
                      <a:lnTo>
                        <a:pt x="42" y="696"/>
                      </a:lnTo>
                      <a:lnTo>
                        <a:pt x="33" y="694"/>
                      </a:lnTo>
                      <a:lnTo>
                        <a:pt x="26" y="692"/>
                      </a:lnTo>
                      <a:lnTo>
                        <a:pt x="19" y="689"/>
                      </a:lnTo>
                      <a:lnTo>
                        <a:pt x="12" y="683"/>
                      </a:lnTo>
                      <a:lnTo>
                        <a:pt x="7" y="676"/>
                      </a:lnTo>
                      <a:lnTo>
                        <a:pt x="4" y="669"/>
                      </a:lnTo>
                      <a:lnTo>
                        <a:pt x="2" y="662"/>
                      </a:lnTo>
                      <a:lnTo>
                        <a:pt x="0" y="653"/>
                      </a:lnTo>
                      <a:lnTo>
                        <a:pt x="0" y="653"/>
                      </a:lnTo>
                      <a:lnTo>
                        <a:pt x="2" y="645"/>
                      </a:lnTo>
                      <a:lnTo>
                        <a:pt x="4" y="636"/>
                      </a:lnTo>
                      <a:lnTo>
                        <a:pt x="7" y="629"/>
                      </a:lnTo>
                      <a:lnTo>
                        <a:pt x="12" y="624"/>
                      </a:lnTo>
                      <a:lnTo>
                        <a:pt x="19" y="618"/>
                      </a:lnTo>
                      <a:lnTo>
                        <a:pt x="26" y="615"/>
                      </a:lnTo>
                      <a:lnTo>
                        <a:pt x="33" y="611"/>
                      </a:lnTo>
                      <a:lnTo>
                        <a:pt x="42" y="611"/>
                      </a:lnTo>
                      <a:lnTo>
                        <a:pt x="137" y="611"/>
                      </a:lnTo>
                      <a:lnTo>
                        <a:pt x="137" y="611"/>
                      </a:lnTo>
                      <a:close/>
                      <a:moveTo>
                        <a:pt x="587" y="465"/>
                      </a:moveTo>
                      <a:lnTo>
                        <a:pt x="587" y="465"/>
                      </a:lnTo>
                      <a:lnTo>
                        <a:pt x="585" y="457"/>
                      </a:lnTo>
                      <a:lnTo>
                        <a:pt x="585" y="450"/>
                      </a:lnTo>
                      <a:lnTo>
                        <a:pt x="587" y="441"/>
                      </a:lnTo>
                      <a:lnTo>
                        <a:pt x="590" y="434"/>
                      </a:lnTo>
                      <a:lnTo>
                        <a:pt x="594" y="427"/>
                      </a:lnTo>
                      <a:lnTo>
                        <a:pt x="601" y="421"/>
                      </a:lnTo>
                      <a:lnTo>
                        <a:pt x="608" y="416"/>
                      </a:lnTo>
                      <a:lnTo>
                        <a:pt x="615" y="413"/>
                      </a:lnTo>
                      <a:lnTo>
                        <a:pt x="615" y="413"/>
                      </a:lnTo>
                      <a:lnTo>
                        <a:pt x="624" y="413"/>
                      </a:lnTo>
                      <a:lnTo>
                        <a:pt x="631" y="413"/>
                      </a:lnTo>
                      <a:lnTo>
                        <a:pt x="639" y="414"/>
                      </a:lnTo>
                      <a:lnTo>
                        <a:pt x="647" y="416"/>
                      </a:lnTo>
                      <a:lnTo>
                        <a:pt x="654" y="421"/>
                      </a:lnTo>
                      <a:lnTo>
                        <a:pt x="659" y="427"/>
                      </a:lnTo>
                      <a:lnTo>
                        <a:pt x="664" y="434"/>
                      </a:lnTo>
                      <a:lnTo>
                        <a:pt x="668" y="443"/>
                      </a:lnTo>
                      <a:lnTo>
                        <a:pt x="690" y="525"/>
                      </a:lnTo>
                      <a:lnTo>
                        <a:pt x="690" y="525"/>
                      </a:lnTo>
                      <a:lnTo>
                        <a:pt x="734" y="509"/>
                      </a:lnTo>
                      <a:lnTo>
                        <a:pt x="780" y="497"/>
                      </a:lnTo>
                      <a:lnTo>
                        <a:pt x="780" y="497"/>
                      </a:lnTo>
                      <a:lnTo>
                        <a:pt x="782" y="497"/>
                      </a:lnTo>
                      <a:lnTo>
                        <a:pt x="782" y="497"/>
                      </a:lnTo>
                      <a:lnTo>
                        <a:pt x="820" y="490"/>
                      </a:lnTo>
                      <a:lnTo>
                        <a:pt x="861" y="486"/>
                      </a:lnTo>
                      <a:lnTo>
                        <a:pt x="861" y="423"/>
                      </a:lnTo>
                      <a:lnTo>
                        <a:pt x="861" y="423"/>
                      </a:lnTo>
                      <a:lnTo>
                        <a:pt x="863" y="414"/>
                      </a:lnTo>
                      <a:lnTo>
                        <a:pt x="864" y="406"/>
                      </a:lnTo>
                      <a:lnTo>
                        <a:pt x="868" y="399"/>
                      </a:lnTo>
                      <a:lnTo>
                        <a:pt x="873" y="393"/>
                      </a:lnTo>
                      <a:lnTo>
                        <a:pt x="880" y="388"/>
                      </a:lnTo>
                      <a:lnTo>
                        <a:pt x="887" y="385"/>
                      </a:lnTo>
                      <a:lnTo>
                        <a:pt x="894" y="381"/>
                      </a:lnTo>
                      <a:lnTo>
                        <a:pt x="903" y="381"/>
                      </a:lnTo>
                      <a:lnTo>
                        <a:pt x="903" y="381"/>
                      </a:lnTo>
                      <a:lnTo>
                        <a:pt x="912" y="381"/>
                      </a:lnTo>
                      <a:lnTo>
                        <a:pt x="921" y="385"/>
                      </a:lnTo>
                      <a:lnTo>
                        <a:pt x="928" y="388"/>
                      </a:lnTo>
                      <a:lnTo>
                        <a:pt x="933" y="393"/>
                      </a:lnTo>
                      <a:lnTo>
                        <a:pt x="938" y="399"/>
                      </a:lnTo>
                      <a:lnTo>
                        <a:pt x="942" y="406"/>
                      </a:lnTo>
                      <a:lnTo>
                        <a:pt x="945" y="414"/>
                      </a:lnTo>
                      <a:lnTo>
                        <a:pt x="945" y="423"/>
                      </a:lnTo>
                      <a:lnTo>
                        <a:pt x="945" y="486"/>
                      </a:lnTo>
                      <a:lnTo>
                        <a:pt x="945" y="486"/>
                      </a:lnTo>
                      <a:lnTo>
                        <a:pt x="986" y="490"/>
                      </a:lnTo>
                      <a:lnTo>
                        <a:pt x="1026" y="497"/>
                      </a:lnTo>
                      <a:lnTo>
                        <a:pt x="1026" y="499"/>
                      </a:lnTo>
                      <a:lnTo>
                        <a:pt x="1026" y="497"/>
                      </a:lnTo>
                      <a:lnTo>
                        <a:pt x="1026" y="497"/>
                      </a:lnTo>
                      <a:lnTo>
                        <a:pt x="1072" y="509"/>
                      </a:lnTo>
                      <a:lnTo>
                        <a:pt x="1116" y="525"/>
                      </a:lnTo>
                      <a:lnTo>
                        <a:pt x="1140" y="443"/>
                      </a:lnTo>
                      <a:lnTo>
                        <a:pt x="1140" y="443"/>
                      </a:lnTo>
                      <a:lnTo>
                        <a:pt x="1144" y="434"/>
                      </a:lnTo>
                      <a:lnTo>
                        <a:pt x="1147" y="427"/>
                      </a:lnTo>
                      <a:lnTo>
                        <a:pt x="1152" y="421"/>
                      </a:lnTo>
                      <a:lnTo>
                        <a:pt x="1160" y="416"/>
                      </a:lnTo>
                      <a:lnTo>
                        <a:pt x="1167" y="414"/>
                      </a:lnTo>
                      <a:lnTo>
                        <a:pt x="1175" y="413"/>
                      </a:lnTo>
                      <a:lnTo>
                        <a:pt x="1184" y="413"/>
                      </a:lnTo>
                      <a:lnTo>
                        <a:pt x="1191" y="413"/>
                      </a:lnTo>
                      <a:lnTo>
                        <a:pt x="1191" y="413"/>
                      </a:lnTo>
                      <a:lnTo>
                        <a:pt x="1200" y="416"/>
                      </a:lnTo>
                      <a:lnTo>
                        <a:pt x="1207" y="421"/>
                      </a:lnTo>
                      <a:lnTo>
                        <a:pt x="1212" y="427"/>
                      </a:lnTo>
                      <a:lnTo>
                        <a:pt x="1217" y="434"/>
                      </a:lnTo>
                      <a:lnTo>
                        <a:pt x="1221" y="441"/>
                      </a:lnTo>
                      <a:lnTo>
                        <a:pt x="1221" y="450"/>
                      </a:lnTo>
                      <a:lnTo>
                        <a:pt x="1223" y="457"/>
                      </a:lnTo>
                      <a:lnTo>
                        <a:pt x="1221" y="465"/>
                      </a:lnTo>
                      <a:lnTo>
                        <a:pt x="1066" y="994"/>
                      </a:lnTo>
                      <a:lnTo>
                        <a:pt x="1066" y="994"/>
                      </a:lnTo>
                      <a:lnTo>
                        <a:pt x="1063" y="1003"/>
                      </a:lnTo>
                      <a:lnTo>
                        <a:pt x="1058" y="1010"/>
                      </a:lnTo>
                      <a:lnTo>
                        <a:pt x="1052" y="1015"/>
                      </a:lnTo>
                      <a:lnTo>
                        <a:pt x="1045" y="1021"/>
                      </a:lnTo>
                      <a:lnTo>
                        <a:pt x="1038" y="1022"/>
                      </a:lnTo>
                      <a:lnTo>
                        <a:pt x="1031" y="1024"/>
                      </a:lnTo>
                      <a:lnTo>
                        <a:pt x="1022" y="1026"/>
                      </a:lnTo>
                      <a:lnTo>
                        <a:pt x="1014" y="1024"/>
                      </a:lnTo>
                      <a:lnTo>
                        <a:pt x="1014" y="1024"/>
                      </a:lnTo>
                      <a:lnTo>
                        <a:pt x="1007" y="1021"/>
                      </a:lnTo>
                      <a:lnTo>
                        <a:pt x="1000" y="1015"/>
                      </a:lnTo>
                      <a:lnTo>
                        <a:pt x="993" y="1010"/>
                      </a:lnTo>
                      <a:lnTo>
                        <a:pt x="989" y="1003"/>
                      </a:lnTo>
                      <a:lnTo>
                        <a:pt x="986" y="996"/>
                      </a:lnTo>
                      <a:lnTo>
                        <a:pt x="984" y="989"/>
                      </a:lnTo>
                      <a:lnTo>
                        <a:pt x="984" y="980"/>
                      </a:lnTo>
                      <a:lnTo>
                        <a:pt x="986" y="971"/>
                      </a:lnTo>
                      <a:lnTo>
                        <a:pt x="1093" y="606"/>
                      </a:lnTo>
                      <a:lnTo>
                        <a:pt x="1093" y="606"/>
                      </a:lnTo>
                      <a:lnTo>
                        <a:pt x="1052" y="592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979" y="574"/>
                      </a:lnTo>
                      <a:lnTo>
                        <a:pt x="945" y="571"/>
                      </a:lnTo>
                      <a:lnTo>
                        <a:pt x="945" y="674"/>
                      </a:lnTo>
                      <a:lnTo>
                        <a:pt x="945" y="674"/>
                      </a:lnTo>
                      <a:lnTo>
                        <a:pt x="945" y="681"/>
                      </a:lnTo>
                      <a:lnTo>
                        <a:pt x="942" y="690"/>
                      </a:lnTo>
                      <a:lnTo>
                        <a:pt x="938" y="697"/>
                      </a:lnTo>
                      <a:lnTo>
                        <a:pt x="933" y="703"/>
                      </a:lnTo>
                      <a:lnTo>
                        <a:pt x="928" y="708"/>
                      </a:lnTo>
                      <a:lnTo>
                        <a:pt x="921" y="713"/>
                      </a:lnTo>
                      <a:lnTo>
                        <a:pt x="912" y="715"/>
                      </a:lnTo>
                      <a:lnTo>
                        <a:pt x="903" y="717"/>
                      </a:lnTo>
                      <a:lnTo>
                        <a:pt x="903" y="717"/>
                      </a:lnTo>
                      <a:lnTo>
                        <a:pt x="894" y="715"/>
                      </a:lnTo>
                      <a:lnTo>
                        <a:pt x="887" y="713"/>
                      </a:lnTo>
                      <a:lnTo>
                        <a:pt x="880" y="708"/>
                      </a:lnTo>
                      <a:lnTo>
                        <a:pt x="873" y="703"/>
                      </a:lnTo>
                      <a:lnTo>
                        <a:pt x="868" y="697"/>
                      </a:lnTo>
                      <a:lnTo>
                        <a:pt x="864" y="690"/>
                      </a:lnTo>
                      <a:lnTo>
                        <a:pt x="863" y="681"/>
                      </a:lnTo>
                      <a:lnTo>
                        <a:pt x="861" y="674"/>
                      </a:lnTo>
                      <a:lnTo>
                        <a:pt x="861" y="571"/>
                      </a:lnTo>
                      <a:lnTo>
                        <a:pt x="861" y="571"/>
                      </a:lnTo>
                      <a:lnTo>
                        <a:pt x="829" y="574"/>
                      </a:lnTo>
                      <a:lnTo>
                        <a:pt x="799" y="580"/>
                      </a:lnTo>
                      <a:lnTo>
                        <a:pt x="799" y="580"/>
                      </a:lnTo>
                      <a:lnTo>
                        <a:pt x="798" y="580"/>
                      </a:lnTo>
                      <a:lnTo>
                        <a:pt x="798" y="580"/>
                      </a:lnTo>
                      <a:lnTo>
                        <a:pt x="755" y="592"/>
                      </a:lnTo>
                      <a:lnTo>
                        <a:pt x="715" y="606"/>
                      </a:lnTo>
                      <a:lnTo>
                        <a:pt x="822" y="971"/>
                      </a:lnTo>
                      <a:lnTo>
                        <a:pt x="822" y="971"/>
                      </a:lnTo>
                      <a:lnTo>
                        <a:pt x="822" y="980"/>
                      </a:lnTo>
                      <a:lnTo>
                        <a:pt x="822" y="989"/>
                      </a:lnTo>
                      <a:lnTo>
                        <a:pt x="820" y="996"/>
                      </a:lnTo>
                      <a:lnTo>
                        <a:pt x="819" y="1003"/>
                      </a:lnTo>
                      <a:lnTo>
                        <a:pt x="813" y="1010"/>
                      </a:lnTo>
                      <a:lnTo>
                        <a:pt x="808" y="1015"/>
                      </a:lnTo>
                      <a:lnTo>
                        <a:pt x="801" y="1021"/>
                      </a:lnTo>
                      <a:lnTo>
                        <a:pt x="792" y="1024"/>
                      </a:lnTo>
                      <a:lnTo>
                        <a:pt x="792" y="1024"/>
                      </a:lnTo>
                      <a:lnTo>
                        <a:pt x="785" y="1026"/>
                      </a:lnTo>
                      <a:lnTo>
                        <a:pt x="777" y="1024"/>
                      </a:lnTo>
                      <a:lnTo>
                        <a:pt x="768" y="1022"/>
                      </a:lnTo>
                      <a:lnTo>
                        <a:pt x="761" y="1021"/>
                      </a:lnTo>
                      <a:lnTo>
                        <a:pt x="754" y="1015"/>
                      </a:lnTo>
                      <a:lnTo>
                        <a:pt x="748" y="1010"/>
                      </a:lnTo>
                      <a:lnTo>
                        <a:pt x="743" y="1003"/>
                      </a:lnTo>
                      <a:lnTo>
                        <a:pt x="741" y="994"/>
                      </a:lnTo>
                      <a:lnTo>
                        <a:pt x="587" y="465"/>
                      </a:lnTo>
                      <a:lnTo>
                        <a:pt x="587" y="465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686" name="Google Shape;686;p31"/>
                <p:cNvSpPr/>
                <p:nvPr/>
              </p:nvSpPr>
              <p:spPr>
                <a:xfrm>
                  <a:off x="4178417" y="3500097"/>
                  <a:ext cx="786390" cy="786390"/>
                </a:xfrm>
                <a:prstGeom prst="ellipse">
                  <a:avLst/>
                </a:prstGeom>
                <a:noFill/>
                <a:ln cap="flat" cmpd="sng" w="12700">
                  <a:solidFill>
                    <a:srgbClr val="F2F2F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</p:grpSp>
        </p:grpSp>
      </p:grpSp>
      <p:sp>
        <p:nvSpPr>
          <p:cNvPr id="687" name="Google Shape;687;p31"/>
          <p:cNvSpPr txBox="1"/>
          <p:nvPr/>
        </p:nvSpPr>
        <p:spPr>
          <a:xfrm>
            <a:off x="382024" y="246592"/>
            <a:ext cx="1742785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665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/>
        </p:nvSpPr>
        <p:spPr>
          <a:xfrm>
            <a:off x="600" y="2611967"/>
            <a:ext cx="4838700" cy="1712384"/>
          </a:xfrm>
          <a:custGeom>
            <a:rect b="b" l="l" r="r" t="t"/>
            <a:pathLst>
              <a:path extrusionOk="0" h="1283968" w="4310745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1263223" y="3079619"/>
            <a:ext cx="23134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CONTENTS</a:t>
            </a:r>
            <a:endParaRPr b="1" sz="2665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4631867" y="1254125"/>
            <a:ext cx="1524776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65"/>
              <a:buFont typeface="Twentieth Century"/>
              <a:buNone/>
            </a:pPr>
            <a:r>
              <a:rPr b="1" lang="tr-TR" sz="266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TOMATO</a:t>
            </a:r>
            <a:endParaRPr b="1" i="0" sz="2665" u="none" cap="none" strike="noStrike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4631867" y="1797050"/>
            <a:ext cx="385394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b="0" i="0" sz="1600" u="none" cap="none" strike="noStrike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5950550" y="3707342"/>
            <a:ext cx="1345240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665" u="none" cap="none" strike="noStrike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LEMON</a:t>
            </a:r>
            <a:endParaRPr b="1" sz="2665" strike="noStrike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5950550" y="4201583"/>
            <a:ext cx="385394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b="0" i="0" sz="1600" u="none" cap="none" strike="noStrike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5317667" y="2513542"/>
            <a:ext cx="1091966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665" u="none" cap="none" strike="noStrike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APPLE</a:t>
            </a:r>
            <a:endParaRPr b="1" sz="2665" strike="noStrike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5317667" y="3007783"/>
            <a:ext cx="385394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b="0" i="0" sz="1600" u="none" cap="none" strike="noStrike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6562267" y="4904317"/>
            <a:ext cx="1359668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665" u="none" cap="none" strike="noStrike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CHERRY</a:t>
            </a:r>
            <a:endParaRPr b="1" sz="2665" strike="noStrike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6574967" y="5386917"/>
            <a:ext cx="385394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b="0" i="0" sz="1600" u="none" cap="none" strike="noStrike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3725934" y="1221317"/>
            <a:ext cx="938077" cy="913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33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01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4415967" y="2472267"/>
            <a:ext cx="938077" cy="913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33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02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5129284" y="3621617"/>
            <a:ext cx="938077" cy="913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33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03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5681734" y="4802717"/>
            <a:ext cx="938077" cy="913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33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04</a:t>
            </a:r>
            <a:endParaRPr/>
          </a:p>
        </p:txBody>
      </p:sp>
      <p:sp>
        <p:nvSpPr>
          <p:cNvPr id="122" name="Google Shape;122;p14"/>
          <p:cNvSpPr/>
          <p:nvPr/>
        </p:nvSpPr>
        <p:spPr>
          <a:xfrm>
            <a:off x="9316051" y="2605617"/>
            <a:ext cx="2895600" cy="1718733"/>
          </a:xfrm>
          <a:custGeom>
            <a:rect b="b" l="l" r="r" t="t"/>
            <a:pathLst>
              <a:path extrusionOk="0" h="1287555" w="1843227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2"/>
          <p:cNvSpPr/>
          <p:nvPr/>
        </p:nvSpPr>
        <p:spPr>
          <a:xfrm>
            <a:off x="4474210" y="4371975"/>
            <a:ext cx="678180" cy="74041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93" name="Google Shape;693;p32"/>
          <p:cNvSpPr/>
          <p:nvPr/>
        </p:nvSpPr>
        <p:spPr>
          <a:xfrm>
            <a:off x="1852933" y="1617687"/>
            <a:ext cx="829826" cy="82982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94" name="Google Shape;694;p32"/>
          <p:cNvSpPr/>
          <p:nvPr/>
        </p:nvSpPr>
        <p:spPr>
          <a:xfrm>
            <a:off x="1281297" y="3466776"/>
            <a:ext cx="770088" cy="770088"/>
          </a:xfrm>
          <a:prstGeom prst="ellipse">
            <a:avLst/>
          </a:prstGeom>
          <a:solidFill>
            <a:srgbClr val="7E7E7E"/>
          </a:solidFill>
          <a:ln>
            <a:noFill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95" name="Google Shape;695;p32"/>
          <p:cNvSpPr/>
          <p:nvPr/>
        </p:nvSpPr>
        <p:spPr>
          <a:xfrm>
            <a:off x="4051464" y="1546226"/>
            <a:ext cx="729411" cy="729411"/>
          </a:xfrm>
          <a:prstGeom prst="ellipse">
            <a:avLst/>
          </a:prstGeom>
          <a:solidFill>
            <a:srgbClr val="7E7E7E"/>
          </a:solidFill>
          <a:ln>
            <a:noFill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96" name="Google Shape;696;p32"/>
          <p:cNvSpPr/>
          <p:nvPr/>
        </p:nvSpPr>
        <p:spPr>
          <a:xfrm>
            <a:off x="2578223" y="3993556"/>
            <a:ext cx="1120554" cy="1120554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97" name="Google Shape;697;p32"/>
          <p:cNvSpPr/>
          <p:nvPr/>
        </p:nvSpPr>
        <p:spPr>
          <a:xfrm>
            <a:off x="4652145" y="3823999"/>
            <a:ext cx="822601" cy="822601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98" name="Google Shape;698;p32"/>
          <p:cNvSpPr/>
          <p:nvPr/>
        </p:nvSpPr>
        <p:spPr>
          <a:xfrm>
            <a:off x="2551559" y="1880265"/>
            <a:ext cx="2568292" cy="2568292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BFBFBF"/>
              </a:gs>
            </a:gsLst>
            <a:lin ang="13500000" scaled="0"/>
          </a:gra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 dir="2700000" dist="2032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99" name="Google Shape;699;p32"/>
          <p:cNvSpPr txBox="1"/>
          <p:nvPr/>
        </p:nvSpPr>
        <p:spPr>
          <a:xfrm>
            <a:off x="3334607" y="2401662"/>
            <a:ext cx="10021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04</a:t>
            </a:r>
            <a:endParaRPr/>
          </a:p>
        </p:txBody>
      </p:sp>
      <p:sp>
        <p:nvSpPr>
          <p:cNvPr id="700" name="Google Shape;700;p32"/>
          <p:cNvSpPr txBox="1"/>
          <p:nvPr/>
        </p:nvSpPr>
        <p:spPr>
          <a:xfrm>
            <a:off x="2662346" y="3428974"/>
            <a:ext cx="23467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PREFACE</a:t>
            </a:r>
            <a:endParaRPr/>
          </a:p>
        </p:txBody>
      </p:sp>
      <p:sp>
        <p:nvSpPr>
          <p:cNvPr id="701" name="Google Shape;701;p32"/>
          <p:cNvSpPr txBox="1"/>
          <p:nvPr/>
        </p:nvSpPr>
        <p:spPr>
          <a:xfrm>
            <a:off x="5285071" y="2554605"/>
            <a:ext cx="6477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CHERRY</a:t>
            </a:r>
            <a:endParaRPr b="1" sz="48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02" name="Google Shape;702;p32"/>
          <p:cNvSpPr txBox="1"/>
          <p:nvPr/>
        </p:nvSpPr>
        <p:spPr>
          <a:xfrm>
            <a:off x="5350687" y="3513456"/>
            <a:ext cx="6411384" cy="37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65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865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703" name="Google Shape;703;p32"/>
          <p:cNvCxnSpPr/>
          <p:nvPr/>
        </p:nvCxnSpPr>
        <p:spPr>
          <a:xfrm>
            <a:off x="5474335" y="3429000"/>
            <a:ext cx="5429885" cy="0"/>
          </a:xfrm>
          <a:prstGeom prst="straightConnector1">
            <a:avLst/>
          </a:prstGeom>
          <a:noFill/>
          <a:ln cap="flat" cmpd="sng" w="19050">
            <a:solidFill>
              <a:srgbClr val="10096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226" y="2654301"/>
            <a:ext cx="10052333" cy="31756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9" name="Google Shape;709;p33"/>
          <p:cNvGrpSpPr/>
          <p:nvPr/>
        </p:nvGrpSpPr>
        <p:grpSpPr>
          <a:xfrm>
            <a:off x="7786041" y="1698026"/>
            <a:ext cx="3143144" cy="964608"/>
            <a:chOff x="7786041" y="1698026"/>
            <a:chExt cx="3143144" cy="964608"/>
          </a:xfrm>
        </p:grpSpPr>
        <p:grpSp>
          <p:nvGrpSpPr>
            <p:cNvPr id="710" name="Google Shape;710;p33"/>
            <p:cNvGrpSpPr/>
            <p:nvPr/>
          </p:nvGrpSpPr>
          <p:grpSpPr>
            <a:xfrm>
              <a:off x="7786041" y="1698026"/>
              <a:ext cx="909441" cy="909440"/>
              <a:chOff x="9639374" y="4021163"/>
              <a:chExt cx="822125" cy="822125"/>
            </a:xfrm>
          </p:grpSpPr>
          <p:sp>
            <p:nvSpPr>
              <p:cNvPr id="711" name="Google Shape;711;p33"/>
              <p:cNvSpPr/>
              <p:nvPr/>
            </p:nvSpPr>
            <p:spPr>
              <a:xfrm rot="8100000">
                <a:off x="9759772" y="4141560"/>
                <a:ext cx="581330" cy="581331"/>
              </a:xfrm>
              <a:prstGeom prst="teardrop">
                <a:avLst>
                  <a:gd fmla="val 100000" name="adj"/>
                </a:avLst>
              </a:prstGeom>
              <a:solidFill>
                <a:srgbClr val="D6CF78"/>
              </a:solidFill>
              <a:ln cap="flat" cmpd="sng" w="15875">
                <a:solidFill>
                  <a:srgbClr val="EBEBEB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12" name="Google Shape;712;p33"/>
              <p:cNvSpPr/>
              <p:nvPr/>
            </p:nvSpPr>
            <p:spPr>
              <a:xfrm>
                <a:off x="9880919" y="4262707"/>
                <a:ext cx="339036" cy="339036"/>
              </a:xfrm>
              <a:custGeom>
                <a:rect b="b" l="l" r="r" t="t"/>
                <a:pathLst>
                  <a:path extrusionOk="0" h="1799" w="1799">
                    <a:moveTo>
                      <a:pt x="898" y="0"/>
                    </a:moveTo>
                    <a:lnTo>
                      <a:pt x="898" y="0"/>
                    </a:lnTo>
                    <a:lnTo>
                      <a:pt x="882" y="2"/>
                    </a:lnTo>
                    <a:lnTo>
                      <a:pt x="866" y="4"/>
                    </a:lnTo>
                    <a:lnTo>
                      <a:pt x="850" y="9"/>
                    </a:lnTo>
                    <a:lnTo>
                      <a:pt x="836" y="14"/>
                    </a:lnTo>
                    <a:lnTo>
                      <a:pt x="824" y="21"/>
                    </a:lnTo>
                    <a:lnTo>
                      <a:pt x="810" y="30"/>
                    </a:lnTo>
                    <a:lnTo>
                      <a:pt x="799" y="39"/>
                    </a:lnTo>
                    <a:lnTo>
                      <a:pt x="787" y="51"/>
                    </a:lnTo>
                    <a:lnTo>
                      <a:pt x="778" y="61"/>
                    </a:lnTo>
                    <a:lnTo>
                      <a:pt x="769" y="76"/>
                    </a:lnTo>
                    <a:lnTo>
                      <a:pt x="761" y="88"/>
                    </a:lnTo>
                    <a:lnTo>
                      <a:pt x="755" y="104"/>
                    </a:lnTo>
                    <a:lnTo>
                      <a:pt x="750" y="118"/>
                    </a:lnTo>
                    <a:lnTo>
                      <a:pt x="746" y="134"/>
                    </a:lnTo>
                    <a:lnTo>
                      <a:pt x="745" y="149"/>
                    </a:lnTo>
                    <a:lnTo>
                      <a:pt x="745" y="167"/>
                    </a:lnTo>
                    <a:lnTo>
                      <a:pt x="745" y="167"/>
                    </a:lnTo>
                    <a:lnTo>
                      <a:pt x="745" y="184"/>
                    </a:lnTo>
                    <a:lnTo>
                      <a:pt x="748" y="202"/>
                    </a:lnTo>
                    <a:lnTo>
                      <a:pt x="752" y="218"/>
                    </a:lnTo>
                    <a:lnTo>
                      <a:pt x="757" y="235"/>
                    </a:lnTo>
                    <a:lnTo>
                      <a:pt x="764" y="253"/>
                    </a:lnTo>
                    <a:lnTo>
                      <a:pt x="773" y="269"/>
                    </a:lnTo>
                    <a:lnTo>
                      <a:pt x="782" y="285"/>
                    </a:lnTo>
                    <a:lnTo>
                      <a:pt x="792" y="300"/>
                    </a:lnTo>
                    <a:lnTo>
                      <a:pt x="803" y="313"/>
                    </a:lnTo>
                    <a:lnTo>
                      <a:pt x="815" y="325"/>
                    </a:lnTo>
                    <a:lnTo>
                      <a:pt x="829" y="337"/>
                    </a:lnTo>
                    <a:lnTo>
                      <a:pt x="843" y="346"/>
                    </a:lnTo>
                    <a:lnTo>
                      <a:pt x="857" y="353"/>
                    </a:lnTo>
                    <a:lnTo>
                      <a:pt x="871" y="358"/>
                    </a:lnTo>
                    <a:lnTo>
                      <a:pt x="887" y="362"/>
                    </a:lnTo>
                    <a:lnTo>
                      <a:pt x="903" y="364"/>
                    </a:lnTo>
                    <a:lnTo>
                      <a:pt x="903" y="364"/>
                    </a:lnTo>
                    <a:lnTo>
                      <a:pt x="919" y="362"/>
                    </a:lnTo>
                    <a:lnTo>
                      <a:pt x="934" y="358"/>
                    </a:lnTo>
                    <a:lnTo>
                      <a:pt x="950" y="351"/>
                    </a:lnTo>
                    <a:lnTo>
                      <a:pt x="964" y="344"/>
                    </a:lnTo>
                    <a:lnTo>
                      <a:pt x="977" y="334"/>
                    </a:lnTo>
                    <a:lnTo>
                      <a:pt x="989" y="321"/>
                    </a:lnTo>
                    <a:lnTo>
                      <a:pt x="1001" y="309"/>
                    </a:lnTo>
                    <a:lnTo>
                      <a:pt x="1012" y="295"/>
                    </a:lnTo>
                    <a:lnTo>
                      <a:pt x="1022" y="279"/>
                    </a:lnTo>
                    <a:lnTo>
                      <a:pt x="1031" y="264"/>
                    </a:lnTo>
                    <a:lnTo>
                      <a:pt x="1038" y="248"/>
                    </a:lnTo>
                    <a:lnTo>
                      <a:pt x="1045" y="230"/>
                    </a:lnTo>
                    <a:lnTo>
                      <a:pt x="1049" y="213"/>
                    </a:lnTo>
                    <a:lnTo>
                      <a:pt x="1052" y="195"/>
                    </a:lnTo>
                    <a:lnTo>
                      <a:pt x="1056" y="177"/>
                    </a:lnTo>
                    <a:lnTo>
                      <a:pt x="1056" y="160"/>
                    </a:lnTo>
                    <a:lnTo>
                      <a:pt x="1056" y="160"/>
                    </a:lnTo>
                    <a:lnTo>
                      <a:pt x="1054" y="144"/>
                    </a:lnTo>
                    <a:lnTo>
                      <a:pt x="1052" y="128"/>
                    </a:lnTo>
                    <a:lnTo>
                      <a:pt x="1047" y="112"/>
                    </a:lnTo>
                    <a:lnTo>
                      <a:pt x="1042" y="97"/>
                    </a:lnTo>
                    <a:lnTo>
                      <a:pt x="1035" y="83"/>
                    </a:lnTo>
                    <a:lnTo>
                      <a:pt x="1028" y="70"/>
                    </a:lnTo>
                    <a:lnTo>
                      <a:pt x="1019" y="58"/>
                    </a:lnTo>
                    <a:lnTo>
                      <a:pt x="1008" y="46"/>
                    </a:lnTo>
                    <a:lnTo>
                      <a:pt x="996" y="35"/>
                    </a:lnTo>
                    <a:lnTo>
                      <a:pt x="984" y="26"/>
                    </a:lnTo>
                    <a:lnTo>
                      <a:pt x="971" y="18"/>
                    </a:lnTo>
                    <a:lnTo>
                      <a:pt x="957" y="12"/>
                    </a:lnTo>
                    <a:lnTo>
                      <a:pt x="943" y="7"/>
                    </a:lnTo>
                    <a:lnTo>
                      <a:pt x="927" y="4"/>
                    </a:lnTo>
                    <a:lnTo>
                      <a:pt x="913" y="0"/>
                    </a:lnTo>
                    <a:lnTo>
                      <a:pt x="898" y="0"/>
                    </a:lnTo>
                    <a:lnTo>
                      <a:pt x="898" y="0"/>
                    </a:lnTo>
                    <a:close/>
                    <a:moveTo>
                      <a:pt x="899" y="576"/>
                    </a:moveTo>
                    <a:lnTo>
                      <a:pt x="1003" y="430"/>
                    </a:lnTo>
                    <a:lnTo>
                      <a:pt x="1003" y="430"/>
                    </a:lnTo>
                    <a:lnTo>
                      <a:pt x="1008" y="425"/>
                    </a:lnTo>
                    <a:lnTo>
                      <a:pt x="1015" y="420"/>
                    </a:lnTo>
                    <a:lnTo>
                      <a:pt x="1022" y="418"/>
                    </a:lnTo>
                    <a:lnTo>
                      <a:pt x="1029" y="418"/>
                    </a:lnTo>
                    <a:lnTo>
                      <a:pt x="1140" y="439"/>
                    </a:lnTo>
                    <a:lnTo>
                      <a:pt x="1140" y="439"/>
                    </a:lnTo>
                    <a:lnTo>
                      <a:pt x="1154" y="443"/>
                    </a:lnTo>
                    <a:lnTo>
                      <a:pt x="1166" y="448"/>
                    </a:lnTo>
                    <a:lnTo>
                      <a:pt x="1177" y="455"/>
                    </a:lnTo>
                    <a:lnTo>
                      <a:pt x="1186" y="462"/>
                    </a:lnTo>
                    <a:lnTo>
                      <a:pt x="1194" y="471"/>
                    </a:lnTo>
                    <a:lnTo>
                      <a:pt x="1200" y="480"/>
                    </a:lnTo>
                    <a:lnTo>
                      <a:pt x="1203" y="488"/>
                    </a:lnTo>
                    <a:lnTo>
                      <a:pt x="1207" y="495"/>
                    </a:lnTo>
                    <a:lnTo>
                      <a:pt x="1207" y="495"/>
                    </a:lnTo>
                    <a:lnTo>
                      <a:pt x="1224" y="631"/>
                    </a:lnTo>
                    <a:lnTo>
                      <a:pt x="1230" y="682"/>
                    </a:lnTo>
                    <a:lnTo>
                      <a:pt x="1235" y="727"/>
                    </a:lnTo>
                    <a:lnTo>
                      <a:pt x="1235" y="727"/>
                    </a:lnTo>
                    <a:lnTo>
                      <a:pt x="1233" y="738"/>
                    </a:lnTo>
                    <a:lnTo>
                      <a:pt x="1231" y="747"/>
                    </a:lnTo>
                    <a:lnTo>
                      <a:pt x="1228" y="757"/>
                    </a:lnTo>
                    <a:lnTo>
                      <a:pt x="1221" y="764"/>
                    </a:lnTo>
                    <a:lnTo>
                      <a:pt x="1221" y="764"/>
                    </a:lnTo>
                    <a:lnTo>
                      <a:pt x="1214" y="771"/>
                    </a:lnTo>
                    <a:lnTo>
                      <a:pt x="1205" y="777"/>
                    </a:lnTo>
                    <a:lnTo>
                      <a:pt x="1194" y="778"/>
                    </a:lnTo>
                    <a:lnTo>
                      <a:pt x="1186" y="780"/>
                    </a:lnTo>
                    <a:lnTo>
                      <a:pt x="615" y="780"/>
                    </a:lnTo>
                    <a:lnTo>
                      <a:pt x="615" y="780"/>
                    </a:lnTo>
                    <a:lnTo>
                      <a:pt x="604" y="778"/>
                    </a:lnTo>
                    <a:lnTo>
                      <a:pt x="595" y="777"/>
                    </a:lnTo>
                    <a:lnTo>
                      <a:pt x="587" y="771"/>
                    </a:lnTo>
                    <a:lnTo>
                      <a:pt x="580" y="764"/>
                    </a:lnTo>
                    <a:lnTo>
                      <a:pt x="580" y="764"/>
                    </a:lnTo>
                    <a:lnTo>
                      <a:pt x="573" y="757"/>
                    </a:lnTo>
                    <a:lnTo>
                      <a:pt x="569" y="747"/>
                    </a:lnTo>
                    <a:lnTo>
                      <a:pt x="566" y="738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9" y="682"/>
                    </a:lnTo>
                    <a:lnTo>
                      <a:pt x="576" y="631"/>
                    </a:lnTo>
                    <a:lnTo>
                      <a:pt x="594" y="495"/>
                    </a:lnTo>
                    <a:lnTo>
                      <a:pt x="594" y="495"/>
                    </a:lnTo>
                    <a:lnTo>
                      <a:pt x="595" y="488"/>
                    </a:lnTo>
                    <a:lnTo>
                      <a:pt x="599" y="480"/>
                    </a:lnTo>
                    <a:lnTo>
                      <a:pt x="606" y="471"/>
                    </a:lnTo>
                    <a:lnTo>
                      <a:pt x="613" y="462"/>
                    </a:lnTo>
                    <a:lnTo>
                      <a:pt x="622" y="455"/>
                    </a:lnTo>
                    <a:lnTo>
                      <a:pt x="632" y="448"/>
                    </a:lnTo>
                    <a:lnTo>
                      <a:pt x="645" y="443"/>
                    </a:lnTo>
                    <a:lnTo>
                      <a:pt x="659" y="439"/>
                    </a:lnTo>
                    <a:lnTo>
                      <a:pt x="769" y="418"/>
                    </a:lnTo>
                    <a:lnTo>
                      <a:pt x="769" y="418"/>
                    </a:lnTo>
                    <a:lnTo>
                      <a:pt x="778" y="418"/>
                    </a:lnTo>
                    <a:lnTo>
                      <a:pt x="785" y="420"/>
                    </a:lnTo>
                    <a:lnTo>
                      <a:pt x="790" y="425"/>
                    </a:lnTo>
                    <a:lnTo>
                      <a:pt x="796" y="430"/>
                    </a:lnTo>
                    <a:lnTo>
                      <a:pt x="899" y="576"/>
                    </a:lnTo>
                    <a:lnTo>
                      <a:pt x="899" y="576"/>
                    </a:lnTo>
                    <a:close/>
                    <a:moveTo>
                      <a:pt x="334" y="907"/>
                    </a:moveTo>
                    <a:lnTo>
                      <a:pt x="334" y="907"/>
                    </a:lnTo>
                    <a:lnTo>
                      <a:pt x="318" y="907"/>
                    </a:lnTo>
                    <a:lnTo>
                      <a:pt x="302" y="910"/>
                    </a:lnTo>
                    <a:lnTo>
                      <a:pt x="286" y="914"/>
                    </a:lnTo>
                    <a:lnTo>
                      <a:pt x="272" y="921"/>
                    </a:lnTo>
                    <a:lnTo>
                      <a:pt x="260" y="928"/>
                    </a:lnTo>
                    <a:lnTo>
                      <a:pt x="246" y="935"/>
                    </a:lnTo>
                    <a:lnTo>
                      <a:pt x="235" y="945"/>
                    </a:lnTo>
                    <a:lnTo>
                      <a:pt x="223" y="956"/>
                    </a:lnTo>
                    <a:lnTo>
                      <a:pt x="214" y="968"/>
                    </a:lnTo>
                    <a:lnTo>
                      <a:pt x="205" y="980"/>
                    </a:lnTo>
                    <a:lnTo>
                      <a:pt x="198" y="994"/>
                    </a:lnTo>
                    <a:lnTo>
                      <a:pt x="191" y="1008"/>
                    </a:lnTo>
                    <a:lnTo>
                      <a:pt x="186" y="1024"/>
                    </a:lnTo>
                    <a:lnTo>
                      <a:pt x="183" y="1040"/>
                    </a:lnTo>
                    <a:lnTo>
                      <a:pt x="181" y="1056"/>
                    </a:lnTo>
                    <a:lnTo>
                      <a:pt x="181" y="1072"/>
                    </a:lnTo>
                    <a:lnTo>
                      <a:pt x="181" y="1072"/>
                    </a:lnTo>
                    <a:lnTo>
                      <a:pt x="181" y="1089"/>
                    </a:lnTo>
                    <a:lnTo>
                      <a:pt x="184" y="1107"/>
                    </a:lnTo>
                    <a:lnTo>
                      <a:pt x="188" y="1124"/>
                    </a:lnTo>
                    <a:lnTo>
                      <a:pt x="193" y="1142"/>
                    </a:lnTo>
                    <a:lnTo>
                      <a:pt x="200" y="1158"/>
                    </a:lnTo>
                    <a:lnTo>
                      <a:pt x="209" y="1175"/>
                    </a:lnTo>
                    <a:lnTo>
                      <a:pt x="218" y="1191"/>
                    </a:lnTo>
                    <a:lnTo>
                      <a:pt x="228" y="1205"/>
                    </a:lnTo>
                    <a:lnTo>
                      <a:pt x="239" y="1219"/>
                    </a:lnTo>
                    <a:lnTo>
                      <a:pt x="251" y="1232"/>
                    </a:lnTo>
                    <a:lnTo>
                      <a:pt x="265" y="1242"/>
                    </a:lnTo>
                    <a:lnTo>
                      <a:pt x="279" y="1253"/>
                    </a:lnTo>
                    <a:lnTo>
                      <a:pt x="293" y="1260"/>
                    </a:lnTo>
                    <a:lnTo>
                      <a:pt x="307" y="1265"/>
                    </a:lnTo>
                    <a:lnTo>
                      <a:pt x="323" y="1268"/>
                    </a:lnTo>
                    <a:lnTo>
                      <a:pt x="339" y="1268"/>
                    </a:lnTo>
                    <a:lnTo>
                      <a:pt x="339" y="1268"/>
                    </a:lnTo>
                    <a:lnTo>
                      <a:pt x="355" y="1268"/>
                    </a:lnTo>
                    <a:lnTo>
                      <a:pt x="370" y="1263"/>
                    </a:lnTo>
                    <a:lnTo>
                      <a:pt x="386" y="1258"/>
                    </a:lnTo>
                    <a:lnTo>
                      <a:pt x="400" y="1249"/>
                    </a:lnTo>
                    <a:lnTo>
                      <a:pt x="413" y="1240"/>
                    </a:lnTo>
                    <a:lnTo>
                      <a:pt x="427" y="1228"/>
                    </a:lnTo>
                    <a:lnTo>
                      <a:pt x="437" y="1216"/>
                    </a:lnTo>
                    <a:lnTo>
                      <a:pt x="448" y="1202"/>
                    </a:lnTo>
                    <a:lnTo>
                      <a:pt x="458" y="1186"/>
                    </a:lnTo>
                    <a:lnTo>
                      <a:pt x="467" y="1170"/>
                    </a:lnTo>
                    <a:lnTo>
                      <a:pt x="474" y="1152"/>
                    </a:lnTo>
                    <a:lnTo>
                      <a:pt x="481" y="1137"/>
                    </a:lnTo>
                    <a:lnTo>
                      <a:pt x="486" y="1119"/>
                    </a:lnTo>
                    <a:lnTo>
                      <a:pt x="490" y="1102"/>
                    </a:lnTo>
                    <a:lnTo>
                      <a:pt x="492" y="1084"/>
                    </a:lnTo>
                    <a:lnTo>
                      <a:pt x="492" y="1066"/>
                    </a:lnTo>
                    <a:lnTo>
                      <a:pt x="492" y="1066"/>
                    </a:lnTo>
                    <a:lnTo>
                      <a:pt x="490" y="1049"/>
                    </a:lnTo>
                    <a:lnTo>
                      <a:pt x="488" y="1033"/>
                    </a:lnTo>
                    <a:lnTo>
                      <a:pt x="485" y="1017"/>
                    </a:lnTo>
                    <a:lnTo>
                      <a:pt x="478" y="1003"/>
                    </a:lnTo>
                    <a:lnTo>
                      <a:pt x="471" y="989"/>
                    </a:lnTo>
                    <a:lnTo>
                      <a:pt x="464" y="975"/>
                    </a:lnTo>
                    <a:lnTo>
                      <a:pt x="455" y="963"/>
                    </a:lnTo>
                    <a:lnTo>
                      <a:pt x="444" y="952"/>
                    </a:lnTo>
                    <a:lnTo>
                      <a:pt x="432" y="942"/>
                    </a:lnTo>
                    <a:lnTo>
                      <a:pt x="421" y="931"/>
                    </a:lnTo>
                    <a:lnTo>
                      <a:pt x="407" y="924"/>
                    </a:lnTo>
                    <a:lnTo>
                      <a:pt x="393" y="917"/>
                    </a:lnTo>
                    <a:lnTo>
                      <a:pt x="379" y="912"/>
                    </a:lnTo>
                    <a:lnTo>
                      <a:pt x="365" y="908"/>
                    </a:lnTo>
                    <a:lnTo>
                      <a:pt x="349" y="907"/>
                    </a:lnTo>
                    <a:lnTo>
                      <a:pt x="334" y="907"/>
                    </a:lnTo>
                    <a:lnTo>
                      <a:pt x="334" y="907"/>
                    </a:lnTo>
                    <a:close/>
                    <a:moveTo>
                      <a:pt x="335" y="1481"/>
                    </a:moveTo>
                    <a:lnTo>
                      <a:pt x="439" y="1337"/>
                    </a:lnTo>
                    <a:lnTo>
                      <a:pt x="439" y="1337"/>
                    </a:lnTo>
                    <a:lnTo>
                      <a:pt x="444" y="1330"/>
                    </a:lnTo>
                    <a:lnTo>
                      <a:pt x="451" y="1326"/>
                    </a:lnTo>
                    <a:lnTo>
                      <a:pt x="458" y="1325"/>
                    </a:lnTo>
                    <a:lnTo>
                      <a:pt x="465" y="1325"/>
                    </a:lnTo>
                    <a:lnTo>
                      <a:pt x="576" y="1344"/>
                    </a:lnTo>
                    <a:lnTo>
                      <a:pt x="576" y="1344"/>
                    </a:lnTo>
                    <a:lnTo>
                      <a:pt x="590" y="1347"/>
                    </a:lnTo>
                    <a:lnTo>
                      <a:pt x="602" y="1353"/>
                    </a:lnTo>
                    <a:lnTo>
                      <a:pt x="613" y="1360"/>
                    </a:lnTo>
                    <a:lnTo>
                      <a:pt x="623" y="1369"/>
                    </a:lnTo>
                    <a:lnTo>
                      <a:pt x="631" y="1377"/>
                    </a:lnTo>
                    <a:lnTo>
                      <a:pt x="636" y="1386"/>
                    </a:lnTo>
                    <a:lnTo>
                      <a:pt x="639" y="1393"/>
                    </a:lnTo>
                    <a:lnTo>
                      <a:pt x="643" y="1402"/>
                    </a:lnTo>
                    <a:lnTo>
                      <a:pt x="643" y="1402"/>
                    </a:lnTo>
                    <a:lnTo>
                      <a:pt x="659" y="1520"/>
                    </a:lnTo>
                    <a:lnTo>
                      <a:pt x="667" y="1607"/>
                    </a:lnTo>
                    <a:lnTo>
                      <a:pt x="671" y="1644"/>
                    </a:lnTo>
                    <a:lnTo>
                      <a:pt x="671" y="1681"/>
                    </a:lnTo>
                    <a:lnTo>
                      <a:pt x="671" y="1716"/>
                    </a:lnTo>
                    <a:lnTo>
                      <a:pt x="667" y="1755"/>
                    </a:lnTo>
                    <a:lnTo>
                      <a:pt x="667" y="1755"/>
                    </a:lnTo>
                    <a:lnTo>
                      <a:pt x="666" y="1764"/>
                    </a:lnTo>
                    <a:lnTo>
                      <a:pt x="662" y="1773"/>
                    </a:lnTo>
                    <a:lnTo>
                      <a:pt x="657" y="1780"/>
                    </a:lnTo>
                    <a:lnTo>
                      <a:pt x="652" y="1787"/>
                    </a:lnTo>
                    <a:lnTo>
                      <a:pt x="645" y="1792"/>
                    </a:lnTo>
                    <a:lnTo>
                      <a:pt x="636" y="1795"/>
                    </a:lnTo>
                    <a:lnTo>
                      <a:pt x="627" y="1799"/>
                    </a:lnTo>
                    <a:lnTo>
                      <a:pt x="618" y="1799"/>
                    </a:lnTo>
                    <a:lnTo>
                      <a:pt x="54" y="1799"/>
                    </a:lnTo>
                    <a:lnTo>
                      <a:pt x="54" y="1799"/>
                    </a:lnTo>
                    <a:lnTo>
                      <a:pt x="44" y="1799"/>
                    </a:lnTo>
                    <a:lnTo>
                      <a:pt x="35" y="1795"/>
                    </a:lnTo>
                    <a:lnTo>
                      <a:pt x="28" y="1792"/>
                    </a:lnTo>
                    <a:lnTo>
                      <a:pt x="21" y="1787"/>
                    </a:lnTo>
                    <a:lnTo>
                      <a:pt x="14" y="1780"/>
                    </a:lnTo>
                    <a:lnTo>
                      <a:pt x="10" y="1773"/>
                    </a:lnTo>
                    <a:lnTo>
                      <a:pt x="7" y="1764"/>
                    </a:lnTo>
                    <a:lnTo>
                      <a:pt x="5" y="1755"/>
                    </a:lnTo>
                    <a:lnTo>
                      <a:pt x="5" y="1755"/>
                    </a:lnTo>
                    <a:lnTo>
                      <a:pt x="2" y="1716"/>
                    </a:lnTo>
                    <a:lnTo>
                      <a:pt x="0" y="1681"/>
                    </a:lnTo>
                    <a:lnTo>
                      <a:pt x="2" y="1644"/>
                    </a:lnTo>
                    <a:lnTo>
                      <a:pt x="3" y="1607"/>
                    </a:lnTo>
                    <a:lnTo>
                      <a:pt x="14" y="1520"/>
                    </a:lnTo>
                    <a:lnTo>
                      <a:pt x="30" y="1402"/>
                    </a:lnTo>
                    <a:lnTo>
                      <a:pt x="30" y="1402"/>
                    </a:lnTo>
                    <a:lnTo>
                      <a:pt x="31" y="1393"/>
                    </a:lnTo>
                    <a:lnTo>
                      <a:pt x="37" y="1386"/>
                    </a:lnTo>
                    <a:lnTo>
                      <a:pt x="42" y="1377"/>
                    </a:lnTo>
                    <a:lnTo>
                      <a:pt x="49" y="1369"/>
                    </a:lnTo>
                    <a:lnTo>
                      <a:pt x="58" y="1360"/>
                    </a:lnTo>
                    <a:lnTo>
                      <a:pt x="68" y="1353"/>
                    </a:lnTo>
                    <a:lnTo>
                      <a:pt x="81" y="1347"/>
                    </a:lnTo>
                    <a:lnTo>
                      <a:pt x="95" y="1344"/>
                    </a:lnTo>
                    <a:lnTo>
                      <a:pt x="205" y="1325"/>
                    </a:lnTo>
                    <a:lnTo>
                      <a:pt x="205" y="1325"/>
                    </a:lnTo>
                    <a:lnTo>
                      <a:pt x="214" y="1325"/>
                    </a:lnTo>
                    <a:lnTo>
                      <a:pt x="221" y="1326"/>
                    </a:lnTo>
                    <a:lnTo>
                      <a:pt x="226" y="1330"/>
                    </a:lnTo>
                    <a:lnTo>
                      <a:pt x="232" y="1337"/>
                    </a:lnTo>
                    <a:lnTo>
                      <a:pt x="335" y="1481"/>
                    </a:lnTo>
                    <a:lnTo>
                      <a:pt x="335" y="1481"/>
                    </a:lnTo>
                    <a:close/>
                    <a:moveTo>
                      <a:pt x="857" y="907"/>
                    </a:moveTo>
                    <a:lnTo>
                      <a:pt x="857" y="907"/>
                    </a:lnTo>
                    <a:lnTo>
                      <a:pt x="859" y="898"/>
                    </a:lnTo>
                    <a:lnTo>
                      <a:pt x="861" y="889"/>
                    </a:lnTo>
                    <a:lnTo>
                      <a:pt x="864" y="882"/>
                    </a:lnTo>
                    <a:lnTo>
                      <a:pt x="869" y="877"/>
                    </a:lnTo>
                    <a:lnTo>
                      <a:pt x="876" y="871"/>
                    </a:lnTo>
                    <a:lnTo>
                      <a:pt x="883" y="866"/>
                    </a:lnTo>
                    <a:lnTo>
                      <a:pt x="891" y="864"/>
                    </a:lnTo>
                    <a:lnTo>
                      <a:pt x="899" y="864"/>
                    </a:lnTo>
                    <a:lnTo>
                      <a:pt x="899" y="864"/>
                    </a:lnTo>
                    <a:lnTo>
                      <a:pt x="908" y="864"/>
                    </a:lnTo>
                    <a:lnTo>
                      <a:pt x="917" y="866"/>
                    </a:lnTo>
                    <a:lnTo>
                      <a:pt x="924" y="871"/>
                    </a:lnTo>
                    <a:lnTo>
                      <a:pt x="929" y="877"/>
                    </a:lnTo>
                    <a:lnTo>
                      <a:pt x="934" y="882"/>
                    </a:lnTo>
                    <a:lnTo>
                      <a:pt x="938" y="889"/>
                    </a:lnTo>
                    <a:lnTo>
                      <a:pt x="941" y="898"/>
                    </a:lnTo>
                    <a:lnTo>
                      <a:pt x="941" y="907"/>
                    </a:lnTo>
                    <a:lnTo>
                      <a:pt x="941" y="1082"/>
                    </a:lnTo>
                    <a:lnTo>
                      <a:pt x="1103" y="1175"/>
                    </a:lnTo>
                    <a:lnTo>
                      <a:pt x="1103" y="1175"/>
                    </a:lnTo>
                    <a:lnTo>
                      <a:pt x="1110" y="1181"/>
                    </a:lnTo>
                    <a:lnTo>
                      <a:pt x="1115" y="1188"/>
                    </a:lnTo>
                    <a:lnTo>
                      <a:pt x="1121" y="1195"/>
                    </a:lnTo>
                    <a:lnTo>
                      <a:pt x="1122" y="1202"/>
                    </a:lnTo>
                    <a:lnTo>
                      <a:pt x="1124" y="1209"/>
                    </a:lnTo>
                    <a:lnTo>
                      <a:pt x="1124" y="1217"/>
                    </a:lnTo>
                    <a:lnTo>
                      <a:pt x="1122" y="1226"/>
                    </a:lnTo>
                    <a:lnTo>
                      <a:pt x="1119" y="1233"/>
                    </a:lnTo>
                    <a:lnTo>
                      <a:pt x="1119" y="1233"/>
                    </a:lnTo>
                    <a:lnTo>
                      <a:pt x="1114" y="1240"/>
                    </a:lnTo>
                    <a:lnTo>
                      <a:pt x="1108" y="1246"/>
                    </a:lnTo>
                    <a:lnTo>
                      <a:pt x="1101" y="1251"/>
                    </a:lnTo>
                    <a:lnTo>
                      <a:pt x="1094" y="1253"/>
                    </a:lnTo>
                    <a:lnTo>
                      <a:pt x="1086" y="1254"/>
                    </a:lnTo>
                    <a:lnTo>
                      <a:pt x="1077" y="1254"/>
                    </a:lnTo>
                    <a:lnTo>
                      <a:pt x="1070" y="1253"/>
                    </a:lnTo>
                    <a:lnTo>
                      <a:pt x="1061" y="1249"/>
                    </a:lnTo>
                    <a:lnTo>
                      <a:pt x="899" y="1156"/>
                    </a:lnTo>
                    <a:lnTo>
                      <a:pt x="738" y="1249"/>
                    </a:lnTo>
                    <a:lnTo>
                      <a:pt x="738" y="1249"/>
                    </a:lnTo>
                    <a:lnTo>
                      <a:pt x="731" y="1253"/>
                    </a:lnTo>
                    <a:lnTo>
                      <a:pt x="722" y="1254"/>
                    </a:lnTo>
                    <a:lnTo>
                      <a:pt x="715" y="1254"/>
                    </a:lnTo>
                    <a:lnTo>
                      <a:pt x="706" y="1253"/>
                    </a:lnTo>
                    <a:lnTo>
                      <a:pt x="699" y="1251"/>
                    </a:lnTo>
                    <a:lnTo>
                      <a:pt x="692" y="1246"/>
                    </a:lnTo>
                    <a:lnTo>
                      <a:pt x="685" y="1240"/>
                    </a:lnTo>
                    <a:lnTo>
                      <a:pt x="680" y="1233"/>
                    </a:lnTo>
                    <a:lnTo>
                      <a:pt x="680" y="1233"/>
                    </a:lnTo>
                    <a:lnTo>
                      <a:pt x="676" y="1226"/>
                    </a:lnTo>
                    <a:lnTo>
                      <a:pt x="674" y="1217"/>
                    </a:lnTo>
                    <a:lnTo>
                      <a:pt x="674" y="1209"/>
                    </a:lnTo>
                    <a:lnTo>
                      <a:pt x="676" y="1202"/>
                    </a:lnTo>
                    <a:lnTo>
                      <a:pt x="680" y="1195"/>
                    </a:lnTo>
                    <a:lnTo>
                      <a:pt x="683" y="1188"/>
                    </a:lnTo>
                    <a:lnTo>
                      <a:pt x="688" y="1181"/>
                    </a:lnTo>
                    <a:lnTo>
                      <a:pt x="696" y="1175"/>
                    </a:lnTo>
                    <a:lnTo>
                      <a:pt x="857" y="1082"/>
                    </a:lnTo>
                    <a:lnTo>
                      <a:pt x="857" y="907"/>
                    </a:lnTo>
                    <a:lnTo>
                      <a:pt x="857" y="907"/>
                    </a:lnTo>
                    <a:close/>
                    <a:moveTo>
                      <a:pt x="1461" y="907"/>
                    </a:moveTo>
                    <a:lnTo>
                      <a:pt x="1461" y="907"/>
                    </a:lnTo>
                    <a:lnTo>
                      <a:pt x="1444" y="907"/>
                    </a:lnTo>
                    <a:lnTo>
                      <a:pt x="1430" y="910"/>
                    </a:lnTo>
                    <a:lnTo>
                      <a:pt x="1414" y="914"/>
                    </a:lnTo>
                    <a:lnTo>
                      <a:pt x="1400" y="921"/>
                    </a:lnTo>
                    <a:lnTo>
                      <a:pt x="1386" y="928"/>
                    </a:lnTo>
                    <a:lnTo>
                      <a:pt x="1374" y="935"/>
                    </a:lnTo>
                    <a:lnTo>
                      <a:pt x="1361" y="945"/>
                    </a:lnTo>
                    <a:lnTo>
                      <a:pt x="1351" y="956"/>
                    </a:lnTo>
                    <a:lnTo>
                      <a:pt x="1342" y="968"/>
                    </a:lnTo>
                    <a:lnTo>
                      <a:pt x="1333" y="980"/>
                    </a:lnTo>
                    <a:lnTo>
                      <a:pt x="1324" y="994"/>
                    </a:lnTo>
                    <a:lnTo>
                      <a:pt x="1319" y="1008"/>
                    </a:lnTo>
                    <a:lnTo>
                      <a:pt x="1314" y="1024"/>
                    </a:lnTo>
                    <a:lnTo>
                      <a:pt x="1310" y="1040"/>
                    </a:lnTo>
                    <a:lnTo>
                      <a:pt x="1309" y="1056"/>
                    </a:lnTo>
                    <a:lnTo>
                      <a:pt x="1309" y="1072"/>
                    </a:lnTo>
                    <a:lnTo>
                      <a:pt x="1309" y="1072"/>
                    </a:lnTo>
                    <a:lnTo>
                      <a:pt x="1309" y="1089"/>
                    </a:lnTo>
                    <a:lnTo>
                      <a:pt x="1312" y="1107"/>
                    </a:lnTo>
                    <a:lnTo>
                      <a:pt x="1316" y="1124"/>
                    </a:lnTo>
                    <a:lnTo>
                      <a:pt x="1321" y="1142"/>
                    </a:lnTo>
                    <a:lnTo>
                      <a:pt x="1328" y="1158"/>
                    </a:lnTo>
                    <a:lnTo>
                      <a:pt x="1337" y="1175"/>
                    </a:lnTo>
                    <a:lnTo>
                      <a:pt x="1346" y="1191"/>
                    </a:lnTo>
                    <a:lnTo>
                      <a:pt x="1356" y="1205"/>
                    </a:lnTo>
                    <a:lnTo>
                      <a:pt x="1367" y="1219"/>
                    </a:lnTo>
                    <a:lnTo>
                      <a:pt x="1379" y="1232"/>
                    </a:lnTo>
                    <a:lnTo>
                      <a:pt x="1393" y="1242"/>
                    </a:lnTo>
                    <a:lnTo>
                      <a:pt x="1407" y="1253"/>
                    </a:lnTo>
                    <a:lnTo>
                      <a:pt x="1421" y="1260"/>
                    </a:lnTo>
                    <a:lnTo>
                      <a:pt x="1435" y="1265"/>
                    </a:lnTo>
                    <a:lnTo>
                      <a:pt x="1451" y="1268"/>
                    </a:lnTo>
                    <a:lnTo>
                      <a:pt x="1467" y="1268"/>
                    </a:lnTo>
                    <a:lnTo>
                      <a:pt x="1467" y="1268"/>
                    </a:lnTo>
                    <a:lnTo>
                      <a:pt x="1483" y="1268"/>
                    </a:lnTo>
                    <a:lnTo>
                      <a:pt x="1498" y="1263"/>
                    </a:lnTo>
                    <a:lnTo>
                      <a:pt x="1512" y="1258"/>
                    </a:lnTo>
                    <a:lnTo>
                      <a:pt x="1528" y="1249"/>
                    </a:lnTo>
                    <a:lnTo>
                      <a:pt x="1541" y="1240"/>
                    </a:lnTo>
                    <a:lnTo>
                      <a:pt x="1553" y="1228"/>
                    </a:lnTo>
                    <a:lnTo>
                      <a:pt x="1565" y="1216"/>
                    </a:lnTo>
                    <a:lnTo>
                      <a:pt x="1576" y="1202"/>
                    </a:lnTo>
                    <a:lnTo>
                      <a:pt x="1586" y="1186"/>
                    </a:lnTo>
                    <a:lnTo>
                      <a:pt x="1595" y="1170"/>
                    </a:lnTo>
                    <a:lnTo>
                      <a:pt x="1602" y="1152"/>
                    </a:lnTo>
                    <a:lnTo>
                      <a:pt x="1609" y="1137"/>
                    </a:lnTo>
                    <a:lnTo>
                      <a:pt x="1613" y="1119"/>
                    </a:lnTo>
                    <a:lnTo>
                      <a:pt x="1616" y="1102"/>
                    </a:lnTo>
                    <a:lnTo>
                      <a:pt x="1620" y="1084"/>
                    </a:lnTo>
                    <a:lnTo>
                      <a:pt x="1620" y="1066"/>
                    </a:lnTo>
                    <a:lnTo>
                      <a:pt x="1620" y="1066"/>
                    </a:lnTo>
                    <a:lnTo>
                      <a:pt x="1618" y="1049"/>
                    </a:lnTo>
                    <a:lnTo>
                      <a:pt x="1616" y="1033"/>
                    </a:lnTo>
                    <a:lnTo>
                      <a:pt x="1611" y="1017"/>
                    </a:lnTo>
                    <a:lnTo>
                      <a:pt x="1606" y="1003"/>
                    </a:lnTo>
                    <a:lnTo>
                      <a:pt x="1599" y="989"/>
                    </a:lnTo>
                    <a:lnTo>
                      <a:pt x="1591" y="975"/>
                    </a:lnTo>
                    <a:lnTo>
                      <a:pt x="1583" y="963"/>
                    </a:lnTo>
                    <a:lnTo>
                      <a:pt x="1572" y="952"/>
                    </a:lnTo>
                    <a:lnTo>
                      <a:pt x="1560" y="942"/>
                    </a:lnTo>
                    <a:lnTo>
                      <a:pt x="1548" y="931"/>
                    </a:lnTo>
                    <a:lnTo>
                      <a:pt x="1535" y="924"/>
                    </a:lnTo>
                    <a:lnTo>
                      <a:pt x="1521" y="917"/>
                    </a:lnTo>
                    <a:lnTo>
                      <a:pt x="1507" y="912"/>
                    </a:lnTo>
                    <a:lnTo>
                      <a:pt x="1491" y="908"/>
                    </a:lnTo>
                    <a:lnTo>
                      <a:pt x="1477" y="907"/>
                    </a:lnTo>
                    <a:lnTo>
                      <a:pt x="1461" y="907"/>
                    </a:lnTo>
                    <a:lnTo>
                      <a:pt x="1461" y="907"/>
                    </a:lnTo>
                    <a:close/>
                    <a:moveTo>
                      <a:pt x="1463" y="1481"/>
                    </a:moveTo>
                    <a:lnTo>
                      <a:pt x="1567" y="1337"/>
                    </a:lnTo>
                    <a:lnTo>
                      <a:pt x="1567" y="1337"/>
                    </a:lnTo>
                    <a:lnTo>
                      <a:pt x="1572" y="1330"/>
                    </a:lnTo>
                    <a:lnTo>
                      <a:pt x="1579" y="1326"/>
                    </a:lnTo>
                    <a:lnTo>
                      <a:pt x="1586" y="1325"/>
                    </a:lnTo>
                    <a:lnTo>
                      <a:pt x="1593" y="1325"/>
                    </a:lnTo>
                    <a:lnTo>
                      <a:pt x="1704" y="1344"/>
                    </a:lnTo>
                    <a:lnTo>
                      <a:pt x="1704" y="1344"/>
                    </a:lnTo>
                    <a:lnTo>
                      <a:pt x="1718" y="1347"/>
                    </a:lnTo>
                    <a:lnTo>
                      <a:pt x="1730" y="1353"/>
                    </a:lnTo>
                    <a:lnTo>
                      <a:pt x="1741" y="1360"/>
                    </a:lnTo>
                    <a:lnTo>
                      <a:pt x="1750" y="1369"/>
                    </a:lnTo>
                    <a:lnTo>
                      <a:pt x="1758" y="1377"/>
                    </a:lnTo>
                    <a:lnTo>
                      <a:pt x="1764" y="1386"/>
                    </a:lnTo>
                    <a:lnTo>
                      <a:pt x="1767" y="1393"/>
                    </a:lnTo>
                    <a:lnTo>
                      <a:pt x="1771" y="1402"/>
                    </a:lnTo>
                    <a:lnTo>
                      <a:pt x="1771" y="1402"/>
                    </a:lnTo>
                    <a:lnTo>
                      <a:pt x="1787" y="1520"/>
                    </a:lnTo>
                    <a:lnTo>
                      <a:pt x="1795" y="1607"/>
                    </a:lnTo>
                    <a:lnTo>
                      <a:pt x="1799" y="1644"/>
                    </a:lnTo>
                    <a:lnTo>
                      <a:pt x="1799" y="1681"/>
                    </a:lnTo>
                    <a:lnTo>
                      <a:pt x="1799" y="1716"/>
                    </a:lnTo>
                    <a:lnTo>
                      <a:pt x="1795" y="1755"/>
                    </a:lnTo>
                    <a:lnTo>
                      <a:pt x="1795" y="1755"/>
                    </a:lnTo>
                    <a:lnTo>
                      <a:pt x="1794" y="1764"/>
                    </a:lnTo>
                    <a:lnTo>
                      <a:pt x="1790" y="1773"/>
                    </a:lnTo>
                    <a:lnTo>
                      <a:pt x="1785" y="1780"/>
                    </a:lnTo>
                    <a:lnTo>
                      <a:pt x="1779" y="1787"/>
                    </a:lnTo>
                    <a:lnTo>
                      <a:pt x="1772" y="1792"/>
                    </a:lnTo>
                    <a:lnTo>
                      <a:pt x="1764" y="1795"/>
                    </a:lnTo>
                    <a:lnTo>
                      <a:pt x="1755" y="1799"/>
                    </a:lnTo>
                    <a:lnTo>
                      <a:pt x="1746" y="1799"/>
                    </a:lnTo>
                    <a:lnTo>
                      <a:pt x="1180" y="1799"/>
                    </a:lnTo>
                    <a:lnTo>
                      <a:pt x="1180" y="1799"/>
                    </a:lnTo>
                    <a:lnTo>
                      <a:pt x="1172" y="1799"/>
                    </a:lnTo>
                    <a:lnTo>
                      <a:pt x="1163" y="1795"/>
                    </a:lnTo>
                    <a:lnTo>
                      <a:pt x="1156" y="1792"/>
                    </a:lnTo>
                    <a:lnTo>
                      <a:pt x="1149" y="1787"/>
                    </a:lnTo>
                    <a:lnTo>
                      <a:pt x="1142" y="1780"/>
                    </a:lnTo>
                    <a:lnTo>
                      <a:pt x="1138" y="1773"/>
                    </a:lnTo>
                    <a:lnTo>
                      <a:pt x="1135" y="1764"/>
                    </a:lnTo>
                    <a:lnTo>
                      <a:pt x="1133" y="1755"/>
                    </a:lnTo>
                    <a:lnTo>
                      <a:pt x="1133" y="1755"/>
                    </a:lnTo>
                    <a:lnTo>
                      <a:pt x="1129" y="1716"/>
                    </a:lnTo>
                    <a:lnTo>
                      <a:pt x="1128" y="1681"/>
                    </a:lnTo>
                    <a:lnTo>
                      <a:pt x="1129" y="1644"/>
                    </a:lnTo>
                    <a:lnTo>
                      <a:pt x="1131" y="1607"/>
                    </a:lnTo>
                    <a:lnTo>
                      <a:pt x="1142" y="1520"/>
                    </a:lnTo>
                    <a:lnTo>
                      <a:pt x="1158" y="1402"/>
                    </a:lnTo>
                    <a:lnTo>
                      <a:pt x="1158" y="1402"/>
                    </a:lnTo>
                    <a:lnTo>
                      <a:pt x="1159" y="1393"/>
                    </a:lnTo>
                    <a:lnTo>
                      <a:pt x="1163" y="1386"/>
                    </a:lnTo>
                    <a:lnTo>
                      <a:pt x="1170" y="1377"/>
                    </a:lnTo>
                    <a:lnTo>
                      <a:pt x="1177" y="1369"/>
                    </a:lnTo>
                    <a:lnTo>
                      <a:pt x="1186" y="1360"/>
                    </a:lnTo>
                    <a:lnTo>
                      <a:pt x="1196" y="1353"/>
                    </a:lnTo>
                    <a:lnTo>
                      <a:pt x="1209" y="1347"/>
                    </a:lnTo>
                    <a:lnTo>
                      <a:pt x="1223" y="1344"/>
                    </a:lnTo>
                    <a:lnTo>
                      <a:pt x="1333" y="1325"/>
                    </a:lnTo>
                    <a:lnTo>
                      <a:pt x="1333" y="1325"/>
                    </a:lnTo>
                    <a:lnTo>
                      <a:pt x="1342" y="1325"/>
                    </a:lnTo>
                    <a:lnTo>
                      <a:pt x="1349" y="1326"/>
                    </a:lnTo>
                    <a:lnTo>
                      <a:pt x="1354" y="1330"/>
                    </a:lnTo>
                    <a:lnTo>
                      <a:pt x="1360" y="1337"/>
                    </a:lnTo>
                    <a:lnTo>
                      <a:pt x="1463" y="1481"/>
                    </a:lnTo>
                    <a:lnTo>
                      <a:pt x="1463" y="148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713" name="Google Shape;713;p33"/>
            <p:cNvGrpSpPr/>
            <p:nvPr/>
          </p:nvGrpSpPr>
          <p:grpSpPr>
            <a:xfrm>
              <a:off x="8644682" y="1807786"/>
              <a:ext cx="2284503" cy="854848"/>
              <a:chOff x="8339882" y="1807786"/>
              <a:chExt cx="2284503" cy="854848"/>
            </a:xfrm>
          </p:grpSpPr>
          <p:sp>
            <p:nvSpPr>
              <p:cNvPr id="714" name="Google Shape;714;p33"/>
              <p:cNvSpPr txBox="1"/>
              <p:nvPr/>
            </p:nvSpPr>
            <p:spPr>
              <a:xfrm>
                <a:off x="8339882" y="1807786"/>
                <a:ext cx="2058474" cy="463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800" lIns="90000" spcFirstLastPara="1" rIns="90000" wrap="square" tIns="468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wentieth Century"/>
                  <a:buNone/>
                </a:pPr>
                <a:r>
                  <a:rPr b="1" lang="tr-TR" sz="24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NOTE 03</a:t>
                </a:r>
                <a:endParaRPr b="1" sz="2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15" name="Google Shape;715;p33"/>
              <p:cNvSpPr txBox="1"/>
              <p:nvPr/>
            </p:nvSpPr>
            <p:spPr>
              <a:xfrm>
                <a:off x="8339883" y="2198788"/>
                <a:ext cx="2284502" cy="463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800" lIns="90000" spcFirstLastPara="1" rIns="90000" wrap="square" tIns="468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wentieth Century"/>
                  <a:buNone/>
                </a:pPr>
                <a:r>
                  <a:rPr b="0" lang="tr-TR" sz="12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Go ahead and replace it with your own text.</a:t>
                </a:r>
                <a:endParaRPr/>
              </a:p>
            </p:txBody>
          </p:sp>
        </p:grpSp>
      </p:grpSp>
      <p:grpSp>
        <p:nvGrpSpPr>
          <p:cNvPr id="716" name="Google Shape;716;p33"/>
          <p:cNvGrpSpPr/>
          <p:nvPr/>
        </p:nvGrpSpPr>
        <p:grpSpPr>
          <a:xfrm>
            <a:off x="4599903" y="1698026"/>
            <a:ext cx="3127320" cy="964608"/>
            <a:chOff x="4455415" y="1698026"/>
            <a:chExt cx="3127320" cy="964608"/>
          </a:xfrm>
        </p:grpSpPr>
        <p:grpSp>
          <p:nvGrpSpPr>
            <p:cNvPr id="717" name="Google Shape;717;p33"/>
            <p:cNvGrpSpPr/>
            <p:nvPr/>
          </p:nvGrpSpPr>
          <p:grpSpPr>
            <a:xfrm>
              <a:off x="4455415" y="1698026"/>
              <a:ext cx="909441" cy="909440"/>
              <a:chOff x="2746986" y="5265763"/>
              <a:chExt cx="822125" cy="822125"/>
            </a:xfrm>
          </p:grpSpPr>
          <p:sp>
            <p:nvSpPr>
              <p:cNvPr id="718" name="Google Shape;718;p33"/>
              <p:cNvSpPr/>
              <p:nvPr/>
            </p:nvSpPr>
            <p:spPr>
              <a:xfrm rot="8100000">
                <a:off x="2867384" y="5386160"/>
                <a:ext cx="581330" cy="581331"/>
              </a:xfrm>
              <a:prstGeom prst="teardrop">
                <a:avLst>
                  <a:gd fmla="val 100000" name="adj"/>
                </a:avLst>
              </a:prstGeom>
              <a:solidFill>
                <a:schemeClr val="accent6"/>
              </a:solidFill>
              <a:ln cap="flat" cmpd="sng" w="15875">
                <a:solidFill>
                  <a:srgbClr val="EBEBEB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3024313" y="5531668"/>
                <a:ext cx="267472" cy="362544"/>
              </a:xfrm>
              <a:custGeom>
                <a:rect b="b" l="l" r="r" t="t"/>
                <a:pathLst>
                  <a:path extrusionOk="0" h="1714" w="1264">
                    <a:moveTo>
                      <a:pt x="941" y="1252"/>
                    </a:moveTo>
                    <a:lnTo>
                      <a:pt x="1024" y="1653"/>
                    </a:lnTo>
                    <a:lnTo>
                      <a:pt x="890" y="1619"/>
                    </a:lnTo>
                    <a:lnTo>
                      <a:pt x="792" y="1714"/>
                    </a:lnTo>
                    <a:lnTo>
                      <a:pt x="716" y="1338"/>
                    </a:lnTo>
                    <a:lnTo>
                      <a:pt x="716" y="1338"/>
                    </a:lnTo>
                    <a:lnTo>
                      <a:pt x="732" y="1342"/>
                    </a:lnTo>
                    <a:lnTo>
                      <a:pt x="750" y="1344"/>
                    </a:lnTo>
                    <a:lnTo>
                      <a:pt x="750" y="1344"/>
                    </a:lnTo>
                    <a:lnTo>
                      <a:pt x="762" y="1344"/>
                    </a:lnTo>
                    <a:lnTo>
                      <a:pt x="774" y="1342"/>
                    </a:lnTo>
                    <a:lnTo>
                      <a:pt x="774" y="1342"/>
                    </a:lnTo>
                    <a:lnTo>
                      <a:pt x="792" y="1337"/>
                    </a:lnTo>
                    <a:lnTo>
                      <a:pt x="808" y="1330"/>
                    </a:lnTo>
                    <a:lnTo>
                      <a:pt x="822" y="1321"/>
                    </a:lnTo>
                    <a:lnTo>
                      <a:pt x="834" y="1310"/>
                    </a:lnTo>
                    <a:lnTo>
                      <a:pt x="845" y="1300"/>
                    </a:lnTo>
                    <a:lnTo>
                      <a:pt x="855" y="1286"/>
                    </a:lnTo>
                    <a:lnTo>
                      <a:pt x="876" y="1258"/>
                    </a:lnTo>
                    <a:lnTo>
                      <a:pt x="876" y="1258"/>
                    </a:lnTo>
                    <a:lnTo>
                      <a:pt x="885" y="1242"/>
                    </a:lnTo>
                    <a:lnTo>
                      <a:pt x="885" y="1242"/>
                    </a:lnTo>
                    <a:lnTo>
                      <a:pt x="903" y="1245"/>
                    </a:lnTo>
                    <a:lnTo>
                      <a:pt x="903" y="1245"/>
                    </a:lnTo>
                    <a:lnTo>
                      <a:pt x="922" y="1251"/>
                    </a:lnTo>
                    <a:lnTo>
                      <a:pt x="941" y="1252"/>
                    </a:lnTo>
                    <a:lnTo>
                      <a:pt x="941" y="1252"/>
                    </a:lnTo>
                    <a:close/>
                    <a:moveTo>
                      <a:pt x="549" y="1338"/>
                    </a:moveTo>
                    <a:lnTo>
                      <a:pt x="472" y="1714"/>
                    </a:lnTo>
                    <a:lnTo>
                      <a:pt x="374" y="1619"/>
                    </a:lnTo>
                    <a:lnTo>
                      <a:pt x="240" y="1653"/>
                    </a:lnTo>
                    <a:lnTo>
                      <a:pt x="323" y="1252"/>
                    </a:lnTo>
                    <a:lnTo>
                      <a:pt x="323" y="1252"/>
                    </a:lnTo>
                    <a:lnTo>
                      <a:pt x="342" y="1251"/>
                    </a:lnTo>
                    <a:lnTo>
                      <a:pt x="361" y="1245"/>
                    </a:lnTo>
                    <a:lnTo>
                      <a:pt x="361" y="1245"/>
                    </a:lnTo>
                    <a:lnTo>
                      <a:pt x="379" y="1242"/>
                    </a:lnTo>
                    <a:lnTo>
                      <a:pt x="379" y="1242"/>
                    </a:lnTo>
                    <a:lnTo>
                      <a:pt x="390" y="1258"/>
                    </a:lnTo>
                    <a:lnTo>
                      <a:pt x="390" y="1258"/>
                    </a:lnTo>
                    <a:lnTo>
                      <a:pt x="405" y="1280"/>
                    </a:lnTo>
                    <a:lnTo>
                      <a:pt x="423" y="1301"/>
                    </a:lnTo>
                    <a:lnTo>
                      <a:pt x="432" y="1312"/>
                    </a:lnTo>
                    <a:lnTo>
                      <a:pt x="442" y="1321"/>
                    </a:lnTo>
                    <a:lnTo>
                      <a:pt x="455" y="1328"/>
                    </a:lnTo>
                    <a:lnTo>
                      <a:pt x="469" y="1335"/>
                    </a:lnTo>
                    <a:lnTo>
                      <a:pt x="469" y="1335"/>
                    </a:lnTo>
                    <a:lnTo>
                      <a:pt x="479" y="1338"/>
                    </a:lnTo>
                    <a:lnTo>
                      <a:pt x="491" y="1342"/>
                    </a:lnTo>
                    <a:lnTo>
                      <a:pt x="491" y="1342"/>
                    </a:lnTo>
                    <a:lnTo>
                      <a:pt x="507" y="1344"/>
                    </a:lnTo>
                    <a:lnTo>
                      <a:pt x="521" y="1344"/>
                    </a:lnTo>
                    <a:lnTo>
                      <a:pt x="535" y="1342"/>
                    </a:lnTo>
                    <a:lnTo>
                      <a:pt x="549" y="1338"/>
                    </a:lnTo>
                    <a:lnTo>
                      <a:pt x="549" y="1338"/>
                    </a:lnTo>
                    <a:close/>
                    <a:moveTo>
                      <a:pt x="632" y="52"/>
                    </a:moveTo>
                    <a:lnTo>
                      <a:pt x="632" y="52"/>
                    </a:lnTo>
                    <a:lnTo>
                      <a:pt x="641" y="52"/>
                    </a:lnTo>
                    <a:lnTo>
                      <a:pt x="648" y="51"/>
                    </a:lnTo>
                    <a:lnTo>
                      <a:pt x="664" y="44"/>
                    </a:lnTo>
                    <a:lnTo>
                      <a:pt x="679" y="35"/>
                    </a:lnTo>
                    <a:lnTo>
                      <a:pt x="695" y="24"/>
                    </a:lnTo>
                    <a:lnTo>
                      <a:pt x="711" y="14"/>
                    </a:lnTo>
                    <a:lnTo>
                      <a:pt x="727" y="5"/>
                    </a:lnTo>
                    <a:lnTo>
                      <a:pt x="734" y="1"/>
                    </a:lnTo>
                    <a:lnTo>
                      <a:pt x="743" y="0"/>
                    </a:lnTo>
                    <a:lnTo>
                      <a:pt x="750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66" y="1"/>
                    </a:lnTo>
                    <a:lnTo>
                      <a:pt x="773" y="5"/>
                    </a:lnTo>
                    <a:lnTo>
                      <a:pt x="780" y="10"/>
                    </a:lnTo>
                    <a:lnTo>
                      <a:pt x="785" y="17"/>
                    </a:lnTo>
                    <a:lnTo>
                      <a:pt x="795" y="30"/>
                    </a:lnTo>
                    <a:lnTo>
                      <a:pt x="806" y="45"/>
                    </a:lnTo>
                    <a:lnTo>
                      <a:pt x="816" y="61"/>
                    </a:lnTo>
                    <a:lnTo>
                      <a:pt x="829" y="77"/>
                    </a:lnTo>
                    <a:lnTo>
                      <a:pt x="839" y="89"/>
                    </a:lnTo>
                    <a:lnTo>
                      <a:pt x="846" y="93"/>
                    </a:lnTo>
                    <a:lnTo>
                      <a:pt x="853" y="96"/>
                    </a:lnTo>
                    <a:lnTo>
                      <a:pt x="853" y="96"/>
                    </a:lnTo>
                    <a:lnTo>
                      <a:pt x="862" y="100"/>
                    </a:lnTo>
                    <a:lnTo>
                      <a:pt x="869" y="100"/>
                    </a:lnTo>
                    <a:lnTo>
                      <a:pt x="887" y="102"/>
                    </a:lnTo>
                    <a:lnTo>
                      <a:pt x="904" y="98"/>
                    </a:lnTo>
                    <a:lnTo>
                      <a:pt x="924" y="95"/>
                    </a:lnTo>
                    <a:lnTo>
                      <a:pt x="941" y="91"/>
                    </a:lnTo>
                    <a:lnTo>
                      <a:pt x="959" y="89"/>
                    </a:lnTo>
                    <a:lnTo>
                      <a:pt x="968" y="89"/>
                    </a:lnTo>
                    <a:lnTo>
                      <a:pt x="976" y="89"/>
                    </a:lnTo>
                    <a:lnTo>
                      <a:pt x="983" y="93"/>
                    </a:lnTo>
                    <a:lnTo>
                      <a:pt x="990" y="96"/>
                    </a:lnTo>
                    <a:lnTo>
                      <a:pt x="990" y="96"/>
                    </a:lnTo>
                    <a:lnTo>
                      <a:pt x="996" y="102"/>
                    </a:lnTo>
                    <a:lnTo>
                      <a:pt x="1001" y="107"/>
                    </a:lnTo>
                    <a:lnTo>
                      <a:pt x="1006" y="114"/>
                    </a:lnTo>
                    <a:lnTo>
                      <a:pt x="1008" y="121"/>
                    </a:lnTo>
                    <a:lnTo>
                      <a:pt x="1013" y="138"/>
                    </a:lnTo>
                    <a:lnTo>
                      <a:pt x="1017" y="158"/>
                    </a:lnTo>
                    <a:lnTo>
                      <a:pt x="1020" y="175"/>
                    </a:lnTo>
                    <a:lnTo>
                      <a:pt x="1026" y="193"/>
                    </a:lnTo>
                    <a:lnTo>
                      <a:pt x="1033" y="209"/>
                    </a:lnTo>
                    <a:lnTo>
                      <a:pt x="1036" y="216"/>
                    </a:lnTo>
                    <a:lnTo>
                      <a:pt x="1041" y="221"/>
                    </a:lnTo>
                    <a:lnTo>
                      <a:pt x="1041" y="221"/>
                    </a:lnTo>
                    <a:lnTo>
                      <a:pt x="1048" y="228"/>
                    </a:lnTo>
                    <a:lnTo>
                      <a:pt x="1054" y="232"/>
                    </a:lnTo>
                    <a:lnTo>
                      <a:pt x="1069" y="239"/>
                    </a:lnTo>
                    <a:lnTo>
                      <a:pt x="1087" y="242"/>
                    </a:lnTo>
                    <a:lnTo>
                      <a:pt x="1106" y="246"/>
                    </a:lnTo>
                    <a:lnTo>
                      <a:pt x="1126" y="251"/>
                    </a:lnTo>
                    <a:lnTo>
                      <a:pt x="1141" y="254"/>
                    </a:lnTo>
                    <a:lnTo>
                      <a:pt x="1150" y="258"/>
                    </a:lnTo>
                    <a:lnTo>
                      <a:pt x="1157" y="263"/>
                    </a:lnTo>
                    <a:lnTo>
                      <a:pt x="1163" y="267"/>
                    </a:lnTo>
                    <a:lnTo>
                      <a:pt x="1168" y="274"/>
                    </a:lnTo>
                    <a:lnTo>
                      <a:pt x="1168" y="274"/>
                    </a:lnTo>
                    <a:lnTo>
                      <a:pt x="1171" y="281"/>
                    </a:lnTo>
                    <a:lnTo>
                      <a:pt x="1175" y="288"/>
                    </a:lnTo>
                    <a:lnTo>
                      <a:pt x="1175" y="297"/>
                    </a:lnTo>
                    <a:lnTo>
                      <a:pt x="1175" y="305"/>
                    </a:lnTo>
                    <a:lnTo>
                      <a:pt x="1173" y="323"/>
                    </a:lnTo>
                    <a:lnTo>
                      <a:pt x="1170" y="340"/>
                    </a:lnTo>
                    <a:lnTo>
                      <a:pt x="1166" y="360"/>
                    </a:lnTo>
                    <a:lnTo>
                      <a:pt x="1163" y="377"/>
                    </a:lnTo>
                    <a:lnTo>
                      <a:pt x="1163" y="395"/>
                    </a:lnTo>
                    <a:lnTo>
                      <a:pt x="1164" y="402"/>
                    </a:lnTo>
                    <a:lnTo>
                      <a:pt x="1168" y="409"/>
                    </a:lnTo>
                    <a:lnTo>
                      <a:pt x="1168" y="409"/>
                    </a:lnTo>
                    <a:lnTo>
                      <a:pt x="1171" y="418"/>
                    </a:lnTo>
                    <a:lnTo>
                      <a:pt x="1175" y="423"/>
                    </a:lnTo>
                    <a:lnTo>
                      <a:pt x="1187" y="435"/>
                    </a:lnTo>
                    <a:lnTo>
                      <a:pt x="1201" y="446"/>
                    </a:lnTo>
                    <a:lnTo>
                      <a:pt x="1217" y="456"/>
                    </a:lnTo>
                    <a:lnTo>
                      <a:pt x="1233" y="467"/>
                    </a:lnTo>
                    <a:lnTo>
                      <a:pt x="1247" y="479"/>
                    </a:lnTo>
                    <a:lnTo>
                      <a:pt x="1254" y="485"/>
                    </a:lnTo>
                    <a:lnTo>
                      <a:pt x="1257" y="492"/>
                    </a:lnTo>
                    <a:lnTo>
                      <a:pt x="1261" y="499"/>
                    </a:lnTo>
                    <a:lnTo>
                      <a:pt x="1264" y="506"/>
                    </a:lnTo>
                    <a:lnTo>
                      <a:pt x="1264" y="506"/>
                    </a:lnTo>
                    <a:lnTo>
                      <a:pt x="1264" y="514"/>
                    </a:lnTo>
                    <a:lnTo>
                      <a:pt x="1264" y="521"/>
                    </a:lnTo>
                    <a:lnTo>
                      <a:pt x="1263" y="528"/>
                    </a:lnTo>
                    <a:lnTo>
                      <a:pt x="1259" y="537"/>
                    </a:lnTo>
                    <a:lnTo>
                      <a:pt x="1250" y="553"/>
                    </a:lnTo>
                    <a:lnTo>
                      <a:pt x="1240" y="569"/>
                    </a:lnTo>
                    <a:lnTo>
                      <a:pt x="1229" y="585"/>
                    </a:lnTo>
                    <a:lnTo>
                      <a:pt x="1221" y="600"/>
                    </a:lnTo>
                    <a:lnTo>
                      <a:pt x="1214" y="616"/>
                    </a:lnTo>
                    <a:lnTo>
                      <a:pt x="1212" y="623"/>
                    </a:lnTo>
                    <a:lnTo>
                      <a:pt x="1212" y="632"/>
                    </a:lnTo>
                    <a:lnTo>
                      <a:pt x="1212" y="632"/>
                    </a:lnTo>
                    <a:lnTo>
                      <a:pt x="1212" y="639"/>
                    </a:lnTo>
                    <a:lnTo>
                      <a:pt x="1214" y="648"/>
                    </a:lnTo>
                    <a:lnTo>
                      <a:pt x="1221" y="664"/>
                    </a:lnTo>
                    <a:lnTo>
                      <a:pt x="1229" y="680"/>
                    </a:lnTo>
                    <a:lnTo>
                      <a:pt x="1240" y="694"/>
                    </a:lnTo>
                    <a:lnTo>
                      <a:pt x="1250" y="709"/>
                    </a:lnTo>
                    <a:lnTo>
                      <a:pt x="1259" y="725"/>
                    </a:lnTo>
                    <a:lnTo>
                      <a:pt x="1263" y="734"/>
                    </a:lnTo>
                    <a:lnTo>
                      <a:pt x="1264" y="741"/>
                    </a:lnTo>
                    <a:lnTo>
                      <a:pt x="1264" y="750"/>
                    </a:lnTo>
                    <a:lnTo>
                      <a:pt x="1264" y="757"/>
                    </a:lnTo>
                    <a:lnTo>
                      <a:pt x="1264" y="757"/>
                    </a:lnTo>
                    <a:lnTo>
                      <a:pt x="1261" y="764"/>
                    </a:lnTo>
                    <a:lnTo>
                      <a:pt x="1257" y="771"/>
                    </a:lnTo>
                    <a:lnTo>
                      <a:pt x="1254" y="778"/>
                    </a:lnTo>
                    <a:lnTo>
                      <a:pt x="1247" y="785"/>
                    </a:lnTo>
                    <a:lnTo>
                      <a:pt x="1233" y="795"/>
                    </a:lnTo>
                    <a:lnTo>
                      <a:pt x="1217" y="806"/>
                    </a:lnTo>
                    <a:lnTo>
                      <a:pt x="1201" y="817"/>
                    </a:lnTo>
                    <a:lnTo>
                      <a:pt x="1187" y="827"/>
                    </a:lnTo>
                    <a:lnTo>
                      <a:pt x="1175" y="839"/>
                    </a:lnTo>
                    <a:lnTo>
                      <a:pt x="1171" y="846"/>
                    </a:lnTo>
                    <a:lnTo>
                      <a:pt x="1168" y="853"/>
                    </a:lnTo>
                    <a:lnTo>
                      <a:pt x="1168" y="853"/>
                    </a:lnTo>
                    <a:lnTo>
                      <a:pt x="1164" y="860"/>
                    </a:lnTo>
                    <a:lnTo>
                      <a:pt x="1163" y="869"/>
                    </a:lnTo>
                    <a:lnTo>
                      <a:pt x="1163" y="885"/>
                    </a:lnTo>
                    <a:lnTo>
                      <a:pt x="1166" y="903"/>
                    </a:lnTo>
                    <a:lnTo>
                      <a:pt x="1170" y="922"/>
                    </a:lnTo>
                    <a:lnTo>
                      <a:pt x="1173" y="941"/>
                    </a:lnTo>
                    <a:lnTo>
                      <a:pt x="1175" y="959"/>
                    </a:lnTo>
                    <a:lnTo>
                      <a:pt x="1175" y="968"/>
                    </a:lnTo>
                    <a:lnTo>
                      <a:pt x="1175" y="975"/>
                    </a:lnTo>
                    <a:lnTo>
                      <a:pt x="1171" y="982"/>
                    </a:lnTo>
                    <a:lnTo>
                      <a:pt x="1168" y="989"/>
                    </a:lnTo>
                    <a:lnTo>
                      <a:pt x="1168" y="989"/>
                    </a:lnTo>
                    <a:lnTo>
                      <a:pt x="1163" y="996"/>
                    </a:lnTo>
                    <a:lnTo>
                      <a:pt x="1157" y="1001"/>
                    </a:lnTo>
                    <a:lnTo>
                      <a:pt x="1150" y="1005"/>
                    </a:lnTo>
                    <a:lnTo>
                      <a:pt x="1141" y="1008"/>
                    </a:lnTo>
                    <a:lnTo>
                      <a:pt x="1126" y="1013"/>
                    </a:lnTo>
                    <a:lnTo>
                      <a:pt x="1106" y="1017"/>
                    </a:lnTo>
                    <a:lnTo>
                      <a:pt x="1089" y="1020"/>
                    </a:lnTo>
                    <a:lnTo>
                      <a:pt x="1069" y="1024"/>
                    </a:lnTo>
                    <a:lnTo>
                      <a:pt x="1055" y="1031"/>
                    </a:lnTo>
                    <a:lnTo>
                      <a:pt x="1048" y="1036"/>
                    </a:lnTo>
                    <a:lnTo>
                      <a:pt x="1041" y="1041"/>
                    </a:lnTo>
                    <a:lnTo>
                      <a:pt x="1041" y="1041"/>
                    </a:lnTo>
                    <a:lnTo>
                      <a:pt x="1036" y="1047"/>
                    </a:lnTo>
                    <a:lnTo>
                      <a:pt x="1033" y="1054"/>
                    </a:lnTo>
                    <a:lnTo>
                      <a:pt x="1026" y="1070"/>
                    </a:lnTo>
                    <a:lnTo>
                      <a:pt x="1020" y="1087"/>
                    </a:lnTo>
                    <a:lnTo>
                      <a:pt x="1017" y="1105"/>
                    </a:lnTo>
                    <a:lnTo>
                      <a:pt x="1013" y="1124"/>
                    </a:lnTo>
                    <a:lnTo>
                      <a:pt x="1010" y="1142"/>
                    </a:lnTo>
                    <a:lnTo>
                      <a:pt x="1006" y="1149"/>
                    </a:lnTo>
                    <a:lnTo>
                      <a:pt x="1001" y="1156"/>
                    </a:lnTo>
                    <a:lnTo>
                      <a:pt x="996" y="1163"/>
                    </a:lnTo>
                    <a:lnTo>
                      <a:pt x="990" y="1166"/>
                    </a:lnTo>
                    <a:lnTo>
                      <a:pt x="990" y="1166"/>
                    </a:lnTo>
                    <a:lnTo>
                      <a:pt x="983" y="1171"/>
                    </a:lnTo>
                    <a:lnTo>
                      <a:pt x="976" y="1173"/>
                    </a:lnTo>
                    <a:lnTo>
                      <a:pt x="968" y="1175"/>
                    </a:lnTo>
                    <a:lnTo>
                      <a:pt x="959" y="1175"/>
                    </a:lnTo>
                    <a:lnTo>
                      <a:pt x="941" y="1171"/>
                    </a:lnTo>
                    <a:lnTo>
                      <a:pt x="924" y="1168"/>
                    </a:lnTo>
                    <a:lnTo>
                      <a:pt x="904" y="1164"/>
                    </a:lnTo>
                    <a:lnTo>
                      <a:pt x="887" y="1163"/>
                    </a:lnTo>
                    <a:lnTo>
                      <a:pt x="869" y="1163"/>
                    </a:lnTo>
                    <a:lnTo>
                      <a:pt x="862" y="1164"/>
                    </a:lnTo>
                    <a:lnTo>
                      <a:pt x="853" y="1166"/>
                    </a:lnTo>
                    <a:lnTo>
                      <a:pt x="853" y="1166"/>
                    </a:lnTo>
                    <a:lnTo>
                      <a:pt x="846" y="1170"/>
                    </a:lnTo>
                    <a:lnTo>
                      <a:pt x="841" y="1175"/>
                    </a:lnTo>
                    <a:lnTo>
                      <a:pt x="829" y="1186"/>
                    </a:lnTo>
                    <a:lnTo>
                      <a:pt x="816" y="1201"/>
                    </a:lnTo>
                    <a:lnTo>
                      <a:pt x="806" y="1217"/>
                    </a:lnTo>
                    <a:lnTo>
                      <a:pt x="797" y="1233"/>
                    </a:lnTo>
                    <a:lnTo>
                      <a:pt x="785" y="1247"/>
                    </a:lnTo>
                    <a:lnTo>
                      <a:pt x="780" y="1252"/>
                    </a:lnTo>
                    <a:lnTo>
                      <a:pt x="773" y="1258"/>
                    </a:lnTo>
                    <a:lnTo>
                      <a:pt x="766" y="1261"/>
                    </a:lnTo>
                    <a:lnTo>
                      <a:pt x="759" y="1263"/>
                    </a:lnTo>
                    <a:lnTo>
                      <a:pt x="759" y="1263"/>
                    </a:lnTo>
                    <a:lnTo>
                      <a:pt x="750" y="1265"/>
                    </a:lnTo>
                    <a:lnTo>
                      <a:pt x="743" y="1263"/>
                    </a:lnTo>
                    <a:lnTo>
                      <a:pt x="734" y="1261"/>
                    </a:lnTo>
                    <a:lnTo>
                      <a:pt x="727" y="1258"/>
                    </a:lnTo>
                    <a:lnTo>
                      <a:pt x="711" y="1249"/>
                    </a:lnTo>
                    <a:lnTo>
                      <a:pt x="695" y="1238"/>
                    </a:lnTo>
                    <a:lnTo>
                      <a:pt x="679" y="1228"/>
                    </a:lnTo>
                    <a:lnTo>
                      <a:pt x="664" y="1219"/>
                    </a:lnTo>
                    <a:lnTo>
                      <a:pt x="648" y="1212"/>
                    </a:lnTo>
                    <a:lnTo>
                      <a:pt x="641" y="1212"/>
                    </a:lnTo>
                    <a:lnTo>
                      <a:pt x="632" y="1210"/>
                    </a:lnTo>
                    <a:lnTo>
                      <a:pt x="632" y="1210"/>
                    </a:lnTo>
                    <a:lnTo>
                      <a:pt x="625" y="1212"/>
                    </a:lnTo>
                    <a:lnTo>
                      <a:pt x="616" y="1212"/>
                    </a:lnTo>
                    <a:lnTo>
                      <a:pt x="600" y="1219"/>
                    </a:lnTo>
                    <a:lnTo>
                      <a:pt x="585" y="1228"/>
                    </a:lnTo>
                    <a:lnTo>
                      <a:pt x="569" y="1238"/>
                    </a:lnTo>
                    <a:lnTo>
                      <a:pt x="553" y="1249"/>
                    </a:lnTo>
                    <a:lnTo>
                      <a:pt x="539" y="1258"/>
                    </a:lnTo>
                    <a:lnTo>
                      <a:pt x="530" y="1261"/>
                    </a:lnTo>
                    <a:lnTo>
                      <a:pt x="523" y="1263"/>
                    </a:lnTo>
                    <a:lnTo>
                      <a:pt x="514" y="1265"/>
                    </a:lnTo>
                    <a:lnTo>
                      <a:pt x="507" y="1263"/>
                    </a:lnTo>
                    <a:lnTo>
                      <a:pt x="507" y="1263"/>
                    </a:lnTo>
                    <a:lnTo>
                      <a:pt x="498" y="1261"/>
                    </a:lnTo>
                    <a:lnTo>
                      <a:pt x="491" y="1258"/>
                    </a:lnTo>
                    <a:lnTo>
                      <a:pt x="486" y="1252"/>
                    </a:lnTo>
                    <a:lnTo>
                      <a:pt x="479" y="1247"/>
                    </a:lnTo>
                    <a:lnTo>
                      <a:pt x="469" y="1233"/>
                    </a:lnTo>
                    <a:lnTo>
                      <a:pt x="458" y="1217"/>
                    </a:lnTo>
                    <a:lnTo>
                      <a:pt x="448" y="1201"/>
                    </a:lnTo>
                    <a:lnTo>
                      <a:pt x="437" y="1186"/>
                    </a:lnTo>
                    <a:lnTo>
                      <a:pt x="425" y="1175"/>
                    </a:lnTo>
                    <a:lnTo>
                      <a:pt x="418" y="1170"/>
                    </a:lnTo>
                    <a:lnTo>
                      <a:pt x="411" y="1166"/>
                    </a:lnTo>
                    <a:lnTo>
                      <a:pt x="411" y="1166"/>
                    </a:lnTo>
                    <a:lnTo>
                      <a:pt x="404" y="1164"/>
                    </a:lnTo>
                    <a:lnTo>
                      <a:pt x="395" y="1163"/>
                    </a:lnTo>
                    <a:lnTo>
                      <a:pt x="379" y="1163"/>
                    </a:lnTo>
                    <a:lnTo>
                      <a:pt x="360" y="1164"/>
                    </a:lnTo>
                    <a:lnTo>
                      <a:pt x="342" y="1168"/>
                    </a:lnTo>
                    <a:lnTo>
                      <a:pt x="323" y="1173"/>
                    </a:lnTo>
                    <a:lnTo>
                      <a:pt x="305" y="1175"/>
                    </a:lnTo>
                    <a:lnTo>
                      <a:pt x="296" y="1175"/>
                    </a:lnTo>
                    <a:lnTo>
                      <a:pt x="289" y="1173"/>
                    </a:lnTo>
                    <a:lnTo>
                      <a:pt x="282" y="1171"/>
                    </a:lnTo>
                    <a:lnTo>
                      <a:pt x="275" y="1166"/>
                    </a:lnTo>
                    <a:lnTo>
                      <a:pt x="275" y="1166"/>
                    </a:lnTo>
                    <a:lnTo>
                      <a:pt x="268" y="1163"/>
                    </a:lnTo>
                    <a:lnTo>
                      <a:pt x="263" y="1156"/>
                    </a:lnTo>
                    <a:lnTo>
                      <a:pt x="260" y="1149"/>
                    </a:lnTo>
                    <a:lnTo>
                      <a:pt x="256" y="1142"/>
                    </a:lnTo>
                    <a:lnTo>
                      <a:pt x="251" y="1124"/>
                    </a:lnTo>
                    <a:lnTo>
                      <a:pt x="247" y="1106"/>
                    </a:lnTo>
                    <a:lnTo>
                      <a:pt x="244" y="1087"/>
                    </a:lnTo>
                    <a:lnTo>
                      <a:pt x="240" y="1070"/>
                    </a:lnTo>
                    <a:lnTo>
                      <a:pt x="233" y="1054"/>
                    </a:lnTo>
                    <a:lnTo>
                      <a:pt x="228" y="1047"/>
                    </a:lnTo>
                    <a:lnTo>
                      <a:pt x="223" y="1041"/>
                    </a:lnTo>
                    <a:lnTo>
                      <a:pt x="223" y="1041"/>
                    </a:lnTo>
                    <a:lnTo>
                      <a:pt x="217" y="1036"/>
                    </a:lnTo>
                    <a:lnTo>
                      <a:pt x="210" y="1031"/>
                    </a:lnTo>
                    <a:lnTo>
                      <a:pt x="195" y="1024"/>
                    </a:lnTo>
                    <a:lnTo>
                      <a:pt x="177" y="1020"/>
                    </a:lnTo>
                    <a:lnTo>
                      <a:pt x="158" y="1017"/>
                    </a:lnTo>
                    <a:lnTo>
                      <a:pt x="140" y="1013"/>
                    </a:lnTo>
                    <a:lnTo>
                      <a:pt x="123" y="1008"/>
                    </a:lnTo>
                    <a:lnTo>
                      <a:pt x="116" y="1005"/>
                    </a:lnTo>
                    <a:lnTo>
                      <a:pt x="108" y="1001"/>
                    </a:lnTo>
                    <a:lnTo>
                      <a:pt x="101" y="996"/>
                    </a:lnTo>
                    <a:lnTo>
                      <a:pt x="96" y="989"/>
                    </a:lnTo>
                    <a:lnTo>
                      <a:pt x="96" y="989"/>
                    </a:lnTo>
                    <a:lnTo>
                      <a:pt x="93" y="982"/>
                    </a:lnTo>
                    <a:lnTo>
                      <a:pt x="91" y="975"/>
                    </a:lnTo>
                    <a:lnTo>
                      <a:pt x="89" y="968"/>
                    </a:lnTo>
                    <a:lnTo>
                      <a:pt x="89" y="959"/>
                    </a:lnTo>
                    <a:lnTo>
                      <a:pt x="91" y="941"/>
                    </a:lnTo>
                    <a:lnTo>
                      <a:pt x="94" y="922"/>
                    </a:lnTo>
                    <a:lnTo>
                      <a:pt x="100" y="904"/>
                    </a:lnTo>
                    <a:lnTo>
                      <a:pt x="101" y="885"/>
                    </a:lnTo>
                    <a:lnTo>
                      <a:pt x="101" y="869"/>
                    </a:lnTo>
                    <a:lnTo>
                      <a:pt x="100" y="860"/>
                    </a:lnTo>
                    <a:lnTo>
                      <a:pt x="98" y="853"/>
                    </a:lnTo>
                    <a:lnTo>
                      <a:pt x="98" y="853"/>
                    </a:lnTo>
                    <a:lnTo>
                      <a:pt x="94" y="846"/>
                    </a:lnTo>
                    <a:lnTo>
                      <a:pt x="89" y="839"/>
                    </a:lnTo>
                    <a:lnTo>
                      <a:pt x="77" y="827"/>
                    </a:lnTo>
                    <a:lnTo>
                      <a:pt x="63" y="817"/>
                    </a:lnTo>
                    <a:lnTo>
                      <a:pt x="47" y="806"/>
                    </a:lnTo>
                    <a:lnTo>
                      <a:pt x="31" y="795"/>
                    </a:lnTo>
                    <a:lnTo>
                      <a:pt x="17" y="785"/>
                    </a:lnTo>
                    <a:lnTo>
                      <a:pt x="12" y="778"/>
                    </a:lnTo>
                    <a:lnTo>
                      <a:pt x="7" y="771"/>
                    </a:lnTo>
                    <a:lnTo>
                      <a:pt x="3" y="764"/>
                    </a:lnTo>
                    <a:lnTo>
                      <a:pt x="1" y="757"/>
                    </a:lnTo>
                    <a:lnTo>
                      <a:pt x="1" y="757"/>
                    </a:lnTo>
                    <a:lnTo>
                      <a:pt x="0" y="750"/>
                    </a:lnTo>
                    <a:lnTo>
                      <a:pt x="1" y="741"/>
                    </a:lnTo>
                    <a:lnTo>
                      <a:pt x="3" y="734"/>
                    </a:lnTo>
                    <a:lnTo>
                      <a:pt x="7" y="725"/>
                    </a:lnTo>
                    <a:lnTo>
                      <a:pt x="14" y="709"/>
                    </a:lnTo>
                    <a:lnTo>
                      <a:pt x="24" y="695"/>
                    </a:lnTo>
                    <a:lnTo>
                      <a:pt x="36" y="680"/>
                    </a:lnTo>
                    <a:lnTo>
                      <a:pt x="45" y="664"/>
                    </a:lnTo>
                    <a:lnTo>
                      <a:pt x="50" y="648"/>
                    </a:lnTo>
                    <a:lnTo>
                      <a:pt x="52" y="639"/>
                    </a:lnTo>
                    <a:lnTo>
                      <a:pt x="52" y="632"/>
                    </a:lnTo>
                    <a:lnTo>
                      <a:pt x="52" y="632"/>
                    </a:lnTo>
                    <a:lnTo>
                      <a:pt x="52" y="623"/>
                    </a:lnTo>
                    <a:lnTo>
                      <a:pt x="50" y="616"/>
                    </a:lnTo>
                    <a:lnTo>
                      <a:pt x="45" y="600"/>
                    </a:lnTo>
                    <a:lnTo>
                      <a:pt x="36" y="585"/>
                    </a:lnTo>
                    <a:lnTo>
                      <a:pt x="24" y="569"/>
                    </a:lnTo>
                    <a:lnTo>
                      <a:pt x="14" y="553"/>
                    </a:lnTo>
                    <a:lnTo>
                      <a:pt x="7" y="537"/>
                    </a:lnTo>
                    <a:lnTo>
                      <a:pt x="3" y="530"/>
                    </a:lnTo>
                    <a:lnTo>
                      <a:pt x="1" y="521"/>
                    </a:lnTo>
                    <a:lnTo>
                      <a:pt x="0" y="514"/>
                    </a:lnTo>
                    <a:lnTo>
                      <a:pt x="1" y="506"/>
                    </a:lnTo>
                    <a:lnTo>
                      <a:pt x="1" y="506"/>
                    </a:lnTo>
                    <a:lnTo>
                      <a:pt x="3" y="499"/>
                    </a:lnTo>
                    <a:lnTo>
                      <a:pt x="7" y="492"/>
                    </a:lnTo>
                    <a:lnTo>
                      <a:pt x="12" y="485"/>
                    </a:lnTo>
                    <a:lnTo>
                      <a:pt x="17" y="479"/>
                    </a:lnTo>
                    <a:lnTo>
                      <a:pt x="31" y="467"/>
                    </a:lnTo>
                    <a:lnTo>
                      <a:pt x="47" y="456"/>
                    </a:lnTo>
                    <a:lnTo>
                      <a:pt x="63" y="448"/>
                    </a:lnTo>
                    <a:lnTo>
                      <a:pt x="77" y="435"/>
                    </a:lnTo>
                    <a:lnTo>
                      <a:pt x="89" y="423"/>
                    </a:lnTo>
                    <a:lnTo>
                      <a:pt x="94" y="418"/>
                    </a:lnTo>
                    <a:lnTo>
                      <a:pt x="98" y="409"/>
                    </a:lnTo>
                    <a:lnTo>
                      <a:pt x="98" y="409"/>
                    </a:lnTo>
                    <a:lnTo>
                      <a:pt x="100" y="402"/>
                    </a:lnTo>
                    <a:lnTo>
                      <a:pt x="101" y="395"/>
                    </a:lnTo>
                    <a:lnTo>
                      <a:pt x="101" y="377"/>
                    </a:lnTo>
                    <a:lnTo>
                      <a:pt x="100" y="360"/>
                    </a:lnTo>
                    <a:lnTo>
                      <a:pt x="94" y="340"/>
                    </a:lnTo>
                    <a:lnTo>
                      <a:pt x="91" y="323"/>
                    </a:lnTo>
                    <a:lnTo>
                      <a:pt x="89" y="305"/>
                    </a:lnTo>
                    <a:lnTo>
                      <a:pt x="89" y="297"/>
                    </a:lnTo>
                    <a:lnTo>
                      <a:pt x="91" y="288"/>
                    </a:lnTo>
                    <a:lnTo>
                      <a:pt x="93" y="281"/>
                    </a:lnTo>
                    <a:lnTo>
                      <a:pt x="96" y="274"/>
                    </a:lnTo>
                    <a:lnTo>
                      <a:pt x="96" y="274"/>
                    </a:lnTo>
                    <a:lnTo>
                      <a:pt x="101" y="267"/>
                    </a:lnTo>
                    <a:lnTo>
                      <a:pt x="108" y="263"/>
                    </a:lnTo>
                    <a:lnTo>
                      <a:pt x="116" y="258"/>
                    </a:lnTo>
                    <a:lnTo>
                      <a:pt x="123" y="254"/>
                    </a:lnTo>
                    <a:lnTo>
                      <a:pt x="140" y="251"/>
                    </a:lnTo>
                    <a:lnTo>
                      <a:pt x="158" y="246"/>
                    </a:lnTo>
                    <a:lnTo>
                      <a:pt x="177" y="242"/>
                    </a:lnTo>
                    <a:lnTo>
                      <a:pt x="195" y="239"/>
                    </a:lnTo>
                    <a:lnTo>
                      <a:pt x="210" y="232"/>
                    </a:lnTo>
                    <a:lnTo>
                      <a:pt x="217" y="228"/>
                    </a:lnTo>
                    <a:lnTo>
                      <a:pt x="223" y="221"/>
                    </a:lnTo>
                    <a:lnTo>
                      <a:pt x="223" y="221"/>
                    </a:lnTo>
                    <a:lnTo>
                      <a:pt x="228" y="216"/>
                    </a:lnTo>
                    <a:lnTo>
                      <a:pt x="233" y="209"/>
                    </a:lnTo>
                    <a:lnTo>
                      <a:pt x="238" y="193"/>
                    </a:lnTo>
                    <a:lnTo>
                      <a:pt x="244" y="175"/>
                    </a:lnTo>
                    <a:lnTo>
                      <a:pt x="247" y="158"/>
                    </a:lnTo>
                    <a:lnTo>
                      <a:pt x="251" y="138"/>
                    </a:lnTo>
                    <a:lnTo>
                      <a:pt x="256" y="121"/>
                    </a:lnTo>
                    <a:lnTo>
                      <a:pt x="260" y="114"/>
                    </a:lnTo>
                    <a:lnTo>
                      <a:pt x="263" y="107"/>
                    </a:lnTo>
                    <a:lnTo>
                      <a:pt x="268" y="102"/>
                    </a:lnTo>
                    <a:lnTo>
                      <a:pt x="275" y="96"/>
                    </a:lnTo>
                    <a:lnTo>
                      <a:pt x="275" y="96"/>
                    </a:lnTo>
                    <a:lnTo>
                      <a:pt x="282" y="93"/>
                    </a:lnTo>
                    <a:lnTo>
                      <a:pt x="289" y="89"/>
                    </a:lnTo>
                    <a:lnTo>
                      <a:pt x="296" y="89"/>
                    </a:lnTo>
                    <a:lnTo>
                      <a:pt x="305" y="89"/>
                    </a:lnTo>
                    <a:lnTo>
                      <a:pt x="323" y="91"/>
                    </a:lnTo>
                    <a:lnTo>
                      <a:pt x="342" y="95"/>
                    </a:lnTo>
                    <a:lnTo>
                      <a:pt x="360" y="98"/>
                    </a:lnTo>
                    <a:lnTo>
                      <a:pt x="379" y="102"/>
                    </a:lnTo>
                    <a:lnTo>
                      <a:pt x="395" y="100"/>
                    </a:lnTo>
                    <a:lnTo>
                      <a:pt x="404" y="100"/>
                    </a:lnTo>
                    <a:lnTo>
                      <a:pt x="411" y="96"/>
                    </a:lnTo>
                    <a:lnTo>
                      <a:pt x="411" y="96"/>
                    </a:lnTo>
                    <a:lnTo>
                      <a:pt x="418" y="93"/>
                    </a:lnTo>
                    <a:lnTo>
                      <a:pt x="425" y="89"/>
                    </a:lnTo>
                    <a:lnTo>
                      <a:pt x="437" y="77"/>
                    </a:lnTo>
                    <a:lnTo>
                      <a:pt x="448" y="61"/>
                    </a:lnTo>
                    <a:lnTo>
                      <a:pt x="458" y="45"/>
                    </a:lnTo>
                    <a:lnTo>
                      <a:pt x="469" y="31"/>
                    </a:lnTo>
                    <a:lnTo>
                      <a:pt x="479" y="17"/>
                    </a:lnTo>
                    <a:lnTo>
                      <a:pt x="486" y="10"/>
                    </a:lnTo>
                    <a:lnTo>
                      <a:pt x="491" y="5"/>
                    </a:lnTo>
                    <a:lnTo>
                      <a:pt x="498" y="1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14" y="0"/>
                    </a:lnTo>
                    <a:lnTo>
                      <a:pt x="523" y="0"/>
                    </a:lnTo>
                    <a:lnTo>
                      <a:pt x="530" y="1"/>
                    </a:lnTo>
                    <a:lnTo>
                      <a:pt x="539" y="5"/>
                    </a:lnTo>
                    <a:lnTo>
                      <a:pt x="553" y="14"/>
                    </a:lnTo>
                    <a:lnTo>
                      <a:pt x="569" y="24"/>
                    </a:lnTo>
                    <a:lnTo>
                      <a:pt x="585" y="35"/>
                    </a:lnTo>
                    <a:lnTo>
                      <a:pt x="600" y="44"/>
                    </a:lnTo>
                    <a:lnTo>
                      <a:pt x="616" y="51"/>
                    </a:lnTo>
                    <a:lnTo>
                      <a:pt x="625" y="52"/>
                    </a:lnTo>
                    <a:lnTo>
                      <a:pt x="632" y="52"/>
                    </a:lnTo>
                    <a:lnTo>
                      <a:pt x="632" y="52"/>
                    </a:lnTo>
                    <a:close/>
                    <a:moveTo>
                      <a:pt x="804" y="219"/>
                    </a:moveTo>
                    <a:lnTo>
                      <a:pt x="804" y="219"/>
                    </a:lnTo>
                    <a:lnTo>
                      <a:pt x="776" y="209"/>
                    </a:lnTo>
                    <a:lnTo>
                      <a:pt x="748" y="200"/>
                    </a:lnTo>
                    <a:lnTo>
                      <a:pt x="720" y="193"/>
                    </a:lnTo>
                    <a:lnTo>
                      <a:pt x="693" y="188"/>
                    </a:lnTo>
                    <a:lnTo>
                      <a:pt x="665" y="186"/>
                    </a:lnTo>
                    <a:lnTo>
                      <a:pt x="637" y="184"/>
                    </a:lnTo>
                    <a:lnTo>
                      <a:pt x="611" y="184"/>
                    </a:lnTo>
                    <a:lnTo>
                      <a:pt x="585" y="188"/>
                    </a:lnTo>
                    <a:lnTo>
                      <a:pt x="556" y="191"/>
                    </a:lnTo>
                    <a:lnTo>
                      <a:pt x="530" y="196"/>
                    </a:lnTo>
                    <a:lnTo>
                      <a:pt x="506" y="203"/>
                    </a:lnTo>
                    <a:lnTo>
                      <a:pt x="479" y="212"/>
                    </a:lnTo>
                    <a:lnTo>
                      <a:pt x="455" y="221"/>
                    </a:lnTo>
                    <a:lnTo>
                      <a:pt x="432" y="233"/>
                    </a:lnTo>
                    <a:lnTo>
                      <a:pt x="407" y="246"/>
                    </a:lnTo>
                    <a:lnTo>
                      <a:pt x="386" y="260"/>
                    </a:lnTo>
                    <a:lnTo>
                      <a:pt x="363" y="274"/>
                    </a:lnTo>
                    <a:lnTo>
                      <a:pt x="344" y="291"/>
                    </a:lnTo>
                    <a:lnTo>
                      <a:pt x="323" y="309"/>
                    </a:lnTo>
                    <a:lnTo>
                      <a:pt x="305" y="328"/>
                    </a:lnTo>
                    <a:lnTo>
                      <a:pt x="288" y="348"/>
                    </a:lnTo>
                    <a:lnTo>
                      <a:pt x="270" y="369"/>
                    </a:lnTo>
                    <a:lnTo>
                      <a:pt x="256" y="391"/>
                    </a:lnTo>
                    <a:lnTo>
                      <a:pt x="242" y="414"/>
                    </a:lnTo>
                    <a:lnTo>
                      <a:pt x="230" y="437"/>
                    </a:lnTo>
                    <a:lnTo>
                      <a:pt x="217" y="462"/>
                    </a:lnTo>
                    <a:lnTo>
                      <a:pt x="209" y="488"/>
                    </a:lnTo>
                    <a:lnTo>
                      <a:pt x="200" y="514"/>
                    </a:lnTo>
                    <a:lnTo>
                      <a:pt x="195" y="543"/>
                    </a:lnTo>
                    <a:lnTo>
                      <a:pt x="189" y="571"/>
                    </a:lnTo>
                    <a:lnTo>
                      <a:pt x="186" y="599"/>
                    </a:lnTo>
                    <a:lnTo>
                      <a:pt x="186" y="629"/>
                    </a:lnTo>
                    <a:lnTo>
                      <a:pt x="186" y="629"/>
                    </a:lnTo>
                    <a:lnTo>
                      <a:pt x="186" y="658"/>
                    </a:lnTo>
                    <a:lnTo>
                      <a:pt x="189" y="687"/>
                    </a:lnTo>
                    <a:lnTo>
                      <a:pt x="193" y="715"/>
                    </a:lnTo>
                    <a:lnTo>
                      <a:pt x="200" y="743"/>
                    </a:lnTo>
                    <a:lnTo>
                      <a:pt x="207" y="769"/>
                    </a:lnTo>
                    <a:lnTo>
                      <a:pt x="216" y="795"/>
                    </a:lnTo>
                    <a:lnTo>
                      <a:pt x="226" y="820"/>
                    </a:lnTo>
                    <a:lnTo>
                      <a:pt x="238" y="845"/>
                    </a:lnTo>
                    <a:lnTo>
                      <a:pt x="253" y="868"/>
                    </a:lnTo>
                    <a:lnTo>
                      <a:pt x="268" y="890"/>
                    </a:lnTo>
                    <a:lnTo>
                      <a:pt x="284" y="911"/>
                    </a:lnTo>
                    <a:lnTo>
                      <a:pt x="302" y="933"/>
                    </a:lnTo>
                    <a:lnTo>
                      <a:pt x="321" y="952"/>
                    </a:lnTo>
                    <a:lnTo>
                      <a:pt x="340" y="969"/>
                    </a:lnTo>
                    <a:lnTo>
                      <a:pt x="361" y="987"/>
                    </a:lnTo>
                    <a:lnTo>
                      <a:pt x="383" y="1001"/>
                    </a:lnTo>
                    <a:lnTo>
                      <a:pt x="405" y="1017"/>
                    </a:lnTo>
                    <a:lnTo>
                      <a:pt x="428" y="1029"/>
                    </a:lnTo>
                    <a:lnTo>
                      <a:pt x="453" y="1040"/>
                    </a:lnTo>
                    <a:lnTo>
                      <a:pt x="477" y="1050"/>
                    </a:lnTo>
                    <a:lnTo>
                      <a:pt x="502" y="1059"/>
                    </a:lnTo>
                    <a:lnTo>
                      <a:pt x="528" y="1066"/>
                    </a:lnTo>
                    <a:lnTo>
                      <a:pt x="555" y="1071"/>
                    </a:lnTo>
                    <a:lnTo>
                      <a:pt x="581" y="1077"/>
                    </a:lnTo>
                    <a:lnTo>
                      <a:pt x="609" y="1078"/>
                    </a:lnTo>
                    <a:lnTo>
                      <a:pt x="636" y="1078"/>
                    </a:lnTo>
                    <a:lnTo>
                      <a:pt x="664" y="1078"/>
                    </a:lnTo>
                    <a:lnTo>
                      <a:pt x="692" y="1075"/>
                    </a:lnTo>
                    <a:lnTo>
                      <a:pt x="720" y="1070"/>
                    </a:lnTo>
                    <a:lnTo>
                      <a:pt x="748" y="1064"/>
                    </a:lnTo>
                    <a:lnTo>
                      <a:pt x="776" y="1055"/>
                    </a:lnTo>
                    <a:lnTo>
                      <a:pt x="804" y="1045"/>
                    </a:lnTo>
                    <a:lnTo>
                      <a:pt x="804" y="1045"/>
                    </a:lnTo>
                    <a:lnTo>
                      <a:pt x="831" y="1033"/>
                    </a:lnTo>
                    <a:lnTo>
                      <a:pt x="857" y="1019"/>
                    </a:lnTo>
                    <a:lnTo>
                      <a:pt x="881" y="1003"/>
                    </a:lnTo>
                    <a:lnTo>
                      <a:pt x="904" y="987"/>
                    </a:lnTo>
                    <a:lnTo>
                      <a:pt x="925" y="969"/>
                    </a:lnTo>
                    <a:lnTo>
                      <a:pt x="946" y="950"/>
                    </a:lnTo>
                    <a:lnTo>
                      <a:pt x="966" y="931"/>
                    </a:lnTo>
                    <a:lnTo>
                      <a:pt x="983" y="910"/>
                    </a:lnTo>
                    <a:lnTo>
                      <a:pt x="999" y="889"/>
                    </a:lnTo>
                    <a:lnTo>
                      <a:pt x="1013" y="866"/>
                    </a:lnTo>
                    <a:lnTo>
                      <a:pt x="1027" y="843"/>
                    </a:lnTo>
                    <a:lnTo>
                      <a:pt x="1038" y="818"/>
                    </a:lnTo>
                    <a:lnTo>
                      <a:pt x="1048" y="794"/>
                    </a:lnTo>
                    <a:lnTo>
                      <a:pt x="1057" y="769"/>
                    </a:lnTo>
                    <a:lnTo>
                      <a:pt x="1066" y="743"/>
                    </a:lnTo>
                    <a:lnTo>
                      <a:pt x="1071" y="716"/>
                    </a:lnTo>
                    <a:lnTo>
                      <a:pt x="1075" y="690"/>
                    </a:lnTo>
                    <a:lnTo>
                      <a:pt x="1078" y="664"/>
                    </a:lnTo>
                    <a:lnTo>
                      <a:pt x="1080" y="637"/>
                    </a:lnTo>
                    <a:lnTo>
                      <a:pt x="1078" y="611"/>
                    </a:lnTo>
                    <a:lnTo>
                      <a:pt x="1076" y="583"/>
                    </a:lnTo>
                    <a:lnTo>
                      <a:pt x="1073" y="557"/>
                    </a:lnTo>
                    <a:lnTo>
                      <a:pt x="1068" y="530"/>
                    </a:lnTo>
                    <a:lnTo>
                      <a:pt x="1061" y="504"/>
                    </a:lnTo>
                    <a:lnTo>
                      <a:pt x="1054" y="479"/>
                    </a:lnTo>
                    <a:lnTo>
                      <a:pt x="1043" y="453"/>
                    </a:lnTo>
                    <a:lnTo>
                      <a:pt x="1031" y="428"/>
                    </a:lnTo>
                    <a:lnTo>
                      <a:pt x="1017" y="404"/>
                    </a:lnTo>
                    <a:lnTo>
                      <a:pt x="1003" y="379"/>
                    </a:lnTo>
                    <a:lnTo>
                      <a:pt x="985" y="356"/>
                    </a:lnTo>
                    <a:lnTo>
                      <a:pt x="968" y="335"/>
                    </a:lnTo>
                    <a:lnTo>
                      <a:pt x="946" y="312"/>
                    </a:lnTo>
                    <a:lnTo>
                      <a:pt x="946" y="312"/>
                    </a:lnTo>
                    <a:lnTo>
                      <a:pt x="931" y="298"/>
                    </a:lnTo>
                    <a:lnTo>
                      <a:pt x="915" y="284"/>
                    </a:lnTo>
                    <a:lnTo>
                      <a:pt x="880" y="258"/>
                    </a:lnTo>
                    <a:lnTo>
                      <a:pt x="843" y="237"/>
                    </a:lnTo>
                    <a:lnTo>
                      <a:pt x="804" y="219"/>
                    </a:lnTo>
                    <a:lnTo>
                      <a:pt x="804" y="219"/>
                    </a:lnTo>
                    <a:close/>
                    <a:moveTo>
                      <a:pt x="632" y="265"/>
                    </a:moveTo>
                    <a:lnTo>
                      <a:pt x="632" y="265"/>
                    </a:lnTo>
                    <a:lnTo>
                      <a:pt x="671" y="267"/>
                    </a:lnTo>
                    <a:lnTo>
                      <a:pt x="706" y="272"/>
                    </a:lnTo>
                    <a:lnTo>
                      <a:pt x="741" y="281"/>
                    </a:lnTo>
                    <a:lnTo>
                      <a:pt x="774" y="293"/>
                    </a:lnTo>
                    <a:lnTo>
                      <a:pt x="808" y="309"/>
                    </a:lnTo>
                    <a:lnTo>
                      <a:pt x="838" y="328"/>
                    </a:lnTo>
                    <a:lnTo>
                      <a:pt x="866" y="349"/>
                    </a:lnTo>
                    <a:lnTo>
                      <a:pt x="892" y="372"/>
                    </a:lnTo>
                    <a:lnTo>
                      <a:pt x="915" y="398"/>
                    </a:lnTo>
                    <a:lnTo>
                      <a:pt x="936" y="427"/>
                    </a:lnTo>
                    <a:lnTo>
                      <a:pt x="955" y="456"/>
                    </a:lnTo>
                    <a:lnTo>
                      <a:pt x="971" y="488"/>
                    </a:lnTo>
                    <a:lnTo>
                      <a:pt x="983" y="523"/>
                    </a:lnTo>
                    <a:lnTo>
                      <a:pt x="992" y="558"/>
                    </a:lnTo>
                    <a:lnTo>
                      <a:pt x="997" y="593"/>
                    </a:lnTo>
                    <a:lnTo>
                      <a:pt x="999" y="632"/>
                    </a:lnTo>
                    <a:lnTo>
                      <a:pt x="999" y="632"/>
                    </a:lnTo>
                    <a:lnTo>
                      <a:pt x="997" y="669"/>
                    </a:lnTo>
                    <a:lnTo>
                      <a:pt x="992" y="706"/>
                    </a:lnTo>
                    <a:lnTo>
                      <a:pt x="983" y="741"/>
                    </a:lnTo>
                    <a:lnTo>
                      <a:pt x="971" y="774"/>
                    </a:lnTo>
                    <a:lnTo>
                      <a:pt x="955" y="806"/>
                    </a:lnTo>
                    <a:lnTo>
                      <a:pt x="936" y="836"/>
                    </a:lnTo>
                    <a:lnTo>
                      <a:pt x="915" y="864"/>
                    </a:lnTo>
                    <a:lnTo>
                      <a:pt x="892" y="890"/>
                    </a:lnTo>
                    <a:lnTo>
                      <a:pt x="866" y="915"/>
                    </a:lnTo>
                    <a:lnTo>
                      <a:pt x="838" y="936"/>
                    </a:lnTo>
                    <a:lnTo>
                      <a:pt x="808" y="954"/>
                    </a:lnTo>
                    <a:lnTo>
                      <a:pt x="774" y="969"/>
                    </a:lnTo>
                    <a:lnTo>
                      <a:pt x="741" y="982"/>
                    </a:lnTo>
                    <a:lnTo>
                      <a:pt x="706" y="990"/>
                    </a:lnTo>
                    <a:lnTo>
                      <a:pt x="671" y="996"/>
                    </a:lnTo>
                    <a:lnTo>
                      <a:pt x="632" y="998"/>
                    </a:lnTo>
                    <a:lnTo>
                      <a:pt x="632" y="998"/>
                    </a:lnTo>
                    <a:lnTo>
                      <a:pt x="595" y="996"/>
                    </a:lnTo>
                    <a:lnTo>
                      <a:pt x="558" y="990"/>
                    </a:lnTo>
                    <a:lnTo>
                      <a:pt x="523" y="982"/>
                    </a:lnTo>
                    <a:lnTo>
                      <a:pt x="490" y="969"/>
                    </a:lnTo>
                    <a:lnTo>
                      <a:pt x="458" y="954"/>
                    </a:lnTo>
                    <a:lnTo>
                      <a:pt x="428" y="936"/>
                    </a:lnTo>
                    <a:lnTo>
                      <a:pt x="398" y="915"/>
                    </a:lnTo>
                    <a:lnTo>
                      <a:pt x="374" y="890"/>
                    </a:lnTo>
                    <a:lnTo>
                      <a:pt x="349" y="864"/>
                    </a:lnTo>
                    <a:lnTo>
                      <a:pt x="328" y="836"/>
                    </a:lnTo>
                    <a:lnTo>
                      <a:pt x="311" y="806"/>
                    </a:lnTo>
                    <a:lnTo>
                      <a:pt x="295" y="774"/>
                    </a:lnTo>
                    <a:lnTo>
                      <a:pt x="282" y="741"/>
                    </a:lnTo>
                    <a:lnTo>
                      <a:pt x="274" y="706"/>
                    </a:lnTo>
                    <a:lnTo>
                      <a:pt x="268" y="669"/>
                    </a:lnTo>
                    <a:lnTo>
                      <a:pt x="267" y="632"/>
                    </a:lnTo>
                    <a:lnTo>
                      <a:pt x="267" y="632"/>
                    </a:lnTo>
                    <a:lnTo>
                      <a:pt x="268" y="593"/>
                    </a:lnTo>
                    <a:lnTo>
                      <a:pt x="274" y="558"/>
                    </a:lnTo>
                    <a:lnTo>
                      <a:pt x="282" y="523"/>
                    </a:lnTo>
                    <a:lnTo>
                      <a:pt x="295" y="488"/>
                    </a:lnTo>
                    <a:lnTo>
                      <a:pt x="311" y="456"/>
                    </a:lnTo>
                    <a:lnTo>
                      <a:pt x="328" y="427"/>
                    </a:lnTo>
                    <a:lnTo>
                      <a:pt x="349" y="398"/>
                    </a:lnTo>
                    <a:lnTo>
                      <a:pt x="374" y="372"/>
                    </a:lnTo>
                    <a:lnTo>
                      <a:pt x="398" y="349"/>
                    </a:lnTo>
                    <a:lnTo>
                      <a:pt x="428" y="328"/>
                    </a:lnTo>
                    <a:lnTo>
                      <a:pt x="458" y="309"/>
                    </a:lnTo>
                    <a:lnTo>
                      <a:pt x="490" y="293"/>
                    </a:lnTo>
                    <a:lnTo>
                      <a:pt x="523" y="281"/>
                    </a:lnTo>
                    <a:lnTo>
                      <a:pt x="558" y="272"/>
                    </a:lnTo>
                    <a:lnTo>
                      <a:pt x="595" y="267"/>
                    </a:lnTo>
                    <a:lnTo>
                      <a:pt x="632" y="265"/>
                    </a:lnTo>
                    <a:lnTo>
                      <a:pt x="632" y="265"/>
                    </a:lnTo>
                    <a:close/>
                    <a:moveTo>
                      <a:pt x="657" y="376"/>
                    </a:moveTo>
                    <a:lnTo>
                      <a:pt x="720" y="511"/>
                    </a:lnTo>
                    <a:lnTo>
                      <a:pt x="867" y="528"/>
                    </a:lnTo>
                    <a:lnTo>
                      <a:pt x="867" y="528"/>
                    </a:lnTo>
                    <a:lnTo>
                      <a:pt x="876" y="530"/>
                    </a:lnTo>
                    <a:lnTo>
                      <a:pt x="881" y="534"/>
                    </a:lnTo>
                    <a:lnTo>
                      <a:pt x="887" y="539"/>
                    </a:lnTo>
                    <a:lnTo>
                      <a:pt x="890" y="546"/>
                    </a:lnTo>
                    <a:lnTo>
                      <a:pt x="890" y="546"/>
                    </a:lnTo>
                    <a:lnTo>
                      <a:pt x="892" y="555"/>
                    </a:lnTo>
                    <a:lnTo>
                      <a:pt x="890" y="562"/>
                    </a:lnTo>
                    <a:lnTo>
                      <a:pt x="889" y="569"/>
                    </a:lnTo>
                    <a:lnTo>
                      <a:pt x="883" y="574"/>
                    </a:lnTo>
                    <a:lnTo>
                      <a:pt x="773" y="676"/>
                    </a:lnTo>
                    <a:lnTo>
                      <a:pt x="802" y="824"/>
                    </a:lnTo>
                    <a:lnTo>
                      <a:pt x="802" y="824"/>
                    </a:lnTo>
                    <a:lnTo>
                      <a:pt x="802" y="831"/>
                    </a:lnTo>
                    <a:lnTo>
                      <a:pt x="801" y="838"/>
                    </a:lnTo>
                    <a:lnTo>
                      <a:pt x="797" y="845"/>
                    </a:lnTo>
                    <a:lnTo>
                      <a:pt x="792" y="850"/>
                    </a:lnTo>
                    <a:lnTo>
                      <a:pt x="792" y="850"/>
                    </a:lnTo>
                    <a:lnTo>
                      <a:pt x="785" y="853"/>
                    </a:lnTo>
                    <a:lnTo>
                      <a:pt x="778" y="855"/>
                    </a:lnTo>
                    <a:lnTo>
                      <a:pt x="771" y="853"/>
                    </a:lnTo>
                    <a:lnTo>
                      <a:pt x="764" y="852"/>
                    </a:lnTo>
                    <a:lnTo>
                      <a:pt x="632" y="778"/>
                    </a:lnTo>
                    <a:lnTo>
                      <a:pt x="502" y="852"/>
                    </a:lnTo>
                    <a:lnTo>
                      <a:pt x="502" y="852"/>
                    </a:lnTo>
                    <a:lnTo>
                      <a:pt x="495" y="853"/>
                    </a:lnTo>
                    <a:lnTo>
                      <a:pt x="488" y="855"/>
                    </a:lnTo>
                    <a:lnTo>
                      <a:pt x="479" y="853"/>
                    </a:lnTo>
                    <a:lnTo>
                      <a:pt x="472" y="850"/>
                    </a:lnTo>
                    <a:lnTo>
                      <a:pt x="472" y="850"/>
                    </a:lnTo>
                    <a:lnTo>
                      <a:pt x="467" y="845"/>
                    </a:lnTo>
                    <a:lnTo>
                      <a:pt x="463" y="838"/>
                    </a:lnTo>
                    <a:lnTo>
                      <a:pt x="462" y="831"/>
                    </a:lnTo>
                    <a:lnTo>
                      <a:pt x="462" y="824"/>
                    </a:lnTo>
                    <a:lnTo>
                      <a:pt x="491" y="676"/>
                    </a:lnTo>
                    <a:lnTo>
                      <a:pt x="383" y="574"/>
                    </a:lnTo>
                    <a:lnTo>
                      <a:pt x="383" y="574"/>
                    </a:lnTo>
                    <a:lnTo>
                      <a:pt x="377" y="569"/>
                    </a:lnTo>
                    <a:lnTo>
                      <a:pt x="374" y="562"/>
                    </a:lnTo>
                    <a:lnTo>
                      <a:pt x="374" y="555"/>
                    </a:lnTo>
                    <a:lnTo>
                      <a:pt x="374" y="546"/>
                    </a:lnTo>
                    <a:lnTo>
                      <a:pt x="374" y="546"/>
                    </a:lnTo>
                    <a:lnTo>
                      <a:pt x="377" y="539"/>
                    </a:lnTo>
                    <a:lnTo>
                      <a:pt x="383" y="534"/>
                    </a:lnTo>
                    <a:lnTo>
                      <a:pt x="390" y="530"/>
                    </a:lnTo>
                    <a:lnTo>
                      <a:pt x="397" y="528"/>
                    </a:lnTo>
                    <a:lnTo>
                      <a:pt x="546" y="511"/>
                    </a:lnTo>
                    <a:lnTo>
                      <a:pt x="607" y="376"/>
                    </a:lnTo>
                    <a:lnTo>
                      <a:pt x="607" y="376"/>
                    </a:lnTo>
                    <a:lnTo>
                      <a:pt x="613" y="369"/>
                    </a:lnTo>
                    <a:lnTo>
                      <a:pt x="618" y="363"/>
                    </a:lnTo>
                    <a:lnTo>
                      <a:pt x="625" y="360"/>
                    </a:lnTo>
                    <a:lnTo>
                      <a:pt x="632" y="360"/>
                    </a:lnTo>
                    <a:lnTo>
                      <a:pt x="632" y="360"/>
                    </a:lnTo>
                    <a:lnTo>
                      <a:pt x="641" y="360"/>
                    </a:lnTo>
                    <a:lnTo>
                      <a:pt x="648" y="363"/>
                    </a:lnTo>
                    <a:lnTo>
                      <a:pt x="653" y="369"/>
                    </a:lnTo>
                    <a:lnTo>
                      <a:pt x="657" y="376"/>
                    </a:lnTo>
                    <a:lnTo>
                      <a:pt x="657" y="37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720" name="Google Shape;720;p33"/>
            <p:cNvGrpSpPr/>
            <p:nvPr/>
          </p:nvGrpSpPr>
          <p:grpSpPr>
            <a:xfrm>
              <a:off x="5298232" y="1807786"/>
              <a:ext cx="2284503" cy="854848"/>
              <a:chOff x="8339882" y="1807786"/>
              <a:chExt cx="2284503" cy="854848"/>
            </a:xfrm>
          </p:grpSpPr>
          <p:sp>
            <p:nvSpPr>
              <p:cNvPr id="721" name="Google Shape;721;p33"/>
              <p:cNvSpPr txBox="1"/>
              <p:nvPr/>
            </p:nvSpPr>
            <p:spPr>
              <a:xfrm>
                <a:off x="8339882" y="1807786"/>
                <a:ext cx="2058474" cy="463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800" lIns="90000" spcFirstLastPara="1" rIns="90000" wrap="square" tIns="468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wentieth Century"/>
                  <a:buNone/>
                </a:pPr>
                <a:r>
                  <a:rPr b="1" lang="tr-TR" sz="24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NOTE 02</a:t>
                </a:r>
                <a:endParaRPr b="1" sz="2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22" name="Google Shape;722;p33"/>
              <p:cNvSpPr txBox="1"/>
              <p:nvPr/>
            </p:nvSpPr>
            <p:spPr>
              <a:xfrm>
                <a:off x="8339883" y="2198788"/>
                <a:ext cx="2284502" cy="463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800" lIns="90000" spcFirstLastPara="1" rIns="90000" wrap="square" tIns="468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wentieth Century"/>
                  <a:buNone/>
                </a:pPr>
                <a:r>
                  <a:rPr b="0" lang="tr-TR" sz="12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Go ahead and replace it with your own text.</a:t>
                </a:r>
                <a:endParaRPr/>
              </a:p>
            </p:txBody>
          </p:sp>
        </p:grpSp>
      </p:grpSp>
      <p:grpSp>
        <p:nvGrpSpPr>
          <p:cNvPr id="723" name="Google Shape;723;p33"/>
          <p:cNvGrpSpPr/>
          <p:nvPr/>
        </p:nvGrpSpPr>
        <p:grpSpPr>
          <a:xfrm>
            <a:off x="1429589" y="1698026"/>
            <a:ext cx="3111496" cy="964608"/>
            <a:chOff x="1429589" y="1698026"/>
            <a:chExt cx="3111496" cy="964608"/>
          </a:xfrm>
        </p:grpSpPr>
        <p:grpSp>
          <p:nvGrpSpPr>
            <p:cNvPr id="724" name="Google Shape;724;p33"/>
            <p:cNvGrpSpPr/>
            <p:nvPr/>
          </p:nvGrpSpPr>
          <p:grpSpPr>
            <a:xfrm>
              <a:off x="1429589" y="1698026"/>
              <a:ext cx="909441" cy="909440"/>
              <a:chOff x="5606503" y="1928479"/>
              <a:chExt cx="978994" cy="978994"/>
            </a:xfrm>
          </p:grpSpPr>
          <p:sp>
            <p:nvSpPr>
              <p:cNvPr id="725" name="Google Shape;725;p33"/>
              <p:cNvSpPr/>
              <p:nvPr/>
            </p:nvSpPr>
            <p:spPr>
              <a:xfrm rot="8100000">
                <a:off x="5749874" y="2071849"/>
                <a:ext cx="692252" cy="692254"/>
              </a:xfrm>
              <a:prstGeom prst="teardrop">
                <a:avLst>
                  <a:gd fmla="val 100000" name="adj"/>
                </a:avLst>
              </a:prstGeom>
              <a:solidFill>
                <a:srgbClr val="7E7E7E"/>
              </a:solidFill>
              <a:ln cap="flat" cmpd="sng" w="15875">
                <a:solidFill>
                  <a:srgbClr val="EBEBEB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5945823" y="2226581"/>
                <a:ext cx="300356" cy="399881"/>
              </a:xfrm>
              <a:custGeom>
                <a:rect b="b" l="l" r="r" t="t"/>
                <a:pathLst>
                  <a:path extrusionOk="0" h="1799" w="1353">
                    <a:moveTo>
                      <a:pt x="1311" y="1327"/>
                    </a:moveTo>
                    <a:lnTo>
                      <a:pt x="828" y="1302"/>
                    </a:lnTo>
                    <a:lnTo>
                      <a:pt x="828" y="937"/>
                    </a:lnTo>
                    <a:lnTo>
                      <a:pt x="1330" y="963"/>
                    </a:lnTo>
                    <a:lnTo>
                      <a:pt x="1181" y="1137"/>
                    </a:lnTo>
                    <a:lnTo>
                      <a:pt x="1311" y="1327"/>
                    </a:lnTo>
                    <a:lnTo>
                      <a:pt x="1311" y="1327"/>
                    </a:lnTo>
                    <a:close/>
                    <a:moveTo>
                      <a:pt x="561" y="99"/>
                    </a:moveTo>
                    <a:lnTo>
                      <a:pt x="561" y="99"/>
                    </a:lnTo>
                    <a:lnTo>
                      <a:pt x="562" y="79"/>
                    </a:lnTo>
                    <a:lnTo>
                      <a:pt x="569" y="60"/>
                    </a:lnTo>
                    <a:lnTo>
                      <a:pt x="578" y="44"/>
                    </a:lnTo>
                    <a:lnTo>
                      <a:pt x="590" y="29"/>
                    </a:lnTo>
                    <a:lnTo>
                      <a:pt x="604" y="18"/>
                    </a:lnTo>
                    <a:lnTo>
                      <a:pt x="620" y="7"/>
                    </a:lnTo>
                    <a:lnTo>
                      <a:pt x="640" y="2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80" y="2"/>
                    </a:lnTo>
                    <a:lnTo>
                      <a:pt x="698" y="7"/>
                    </a:lnTo>
                    <a:lnTo>
                      <a:pt x="715" y="18"/>
                    </a:lnTo>
                    <a:lnTo>
                      <a:pt x="729" y="29"/>
                    </a:lnTo>
                    <a:lnTo>
                      <a:pt x="741" y="44"/>
                    </a:lnTo>
                    <a:lnTo>
                      <a:pt x="750" y="60"/>
                    </a:lnTo>
                    <a:lnTo>
                      <a:pt x="756" y="79"/>
                    </a:lnTo>
                    <a:lnTo>
                      <a:pt x="757" y="99"/>
                    </a:lnTo>
                    <a:lnTo>
                      <a:pt x="757" y="229"/>
                    </a:lnTo>
                    <a:lnTo>
                      <a:pt x="561" y="238"/>
                    </a:lnTo>
                    <a:lnTo>
                      <a:pt x="561" y="99"/>
                    </a:lnTo>
                    <a:lnTo>
                      <a:pt x="561" y="99"/>
                    </a:lnTo>
                    <a:close/>
                    <a:moveTo>
                      <a:pt x="757" y="735"/>
                    </a:moveTo>
                    <a:lnTo>
                      <a:pt x="757" y="1631"/>
                    </a:lnTo>
                    <a:lnTo>
                      <a:pt x="757" y="1631"/>
                    </a:lnTo>
                    <a:lnTo>
                      <a:pt x="759" y="1636"/>
                    </a:lnTo>
                    <a:lnTo>
                      <a:pt x="761" y="1641"/>
                    </a:lnTo>
                    <a:lnTo>
                      <a:pt x="766" y="1650"/>
                    </a:lnTo>
                    <a:lnTo>
                      <a:pt x="775" y="1657"/>
                    </a:lnTo>
                    <a:lnTo>
                      <a:pt x="780" y="1659"/>
                    </a:lnTo>
                    <a:lnTo>
                      <a:pt x="785" y="1659"/>
                    </a:lnTo>
                    <a:lnTo>
                      <a:pt x="840" y="1659"/>
                    </a:lnTo>
                    <a:lnTo>
                      <a:pt x="840" y="1659"/>
                    </a:lnTo>
                    <a:lnTo>
                      <a:pt x="856" y="1661"/>
                    </a:lnTo>
                    <a:lnTo>
                      <a:pt x="871" y="1666"/>
                    </a:lnTo>
                    <a:lnTo>
                      <a:pt x="884" y="1673"/>
                    </a:lnTo>
                    <a:lnTo>
                      <a:pt x="896" y="1682"/>
                    </a:lnTo>
                    <a:lnTo>
                      <a:pt x="907" y="1694"/>
                    </a:lnTo>
                    <a:lnTo>
                      <a:pt x="914" y="1708"/>
                    </a:lnTo>
                    <a:lnTo>
                      <a:pt x="917" y="1722"/>
                    </a:lnTo>
                    <a:lnTo>
                      <a:pt x="919" y="1738"/>
                    </a:lnTo>
                    <a:lnTo>
                      <a:pt x="919" y="1799"/>
                    </a:lnTo>
                    <a:lnTo>
                      <a:pt x="399" y="1799"/>
                    </a:lnTo>
                    <a:lnTo>
                      <a:pt x="399" y="1738"/>
                    </a:lnTo>
                    <a:lnTo>
                      <a:pt x="399" y="1738"/>
                    </a:lnTo>
                    <a:lnTo>
                      <a:pt x="401" y="1722"/>
                    </a:lnTo>
                    <a:lnTo>
                      <a:pt x="406" y="1708"/>
                    </a:lnTo>
                    <a:lnTo>
                      <a:pt x="413" y="1694"/>
                    </a:lnTo>
                    <a:lnTo>
                      <a:pt x="422" y="1682"/>
                    </a:lnTo>
                    <a:lnTo>
                      <a:pt x="434" y="1673"/>
                    </a:lnTo>
                    <a:lnTo>
                      <a:pt x="448" y="1666"/>
                    </a:lnTo>
                    <a:lnTo>
                      <a:pt x="462" y="1661"/>
                    </a:lnTo>
                    <a:lnTo>
                      <a:pt x="478" y="1659"/>
                    </a:lnTo>
                    <a:lnTo>
                      <a:pt x="532" y="1659"/>
                    </a:lnTo>
                    <a:lnTo>
                      <a:pt x="532" y="1659"/>
                    </a:lnTo>
                    <a:lnTo>
                      <a:pt x="538" y="1659"/>
                    </a:lnTo>
                    <a:lnTo>
                      <a:pt x="543" y="1657"/>
                    </a:lnTo>
                    <a:lnTo>
                      <a:pt x="553" y="1650"/>
                    </a:lnTo>
                    <a:lnTo>
                      <a:pt x="559" y="1641"/>
                    </a:lnTo>
                    <a:lnTo>
                      <a:pt x="561" y="1636"/>
                    </a:lnTo>
                    <a:lnTo>
                      <a:pt x="561" y="1631"/>
                    </a:lnTo>
                    <a:lnTo>
                      <a:pt x="561" y="745"/>
                    </a:lnTo>
                    <a:lnTo>
                      <a:pt x="757" y="735"/>
                    </a:lnTo>
                    <a:lnTo>
                      <a:pt x="757" y="735"/>
                    </a:lnTo>
                    <a:close/>
                    <a:moveTo>
                      <a:pt x="490" y="1285"/>
                    </a:moveTo>
                    <a:lnTo>
                      <a:pt x="132" y="1265"/>
                    </a:lnTo>
                    <a:lnTo>
                      <a:pt x="0" y="1076"/>
                    </a:lnTo>
                    <a:lnTo>
                      <a:pt x="151" y="902"/>
                    </a:lnTo>
                    <a:lnTo>
                      <a:pt x="490" y="919"/>
                    </a:lnTo>
                    <a:lnTo>
                      <a:pt x="490" y="1285"/>
                    </a:lnTo>
                    <a:lnTo>
                      <a:pt x="490" y="1285"/>
                    </a:lnTo>
                    <a:close/>
                    <a:moveTo>
                      <a:pt x="23" y="338"/>
                    </a:moveTo>
                    <a:lnTo>
                      <a:pt x="613" y="306"/>
                    </a:lnTo>
                    <a:lnTo>
                      <a:pt x="1204" y="274"/>
                    </a:lnTo>
                    <a:lnTo>
                      <a:pt x="1353" y="450"/>
                    </a:lnTo>
                    <a:lnTo>
                      <a:pt x="1223" y="640"/>
                    </a:lnTo>
                    <a:lnTo>
                      <a:pt x="633" y="672"/>
                    </a:lnTo>
                    <a:lnTo>
                      <a:pt x="42" y="703"/>
                    </a:lnTo>
                    <a:lnTo>
                      <a:pt x="174" y="512"/>
                    </a:lnTo>
                    <a:lnTo>
                      <a:pt x="23" y="338"/>
                    </a:lnTo>
                    <a:lnTo>
                      <a:pt x="23" y="33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727" name="Google Shape;727;p33"/>
            <p:cNvGrpSpPr/>
            <p:nvPr/>
          </p:nvGrpSpPr>
          <p:grpSpPr>
            <a:xfrm>
              <a:off x="2256582" y="1807786"/>
              <a:ext cx="2284503" cy="854848"/>
              <a:chOff x="8339882" y="1807786"/>
              <a:chExt cx="2284503" cy="854848"/>
            </a:xfrm>
          </p:grpSpPr>
          <p:sp>
            <p:nvSpPr>
              <p:cNvPr id="728" name="Google Shape;728;p33"/>
              <p:cNvSpPr txBox="1"/>
              <p:nvPr/>
            </p:nvSpPr>
            <p:spPr>
              <a:xfrm>
                <a:off x="8339882" y="1807786"/>
                <a:ext cx="2058474" cy="463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800" lIns="90000" spcFirstLastPara="1" rIns="90000" wrap="square" tIns="468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wentieth Century"/>
                  <a:buNone/>
                </a:pPr>
                <a:r>
                  <a:rPr b="1" lang="tr-TR" sz="24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NOTE 01</a:t>
                </a:r>
                <a:endParaRPr b="1" sz="2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29" name="Google Shape;729;p33"/>
              <p:cNvSpPr txBox="1"/>
              <p:nvPr/>
            </p:nvSpPr>
            <p:spPr>
              <a:xfrm>
                <a:off x="8339883" y="2198788"/>
                <a:ext cx="2284502" cy="463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800" lIns="90000" spcFirstLastPara="1" rIns="90000" wrap="square" tIns="468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wentieth Century"/>
                  <a:buNone/>
                </a:pPr>
                <a:r>
                  <a:rPr b="0" lang="tr-TR" sz="12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Go ahead and replace it with your own text.</a:t>
                </a:r>
                <a:endParaRPr/>
              </a:p>
            </p:txBody>
          </p:sp>
        </p:grpSp>
      </p:grpSp>
      <p:sp>
        <p:nvSpPr>
          <p:cNvPr id="730" name="Google Shape;730;p33"/>
          <p:cNvSpPr txBox="1"/>
          <p:nvPr/>
        </p:nvSpPr>
        <p:spPr>
          <a:xfrm>
            <a:off x="382024" y="246592"/>
            <a:ext cx="1742785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665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4"/>
          <p:cNvSpPr/>
          <p:nvPr/>
        </p:nvSpPr>
        <p:spPr>
          <a:xfrm flipH="1" rot="10800000">
            <a:off x="8777586" y="2540680"/>
            <a:ext cx="2370630" cy="1369907"/>
          </a:xfrm>
          <a:custGeom>
            <a:rect b="b" l="l" r="r" t="t"/>
            <a:pathLst>
              <a:path extrusionOk="0" h="1838394" w="3181348">
                <a:moveTo>
                  <a:pt x="1495053" y="1838394"/>
                </a:moveTo>
                <a:cubicBezTo>
                  <a:pt x="2269783" y="1838394"/>
                  <a:pt x="2906994" y="1249604"/>
                  <a:pt x="2983619" y="495090"/>
                </a:cubicBezTo>
                <a:lnTo>
                  <a:pt x="2990107" y="366615"/>
                </a:lnTo>
                <a:lnTo>
                  <a:pt x="3181348" y="366615"/>
                </a:lnTo>
                <a:lnTo>
                  <a:pt x="2795400" y="0"/>
                </a:lnTo>
                <a:lnTo>
                  <a:pt x="2409452" y="366615"/>
                </a:lnTo>
                <a:lnTo>
                  <a:pt x="2599424" y="366615"/>
                </a:lnTo>
                <a:lnTo>
                  <a:pt x="2594954" y="455145"/>
                </a:lnTo>
                <a:cubicBezTo>
                  <a:pt x="2538336" y="1012655"/>
                  <a:pt x="2067501" y="1447712"/>
                  <a:pt x="1495053" y="1447712"/>
                </a:cubicBezTo>
                <a:cubicBezTo>
                  <a:pt x="922605" y="1447712"/>
                  <a:pt x="451771" y="1012655"/>
                  <a:pt x="395152" y="455145"/>
                </a:cubicBezTo>
                <a:lnTo>
                  <a:pt x="390682" y="366615"/>
                </a:lnTo>
                <a:lnTo>
                  <a:pt x="0" y="366615"/>
                </a:lnTo>
                <a:lnTo>
                  <a:pt x="6487" y="495090"/>
                </a:lnTo>
                <a:cubicBezTo>
                  <a:pt x="83112" y="1249604"/>
                  <a:pt x="720323" y="1838394"/>
                  <a:pt x="1495053" y="1838394"/>
                </a:cubicBezTo>
                <a:close/>
              </a:path>
            </a:pathLst>
          </a:custGeom>
          <a:solidFill>
            <a:srgbClr val="D6CF78"/>
          </a:solidFill>
          <a:ln>
            <a:noFill/>
          </a:ln>
          <a:effectLst>
            <a:outerShdw blurRad="381000" rotWithShape="0" algn="tl" dir="2700000" dist="254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36" name="Google Shape;736;p34"/>
          <p:cNvSpPr/>
          <p:nvPr/>
        </p:nvSpPr>
        <p:spPr>
          <a:xfrm>
            <a:off x="1193469" y="4657282"/>
            <a:ext cx="192278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STAGE 01</a:t>
            </a:r>
            <a:endParaRPr b="1"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37" name="Google Shape;737;p34"/>
          <p:cNvSpPr/>
          <p:nvPr/>
        </p:nvSpPr>
        <p:spPr>
          <a:xfrm>
            <a:off x="1092869" y="5002251"/>
            <a:ext cx="212398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38" name="Google Shape;738;p34"/>
          <p:cNvSpPr/>
          <p:nvPr/>
        </p:nvSpPr>
        <p:spPr>
          <a:xfrm>
            <a:off x="5096544" y="4657282"/>
            <a:ext cx="192278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STAGE 03</a:t>
            </a:r>
            <a:endParaRPr b="1"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39" name="Google Shape;739;p34"/>
          <p:cNvSpPr/>
          <p:nvPr/>
        </p:nvSpPr>
        <p:spPr>
          <a:xfrm>
            <a:off x="4995944" y="5002251"/>
            <a:ext cx="212398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0" name="Google Shape;740;p34"/>
          <p:cNvSpPr/>
          <p:nvPr/>
        </p:nvSpPr>
        <p:spPr>
          <a:xfrm>
            <a:off x="8958060" y="4657282"/>
            <a:ext cx="192278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STAGE 05</a:t>
            </a:r>
            <a:endParaRPr b="1"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1" name="Google Shape;741;p34"/>
          <p:cNvSpPr/>
          <p:nvPr/>
        </p:nvSpPr>
        <p:spPr>
          <a:xfrm>
            <a:off x="8857460" y="5002251"/>
            <a:ext cx="212398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2" name="Google Shape;742;p34"/>
          <p:cNvSpPr/>
          <p:nvPr/>
        </p:nvSpPr>
        <p:spPr>
          <a:xfrm>
            <a:off x="3141331" y="1415514"/>
            <a:ext cx="192278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STAGE 02</a:t>
            </a:r>
            <a:endParaRPr b="1"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3" name="Google Shape;743;p34"/>
          <p:cNvSpPr/>
          <p:nvPr/>
        </p:nvSpPr>
        <p:spPr>
          <a:xfrm>
            <a:off x="3040731" y="1760483"/>
            <a:ext cx="212398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4" name="Google Shape;744;p34"/>
          <p:cNvSpPr/>
          <p:nvPr/>
        </p:nvSpPr>
        <p:spPr>
          <a:xfrm>
            <a:off x="6985473" y="1415514"/>
            <a:ext cx="192278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STAGE 04</a:t>
            </a:r>
            <a:endParaRPr b="1"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5" name="Google Shape;745;p34"/>
          <p:cNvSpPr/>
          <p:nvPr/>
        </p:nvSpPr>
        <p:spPr>
          <a:xfrm>
            <a:off x="6884873" y="1760483"/>
            <a:ext cx="212398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6" name="Google Shape;746;p34"/>
          <p:cNvSpPr/>
          <p:nvPr/>
        </p:nvSpPr>
        <p:spPr>
          <a:xfrm>
            <a:off x="6843276" y="3370143"/>
            <a:ext cx="2370630" cy="1369907"/>
          </a:xfrm>
          <a:custGeom>
            <a:rect b="b" l="l" r="r" t="t"/>
            <a:pathLst>
              <a:path extrusionOk="0" h="1838394" w="3181348">
                <a:moveTo>
                  <a:pt x="1495053" y="1838394"/>
                </a:moveTo>
                <a:cubicBezTo>
                  <a:pt x="2269783" y="1838394"/>
                  <a:pt x="2906994" y="1249604"/>
                  <a:pt x="2983619" y="495090"/>
                </a:cubicBezTo>
                <a:lnTo>
                  <a:pt x="2990107" y="366615"/>
                </a:lnTo>
                <a:lnTo>
                  <a:pt x="3181348" y="366615"/>
                </a:lnTo>
                <a:lnTo>
                  <a:pt x="2795400" y="0"/>
                </a:lnTo>
                <a:lnTo>
                  <a:pt x="2409452" y="366615"/>
                </a:lnTo>
                <a:lnTo>
                  <a:pt x="2599424" y="366615"/>
                </a:lnTo>
                <a:lnTo>
                  <a:pt x="2594954" y="455145"/>
                </a:lnTo>
                <a:cubicBezTo>
                  <a:pt x="2538336" y="1012655"/>
                  <a:pt x="2067501" y="1447712"/>
                  <a:pt x="1495053" y="1447712"/>
                </a:cubicBezTo>
                <a:cubicBezTo>
                  <a:pt x="922605" y="1447712"/>
                  <a:pt x="451771" y="1012655"/>
                  <a:pt x="395152" y="455145"/>
                </a:cubicBezTo>
                <a:lnTo>
                  <a:pt x="390682" y="366615"/>
                </a:lnTo>
                <a:lnTo>
                  <a:pt x="0" y="366615"/>
                </a:lnTo>
                <a:lnTo>
                  <a:pt x="6487" y="495090"/>
                </a:lnTo>
                <a:cubicBezTo>
                  <a:pt x="83112" y="1249604"/>
                  <a:pt x="720323" y="1838394"/>
                  <a:pt x="1495053" y="18383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381000" rotWithShape="0" algn="tl" dir="2700000" dist="254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7" name="Google Shape;747;p34"/>
          <p:cNvSpPr/>
          <p:nvPr/>
        </p:nvSpPr>
        <p:spPr>
          <a:xfrm flipH="1" rot="10800000">
            <a:off x="4911286" y="2562319"/>
            <a:ext cx="2370630" cy="1369907"/>
          </a:xfrm>
          <a:custGeom>
            <a:rect b="b" l="l" r="r" t="t"/>
            <a:pathLst>
              <a:path extrusionOk="0" h="1838394" w="3181348">
                <a:moveTo>
                  <a:pt x="1495053" y="1838394"/>
                </a:moveTo>
                <a:cubicBezTo>
                  <a:pt x="2269783" y="1838394"/>
                  <a:pt x="2906994" y="1249604"/>
                  <a:pt x="2983619" y="495090"/>
                </a:cubicBezTo>
                <a:lnTo>
                  <a:pt x="2990107" y="366615"/>
                </a:lnTo>
                <a:lnTo>
                  <a:pt x="3181348" y="366615"/>
                </a:lnTo>
                <a:lnTo>
                  <a:pt x="2795400" y="0"/>
                </a:lnTo>
                <a:lnTo>
                  <a:pt x="2409452" y="366615"/>
                </a:lnTo>
                <a:lnTo>
                  <a:pt x="2599424" y="366615"/>
                </a:lnTo>
                <a:lnTo>
                  <a:pt x="2594954" y="455145"/>
                </a:lnTo>
                <a:cubicBezTo>
                  <a:pt x="2538336" y="1012655"/>
                  <a:pt x="2067501" y="1447712"/>
                  <a:pt x="1495053" y="1447712"/>
                </a:cubicBezTo>
                <a:cubicBezTo>
                  <a:pt x="922605" y="1447712"/>
                  <a:pt x="451771" y="1012655"/>
                  <a:pt x="395152" y="455145"/>
                </a:cubicBezTo>
                <a:lnTo>
                  <a:pt x="390682" y="366615"/>
                </a:lnTo>
                <a:lnTo>
                  <a:pt x="0" y="366615"/>
                </a:lnTo>
                <a:lnTo>
                  <a:pt x="6487" y="495090"/>
                </a:lnTo>
                <a:cubicBezTo>
                  <a:pt x="83112" y="1249604"/>
                  <a:pt x="720323" y="1838394"/>
                  <a:pt x="1495053" y="1838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381000" rotWithShape="0" algn="tl" dir="2700000" dist="254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8" name="Google Shape;748;p34"/>
          <p:cNvSpPr/>
          <p:nvPr/>
        </p:nvSpPr>
        <p:spPr>
          <a:xfrm>
            <a:off x="2976975" y="3384059"/>
            <a:ext cx="2370630" cy="1369907"/>
          </a:xfrm>
          <a:custGeom>
            <a:rect b="b" l="l" r="r" t="t"/>
            <a:pathLst>
              <a:path extrusionOk="0" h="1838394" w="3181348">
                <a:moveTo>
                  <a:pt x="1495053" y="1838394"/>
                </a:moveTo>
                <a:cubicBezTo>
                  <a:pt x="2269783" y="1838394"/>
                  <a:pt x="2906994" y="1249604"/>
                  <a:pt x="2983619" y="495090"/>
                </a:cubicBezTo>
                <a:lnTo>
                  <a:pt x="2990107" y="366615"/>
                </a:lnTo>
                <a:lnTo>
                  <a:pt x="3181348" y="366615"/>
                </a:lnTo>
                <a:lnTo>
                  <a:pt x="2795400" y="0"/>
                </a:lnTo>
                <a:lnTo>
                  <a:pt x="2409452" y="366615"/>
                </a:lnTo>
                <a:lnTo>
                  <a:pt x="2599424" y="366615"/>
                </a:lnTo>
                <a:lnTo>
                  <a:pt x="2594954" y="455145"/>
                </a:lnTo>
                <a:cubicBezTo>
                  <a:pt x="2538336" y="1012655"/>
                  <a:pt x="2067501" y="1447712"/>
                  <a:pt x="1495053" y="1447712"/>
                </a:cubicBezTo>
                <a:cubicBezTo>
                  <a:pt x="922605" y="1447712"/>
                  <a:pt x="451771" y="1012655"/>
                  <a:pt x="395152" y="455145"/>
                </a:cubicBezTo>
                <a:lnTo>
                  <a:pt x="390682" y="366615"/>
                </a:lnTo>
                <a:lnTo>
                  <a:pt x="0" y="366615"/>
                </a:lnTo>
                <a:lnTo>
                  <a:pt x="6487" y="495090"/>
                </a:lnTo>
                <a:cubicBezTo>
                  <a:pt x="83112" y="1249604"/>
                  <a:pt x="720323" y="1838394"/>
                  <a:pt x="1495053" y="18383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381000" rotWithShape="0" algn="tl" dir="2700000" dist="254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9" name="Google Shape;749;p34"/>
          <p:cNvSpPr/>
          <p:nvPr/>
        </p:nvSpPr>
        <p:spPr>
          <a:xfrm flipH="1" rot="10800000">
            <a:off x="1044985" y="2576235"/>
            <a:ext cx="2370630" cy="1369907"/>
          </a:xfrm>
          <a:custGeom>
            <a:rect b="b" l="l" r="r" t="t"/>
            <a:pathLst>
              <a:path extrusionOk="0" h="1838394" w="3181348">
                <a:moveTo>
                  <a:pt x="1495053" y="1838394"/>
                </a:moveTo>
                <a:cubicBezTo>
                  <a:pt x="2269783" y="1838394"/>
                  <a:pt x="2906994" y="1249604"/>
                  <a:pt x="2983619" y="495090"/>
                </a:cubicBezTo>
                <a:lnTo>
                  <a:pt x="2990107" y="366615"/>
                </a:lnTo>
                <a:lnTo>
                  <a:pt x="3181348" y="366615"/>
                </a:lnTo>
                <a:lnTo>
                  <a:pt x="2795400" y="0"/>
                </a:lnTo>
                <a:lnTo>
                  <a:pt x="2409452" y="366615"/>
                </a:lnTo>
                <a:lnTo>
                  <a:pt x="2599424" y="366615"/>
                </a:lnTo>
                <a:lnTo>
                  <a:pt x="2594954" y="455145"/>
                </a:lnTo>
                <a:cubicBezTo>
                  <a:pt x="2538336" y="1012655"/>
                  <a:pt x="2067501" y="1447712"/>
                  <a:pt x="1495053" y="1447712"/>
                </a:cubicBezTo>
                <a:cubicBezTo>
                  <a:pt x="922605" y="1447712"/>
                  <a:pt x="451771" y="1012655"/>
                  <a:pt x="395152" y="455145"/>
                </a:cubicBezTo>
                <a:lnTo>
                  <a:pt x="390682" y="366615"/>
                </a:lnTo>
                <a:lnTo>
                  <a:pt x="0" y="366615"/>
                </a:lnTo>
                <a:lnTo>
                  <a:pt x="6487" y="495090"/>
                </a:lnTo>
                <a:cubicBezTo>
                  <a:pt x="83112" y="1249604"/>
                  <a:pt x="720323" y="1838394"/>
                  <a:pt x="1495053" y="1838394"/>
                </a:cubicBezTo>
                <a:close/>
              </a:path>
            </a:pathLst>
          </a:custGeom>
          <a:solidFill>
            <a:srgbClr val="D6CF78"/>
          </a:solidFill>
          <a:ln>
            <a:noFill/>
          </a:ln>
          <a:effectLst>
            <a:outerShdw blurRad="381000" rotWithShape="0" algn="tl" dir="2700000" dist="254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0" name="Google Shape;750;p34"/>
          <p:cNvSpPr/>
          <p:nvPr/>
        </p:nvSpPr>
        <p:spPr>
          <a:xfrm>
            <a:off x="1548459" y="3080633"/>
            <a:ext cx="1221172" cy="1221172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BFBFBF"/>
              </a:gs>
            </a:gsLst>
            <a:lin ang="135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1" name="Google Shape;751;p34"/>
          <p:cNvSpPr/>
          <p:nvPr/>
        </p:nvSpPr>
        <p:spPr>
          <a:xfrm flipH="1" rot="10800000">
            <a:off x="3480449" y="3028396"/>
            <a:ext cx="1221172" cy="1221172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BFBFBF"/>
              </a:gs>
            </a:gsLst>
            <a:lin ang="135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2" name="Google Shape;752;p34"/>
          <p:cNvSpPr/>
          <p:nvPr/>
        </p:nvSpPr>
        <p:spPr>
          <a:xfrm>
            <a:off x="5414760" y="3066718"/>
            <a:ext cx="1221172" cy="1221172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BFBFBF"/>
              </a:gs>
            </a:gsLst>
            <a:lin ang="135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3" name="Google Shape;753;p34"/>
          <p:cNvSpPr/>
          <p:nvPr/>
        </p:nvSpPr>
        <p:spPr>
          <a:xfrm flipH="1" rot="10800000">
            <a:off x="7346750" y="3014480"/>
            <a:ext cx="1221172" cy="1221172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BFBFBF"/>
              </a:gs>
            </a:gsLst>
            <a:lin ang="135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4" name="Google Shape;754;p34"/>
          <p:cNvSpPr/>
          <p:nvPr/>
        </p:nvSpPr>
        <p:spPr>
          <a:xfrm>
            <a:off x="9281060" y="3045078"/>
            <a:ext cx="1221172" cy="1221172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BFBFBF"/>
              </a:gs>
            </a:gsLst>
            <a:lin ang="135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755" name="Google Shape;755;p34"/>
          <p:cNvGrpSpPr/>
          <p:nvPr/>
        </p:nvGrpSpPr>
        <p:grpSpPr>
          <a:xfrm>
            <a:off x="1975358" y="3410547"/>
            <a:ext cx="367373" cy="589180"/>
            <a:chOff x="898525" y="1076325"/>
            <a:chExt cx="504825" cy="809625"/>
          </a:xfrm>
        </p:grpSpPr>
        <p:sp>
          <p:nvSpPr>
            <p:cNvPr id="756" name="Google Shape;756;p34"/>
            <p:cNvSpPr/>
            <p:nvPr/>
          </p:nvSpPr>
          <p:spPr>
            <a:xfrm>
              <a:off x="1028700" y="1736725"/>
              <a:ext cx="247650" cy="50800"/>
            </a:xfrm>
            <a:custGeom>
              <a:rect b="b" l="l" r="r" t="t"/>
              <a:pathLst>
                <a:path extrusionOk="0" h="32" w="156">
                  <a:moveTo>
                    <a:pt x="140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140" y="32"/>
                  </a:lnTo>
                  <a:lnTo>
                    <a:pt x="140" y="32"/>
                  </a:lnTo>
                  <a:lnTo>
                    <a:pt x="146" y="32"/>
                  </a:lnTo>
                  <a:lnTo>
                    <a:pt x="152" y="28"/>
                  </a:lnTo>
                  <a:lnTo>
                    <a:pt x="154" y="22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54" y="10"/>
                  </a:lnTo>
                  <a:lnTo>
                    <a:pt x="152" y="4"/>
                  </a:lnTo>
                  <a:lnTo>
                    <a:pt x="146" y="0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1028700" y="1831975"/>
              <a:ext cx="247650" cy="53975"/>
            </a:xfrm>
            <a:custGeom>
              <a:rect b="b" l="l" r="r" t="t"/>
              <a:pathLst>
                <a:path extrusionOk="0" h="34" w="156">
                  <a:moveTo>
                    <a:pt x="140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6" y="34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6" y="32"/>
                  </a:lnTo>
                  <a:lnTo>
                    <a:pt x="152" y="28"/>
                  </a:lnTo>
                  <a:lnTo>
                    <a:pt x="154" y="24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54" y="10"/>
                  </a:lnTo>
                  <a:lnTo>
                    <a:pt x="152" y="4"/>
                  </a:lnTo>
                  <a:lnTo>
                    <a:pt x="146" y="2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898525" y="1076325"/>
              <a:ext cx="504825" cy="615950"/>
            </a:xfrm>
            <a:custGeom>
              <a:rect b="b" l="l" r="r" t="t"/>
              <a:pathLst>
                <a:path extrusionOk="0" h="388" w="318">
                  <a:moveTo>
                    <a:pt x="168" y="0"/>
                  </a:moveTo>
                  <a:lnTo>
                    <a:pt x="168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10"/>
                  </a:lnTo>
                  <a:lnTo>
                    <a:pt x="92" y="16"/>
                  </a:lnTo>
                  <a:lnTo>
                    <a:pt x="80" y="22"/>
                  </a:lnTo>
                  <a:lnTo>
                    <a:pt x="66" y="30"/>
                  </a:lnTo>
                  <a:lnTo>
                    <a:pt x="56" y="40"/>
                  </a:lnTo>
                  <a:lnTo>
                    <a:pt x="44" y="50"/>
                  </a:lnTo>
                  <a:lnTo>
                    <a:pt x="34" y="60"/>
                  </a:lnTo>
                  <a:lnTo>
                    <a:pt x="26" y="72"/>
                  </a:lnTo>
                  <a:lnTo>
                    <a:pt x="18" y="86"/>
                  </a:lnTo>
                  <a:lnTo>
                    <a:pt x="12" y="98"/>
                  </a:lnTo>
                  <a:lnTo>
                    <a:pt x="8" y="114"/>
                  </a:lnTo>
                  <a:lnTo>
                    <a:pt x="4" y="128"/>
                  </a:lnTo>
                  <a:lnTo>
                    <a:pt x="2" y="144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76"/>
                  </a:lnTo>
                  <a:lnTo>
                    <a:pt x="6" y="192"/>
                  </a:lnTo>
                  <a:lnTo>
                    <a:pt x="10" y="210"/>
                  </a:lnTo>
                  <a:lnTo>
                    <a:pt x="18" y="226"/>
                  </a:lnTo>
                  <a:lnTo>
                    <a:pt x="26" y="240"/>
                  </a:lnTo>
                  <a:lnTo>
                    <a:pt x="36" y="256"/>
                  </a:lnTo>
                  <a:lnTo>
                    <a:pt x="60" y="282"/>
                  </a:lnTo>
                  <a:lnTo>
                    <a:pt x="60" y="282"/>
                  </a:lnTo>
                  <a:lnTo>
                    <a:pt x="68" y="292"/>
                  </a:lnTo>
                  <a:lnTo>
                    <a:pt x="74" y="300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80" y="322"/>
                  </a:lnTo>
                  <a:lnTo>
                    <a:pt x="82" y="340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60"/>
                  </a:lnTo>
                  <a:lnTo>
                    <a:pt x="84" y="366"/>
                  </a:lnTo>
                  <a:lnTo>
                    <a:pt x="88" y="372"/>
                  </a:lnTo>
                  <a:lnTo>
                    <a:pt x="92" y="378"/>
                  </a:lnTo>
                  <a:lnTo>
                    <a:pt x="96" y="382"/>
                  </a:lnTo>
                  <a:lnTo>
                    <a:pt x="102" y="384"/>
                  </a:lnTo>
                  <a:lnTo>
                    <a:pt x="110" y="386"/>
                  </a:lnTo>
                  <a:lnTo>
                    <a:pt x="116" y="388"/>
                  </a:lnTo>
                  <a:lnTo>
                    <a:pt x="158" y="388"/>
                  </a:lnTo>
                  <a:lnTo>
                    <a:pt x="160" y="388"/>
                  </a:lnTo>
                  <a:lnTo>
                    <a:pt x="202" y="388"/>
                  </a:lnTo>
                  <a:lnTo>
                    <a:pt x="202" y="388"/>
                  </a:lnTo>
                  <a:lnTo>
                    <a:pt x="210" y="386"/>
                  </a:lnTo>
                  <a:lnTo>
                    <a:pt x="216" y="384"/>
                  </a:lnTo>
                  <a:lnTo>
                    <a:pt x="222" y="382"/>
                  </a:lnTo>
                  <a:lnTo>
                    <a:pt x="226" y="378"/>
                  </a:lnTo>
                  <a:lnTo>
                    <a:pt x="230" y="372"/>
                  </a:lnTo>
                  <a:lnTo>
                    <a:pt x="234" y="366"/>
                  </a:lnTo>
                  <a:lnTo>
                    <a:pt x="236" y="360"/>
                  </a:lnTo>
                  <a:lnTo>
                    <a:pt x="236" y="354"/>
                  </a:lnTo>
                  <a:lnTo>
                    <a:pt x="236" y="340"/>
                  </a:lnTo>
                  <a:lnTo>
                    <a:pt x="236" y="340"/>
                  </a:lnTo>
                  <a:lnTo>
                    <a:pt x="238" y="322"/>
                  </a:lnTo>
                  <a:lnTo>
                    <a:pt x="242" y="306"/>
                  </a:lnTo>
                  <a:lnTo>
                    <a:pt x="242" y="306"/>
                  </a:lnTo>
                  <a:lnTo>
                    <a:pt x="244" y="300"/>
                  </a:lnTo>
                  <a:lnTo>
                    <a:pt x="250" y="292"/>
                  </a:lnTo>
                  <a:lnTo>
                    <a:pt x="260" y="282"/>
                  </a:lnTo>
                  <a:lnTo>
                    <a:pt x="260" y="282"/>
                  </a:lnTo>
                  <a:lnTo>
                    <a:pt x="282" y="256"/>
                  </a:lnTo>
                  <a:lnTo>
                    <a:pt x="292" y="240"/>
                  </a:lnTo>
                  <a:lnTo>
                    <a:pt x="300" y="226"/>
                  </a:lnTo>
                  <a:lnTo>
                    <a:pt x="308" y="210"/>
                  </a:lnTo>
                  <a:lnTo>
                    <a:pt x="312" y="192"/>
                  </a:lnTo>
                  <a:lnTo>
                    <a:pt x="316" y="176"/>
                  </a:lnTo>
                  <a:lnTo>
                    <a:pt x="318" y="158"/>
                  </a:lnTo>
                  <a:lnTo>
                    <a:pt x="318" y="158"/>
                  </a:lnTo>
                  <a:lnTo>
                    <a:pt x="316" y="144"/>
                  </a:lnTo>
                  <a:lnTo>
                    <a:pt x="314" y="128"/>
                  </a:lnTo>
                  <a:lnTo>
                    <a:pt x="312" y="114"/>
                  </a:lnTo>
                  <a:lnTo>
                    <a:pt x="306" y="100"/>
                  </a:lnTo>
                  <a:lnTo>
                    <a:pt x="300" y="86"/>
                  </a:lnTo>
                  <a:lnTo>
                    <a:pt x="292" y="72"/>
                  </a:lnTo>
                  <a:lnTo>
                    <a:pt x="284" y="60"/>
                  </a:lnTo>
                  <a:lnTo>
                    <a:pt x="274" y="50"/>
                  </a:lnTo>
                  <a:lnTo>
                    <a:pt x="264" y="40"/>
                  </a:lnTo>
                  <a:lnTo>
                    <a:pt x="252" y="30"/>
                  </a:lnTo>
                  <a:lnTo>
                    <a:pt x="240" y="22"/>
                  </a:lnTo>
                  <a:lnTo>
                    <a:pt x="226" y="16"/>
                  </a:lnTo>
                  <a:lnTo>
                    <a:pt x="212" y="10"/>
                  </a:lnTo>
                  <a:lnTo>
                    <a:pt x="198" y="6"/>
                  </a:lnTo>
                  <a:lnTo>
                    <a:pt x="184" y="2"/>
                  </a:lnTo>
                  <a:lnTo>
                    <a:pt x="168" y="0"/>
                  </a:lnTo>
                  <a:lnTo>
                    <a:pt x="168" y="0"/>
                  </a:lnTo>
                  <a:close/>
                  <a:moveTo>
                    <a:pt x="266" y="166"/>
                  </a:moveTo>
                  <a:lnTo>
                    <a:pt x="266" y="166"/>
                  </a:lnTo>
                  <a:lnTo>
                    <a:pt x="258" y="164"/>
                  </a:lnTo>
                  <a:lnTo>
                    <a:pt x="252" y="160"/>
                  </a:lnTo>
                  <a:lnTo>
                    <a:pt x="248" y="154"/>
                  </a:lnTo>
                  <a:lnTo>
                    <a:pt x="246" y="146"/>
                  </a:lnTo>
                  <a:lnTo>
                    <a:pt x="246" y="146"/>
                  </a:lnTo>
                  <a:lnTo>
                    <a:pt x="244" y="132"/>
                  </a:lnTo>
                  <a:lnTo>
                    <a:pt x="240" y="120"/>
                  </a:lnTo>
                  <a:lnTo>
                    <a:pt x="234" y="108"/>
                  </a:lnTo>
                  <a:lnTo>
                    <a:pt x="226" y="96"/>
                  </a:lnTo>
                  <a:lnTo>
                    <a:pt x="216" y="88"/>
                  </a:lnTo>
                  <a:lnTo>
                    <a:pt x="204" y="80"/>
                  </a:lnTo>
                  <a:lnTo>
                    <a:pt x="192" y="76"/>
                  </a:lnTo>
                  <a:lnTo>
                    <a:pt x="178" y="74"/>
                  </a:lnTo>
                  <a:lnTo>
                    <a:pt x="178" y="74"/>
                  </a:lnTo>
                  <a:lnTo>
                    <a:pt x="170" y="72"/>
                  </a:lnTo>
                  <a:lnTo>
                    <a:pt x="164" y="68"/>
                  </a:lnTo>
                  <a:lnTo>
                    <a:pt x="160" y="60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60" y="44"/>
                  </a:lnTo>
                  <a:lnTo>
                    <a:pt x="166" y="38"/>
                  </a:lnTo>
                  <a:lnTo>
                    <a:pt x="172" y="34"/>
                  </a:lnTo>
                  <a:lnTo>
                    <a:pt x="180" y="34"/>
                  </a:lnTo>
                  <a:lnTo>
                    <a:pt x="180" y="34"/>
                  </a:lnTo>
                  <a:lnTo>
                    <a:pt x="202" y="36"/>
                  </a:lnTo>
                  <a:lnTo>
                    <a:pt x="222" y="44"/>
                  </a:lnTo>
                  <a:lnTo>
                    <a:pt x="240" y="54"/>
                  </a:lnTo>
                  <a:lnTo>
                    <a:pt x="256" y="68"/>
                  </a:lnTo>
                  <a:lnTo>
                    <a:pt x="268" y="86"/>
                  </a:lnTo>
                  <a:lnTo>
                    <a:pt x="278" y="104"/>
                  </a:lnTo>
                  <a:lnTo>
                    <a:pt x="284" y="124"/>
                  </a:lnTo>
                  <a:lnTo>
                    <a:pt x="286" y="146"/>
                  </a:lnTo>
                  <a:lnTo>
                    <a:pt x="286" y="146"/>
                  </a:lnTo>
                  <a:lnTo>
                    <a:pt x="284" y="154"/>
                  </a:lnTo>
                  <a:lnTo>
                    <a:pt x="280" y="160"/>
                  </a:lnTo>
                  <a:lnTo>
                    <a:pt x="274" y="164"/>
                  </a:lnTo>
                  <a:lnTo>
                    <a:pt x="266" y="166"/>
                  </a:lnTo>
                  <a:lnTo>
                    <a:pt x="266" y="1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759" name="Google Shape;759;p34"/>
          <p:cNvGrpSpPr/>
          <p:nvPr/>
        </p:nvGrpSpPr>
        <p:grpSpPr>
          <a:xfrm>
            <a:off x="3838312" y="3423247"/>
            <a:ext cx="542827" cy="540000"/>
            <a:chOff x="8328025" y="3667125"/>
            <a:chExt cx="609600" cy="606425"/>
          </a:xfrm>
        </p:grpSpPr>
        <p:sp>
          <p:nvSpPr>
            <p:cNvPr id="760" name="Google Shape;760;p34"/>
            <p:cNvSpPr/>
            <p:nvPr/>
          </p:nvSpPr>
          <p:spPr>
            <a:xfrm>
              <a:off x="8328025" y="3667125"/>
              <a:ext cx="609600" cy="606425"/>
            </a:xfrm>
            <a:custGeom>
              <a:rect b="b" l="l" r="r" t="t"/>
              <a:pathLst>
                <a:path extrusionOk="0" h="382" w="384">
                  <a:moveTo>
                    <a:pt x="320" y="0"/>
                  </a:moveTo>
                  <a:lnTo>
                    <a:pt x="64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0" y="4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0" y="28"/>
                  </a:lnTo>
                  <a:lnTo>
                    <a:pt x="6" y="38"/>
                  </a:lnTo>
                  <a:lnTo>
                    <a:pt x="2" y="50"/>
                  </a:lnTo>
                  <a:lnTo>
                    <a:pt x="0" y="64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44"/>
                  </a:lnTo>
                  <a:lnTo>
                    <a:pt x="6" y="256"/>
                  </a:lnTo>
                  <a:lnTo>
                    <a:pt x="10" y="266"/>
                  </a:lnTo>
                  <a:lnTo>
                    <a:pt x="18" y="276"/>
                  </a:lnTo>
                  <a:lnTo>
                    <a:pt x="28" y="284"/>
                  </a:lnTo>
                  <a:lnTo>
                    <a:pt x="40" y="290"/>
                  </a:lnTo>
                  <a:lnTo>
                    <a:pt x="52" y="294"/>
                  </a:lnTo>
                  <a:lnTo>
                    <a:pt x="64" y="296"/>
                  </a:lnTo>
                  <a:lnTo>
                    <a:pt x="124" y="296"/>
                  </a:lnTo>
                  <a:lnTo>
                    <a:pt x="124" y="382"/>
                  </a:lnTo>
                  <a:lnTo>
                    <a:pt x="230" y="296"/>
                  </a:lnTo>
                  <a:lnTo>
                    <a:pt x="320" y="296"/>
                  </a:lnTo>
                  <a:lnTo>
                    <a:pt x="320" y="296"/>
                  </a:lnTo>
                  <a:lnTo>
                    <a:pt x="332" y="294"/>
                  </a:lnTo>
                  <a:lnTo>
                    <a:pt x="344" y="290"/>
                  </a:lnTo>
                  <a:lnTo>
                    <a:pt x="356" y="284"/>
                  </a:lnTo>
                  <a:lnTo>
                    <a:pt x="364" y="276"/>
                  </a:lnTo>
                  <a:lnTo>
                    <a:pt x="372" y="266"/>
                  </a:lnTo>
                  <a:lnTo>
                    <a:pt x="378" y="256"/>
                  </a:lnTo>
                  <a:lnTo>
                    <a:pt x="382" y="244"/>
                  </a:lnTo>
                  <a:lnTo>
                    <a:pt x="384" y="232"/>
                  </a:lnTo>
                  <a:lnTo>
                    <a:pt x="384" y="64"/>
                  </a:lnTo>
                  <a:lnTo>
                    <a:pt x="384" y="64"/>
                  </a:lnTo>
                  <a:lnTo>
                    <a:pt x="382" y="50"/>
                  </a:lnTo>
                  <a:lnTo>
                    <a:pt x="378" y="38"/>
                  </a:lnTo>
                  <a:lnTo>
                    <a:pt x="372" y="28"/>
                  </a:lnTo>
                  <a:lnTo>
                    <a:pt x="364" y="18"/>
                  </a:lnTo>
                  <a:lnTo>
                    <a:pt x="356" y="10"/>
                  </a:lnTo>
                  <a:lnTo>
                    <a:pt x="344" y="4"/>
                  </a:lnTo>
                  <a:lnTo>
                    <a:pt x="332" y="0"/>
                  </a:lnTo>
                  <a:lnTo>
                    <a:pt x="320" y="0"/>
                  </a:lnTo>
                  <a:lnTo>
                    <a:pt x="320" y="0"/>
                  </a:lnTo>
                  <a:close/>
                  <a:moveTo>
                    <a:pt x="344" y="232"/>
                  </a:moveTo>
                  <a:lnTo>
                    <a:pt x="344" y="232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8" y="254"/>
                  </a:lnTo>
                  <a:lnTo>
                    <a:pt x="320" y="256"/>
                  </a:lnTo>
                  <a:lnTo>
                    <a:pt x="230" y="256"/>
                  </a:lnTo>
                  <a:lnTo>
                    <a:pt x="216" y="256"/>
                  </a:lnTo>
                  <a:lnTo>
                    <a:pt x="204" y="264"/>
                  </a:lnTo>
                  <a:lnTo>
                    <a:pt x="164" y="298"/>
                  </a:lnTo>
                  <a:lnTo>
                    <a:pt x="164" y="296"/>
                  </a:lnTo>
                  <a:lnTo>
                    <a:pt x="164" y="256"/>
                  </a:lnTo>
                  <a:lnTo>
                    <a:pt x="124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54" y="254"/>
                  </a:lnTo>
                  <a:lnTo>
                    <a:pt x="48" y="248"/>
                  </a:lnTo>
                  <a:lnTo>
                    <a:pt x="42" y="240"/>
                  </a:lnTo>
                  <a:lnTo>
                    <a:pt x="40" y="232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2" y="54"/>
                  </a:lnTo>
                  <a:lnTo>
                    <a:pt x="48" y="46"/>
                  </a:lnTo>
                  <a:lnTo>
                    <a:pt x="54" y="42"/>
                  </a:lnTo>
                  <a:lnTo>
                    <a:pt x="64" y="40"/>
                  </a:lnTo>
                  <a:lnTo>
                    <a:pt x="320" y="40"/>
                  </a:lnTo>
                  <a:lnTo>
                    <a:pt x="320" y="40"/>
                  </a:lnTo>
                  <a:lnTo>
                    <a:pt x="328" y="42"/>
                  </a:lnTo>
                  <a:lnTo>
                    <a:pt x="336" y="46"/>
                  </a:lnTo>
                  <a:lnTo>
                    <a:pt x="342" y="54"/>
                  </a:lnTo>
                  <a:lnTo>
                    <a:pt x="344" y="64"/>
                  </a:lnTo>
                  <a:lnTo>
                    <a:pt x="344" y="232"/>
                  </a:lnTo>
                  <a:lnTo>
                    <a:pt x="344" y="2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8464550" y="3863975"/>
              <a:ext cx="73025" cy="73025"/>
            </a:xfrm>
            <a:custGeom>
              <a:rect b="b" l="l" r="r" t="t"/>
              <a:pathLst>
                <a:path extrusionOk="0" h="46" w="46">
                  <a:moveTo>
                    <a:pt x="24" y="0"/>
                  </a:moveTo>
                  <a:lnTo>
                    <a:pt x="24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6" y="1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32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4" y="44"/>
                  </a:lnTo>
                  <a:lnTo>
                    <a:pt x="8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8594725" y="3863975"/>
              <a:ext cx="73025" cy="73025"/>
            </a:xfrm>
            <a:custGeom>
              <a:rect b="b" l="l" r="r" t="t"/>
              <a:pathLst>
                <a:path extrusionOk="0" h="46" w="46">
                  <a:moveTo>
                    <a:pt x="24" y="0"/>
                  </a:moveTo>
                  <a:lnTo>
                    <a:pt x="24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6" y="1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32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4" y="44"/>
                  </a:lnTo>
                  <a:lnTo>
                    <a:pt x="8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8724900" y="3863975"/>
              <a:ext cx="76200" cy="73025"/>
            </a:xfrm>
            <a:custGeom>
              <a:rect b="b" l="l" r="r" t="t"/>
              <a:pathLst>
                <a:path extrusionOk="0" h="46" w="48">
                  <a:moveTo>
                    <a:pt x="24" y="0"/>
                  </a:moveTo>
                  <a:lnTo>
                    <a:pt x="24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6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6" y="32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4" y="44"/>
                  </a:lnTo>
                  <a:lnTo>
                    <a:pt x="8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764" name="Google Shape;764;p34"/>
          <p:cNvGrpSpPr/>
          <p:nvPr/>
        </p:nvGrpSpPr>
        <p:grpSpPr>
          <a:xfrm>
            <a:off x="5833114" y="3384060"/>
            <a:ext cx="384464" cy="543209"/>
            <a:chOff x="7912100" y="117475"/>
            <a:chExt cx="492125" cy="695325"/>
          </a:xfrm>
        </p:grpSpPr>
        <p:sp>
          <p:nvSpPr>
            <p:cNvPr id="765" name="Google Shape;765;p34"/>
            <p:cNvSpPr/>
            <p:nvPr/>
          </p:nvSpPr>
          <p:spPr>
            <a:xfrm>
              <a:off x="8248650" y="117475"/>
              <a:ext cx="155575" cy="180975"/>
            </a:xfrm>
            <a:custGeom>
              <a:rect b="b" l="l" r="r" t="t"/>
              <a:pathLst>
                <a:path extrusionOk="0" h="114" w="98">
                  <a:moveTo>
                    <a:pt x="16" y="114"/>
                  </a:moveTo>
                  <a:lnTo>
                    <a:pt x="98" y="114"/>
                  </a:lnTo>
                  <a:lnTo>
                    <a:pt x="0" y="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4"/>
                  </a:lnTo>
                  <a:lnTo>
                    <a:pt x="4" y="110"/>
                  </a:lnTo>
                  <a:lnTo>
                    <a:pt x="10" y="112"/>
                  </a:lnTo>
                  <a:lnTo>
                    <a:pt x="16" y="114"/>
                  </a:lnTo>
                  <a:lnTo>
                    <a:pt x="16" y="11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7912100" y="117475"/>
              <a:ext cx="492125" cy="695325"/>
            </a:xfrm>
            <a:custGeom>
              <a:rect b="b" l="l" r="r" t="t"/>
              <a:pathLst>
                <a:path extrusionOk="0" h="438" w="310">
                  <a:moveTo>
                    <a:pt x="196" y="98"/>
                  </a:moveTo>
                  <a:lnTo>
                    <a:pt x="19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06"/>
                  </a:lnTo>
                  <a:lnTo>
                    <a:pt x="0" y="406"/>
                  </a:lnTo>
                  <a:lnTo>
                    <a:pt x="2" y="412"/>
                  </a:lnTo>
                  <a:lnTo>
                    <a:pt x="4" y="418"/>
                  </a:lnTo>
                  <a:lnTo>
                    <a:pt x="6" y="424"/>
                  </a:lnTo>
                  <a:lnTo>
                    <a:pt x="10" y="428"/>
                  </a:lnTo>
                  <a:lnTo>
                    <a:pt x="16" y="432"/>
                  </a:lnTo>
                  <a:lnTo>
                    <a:pt x="20" y="436"/>
                  </a:lnTo>
                  <a:lnTo>
                    <a:pt x="26" y="438"/>
                  </a:lnTo>
                  <a:lnTo>
                    <a:pt x="34" y="438"/>
                  </a:lnTo>
                  <a:lnTo>
                    <a:pt x="276" y="438"/>
                  </a:lnTo>
                  <a:lnTo>
                    <a:pt x="276" y="438"/>
                  </a:lnTo>
                  <a:lnTo>
                    <a:pt x="284" y="438"/>
                  </a:lnTo>
                  <a:lnTo>
                    <a:pt x="290" y="436"/>
                  </a:lnTo>
                  <a:lnTo>
                    <a:pt x="294" y="432"/>
                  </a:lnTo>
                  <a:lnTo>
                    <a:pt x="300" y="430"/>
                  </a:lnTo>
                  <a:lnTo>
                    <a:pt x="304" y="424"/>
                  </a:lnTo>
                  <a:lnTo>
                    <a:pt x="306" y="418"/>
                  </a:lnTo>
                  <a:lnTo>
                    <a:pt x="308" y="412"/>
                  </a:lnTo>
                  <a:lnTo>
                    <a:pt x="310" y="406"/>
                  </a:lnTo>
                  <a:lnTo>
                    <a:pt x="310" y="130"/>
                  </a:lnTo>
                  <a:lnTo>
                    <a:pt x="228" y="130"/>
                  </a:lnTo>
                  <a:lnTo>
                    <a:pt x="228" y="130"/>
                  </a:lnTo>
                  <a:lnTo>
                    <a:pt x="222" y="130"/>
                  </a:lnTo>
                  <a:lnTo>
                    <a:pt x="216" y="128"/>
                  </a:lnTo>
                  <a:lnTo>
                    <a:pt x="210" y="124"/>
                  </a:lnTo>
                  <a:lnTo>
                    <a:pt x="206" y="120"/>
                  </a:lnTo>
                  <a:lnTo>
                    <a:pt x="202" y="116"/>
                  </a:lnTo>
                  <a:lnTo>
                    <a:pt x="198" y="110"/>
                  </a:lnTo>
                  <a:lnTo>
                    <a:pt x="196" y="104"/>
                  </a:lnTo>
                  <a:lnTo>
                    <a:pt x="196" y="98"/>
                  </a:lnTo>
                  <a:lnTo>
                    <a:pt x="196" y="98"/>
                  </a:lnTo>
                  <a:close/>
                  <a:moveTo>
                    <a:pt x="50" y="66"/>
                  </a:moveTo>
                  <a:lnTo>
                    <a:pt x="164" y="66"/>
                  </a:lnTo>
                  <a:lnTo>
                    <a:pt x="164" y="82"/>
                  </a:lnTo>
                  <a:lnTo>
                    <a:pt x="50" y="82"/>
                  </a:lnTo>
                  <a:lnTo>
                    <a:pt x="50" y="66"/>
                  </a:lnTo>
                  <a:close/>
                  <a:moveTo>
                    <a:pt x="50" y="114"/>
                  </a:moveTo>
                  <a:lnTo>
                    <a:pt x="130" y="114"/>
                  </a:lnTo>
                  <a:lnTo>
                    <a:pt x="130" y="130"/>
                  </a:lnTo>
                  <a:lnTo>
                    <a:pt x="50" y="130"/>
                  </a:lnTo>
                  <a:lnTo>
                    <a:pt x="50" y="114"/>
                  </a:lnTo>
                  <a:close/>
                  <a:moveTo>
                    <a:pt x="50" y="212"/>
                  </a:moveTo>
                  <a:lnTo>
                    <a:pt x="212" y="212"/>
                  </a:lnTo>
                  <a:lnTo>
                    <a:pt x="212" y="228"/>
                  </a:lnTo>
                  <a:lnTo>
                    <a:pt x="50" y="228"/>
                  </a:lnTo>
                  <a:lnTo>
                    <a:pt x="50" y="212"/>
                  </a:lnTo>
                  <a:close/>
                  <a:moveTo>
                    <a:pt x="50" y="308"/>
                  </a:moveTo>
                  <a:lnTo>
                    <a:pt x="196" y="308"/>
                  </a:lnTo>
                  <a:lnTo>
                    <a:pt x="196" y="324"/>
                  </a:lnTo>
                  <a:lnTo>
                    <a:pt x="50" y="324"/>
                  </a:lnTo>
                  <a:lnTo>
                    <a:pt x="50" y="308"/>
                  </a:lnTo>
                  <a:close/>
                  <a:moveTo>
                    <a:pt x="260" y="374"/>
                  </a:moveTo>
                  <a:lnTo>
                    <a:pt x="50" y="374"/>
                  </a:lnTo>
                  <a:lnTo>
                    <a:pt x="50" y="358"/>
                  </a:lnTo>
                  <a:lnTo>
                    <a:pt x="260" y="358"/>
                  </a:lnTo>
                  <a:lnTo>
                    <a:pt x="260" y="374"/>
                  </a:lnTo>
                  <a:close/>
                  <a:moveTo>
                    <a:pt x="260" y="276"/>
                  </a:moveTo>
                  <a:lnTo>
                    <a:pt x="50" y="276"/>
                  </a:lnTo>
                  <a:lnTo>
                    <a:pt x="50" y="260"/>
                  </a:lnTo>
                  <a:lnTo>
                    <a:pt x="260" y="260"/>
                  </a:lnTo>
                  <a:lnTo>
                    <a:pt x="260" y="276"/>
                  </a:lnTo>
                  <a:close/>
                  <a:moveTo>
                    <a:pt x="260" y="178"/>
                  </a:moveTo>
                  <a:lnTo>
                    <a:pt x="50" y="178"/>
                  </a:lnTo>
                  <a:lnTo>
                    <a:pt x="50" y="162"/>
                  </a:lnTo>
                  <a:lnTo>
                    <a:pt x="260" y="162"/>
                  </a:lnTo>
                  <a:lnTo>
                    <a:pt x="260" y="1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767" name="Google Shape;767;p34"/>
          <p:cNvGrpSpPr/>
          <p:nvPr/>
        </p:nvGrpSpPr>
        <p:grpSpPr>
          <a:xfrm>
            <a:off x="7693895" y="3355450"/>
            <a:ext cx="526881" cy="533694"/>
            <a:chOff x="7639243" y="2325084"/>
            <a:chExt cx="726802" cy="736201"/>
          </a:xfrm>
        </p:grpSpPr>
        <p:sp>
          <p:nvSpPr>
            <p:cNvPr id="768" name="Google Shape;768;p34"/>
            <p:cNvSpPr/>
            <p:nvPr/>
          </p:nvSpPr>
          <p:spPr>
            <a:xfrm>
              <a:off x="7639243" y="2621131"/>
              <a:ext cx="440154" cy="440154"/>
            </a:xfrm>
            <a:custGeom>
              <a:rect b="b" l="l" r="r" t="t"/>
              <a:pathLst>
                <a:path extrusionOk="0" h="562" w="562">
                  <a:moveTo>
                    <a:pt x="452" y="164"/>
                  </a:moveTo>
                  <a:lnTo>
                    <a:pt x="508" y="110"/>
                  </a:lnTo>
                  <a:lnTo>
                    <a:pt x="452" y="54"/>
                  </a:lnTo>
                  <a:lnTo>
                    <a:pt x="398" y="108"/>
                  </a:lnTo>
                  <a:lnTo>
                    <a:pt x="398" y="108"/>
                  </a:lnTo>
                  <a:lnTo>
                    <a:pt x="380" y="98"/>
                  </a:lnTo>
                  <a:lnTo>
                    <a:pt x="360" y="88"/>
                  </a:lnTo>
                  <a:lnTo>
                    <a:pt x="340" y="82"/>
                  </a:lnTo>
                  <a:lnTo>
                    <a:pt x="320" y="76"/>
                  </a:lnTo>
                  <a:lnTo>
                    <a:pt x="320" y="0"/>
                  </a:lnTo>
                  <a:lnTo>
                    <a:pt x="242" y="0"/>
                  </a:lnTo>
                  <a:lnTo>
                    <a:pt x="242" y="76"/>
                  </a:lnTo>
                  <a:lnTo>
                    <a:pt x="242" y="76"/>
                  </a:lnTo>
                  <a:lnTo>
                    <a:pt x="220" y="82"/>
                  </a:lnTo>
                  <a:lnTo>
                    <a:pt x="202" y="88"/>
                  </a:lnTo>
                  <a:lnTo>
                    <a:pt x="182" y="98"/>
                  </a:lnTo>
                  <a:lnTo>
                    <a:pt x="164" y="108"/>
                  </a:lnTo>
                  <a:lnTo>
                    <a:pt x="110" y="54"/>
                  </a:lnTo>
                  <a:lnTo>
                    <a:pt x="54" y="110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98" y="182"/>
                  </a:lnTo>
                  <a:lnTo>
                    <a:pt x="90" y="200"/>
                  </a:lnTo>
                  <a:lnTo>
                    <a:pt x="82" y="220"/>
                  </a:lnTo>
                  <a:lnTo>
                    <a:pt x="78" y="242"/>
                  </a:lnTo>
                  <a:lnTo>
                    <a:pt x="0" y="242"/>
                  </a:lnTo>
                  <a:lnTo>
                    <a:pt x="0" y="320"/>
                  </a:lnTo>
                  <a:lnTo>
                    <a:pt x="78" y="320"/>
                  </a:lnTo>
                  <a:lnTo>
                    <a:pt x="78" y="320"/>
                  </a:lnTo>
                  <a:lnTo>
                    <a:pt x="82" y="340"/>
                  </a:lnTo>
                  <a:lnTo>
                    <a:pt x="90" y="360"/>
                  </a:lnTo>
                  <a:lnTo>
                    <a:pt x="98" y="378"/>
                  </a:lnTo>
                  <a:lnTo>
                    <a:pt x="108" y="396"/>
                  </a:lnTo>
                  <a:lnTo>
                    <a:pt x="54" y="452"/>
                  </a:lnTo>
                  <a:lnTo>
                    <a:pt x="110" y="506"/>
                  </a:lnTo>
                  <a:lnTo>
                    <a:pt x="164" y="452"/>
                  </a:lnTo>
                  <a:lnTo>
                    <a:pt x="164" y="452"/>
                  </a:lnTo>
                  <a:lnTo>
                    <a:pt x="182" y="464"/>
                  </a:lnTo>
                  <a:lnTo>
                    <a:pt x="202" y="472"/>
                  </a:lnTo>
                  <a:lnTo>
                    <a:pt x="220" y="480"/>
                  </a:lnTo>
                  <a:lnTo>
                    <a:pt x="242" y="484"/>
                  </a:lnTo>
                  <a:lnTo>
                    <a:pt x="242" y="562"/>
                  </a:lnTo>
                  <a:lnTo>
                    <a:pt x="320" y="562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40" y="478"/>
                  </a:lnTo>
                  <a:lnTo>
                    <a:pt x="360" y="472"/>
                  </a:lnTo>
                  <a:lnTo>
                    <a:pt x="380" y="464"/>
                  </a:lnTo>
                  <a:lnTo>
                    <a:pt x="398" y="452"/>
                  </a:lnTo>
                  <a:lnTo>
                    <a:pt x="452" y="506"/>
                  </a:lnTo>
                  <a:lnTo>
                    <a:pt x="508" y="452"/>
                  </a:lnTo>
                  <a:lnTo>
                    <a:pt x="452" y="396"/>
                  </a:lnTo>
                  <a:lnTo>
                    <a:pt x="452" y="396"/>
                  </a:lnTo>
                  <a:lnTo>
                    <a:pt x="464" y="378"/>
                  </a:lnTo>
                  <a:lnTo>
                    <a:pt x="472" y="360"/>
                  </a:lnTo>
                  <a:lnTo>
                    <a:pt x="480" y="340"/>
                  </a:lnTo>
                  <a:lnTo>
                    <a:pt x="484" y="320"/>
                  </a:lnTo>
                  <a:lnTo>
                    <a:pt x="562" y="320"/>
                  </a:lnTo>
                  <a:lnTo>
                    <a:pt x="562" y="240"/>
                  </a:lnTo>
                  <a:lnTo>
                    <a:pt x="484" y="240"/>
                  </a:lnTo>
                  <a:lnTo>
                    <a:pt x="484" y="240"/>
                  </a:lnTo>
                  <a:lnTo>
                    <a:pt x="480" y="220"/>
                  </a:lnTo>
                  <a:lnTo>
                    <a:pt x="472" y="200"/>
                  </a:lnTo>
                  <a:lnTo>
                    <a:pt x="464" y="182"/>
                  </a:lnTo>
                  <a:lnTo>
                    <a:pt x="452" y="164"/>
                  </a:lnTo>
                  <a:lnTo>
                    <a:pt x="452" y="164"/>
                  </a:lnTo>
                  <a:close/>
                  <a:moveTo>
                    <a:pt x="280" y="366"/>
                  </a:moveTo>
                  <a:lnTo>
                    <a:pt x="280" y="366"/>
                  </a:lnTo>
                  <a:lnTo>
                    <a:pt x="264" y="364"/>
                  </a:lnTo>
                  <a:lnTo>
                    <a:pt x="248" y="360"/>
                  </a:lnTo>
                  <a:lnTo>
                    <a:pt x="232" y="352"/>
                  </a:lnTo>
                  <a:lnTo>
                    <a:pt x="220" y="342"/>
                  </a:lnTo>
                  <a:lnTo>
                    <a:pt x="210" y="328"/>
                  </a:lnTo>
                  <a:lnTo>
                    <a:pt x="202" y="314"/>
                  </a:lnTo>
                  <a:lnTo>
                    <a:pt x="196" y="298"/>
                  </a:lnTo>
                  <a:lnTo>
                    <a:pt x="194" y="280"/>
                  </a:lnTo>
                  <a:lnTo>
                    <a:pt x="194" y="280"/>
                  </a:lnTo>
                  <a:lnTo>
                    <a:pt x="196" y="262"/>
                  </a:lnTo>
                  <a:lnTo>
                    <a:pt x="202" y="246"/>
                  </a:lnTo>
                  <a:lnTo>
                    <a:pt x="210" y="232"/>
                  </a:lnTo>
                  <a:lnTo>
                    <a:pt x="220" y="220"/>
                  </a:lnTo>
                  <a:lnTo>
                    <a:pt x="232" y="210"/>
                  </a:lnTo>
                  <a:lnTo>
                    <a:pt x="248" y="202"/>
                  </a:lnTo>
                  <a:lnTo>
                    <a:pt x="264" y="196"/>
                  </a:lnTo>
                  <a:lnTo>
                    <a:pt x="280" y="194"/>
                  </a:lnTo>
                  <a:lnTo>
                    <a:pt x="280" y="194"/>
                  </a:lnTo>
                  <a:lnTo>
                    <a:pt x="298" y="196"/>
                  </a:lnTo>
                  <a:lnTo>
                    <a:pt x="314" y="202"/>
                  </a:lnTo>
                  <a:lnTo>
                    <a:pt x="328" y="210"/>
                  </a:lnTo>
                  <a:lnTo>
                    <a:pt x="342" y="220"/>
                  </a:lnTo>
                  <a:lnTo>
                    <a:pt x="352" y="232"/>
                  </a:lnTo>
                  <a:lnTo>
                    <a:pt x="360" y="246"/>
                  </a:lnTo>
                  <a:lnTo>
                    <a:pt x="366" y="262"/>
                  </a:lnTo>
                  <a:lnTo>
                    <a:pt x="366" y="280"/>
                  </a:lnTo>
                  <a:lnTo>
                    <a:pt x="366" y="280"/>
                  </a:lnTo>
                  <a:lnTo>
                    <a:pt x="366" y="298"/>
                  </a:lnTo>
                  <a:lnTo>
                    <a:pt x="360" y="314"/>
                  </a:lnTo>
                  <a:lnTo>
                    <a:pt x="352" y="328"/>
                  </a:lnTo>
                  <a:lnTo>
                    <a:pt x="342" y="342"/>
                  </a:lnTo>
                  <a:lnTo>
                    <a:pt x="328" y="352"/>
                  </a:lnTo>
                  <a:lnTo>
                    <a:pt x="314" y="360"/>
                  </a:lnTo>
                  <a:lnTo>
                    <a:pt x="298" y="364"/>
                  </a:lnTo>
                  <a:lnTo>
                    <a:pt x="280" y="366"/>
                  </a:lnTo>
                  <a:lnTo>
                    <a:pt x="280" y="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7799014" y="2325084"/>
              <a:ext cx="567031" cy="570164"/>
            </a:xfrm>
            <a:custGeom>
              <a:rect b="b" l="l" r="r" t="t"/>
              <a:pathLst>
                <a:path extrusionOk="0" h="728" w="724">
                  <a:moveTo>
                    <a:pt x="704" y="616"/>
                  </a:moveTo>
                  <a:lnTo>
                    <a:pt x="706" y="616"/>
                  </a:lnTo>
                  <a:lnTo>
                    <a:pt x="322" y="232"/>
                  </a:lnTo>
                  <a:lnTo>
                    <a:pt x="322" y="50"/>
                  </a:lnTo>
                  <a:lnTo>
                    <a:pt x="136" y="0"/>
                  </a:lnTo>
                  <a:lnTo>
                    <a:pt x="116" y="20"/>
                  </a:lnTo>
                  <a:lnTo>
                    <a:pt x="214" y="118"/>
                  </a:lnTo>
                  <a:lnTo>
                    <a:pt x="118" y="214"/>
                  </a:lnTo>
                  <a:lnTo>
                    <a:pt x="20" y="116"/>
                  </a:lnTo>
                  <a:lnTo>
                    <a:pt x="0" y="136"/>
                  </a:lnTo>
                  <a:lnTo>
                    <a:pt x="50" y="322"/>
                  </a:lnTo>
                  <a:lnTo>
                    <a:pt x="226" y="322"/>
                  </a:lnTo>
                  <a:lnTo>
                    <a:pt x="226" y="322"/>
                  </a:lnTo>
                  <a:lnTo>
                    <a:pt x="610" y="710"/>
                  </a:lnTo>
                  <a:lnTo>
                    <a:pt x="612" y="710"/>
                  </a:lnTo>
                  <a:lnTo>
                    <a:pt x="612" y="710"/>
                  </a:lnTo>
                  <a:lnTo>
                    <a:pt x="622" y="718"/>
                  </a:lnTo>
                  <a:lnTo>
                    <a:pt x="634" y="724"/>
                  </a:lnTo>
                  <a:lnTo>
                    <a:pt x="646" y="728"/>
                  </a:lnTo>
                  <a:lnTo>
                    <a:pt x="658" y="728"/>
                  </a:lnTo>
                  <a:lnTo>
                    <a:pt x="670" y="728"/>
                  </a:lnTo>
                  <a:lnTo>
                    <a:pt x="682" y="724"/>
                  </a:lnTo>
                  <a:lnTo>
                    <a:pt x="694" y="718"/>
                  </a:lnTo>
                  <a:lnTo>
                    <a:pt x="704" y="710"/>
                  </a:lnTo>
                  <a:lnTo>
                    <a:pt x="704" y="710"/>
                  </a:lnTo>
                  <a:lnTo>
                    <a:pt x="712" y="700"/>
                  </a:lnTo>
                  <a:lnTo>
                    <a:pt x="718" y="688"/>
                  </a:lnTo>
                  <a:lnTo>
                    <a:pt x="722" y="676"/>
                  </a:lnTo>
                  <a:lnTo>
                    <a:pt x="724" y="664"/>
                  </a:lnTo>
                  <a:lnTo>
                    <a:pt x="722" y="652"/>
                  </a:lnTo>
                  <a:lnTo>
                    <a:pt x="718" y="638"/>
                  </a:lnTo>
                  <a:lnTo>
                    <a:pt x="712" y="628"/>
                  </a:lnTo>
                  <a:lnTo>
                    <a:pt x="704" y="616"/>
                  </a:lnTo>
                  <a:lnTo>
                    <a:pt x="704" y="616"/>
                  </a:lnTo>
                  <a:close/>
                  <a:moveTo>
                    <a:pt x="680" y="686"/>
                  </a:moveTo>
                  <a:lnTo>
                    <a:pt x="680" y="686"/>
                  </a:lnTo>
                  <a:lnTo>
                    <a:pt x="670" y="692"/>
                  </a:lnTo>
                  <a:lnTo>
                    <a:pt x="658" y="694"/>
                  </a:lnTo>
                  <a:lnTo>
                    <a:pt x="648" y="692"/>
                  </a:lnTo>
                  <a:lnTo>
                    <a:pt x="642" y="690"/>
                  </a:lnTo>
                  <a:lnTo>
                    <a:pt x="638" y="686"/>
                  </a:lnTo>
                  <a:lnTo>
                    <a:pt x="638" y="686"/>
                  </a:lnTo>
                  <a:lnTo>
                    <a:pt x="632" y="676"/>
                  </a:lnTo>
                  <a:lnTo>
                    <a:pt x="630" y="664"/>
                  </a:lnTo>
                  <a:lnTo>
                    <a:pt x="632" y="654"/>
                  </a:lnTo>
                  <a:lnTo>
                    <a:pt x="638" y="644"/>
                  </a:lnTo>
                  <a:lnTo>
                    <a:pt x="638" y="644"/>
                  </a:lnTo>
                  <a:lnTo>
                    <a:pt x="648" y="638"/>
                  </a:lnTo>
                  <a:lnTo>
                    <a:pt x="658" y="636"/>
                  </a:lnTo>
                  <a:lnTo>
                    <a:pt x="670" y="638"/>
                  </a:lnTo>
                  <a:lnTo>
                    <a:pt x="680" y="644"/>
                  </a:lnTo>
                  <a:lnTo>
                    <a:pt x="680" y="644"/>
                  </a:lnTo>
                  <a:lnTo>
                    <a:pt x="686" y="654"/>
                  </a:lnTo>
                  <a:lnTo>
                    <a:pt x="688" y="664"/>
                  </a:lnTo>
                  <a:lnTo>
                    <a:pt x="686" y="676"/>
                  </a:lnTo>
                  <a:lnTo>
                    <a:pt x="684" y="680"/>
                  </a:lnTo>
                  <a:lnTo>
                    <a:pt x="680" y="686"/>
                  </a:lnTo>
                  <a:lnTo>
                    <a:pt x="680" y="68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770" name="Google Shape;770;p34"/>
          <p:cNvGrpSpPr/>
          <p:nvPr/>
        </p:nvGrpSpPr>
        <p:grpSpPr>
          <a:xfrm>
            <a:off x="9606665" y="3410547"/>
            <a:ext cx="569962" cy="539153"/>
            <a:chOff x="4321175" y="111125"/>
            <a:chExt cx="704850" cy="666750"/>
          </a:xfrm>
        </p:grpSpPr>
        <p:sp>
          <p:nvSpPr>
            <p:cNvPr id="771" name="Google Shape;771;p34"/>
            <p:cNvSpPr/>
            <p:nvPr/>
          </p:nvSpPr>
          <p:spPr>
            <a:xfrm>
              <a:off x="4321175" y="111125"/>
              <a:ext cx="704850" cy="666750"/>
            </a:xfrm>
            <a:custGeom>
              <a:rect b="b" l="l" r="r" t="t"/>
              <a:pathLst>
                <a:path extrusionOk="0" h="420" w="444">
                  <a:moveTo>
                    <a:pt x="444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36" y="54"/>
                  </a:lnTo>
                  <a:lnTo>
                    <a:pt x="36" y="330"/>
                  </a:lnTo>
                  <a:lnTo>
                    <a:pt x="194" y="330"/>
                  </a:lnTo>
                  <a:lnTo>
                    <a:pt x="194" y="368"/>
                  </a:lnTo>
                  <a:lnTo>
                    <a:pt x="194" y="368"/>
                  </a:lnTo>
                  <a:lnTo>
                    <a:pt x="172" y="374"/>
                  </a:lnTo>
                  <a:lnTo>
                    <a:pt x="154" y="382"/>
                  </a:lnTo>
                  <a:lnTo>
                    <a:pt x="148" y="386"/>
                  </a:lnTo>
                  <a:lnTo>
                    <a:pt x="144" y="392"/>
                  </a:lnTo>
                  <a:lnTo>
                    <a:pt x="140" y="398"/>
                  </a:lnTo>
                  <a:lnTo>
                    <a:pt x="140" y="404"/>
                  </a:lnTo>
                  <a:lnTo>
                    <a:pt x="140" y="404"/>
                  </a:lnTo>
                  <a:lnTo>
                    <a:pt x="142" y="408"/>
                  </a:lnTo>
                  <a:lnTo>
                    <a:pt x="146" y="410"/>
                  </a:lnTo>
                  <a:lnTo>
                    <a:pt x="166" y="416"/>
                  </a:lnTo>
                  <a:lnTo>
                    <a:pt x="192" y="418"/>
                  </a:lnTo>
                  <a:lnTo>
                    <a:pt x="222" y="420"/>
                  </a:lnTo>
                  <a:lnTo>
                    <a:pt x="252" y="418"/>
                  </a:lnTo>
                  <a:lnTo>
                    <a:pt x="278" y="416"/>
                  </a:lnTo>
                  <a:lnTo>
                    <a:pt x="298" y="410"/>
                  </a:lnTo>
                  <a:lnTo>
                    <a:pt x="302" y="408"/>
                  </a:lnTo>
                  <a:lnTo>
                    <a:pt x="304" y="404"/>
                  </a:lnTo>
                  <a:lnTo>
                    <a:pt x="304" y="404"/>
                  </a:lnTo>
                  <a:lnTo>
                    <a:pt x="304" y="398"/>
                  </a:lnTo>
                  <a:lnTo>
                    <a:pt x="300" y="392"/>
                  </a:lnTo>
                  <a:lnTo>
                    <a:pt x="296" y="386"/>
                  </a:lnTo>
                  <a:lnTo>
                    <a:pt x="290" y="382"/>
                  </a:lnTo>
                  <a:lnTo>
                    <a:pt x="272" y="374"/>
                  </a:lnTo>
                  <a:lnTo>
                    <a:pt x="250" y="368"/>
                  </a:lnTo>
                  <a:lnTo>
                    <a:pt x="250" y="330"/>
                  </a:lnTo>
                  <a:lnTo>
                    <a:pt x="408" y="330"/>
                  </a:lnTo>
                  <a:lnTo>
                    <a:pt x="408" y="54"/>
                  </a:lnTo>
                  <a:lnTo>
                    <a:pt x="444" y="54"/>
                  </a:lnTo>
                  <a:lnTo>
                    <a:pt x="444" y="0"/>
                  </a:lnTo>
                  <a:lnTo>
                    <a:pt x="444" y="0"/>
                  </a:lnTo>
                  <a:close/>
                  <a:moveTo>
                    <a:pt x="378" y="300"/>
                  </a:moveTo>
                  <a:lnTo>
                    <a:pt x="66" y="300"/>
                  </a:lnTo>
                  <a:lnTo>
                    <a:pt x="66" y="56"/>
                  </a:lnTo>
                  <a:lnTo>
                    <a:pt x="378" y="56"/>
                  </a:lnTo>
                  <a:lnTo>
                    <a:pt x="378" y="300"/>
                  </a:lnTo>
                  <a:lnTo>
                    <a:pt x="378" y="3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476750" y="276225"/>
              <a:ext cx="139700" cy="1428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667250" y="276225"/>
              <a:ext cx="203200" cy="50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4667250" y="368300"/>
              <a:ext cx="203200" cy="50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476750" y="460375"/>
              <a:ext cx="393700" cy="50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776" name="Google Shape;776;p34"/>
          <p:cNvSpPr txBox="1"/>
          <p:nvPr/>
        </p:nvSpPr>
        <p:spPr>
          <a:xfrm>
            <a:off x="382024" y="246592"/>
            <a:ext cx="1742785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665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1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5"/>
          <p:cNvSpPr/>
          <p:nvPr/>
        </p:nvSpPr>
        <p:spPr>
          <a:xfrm>
            <a:off x="5390650" y="2973018"/>
            <a:ext cx="1411902" cy="1411902"/>
          </a:xfrm>
          <a:custGeom>
            <a:rect b="b" l="l" r="r" t="t"/>
            <a:pathLst>
              <a:path extrusionOk="0" h="211" w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2" name="Google Shape;782;p35"/>
          <p:cNvSpPr/>
          <p:nvPr/>
        </p:nvSpPr>
        <p:spPr>
          <a:xfrm>
            <a:off x="4674557" y="2250752"/>
            <a:ext cx="1358107" cy="1358107"/>
          </a:xfrm>
          <a:custGeom>
            <a:rect b="b" l="l" r="r" t="t"/>
            <a:pathLst>
              <a:path extrusionOk="0" h="203" w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rgbClr val="D6CF78"/>
          </a:solidFill>
          <a:ln>
            <a:noFill/>
          </a:ln>
          <a:effectLst>
            <a:outerShdw blurRad="381000" rotWithShape="0" algn="tl" dir="2700000" dist="254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3" name="Google Shape;783;p35"/>
          <p:cNvSpPr/>
          <p:nvPr/>
        </p:nvSpPr>
        <p:spPr>
          <a:xfrm>
            <a:off x="4674557" y="3742905"/>
            <a:ext cx="1358107" cy="1358107"/>
          </a:xfrm>
          <a:custGeom>
            <a:rect b="b" l="l" r="r" t="t"/>
            <a:pathLst>
              <a:path extrusionOk="0" h="203" w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381000" rotWithShape="0" algn="tl" dir="2700000" dist="254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4" name="Google Shape;784;p35"/>
          <p:cNvSpPr/>
          <p:nvPr/>
        </p:nvSpPr>
        <p:spPr>
          <a:xfrm>
            <a:off x="6166711" y="2250752"/>
            <a:ext cx="1351933" cy="1358107"/>
          </a:xfrm>
          <a:custGeom>
            <a:rect b="b" l="l" r="r" t="t"/>
            <a:pathLst>
              <a:path extrusionOk="0" h="203" w="202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381000" rotWithShape="0" algn="tl" dir="2700000" dist="254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5" name="Google Shape;785;p35"/>
          <p:cNvSpPr/>
          <p:nvPr/>
        </p:nvSpPr>
        <p:spPr>
          <a:xfrm>
            <a:off x="6166711" y="3742905"/>
            <a:ext cx="1351933" cy="1358107"/>
          </a:xfrm>
          <a:custGeom>
            <a:rect b="b" l="l" r="r" t="t"/>
            <a:pathLst>
              <a:path extrusionOk="0" h="203" w="202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381000" rotWithShape="0" algn="tl" dir="2700000" dist="254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6" name="Google Shape;786;p35"/>
          <p:cNvSpPr/>
          <p:nvPr/>
        </p:nvSpPr>
        <p:spPr>
          <a:xfrm>
            <a:off x="5535592" y="3198829"/>
            <a:ext cx="117970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8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7" name="Google Shape;787;p35"/>
          <p:cNvSpPr txBox="1"/>
          <p:nvPr/>
        </p:nvSpPr>
        <p:spPr>
          <a:xfrm>
            <a:off x="5026157" y="2614690"/>
            <a:ext cx="431383" cy="630227"/>
          </a:xfrm>
          <a:prstGeom prst="rect">
            <a:avLst/>
          </a:prstGeom>
          <a:noFill/>
          <a:ln>
            <a:noFill/>
          </a:ln>
        </p:spPr>
        <p:txBody>
          <a:bodyPr anchorCtr="0" anchor="ctr" bIns="37725" lIns="75475" spcFirstLastPara="1" rIns="75475" wrap="square" tIns="37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</a:t>
            </a:r>
            <a:endParaRPr sz="3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8" name="Google Shape;788;p35"/>
          <p:cNvSpPr txBox="1"/>
          <p:nvPr/>
        </p:nvSpPr>
        <p:spPr>
          <a:xfrm>
            <a:off x="6715296" y="2614691"/>
            <a:ext cx="383293" cy="630227"/>
          </a:xfrm>
          <a:prstGeom prst="rect">
            <a:avLst/>
          </a:prstGeom>
          <a:noFill/>
          <a:ln>
            <a:noFill/>
          </a:ln>
        </p:spPr>
        <p:txBody>
          <a:bodyPr anchorCtr="0" anchor="ctr" bIns="37725" lIns="75475" spcFirstLastPara="1" rIns="75475" wrap="square" tIns="37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</a:t>
            </a:r>
            <a:endParaRPr sz="3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9" name="Google Shape;789;p35"/>
          <p:cNvSpPr txBox="1"/>
          <p:nvPr/>
        </p:nvSpPr>
        <p:spPr>
          <a:xfrm>
            <a:off x="5031522" y="4128768"/>
            <a:ext cx="431383" cy="630227"/>
          </a:xfrm>
          <a:prstGeom prst="rect">
            <a:avLst/>
          </a:prstGeom>
          <a:noFill/>
          <a:ln>
            <a:noFill/>
          </a:ln>
        </p:spPr>
        <p:txBody>
          <a:bodyPr anchorCtr="0" anchor="ctr" bIns="37725" lIns="75475" spcFirstLastPara="1" rIns="75475" wrap="square" tIns="37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</a:t>
            </a:r>
            <a:endParaRPr sz="3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0" name="Google Shape;790;p35"/>
          <p:cNvSpPr txBox="1"/>
          <p:nvPr/>
        </p:nvSpPr>
        <p:spPr>
          <a:xfrm>
            <a:off x="6684749" y="4128768"/>
            <a:ext cx="431383" cy="630227"/>
          </a:xfrm>
          <a:prstGeom prst="rect">
            <a:avLst/>
          </a:prstGeom>
          <a:noFill/>
          <a:ln>
            <a:noFill/>
          </a:ln>
        </p:spPr>
        <p:txBody>
          <a:bodyPr anchorCtr="0" anchor="ctr" bIns="37725" lIns="75475" spcFirstLastPara="1" rIns="75475" wrap="square" tIns="37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</a:t>
            </a:r>
            <a:endParaRPr sz="3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1" name="Google Shape;791;p35"/>
          <p:cNvSpPr/>
          <p:nvPr/>
        </p:nvSpPr>
        <p:spPr>
          <a:xfrm>
            <a:off x="1444492" y="1809750"/>
            <a:ext cx="30542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A</a:t>
            </a:r>
            <a:endParaRPr b="1" sz="24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2" name="Google Shape;792;p35"/>
          <p:cNvSpPr/>
          <p:nvPr/>
        </p:nvSpPr>
        <p:spPr>
          <a:xfrm>
            <a:off x="1444492" y="2242389"/>
            <a:ext cx="305426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3" name="Google Shape;793;p35"/>
          <p:cNvSpPr/>
          <p:nvPr/>
        </p:nvSpPr>
        <p:spPr>
          <a:xfrm>
            <a:off x="7749112" y="1809750"/>
            <a:ext cx="30542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B</a:t>
            </a:r>
            <a:endParaRPr b="1" sz="24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4" name="Google Shape;794;p35"/>
          <p:cNvSpPr/>
          <p:nvPr/>
        </p:nvSpPr>
        <p:spPr>
          <a:xfrm>
            <a:off x="7749112" y="2242389"/>
            <a:ext cx="305426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5" name="Google Shape;795;p35"/>
          <p:cNvSpPr/>
          <p:nvPr/>
        </p:nvSpPr>
        <p:spPr>
          <a:xfrm>
            <a:off x="1444492" y="4041498"/>
            <a:ext cx="30542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C</a:t>
            </a:r>
            <a:endParaRPr b="1" sz="24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6" name="Google Shape;796;p35"/>
          <p:cNvSpPr/>
          <p:nvPr/>
        </p:nvSpPr>
        <p:spPr>
          <a:xfrm>
            <a:off x="1444492" y="4474137"/>
            <a:ext cx="305426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7" name="Google Shape;797;p35"/>
          <p:cNvSpPr/>
          <p:nvPr/>
        </p:nvSpPr>
        <p:spPr>
          <a:xfrm>
            <a:off x="7749112" y="4041498"/>
            <a:ext cx="30542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D</a:t>
            </a:r>
            <a:endParaRPr b="1" sz="24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8" name="Google Shape;798;p35"/>
          <p:cNvSpPr/>
          <p:nvPr/>
        </p:nvSpPr>
        <p:spPr>
          <a:xfrm>
            <a:off x="7749112" y="4474137"/>
            <a:ext cx="305426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9" name="Google Shape;799;p35"/>
          <p:cNvSpPr txBox="1"/>
          <p:nvPr/>
        </p:nvSpPr>
        <p:spPr>
          <a:xfrm>
            <a:off x="382024" y="246592"/>
            <a:ext cx="1742785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665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6"/>
          <p:cNvSpPr/>
          <p:nvPr/>
        </p:nvSpPr>
        <p:spPr>
          <a:xfrm>
            <a:off x="3302467" y="1792601"/>
            <a:ext cx="3694289" cy="3692912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8484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05" name="Google Shape;805;p36"/>
          <p:cNvSpPr/>
          <p:nvPr/>
        </p:nvSpPr>
        <p:spPr>
          <a:xfrm>
            <a:off x="5177160" y="1792601"/>
            <a:ext cx="3694289" cy="3692912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8484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806" name="Google Shape;806;p36"/>
          <p:cNvCxnSpPr/>
          <p:nvPr/>
        </p:nvCxnSpPr>
        <p:spPr>
          <a:xfrm>
            <a:off x="4214438" y="2741764"/>
            <a:ext cx="651528" cy="374663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36"/>
          <p:cNvCxnSpPr/>
          <p:nvPr/>
        </p:nvCxnSpPr>
        <p:spPr>
          <a:xfrm flipH="1" rot="10800000">
            <a:off x="4253007" y="4183726"/>
            <a:ext cx="650151" cy="373286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36"/>
          <p:cNvCxnSpPr/>
          <p:nvPr/>
        </p:nvCxnSpPr>
        <p:spPr>
          <a:xfrm>
            <a:off x="3830347" y="3667295"/>
            <a:ext cx="865031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36"/>
          <p:cNvCxnSpPr/>
          <p:nvPr/>
        </p:nvCxnSpPr>
        <p:spPr>
          <a:xfrm flipH="1">
            <a:off x="7313459" y="2741764"/>
            <a:ext cx="651528" cy="374663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36"/>
          <p:cNvCxnSpPr/>
          <p:nvPr/>
        </p:nvCxnSpPr>
        <p:spPr>
          <a:xfrm rot="10800000">
            <a:off x="7276268" y="4183726"/>
            <a:ext cx="651529" cy="373286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36"/>
          <p:cNvCxnSpPr/>
          <p:nvPr/>
        </p:nvCxnSpPr>
        <p:spPr>
          <a:xfrm rot="10800000">
            <a:off x="7484047" y="3667295"/>
            <a:ext cx="866408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2" name="Google Shape;812;p36"/>
          <p:cNvSpPr/>
          <p:nvPr/>
        </p:nvSpPr>
        <p:spPr>
          <a:xfrm>
            <a:off x="3283183" y="1960648"/>
            <a:ext cx="900844" cy="90084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13" name="Google Shape;813;p36"/>
          <p:cNvSpPr/>
          <p:nvPr/>
        </p:nvSpPr>
        <p:spPr>
          <a:xfrm>
            <a:off x="2730830" y="3192508"/>
            <a:ext cx="900844" cy="900845"/>
          </a:xfrm>
          <a:prstGeom prst="ellipse">
            <a:avLst/>
          </a:prstGeom>
          <a:solidFill>
            <a:srgbClr val="D6CF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14" name="Google Shape;814;p36"/>
          <p:cNvSpPr/>
          <p:nvPr/>
        </p:nvSpPr>
        <p:spPr>
          <a:xfrm>
            <a:off x="3283183" y="4405602"/>
            <a:ext cx="900844" cy="9022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15" name="Google Shape;815;p36"/>
          <p:cNvSpPr/>
          <p:nvPr/>
        </p:nvSpPr>
        <p:spPr>
          <a:xfrm>
            <a:off x="8009172" y="4405602"/>
            <a:ext cx="900844" cy="9022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16" name="Google Shape;816;p36"/>
          <p:cNvSpPr/>
          <p:nvPr/>
        </p:nvSpPr>
        <p:spPr>
          <a:xfrm>
            <a:off x="8561526" y="3192508"/>
            <a:ext cx="900844" cy="900845"/>
          </a:xfrm>
          <a:prstGeom prst="ellipse">
            <a:avLst/>
          </a:prstGeom>
          <a:solidFill>
            <a:srgbClr val="D6CF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17" name="Google Shape;817;p36"/>
          <p:cNvSpPr/>
          <p:nvPr/>
        </p:nvSpPr>
        <p:spPr>
          <a:xfrm>
            <a:off x="8009172" y="1960648"/>
            <a:ext cx="900844" cy="90084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18" name="Google Shape;818;p36"/>
          <p:cNvSpPr/>
          <p:nvPr/>
        </p:nvSpPr>
        <p:spPr>
          <a:xfrm>
            <a:off x="4905805" y="2391787"/>
            <a:ext cx="2362306" cy="23623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19" name="Google Shape;819;p36"/>
          <p:cNvSpPr/>
          <p:nvPr/>
        </p:nvSpPr>
        <p:spPr>
          <a:xfrm>
            <a:off x="5206087" y="2692069"/>
            <a:ext cx="1761743" cy="1763121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0" name="Google Shape;820;p36"/>
          <p:cNvSpPr/>
          <p:nvPr/>
        </p:nvSpPr>
        <p:spPr>
          <a:xfrm>
            <a:off x="3329543" y="2081262"/>
            <a:ext cx="8054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01</a:t>
            </a:r>
            <a:endParaRPr b="1"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1" name="Google Shape;821;p36"/>
          <p:cNvSpPr/>
          <p:nvPr/>
        </p:nvSpPr>
        <p:spPr>
          <a:xfrm>
            <a:off x="1098284" y="1934015"/>
            <a:ext cx="2073403" cy="959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2" name="Google Shape;822;p36"/>
          <p:cNvSpPr/>
          <p:nvPr/>
        </p:nvSpPr>
        <p:spPr>
          <a:xfrm>
            <a:off x="8053254" y="2087904"/>
            <a:ext cx="8054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04</a:t>
            </a:r>
            <a:endParaRPr b="1"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3" name="Google Shape;823;p36"/>
          <p:cNvSpPr/>
          <p:nvPr/>
        </p:nvSpPr>
        <p:spPr>
          <a:xfrm>
            <a:off x="2781958" y="3344129"/>
            <a:ext cx="8054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02</a:t>
            </a:r>
            <a:endParaRPr b="1"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4" name="Google Shape;824;p36"/>
          <p:cNvSpPr/>
          <p:nvPr/>
        </p:nvSpPr>
        <p:spPr>
          <a:xfrm>
            <a:off x="3329491" y="4523527"/>
            <a:ext cx="8054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03</a:t>
            </a:r>
            <a:endParaRPr b="1"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5" name="Google Shape;825;p36"/>
          <p:cNvSpPr/>
          <p:nvPr/>
        </p:nvSpPr>
        <p:spPr>
          <a:xfrm>
            <a:off x="8609210" y="3344128"/>
            <a:ext cx="8054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05</a:t>
            </a:r>
            <a:endParaRPr b="1"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6" name="Google Shape;826;p36"/>
          <p:cNvSpPr/>
          <p:nvPr/>
        </p:nvSpPr>
        <p:spPr>
          <a:xfrm>
            <a:off x="8053617" y="4533547"/>
            <a:ext cx="8054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06</a:t>
            </a:r>
            <a:endParaRPr b="1"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7" name="Google Shape;827;p36"/>
          <p:cNvSpPr/>
          <p:nvPr/>
        </p:nvSpPr>
        <p:spPr>
          <a:xfrm>
            <a:off x="519663" y="3192639"/>
            <a:ext cx="2073403" cy="959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8" name="Google Shape;828;p36"/>
          <p:cNvSpPr/>
          <p:nvPr/>
        </p:nvSpPr>
        <p:spPr>
          <a:xfrm>
            <a:off x="1098284" y="4408083"/>
            <a:ext cx="2073403" cy="959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9" name="Google Shape;829;p36"/>
          <p:cNvSpPr/>
          <p:nvPr/>
        </p:nvSpPr>
        <p:spPr>
          <a:xfrm>
            <a:off x="9027098" y="1934015"/>
            <a:ext cx="2073403" cy="959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30" name="Google Shape;830;p36"/>
          <p:cNvSpPr/>
          <p:nvPr/>
        </p:nvSpPr>
        <p:spPr>
          <a:xfrm>
            <a:off x="9598498" y="3192639"/>
            <a:ext cx="2073403" cy="959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31" name="Google Shape;831;p36"/>
          <p:cNvSpPr/>
          <p:nvPr/>
        </p:nvSpPr>
        <p:spPr>
          <a:xfrm>
            <a:off x="9027098" y="4408083"/>
            <a:ext cx="2073403" cy="959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32" name="Google Shape;832;p36"/>
          <p:cNvSpPr txBox="1"/>
          <p:nvPr/>
        </p:nvSpPr>
        <p:spPr>
          <a:xfrm>
            <a:off x="382024" y="246592"/>
            <a:ext cx="1742785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665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8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7"/>
          <p:cNvSpPr/>
          <p:nvPr/>
        </p:nvSpPr>
        <p:spPr>
          <a:xfrm flipH="1">
            <a:off x="6384033" y="1761210"/>
            <a:ext cx="3696771" cy="1811807"/>
          </a:xfrm>
          <a:prstGeom prst="round2DiagRect">
            <a:avLst>
              <a:gd fmla="val 31785" name="adj1"/>
              <a:gd fmla="val 0" name="adj2"/>
            </a:avLst>
          </a:prstGeom>
          <a:solidFill>
            <a:srgbClr val="EFEFEF"/>
          </a:solidFill>
          <a:ln cap="flat" cmpd="sng" w="1905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r" dir="8160000" dist="127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38" name="Google Shape;838;p37"/>
          <p:cNvSpPr/>
          <p:nvPr/>
        </p:nvSpPr>
        <p:spPr>
          <a:xfrm>
            <a:off x="6384032" y="1761208"/>
            <a:ext cx="720080" cy="720080"/>
          </a:xfrm>
          <a:prstGeom prst="rect">
            <a:avLst/>
          </a:prstGeom>
          <a:solidFill>
            <a:srgbClr val="7E7E7E"/>
          </a:solidFill>
          <a:ln cap="flat" cmpd="sng" w="1905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r" dir="8160000" dist="127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39" name="Google Shape;839;p37"/>
          <p:cNvSpPr txBox="1"/>
          <p:nvPr/>
        </p:nvSpPr>
        <p:spPr>
          <a:xfrm>
            <a:off x="7094274" y="1890417"/>
            <a:ext cx="60042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02</a:t>
            </a:r>
            <a:endParaRPr/>
          </a:p>
        </p:txBody>
      </p:sp>
      <p:sp>
        <p:nvSpPr>
          <p:cNvPr id="840" name="Google Shape;840;p37"/>
          <p:cNvSpPr/>
          <p:nvPr/>
        </p:nvSpPr>
        <p:spPr>
          <a:xfrm flipH="1">
            <a:off x="6816004" y="2631854"/>
            <a:ext cx="2880320" cy="815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841" name="Google Shape;841;p37"/>
          <p:cNvSpPr/>
          <p:nvPr/>
        </p:nvSpPr>
        <p:spPr>
          <a:xfrm flipH="1">
            <a:off x="7637996" y="2024688"/>
            <a:ext cx="2058328" cy="253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</a:t>
            </a:r>
            <a:endParaRPr b="1" sz="16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842" name="Google Shape;842;p37"/>
          <p:cNvGrpSpPr/>
          <p:nvPr/>
        </p:nvGrpSpPr>
        <p:grpSpPr>
          <a:xfrm>
            <a:off x="2279577" y="1761210"/>
            <a:ext cx="3696771" cy="1811807"/>
            <a:chOff x="755576" y="1761209"/>
            <a:chExt cx="3696771" cy="1811807"/>
          </a:xfrm>
        </p:grpSpPr>
        <p:sp>
          <p:nvSpPr>
            <p:cNvPr id="843" name="Google Shape;843;p37"/>
            <p:cNvSpPr/>
            <p:nvPr/>
          </p:nvSpPr>
          <p:spPr>
            <a:xfrm>
              <a:off x="755576" y="1761209"/>
              <a:ext cx="3696771" cy="1811807"/>
            </a:xfrm>
            <a:prstGeom prst="round2DiagRect">
              <a:avLst>
                <a:gd fmla="val 31785" name="adj1"/>
                <a:gd fmla="val 0" name="adj2"/>
              </a:avLst>
            </a:prstGeom>
            <a:solidFill>
              <a:srgbClr val="EFEFEF"/>
            </a:solidFill>
            <a:ln cap="flat" cmpd="sng" w="1905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0" rotWithShape="0" algn="tr" dir="8160000" dist="127000">
                <a:srgbClr val="000000">
                  <a:alpha val="3372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44" name="Google Shape;844;p37"/>
            <p:cNvSpPr/>
            <p:nvPr/>
          </p:nvSpPr>
          <p:spPr>
            <a:xfrm>
              <a:off x="3732267" y="1761209"/>
              <a:ext cx="720080" cy="720080"/>
            </a:xfrm>
            <a:prstGeom prst="rect">
              <a:avLst/>
            </a:prstGeom>
            <a:solidFill>
              <a:srgbClr val="D6CF78"/>
            </a:solidFill>
            <a:ln cap="flat" cmpd="sng" w="1905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0" rotWithShape="0" algn="tr" dir="8160000" dist="127000">
                <a:srgbClr val="000000">
                  <a:alpha val="3372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45" name="Google Shape;845;p37"/>
            <p:cNvSpPr txBox="1"/>
            <p:nvPr/>
          </p:nvSpPr>
          <p:spPr>
            <a:xfrm>
              <a:off x="3131840" y="1890416"/>
              <a:ext cx="6004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accent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01</a:t>
              </a:r>
              <a:endParaRPr/>
            </a:p>
          </p:txBody>
        </p:sp>
        <p:sp>
          <p:nvSpPr>
            <p:cNvPr id="846" name="Google Shape;846;p37"/>
            <p:cNvSpPr/>
            <p:nvPr/>
          </p:nvSpPr>
          <p:spPr>
            <a:xfrm flipH="1">
              <a:off x="1187548" y="2631853"/>
              <a:ext cx="2880320" cy="815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847" name="Google Shape;847;p37"/>
            <p:cNvSpPr/>
            <p:nvPr/>
          </p:nvSpPr>
          <p:spPr>
            <a:xfrm flipH="1">
              <a:off x="1217528" y="2024688"/>
              <a:ext cx="2058328" cy="253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</a:t>
              </a:r>
              <a:endParaRPr b="1" sz="16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848" name="Google Shape;848;p37"/>
          <p:cNvSpPr/>
          <p:nvPr/>
        </p:nvSpPr>
        <p:spPr>
          <a:xfrm>
            <a:off x="6384033" y="4005065"/>
            <a:ext cx="3696771" cy="1811807"/>
          </a:xfrm>
          <a:prstGeom prst="round2DiagRect">
            <a:avLst>
              <a:gd fmla="val 31785" name="adj1"/>
              <a:gd fmla="val 0" name="adj2"/>
            </a:avLst>
          </a:prstGeom>
          <a:solidFill>
            <a:srgbClr val="EFEFEF"/>
          </a:solidFill>
          <a:ln cap="flat" cmpd="sng" w="1905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r" dir="8160000" dist="127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49" name="Google Shape;849;p37"/>
          <p:cNvSpPr/>
          <p:nvPr/>
        </p:nvSpPr>
        <p:spPr>
          <a:xfrm>
            <a:off x="6374193" y="5096791"/>
            <a:ext cx="720080" cy="720080"/>
          </a:xfrm>
          <a:prstGeom prst="rect">
            <a:avLst/>
          </a:prstGeom>
          <a:solidFill>
            <a:srgbClr val="D6CF78"/>
          </a:solidFill>
          <a:ln cap="flat" cmpd="sng" w="1905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r" dir="8160000" dist="127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0" name="Google Shape;850;p37"/>
          <p:cNvSpPr txBox="1"/>
          <p:nvPr/>
        </p:nvSpPr>
        <p:spPr>
          <a:xfrm>
            <a:off x="7094273" y="5225999"/>
            <a:ext cx="60042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04</a:t>
            </a:r>
            <a:endParaRPr/>
          </a:p>
        </p:txBody>
      </p:sp>
      <p:sp>
        <p:nvSpPr>
          <p:cNvPr id="851" name="Google Shape;851;p37"/>
          <p:cNvSpPr/>
          <p:nvPr/>
        </p:nvSpPr>
        <p:spPr>
          <a:xfrm flipH="1">
            <a:off x="6816004" y="4365104"/>
            <a:ext cx="2880320" cy="815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852" name="Google Shape;852;p37"/>
          <p:cNvSpPr/>
          <p:nvPr/>
        </p:nvSpPr>
        <p:spPr>
          <a:xfrm flipH="1">
            <a:off x="7621015" y="5330220"/>
            <a:ext cx="2058328" cy="253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</a:t>
            </a:r>
            <a:endParaRPr b="1" sz="16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3" name="Google Shape;853;p37"/>
          <p:cNvSpPr/>
          <p:nvPr/>
        </p:nvSpPr>
        <p:spPr>
          <a:xfrm flipH="1" rot="10800000">
            <a:off x="2279577" y="4005065"/>
            <a:ext cx="3696771" cy="1811807"/>
          </a:xfrm>
          <a:prstGeom prst="round2DiagRect">
            <a:avLst>
              <a:gd fmla="val 31785" name="adj1"/>
              <a:gd fmla="val 0" name="adj2"/>
            </a:avLst>
          </a:prstGeom>
          <a:solidFill>
            <a:srgbClr val="EFEFEF"/>
          </a:solidFill>
          <a:ln cap="flat" cmpd="sng" w="1905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r" dir="8160000" dist="127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4" name="Google Shape;854;p37"/>
          <p:cNvSpPr/>
          <p:nvPr/>
        </p:nvSpPr>
        <p:spPr>
          <a:xfrm>
            <a:off x="5256267" y="5096791"/>
            <a:ext cx="720080" cy="72008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r" dir="8160000" dist="127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5" name="Google Shape;855;p37"/>
          <p:cNvSpPr txBox="1"/>
          <p:nvPr/>
        </p:nvSpPr>
        <p:spPr>
          <a:xfrm>
            <a:off x="4655841" y="5229123"/>
            <a:ext cx="60042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03</a:t>
            </a:r>
            <a:endParaRPr/>
          </a:p>
        </p:txBody>
      </p:sp>
      <p:sp>
        <p:nvSpPr>
          <p:cNvPr id="856" name="Google Shape;856;p37"/>
          <p:cNvSpPr/>
          <p:nvPr/>
        </p:nvSpPr>
        <p:spPr>
          <a:xfrm flipH="1">
            <a:off x="2711548" y="4365103"/>
            <a:ext cx="2880320" cy="815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857" name="Google Shape;857;p37"/>
          <p:cNvSpPr/>
          <p:nvPr/>
        </p:nvSpPr>
        <p:spPr>
          <a:xfrm flipH="1">
            <a:off x="2741528" y="5363394"/>
            <a:ext cx="2058328" cy="253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</a:t>
            </a:r>
            <a:endParaRPr b="1" sz="16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8" name="Google Shape;858;p37"/>
          <p:cNvSpPr/>
          <p:nvPr/>
        </p:nvSpPr>
        <p:spPr>
          <a:xfrm>
            <a:off x="6514364" y="5283242"/>
            <a:ext cx="439738" cy="333375"/>
          </a:xfrm>
          <a:custGeom>
            <a:rect b="b" l="l" r="r" t="t"/>
            <a:pathLst>
              <a:path extrusionOk="0" h="210" w="277">
                <a:moveTo>
                  <a:pt x="44" y="135"/>
                </a:moveTo>
                <a:lnTo>
                  <a:pt x="138" y="183"/>
                </a:lnTo>
                <a:lnTo>
                  <a:pt x="215" y="146"/>
                </a:lnTo>
                <a:lnTo>
                  <a:pt x="212" y="156"/>
                </a:lnTo>
                <a:lnTo>
                  <a:pt x="211" y="165"/>
                </a:lnTo>
                <a:lnTo>
                  <a:pt x="209" y="171"/>
                </a:lnTo>
                <a:lnTo>
                  <a:pt x="206" y="176"/>
                </a:lnTo>
                <a:lnTo>
                  <a:pt x="200" y="182"/>
                </a:lnTo>
                <a:lnTo>
                  <a:pt x="188" y="187"/>
                </a:lnTo>
                <a:lnTo>
                  <a:pt x="170" y="196"/>
                </a:lnTo>
                <a:lnTo>
                  <a:pt x="157" y="203"/>
                </a:lnTo>
                <a:lnTo>
                  <a:pt x="146" y="209"/>
                </a:lnTo>
                <a:lnTo>
                  <a:pt x="138" y="210"/>
                </a:lnTo>
                <a:lnTo>
                  <a:pt x="129" y="209"/>
                </a:lnTo>
                <a:lnTo>
                  <a:pt x="119" y="202"/>
                </a:lnTo>
                <a:lnTo>
                  <a:pt x="105" y="194"/>
                </a:lnTo>
                <a:lnTo>
                  <a:pt x="87" y="185"/>
                </a:lnTo>
                <a:lnTo>
                  <a:pt x="70" y="176"/>
                </a:lnTo>
                <a:lnTo>
                  <a:pt x="59" y="166"/>
                </a:lnTo>
                <a:lnTo>
                  <a:pt x="51" y="153"/>
                </a:lnTo>
                <a:lnTo>
                  <a:pt x="44" y="135"/>
                </a:lnTo>
                <a:close/>
                <a:moveTo>
                  <a:pt x="248" y="98"/>
                </a:moveTo>
                <a:lnTo>
                  <a:pt x="250" y="100"/>
                </a:lnTo>
                <a:lnTo>
                  <a:pt x="251" y="103"/>
                </a:lnTo>
                <a:lnTo>
                  <a:pt x="253" y="111"/>
                </a:lnTo>
                <a:lnTo>
                  <a:pt x="255" y="124"/>
                </a:lnTo>
                <a:lnTo>
                  <a:pt x="256" y="141"/>
                </a:lnTo>
                <a:lnTo>
                  <a:pt x="256" y="161"/>
                </a:lnTo>
                <a:lnTo>
                  <a:pt x="253" y="189"/>
                </a:lnTo>
                <a:lnTo>
                  <a:pt x="253" y="193"/>
                </a:lnTo>
                <a:lnTo>
                  <a:pt x="251" y="196"/>
                </a:lnTo>
                <a:lnTo>
                  <a:pt x="248" y="197"/>
                </a:lnTo>
                <a:lnTo>
                  <a:pt x="246" y="197"/>
                </a:lnTo>
                <a:lnTo>
                  <a:pt x="243" y="197"/>
                </a:lnTo>
                <a:lnTo>
                  <a:pt x="241" y="197"/>
                </a:lnTo>
                <a:lnTo>
                  <a:pt x="238" y="196"/>
                </a:lnTo>
                <a:lnTo>
                  <a:pt x="235" y="193"/>
                </a:lnTo>
                <a:lnTo>
                  <a:pt x="234" y="192"/>
                </a:lnTo>
                <a:lnTo>
                  <a:pt x="234" y="191"/>
                </a:lnTo>
                <a:lnTo>
                  <a:pt x="238" y="165"/>
                </a:lnTo>
                <a:lnTo>
                  <a:pt x="238" y="146"/>
                </a:lnTo>
                <a:lnTo>
                  <a:pt x="237" y="130"/>
                </a:lnTo>
                <a:lnTo>
                  <a:pt x="234" y="120"/>
                </a:lnTo>
                <a:lnTo>
                  <a:pt x="232" y="114"/>
                </a:lnTo>
                <a:lnTo>
                  <a:pt x="230" y="110"/>
                </a:lnTo>
                <a:lnTo>
                  <a:pt x="229" y="109"/>
                </a:lnTo>
                <a:lnTo>
                  <a:pt x="248" y="98"/>
                </a:lnTo>
                <a:close/>
                <a:moveTo>
                  <a:pt x="143" y="0"/>
                </a:moveTo>
                <a:lnTo>
                  <a:pt x="155" y="3"/>
                </a:lnTo>
                <a:lnTo>
                  <a:pt x="270" y="68"/>
                </a:lnTo>
                <a:lnTo>
                  <a:pt x="274" y="70"/>
                </a:lnTo>
                <a:lnTo>
                  <a:pt x="275" y="74"/>
                </a:lnTo>
                <a:lnTo>
                  <a:pt x="277" y="77"/>
                </a:lnTo>
                <a:lnTo>
                  <a:pt x="275" y="80"/>
                </a:lnTo>
                <a:lnTo>
                  <a:pt x="274" y="83"/>
                </a:lnTo>
                <a:lnTo>
                  <a:pt x="270" y="87"/>
                </a:lnTo>
                <a:lnTo>
                  <a:pt x="248" y="98"/>
                </a:lnTo>
                <a:lnTo>
                  <a:pt x="162" y="70"/>
                </a:lnTo>
                <a:lnTo>
                  <a:pt x="157" y="65"/>
                </a:lnTo>
                <a:lnTo>
                  <a:pt x="148" y="61"/>
                </a:lnTo>
                <a:lnTo>
                  <a:pt x="138" y="60"/>
                </a:lnTo>
                <a:lnTo>
                  <a:pt x="124" y="62"/>
                </a:lnTo>
                <a:lnTo>
                  <a:pt x="115" y="68"/>
                </a:lnTo>
                <a:lnTo>
                  <a:pt x="111" y="75"/>
                </a:lnTo>
                <a:lnTo>
                  <a:pt x="115" y="83"/>
                </a:lnTo>
                <a:lnTo>
                  <a:pt x="124" y="89"/>
                </a:lnTo>
                <a:lnTo>
                  <a:pt x="138" y="92"/>
                </a:lnTo>
                <a:lnTo>
                  <a:pt x="143" y="91"/>
                </a:lnTo>
                <a:lnTo>
                  <a:pt x="148" y="91"/>
                </a:lnTo>
                <a:lnTo>
                  <a:pt x="229" y="109"/>
                </a:lnTo>
                <a:lnTo>
                  <a:pt x="155" y="151"/>
                </a:lnTo>
                <a:lnTo>
                  <a:pt x="143" y="155"/>
                </a:lnTo>
                <a:lnTo>
                  <a:pt x="132" y="155"/>
                </a:lnTo>
                <a:lnTo>
                  <a:pt x="121" y="151"/>
                </a:lnTo>
                <a:lnTo>
                  <a:pt x="6" y="87"/>
                </a:lnTo>
                <a:lnTo>
                  <a:pt x="2" y="83"/>
                </a:lnTo>
                <a:lnTo>
                  <a:pt x="0" y="80"/>
                </a:lnTo>
                <a:lnTo>
                  <a:pt x="0" y="77"/>
                </a:lnTo>
                <a:lnTo>
                  <a:pt x="0" y="74"/>
                </a:lnTo>
                <a:lnTo>
                  <a:pt x="2" y="70"/>
                </a:lnTo>
                <a:lnTo>
                  <a:pt x="6" y="68"/>
                </a:lnTo>
                <a:lnTo>
                  <a:pt x="121" y="3"/>
                </a:lnTo>
                <a:lnTo>
                  <a:pt x="132" y="0"/>
                </a:lnTo>
                <a:lnTo>
                  <a:pt x="1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9" name="Google Shape;859;p37"/>
          <p:cNvSpPr/>
          <p:nvPr/>
        </p:nvSpPr>
        <p:spPr>
          <a:xfrm>
            <a:off x="5486383" y="1925043"/>
            <a:ext cx="306388" cy="427038"/>
          </a:xfrm>
          <a:custGeom>
            <a:rect b="b" l="l" r="r" t="t"/>
            <a:pathLst>
              <a:path extrusionOk="0" h="269" w="193">
                <a:moveTo>
                  <a:pt x="55" y="0"/>
                </a:moveTo>
                <a:lnTo>
                  <a:pt x="64" y="3"/>
                </a:lnTo>
                <a:lnTo>
                  <a:pt x="190" y="67"/>
                </a:lnTo>
                <a:lnTo>
                  <a:pt x="192" y="69"/>
                </a:lnTo>
                <a:lnTo>
                  <a:pt x="193" y="72"/>
                </a:lnTo>
                <a:lnTo>
                  <a:pt x="193" y="75"/>
                </a:lnTo>
                <a:lnTo>
                  <a:pt x="193" y="231"/>
                </a:lnTo>
                <a:lnTo>
                  <a:pt x="193" y="235"/>
                </a:lnTo>
                <a:lnTo>
                  <a:pt x="191" y="239"/>
                </a:lnTo>
                <a:lnTo>
                  <a:pt x="187" y="240"/>
                </a:lnTo>
                <a:lnTo>
                  <a:pt x="183" y="241"/>
                </a:lnTo>
                <a:lnTo>
                  <a:pt x="181" y="241"/>
                </a:lnTo>
                <a:lnTo>
                  <a:pt x="177" y="240"/>
                </a:lnTo>
                <a:lnTo>
                  <a:pt x="174" y="239"/>
                </a:lnTo>
                <a:lnTo>
                  <a:pt x="172" y="237"/>
                </a:lnTo>
                <a:lnTo>
                  <a:pt x="170" y="235"/>
                </a:lnTo>
                <a:lnTo>
                  <a:pt x="170" y="231"/>
                </a:lnTo>
                <a:lnTo>
                  <a:pt x="170" y="139"/>
                </a:lnTo>
                <a:lnTo>
                  <a:pt x="170" y="119"/>
                </a:lnTo>
                <a:lnTo>
                  <a:pt x="170" y="103"/>
                </a:lnTo>
                <a:lnTo>
                  <a:pt x="170" y="91"/>
                </a:lnTo>
                <a:lnTo>
                  <a:pt x="170" y="86"/>
                </a:lnTo>
                <a:lnTo>
                  <a:pt x="170" y="85"/>
                </a:lnTo>
                <a:lnTo>
                  <a:pt x="169" y="83"/>
                </a:lnTo>
                <a:lnTo>
                  <a:pt x="169" y="82"/>
                </a:lnTo>
                <a:lnTo>
                  <a:pt x="166" y="81"/>
                </a:lnTo>
                <a:lnTo>
                  <a:pt x="163" y="80"/>
                </a:lnTo>
                <a:lnTo>
                  <a:pt x="154" y="75"/>
                </a:lnTo>
                <a:lnTo>
                  <a:pt x="141" y="68"/>
                </a:lnTo>
                <a:lnTo>
                  <a:pt x="125" y="59"/>
                </a:lnTo>
                <a:lnTo>
                  <a:pt x="109" y="50"/>
                </a:lnTo>
                <a:lnTo>
                  <a:pt x="93" y="42"/>
                </a:lnTo>
                <a:lnTo>
                  <a:pt x="78" y="33"/>
                </a:lnTo>
                <a:lnTo>
                  <a:pt x="65" y="27"/>
                </a:lnTo>
                <a:lnTo>
                  <a:pt x="57" y="23"/>
                </a:lnTo>
                <a:lnTo>
                  <a:pt x="55" y="21"/>
                </a:lnTo>
                <a:lnTo>
                  <a:pt x="52" y="21"/>
                </a:lnTo>
                <a:lnTo>
                  <a:pt x="50" y="21"/>
                </a:lnTo>
                <a:lnTo>
                  <a:pt x="46" y="21"/>
                </a:lnTo>
                <a:lnTo>
                  <a:pt x="41" y="22"/>
                </a:lnTo>
                <a:lnTo>
                  <a:pt x="36" y="23"/>
                </a:lnTo>
                <a:lnTo>
                  <a:pt x="29" y="27"/>
                </a:lnTo>
                <a:lnTo>
                  <a:pt x="25" y="31"/>
                </a:lnTo>
                <a:lnTo>
                  <a:pt x="22" y="33"/>
                </a:lnTo>
                <a:lnTo>
                  <a:pt x="20" y="36"/>
                </a:lnTo>
                <a:lnTo>
                  <a:pt x="133" y="100"/>
                </a:lnTo>
                <a:lnTo>
                  <a:pt x="136" y="101"/>
                </a:lnTo>
                <a:lnTo>
                  <a:pt x="138" y="104"/>
                </a:lnTo>
                <a:lnTo>
                  <a:pt x="138" y="108"/>
                </a:lnTo>
                <a:lnTo>
                  <a:pt x="138" y="260"/>
                </a:lnTo>
                <a:lnTo>
                  <a:pt x="138" y="263"/>
                </a:lnTo>
                <a:lnTo>
                  <a:pt x="136" y="265"/>
                </a:lnTo>
                <a:lnTo>
                  <a:pt x="133" y="268"/>
                </a:lnTo>
                <a:lnTo>
                  <a:pt x="131" y="268"/>
                </a:lnTo>
                <a:lnTo>
                  <a:pt x="128" y="269"/>
                </a:lnTo>
                <a:lnTo>
                  <a:pt x="125" y="268"/>
                </a:lnTo>
                <a:lnTo>
                  <a:pt x="123" y="268"/>
                </a:lnTo>
                <a:lnTo>
                  <a:pt x="119" y="265"/>
                </a:lnTo>
                <a:lnTo>
                  <a:pt x="111" y="260"/>
                </a:lnTo>
                <a:lnTo>
                  <a:pt x="98" y="251"/>
                </a:lnTo>
                <a:lnTo>
                  <a:pt x="83" y="242"/>
                </a:lnTo>
                <a:lnTo>
                  <a:pt x="68" y="232"/>
                </a:lnTo>
                <a:lnTo>
                  <a:pt x="51" y="222"/>
                </a:lnTo>
                <a:lnTo>
                  <a:pt x="36" y="213"/>
                </a:lnTo>
                <a:lnTo>
                  <a:pt x="23" y="205"/>
                </a:lnTo>
                <a:lnTo>
                  <a:pt x="14" y="199"/>
                </a:lnTo>
                <a:lnTo>
                  <a:pt x="9" y="196"/>
                </a:lnTo>
                <a:lnTo>
                  <a:pt x="6" y="194"/>
                </a:lnTo>
                <a:lnTo>
                  <a:pt x="4" y="191"/>
                </a:lnTo>
                <a:lnTo>
                  <a:pt x="2" y="189"/>
                </a:lnTo>
                <a:lnTo>
                  <a:pt x="1" y="186"/>
                </a:lnTo>
                <a:lnTo>
                  <a:pt x="0" y="41"/>
                </a:lnTo>
                <a:lnTo>
                  <a:pt x="0" y="39"/>
                </a:lnTo>
                <a:lnTo>
                  <a:pt x="0" y="36"/>
                </a:lnTo>
                <a:lnTo>
                  <a:pt x="1" y="31"/>
                </a:lnTo>
                <a:lnTo>
                  <a:pt x="4" y="27"/>
                </a:lnTo>
                <a:lnTo>
                  <a:pt x="10" y="19"/>
                </a:lnTo>
                <a:lnTo>
                  <a:pt x="20" y="12"/>
                </a:lnTo>
                <a:lnTo>
                  <a:pt x="31" y="5"/>
                </a:lnTo>
                <a:lnTo>
                  <a:pt x="43" y="1"/>
                </a:lnTo>
                <a:lnTo>
                  <a:pt x="5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60" name="Google Shape;860;p37"/>
          <p:cNvSpPr/>
          <p:nvPr/>
        </p:nvSpPr>
        <p:spPr>
          <a:xfrm>
            <a:off x="6619453" y="1890417"/>
            <a:ext cx="249238" cy="447675"/>
          </a:xfrm>
          <a:custGeom>
            <a:rect b="b" l="l" r="r" t="t"/>
            <a:pathLst>
              <a:path extrusionOk="0" h="282" w="157">
                <a:moveTo>
                  <a:pt x="16" y="50"/>
                </a:moveTo>
                <a:lnTo>
                  <a:pt x="16" y="64"/>
                </a:lnTo>
                <a:lnTo>
                  <a:pt x="19" y="72"/>
                </a:lnTo>
                <a:lnTo>
                  <a:pt x="25" y="81"/>
                </a:lnTo>
                <a:lnTo>
                  <a:pt x="34" y="90"/>
                </a:lnTo>
                <a:lnTo>
                  <a:pt x="43" y="99"/>
                </a:lnTo>
                <a:lnTo>
                  <a:pt x="54" y="109"/>
                </a:lnTo>
                <a:lnTo>
                  <a:pt x="62" y="119"/>
                </a:lnTo>
                <a:lnTo>
                  <a:pt x="69" y="130"/>
                </a:lnTo>
                <a:lnTo>
                  <a:pt x="71" y="141"/>
                </a:lnTo>
                <a:lnTo>
                  <a:pt x="69" y="153"/>
                </a:lnTo>
                <a:lnTo>
                  <a:pt x="62" y="163"/>
                </a:lnTo>
                <a:lnTo>
                  <a:pt x="54" y="173"/>
                </a:lnTo>
                <a:lnTo>
                  <a:pt x="43" y="183"/>
                </a:lnTo>
                <a:lnTo>
                  <a:pt x="34" y="192"/>
                </a:lnTo>
                <a:lnTo>
                  <a:pt x="25" y="201"/>
                </a:lnTo>
                <a:lnTo>
                  <a:pt x="19" y="210"/>
                </a:lnTo>
                <a:lnTo>
                  <a:pt x="16" y="218"/>
                </a:lnTo>
                <a:lnTo>
                  <a:pt x="16" y="236"/>
                </a:lnTo>
                <a:lnTo>
                  <a:pt x="25" y="233"/>
                </a:lnTo>
                <a:lnTo>
                  <a:pt x="37" y="229"/>
                </a:lnTo>
                <a:lnTo>
                  <a:pt x="50" y="224"/>
                </a:lnTo>
                <a:lnTo>
                  <a:pt x="60" y="218"/>
                </a:lnTo>
                <a:lnTo>
                  <a:pt x="69" y="210"/>
                </a:lnTo>
                <a:lnTo>
                  <a:pt x="71" y="201"/>
                </a:lnTo>
                <a:lnTo>
                  <a:pt x="73" y="197"/>
                </a:lnTo>
                <a:lnTo>
                  <a:pt x="74" y="195"/>
                </a:lnTo>
                <a:lnTo>
                  <a:pt x="77" y="194"/>
                </a:lnTo>
                <a:lnTo>
                  <a:pt x="79" y="192"/>
                </a:lnTo>
                <a:lnTo>
                  <a:pt x="82" y="194"/>
                </a:lnTo>
                <a:lnTo>
                  <a:pt x="83" y="195"/>
                </a:lnTo>
                <a:lnTo>
                  <a:pt x="86" y="197"/>
                </a:lnTo>
                <a:lnTo>
                  <a:pt x="86" y="201"/>
                </a:lnTo>
                <a:lnTo>
                  <a:pt x="89" y="210"/>
                </a:lnTo>
                <a:lnTo>
                  <a:pt x="97" y="218"/>
                </a:lnTo>
                <a:lnTo>
                  <a:pt x="109" y="224"/>
                </a:lnTo>
                <a:lnTo>
                  <a:pt x="120" y="229"/>
                </a:lnTo>
                <a:lnTo>
                  <a:pt x="132" y="233"/>
                </a:lnTo>
                <a:lnTo>
                  <a:pt x="141" y="236"/>
                </a:lnTo>
                <a:lnTo>
                  <a:pt x="141" y="218"/>
                </a:lnTo>
                <a:lnTo>
                  <a:pt x="138" y="210"/>
                </a:lnTo>
                <a:lnTo>
                  <a:pt x="132" y="201"/>
                </a:lnTo>
                <a:lnTo>
                  <a:pt x="123" y="192"/>
                </a:lnTo>
                <a:lnTo>
                  <a:pt x="115" y="183"/>
                </a:lnTo>
                <a:lnTo>
                  <a:pt x="104" y="173"/>
                </a:lnTo>
                <a:lnTo>
                  <a:pt x="95" y="163"/>
                </a:lnTo>
                <a:lnTo>
                  <a:pt x="88" y="153"/>
                </a:lnTo>
                <a:lnTo>
                  <a:pt x="86" y="141"/>
                </a:lnTo>
                <a:lnTo>
                  <a:pt x="88" y="130"/>
                </a:lnTo>
                <a:lnTo>
                  <a:pt x="95" y="119"/>
                </a:lnTo>
                <a:lnTo>
                  <a:pt x="104" y="109"/>
                </a:lnTo>
                <a:lnTo>
                  <a:pt x="115" y="99"/>
                </a:lnTo>
                <a:lnTo>
                  <a:pt x="123" y="90"/>
                </a:lnTo>
                <a:lnTo>
                  <a:pt x="132" y="81"/>
                </a:lnTo>
                <a:lnTo>
                  <a:pt x="138" y="72"/>
                </a:lnTo>
                <a:lnTo>
                  <a:pt x="141" y="64"/>
                </a:lnTo>
                <a:lnTo>
                  <a:pt x="141" y="50"/>
                </a:lnTo>
                <a:lnTo>
                  <a:pt x="124" y="58"/>
                </a:lnTo>
                <a:lnTo>
                  <a:pt x="102" y="63"/>
                </a:lnTo>
                <a:lnTo>
                  <a:pt x="79" y="65"/>
                </a:lnTo>
                <a:lnTo>
                  <a:pt x="55" y="63"/>
                </a:lnTo>
                <a:lnTo>
                  <a:pt x="33" y="58"/>
                </a:lnTo>
                <a:lnTo>
                  <a:pt x="16" y="50"/>
                </a:lnTo>
                <a:close/>
                <a:moveTo>
                  <a:pt x="79" y="18"/>
                </a:moveTo>
                <a:lnTo>
                  <a:pt x="59" y="19"/>
                </a:lnTo>
                <a:lnTo>
                  <a:pt x="43" y="23"/>
                </a:lnTo>
                <a:lnTo>
                  <a:pt x="30" y="28"/>
                </a:lnTo>
                <a:lnTo>
                  <a:pt x="21" y="33"/>
                </a:lnTo>
                <a:lnTo>
                  <a:pt x="21" y="33"/>
                </a:lnTo>
                <a:lnTo>
                  <a:pt x="20" y="33"/>
                </a:lnTo>
                <a:lnTo>
                  <a:pt x="18" y="35"/>
                </a:lnTo>
                <a:lnTo>
                  <a:pt x="16" y="36"/>
                </a:lnTo>
                <a:lnTo>
                  <a:pt x="16" y="37"/>
                </a:lnTo>
                <a:lnTo>
                  <a:pt x="16" y="40"/>
                </a:lnTo>
                <a:lnTo>
                  <a:pt x="18" y="41"/>
                </a:lnTo>
                <a:lnTo>
                  <a:pt x="33" y="47"/>
                </a:lnTo>
                <a:lnTo>
                  <a:pt x="54" y="54"/>
                </a:lnTo>
                <a:lnTo>
                  <a:pt x="79" y="55"/>
                </a:lnTo>
                <a:lnTo>
                  <a:pt x="104" y="54"/>
                </a:lnTo>
                <a:lnTo>
                  <a:pt x="125" y="49"/>
                </a:lnTo>
                <a:lnTo>
                  <a:pt x="141" y="41"/>
                </a:lnTo>
                <a:lnTo>
                  <a:pt x="142" y="40"/>
                </a:lnTo>
                <a:lnTo>
                  <a:pt x="142" y="39"/>
                </a:lnTo>
                <a:lnTo>
                  <a:pt x="141" y="36"/>
                </a:lnTo>
                <a:lnTo>
                  <a:pt x="139" y="35"/>
                </a:lnTo>
                <a:lnTo>
                  <a:pt x="137" y="33"/>
                </a:lnTo>
                <a:lnTo>
                  <a:pt x="136" y="33"/>
                </a:lnTo>
                <a:lnTo>
                  <a:pt x="133" y="31"/>
                </a:lnTo>
                <a:lnTo>
                  <a:pt x="125" y="27"/>
                </a:lnTo>
                <a:lnTo>
                  <a:pt x="113" y="23"/>
                </a:lnTo>
                <a:lnTo>
                  <a:pt x="97" y="19"/>
                </a:lnTo>
                <a:lnTo>
                  <a:pt x="79" y="18"/>
                </a:lnTo>
                <a:close/>
                <a:moveTo>
                  <a:pt x="79" y="0"/>
                </a:moveTo>
                <a:lnTo>
                  <a:pt x="100" y="1"/>
                </a:lnTo>
                <a:lnTo>
                  <a:pt x="119" y="5"/>
                </a:lnTo>
                <a:lnTo>
                  <a:pt x="134" y="12"/>
                </a:lnTo>
                <a:lnTo>
                  <a:pt x="147" y="18"/>
                </a:lnTo>
                <a:lnTo>
                  <a:pt x="155" y="26"/>
                </a:lnTo>
                <a:lnTo>
                  <a:pt x="157" y="31"/>
                </a:lnTo>
                <a:lnTo>
                  <a:pt x="157" y="64"/>
                </a:lnTo>
                <a:lnTo>
                  <a:pt x="154" y="80"/>
                </a:lnTo>
                <a:lnTo>
                  <a:pt x="143" y="94"/>
                </a:lnTo>
                <a:lnTo>
                  <a:pt x="130" y="106"/>
                </a:lnTo>
                <a:lnTo>
                  <a:pt x="118" y="118"/>
                </a:lnTo>
                <a:lnTo>
                  <a:pt x="107" y="130"/>
                </a:lnTo>
                <a:lnTo>
                  <a:pt x="104" y="141"/>
                </a:lnTo>
                <a:lnTo>
                  <a:pt x="107" y="153"/>
                </a:lnTo>
                <a:lnTo>
                  <a:pt x="118" y="164"/>
                </a:lnTo>
                <a:lnTo>
                  <a:pt x="130" y="176"/>
                </a:lnTo>
                <a:lnTo>
                  <a:pt x="143" y="188"/>
                </a:lnTo>
                <a:lnTo>
                  <a:pt x="154" y="203"/>
                </a:lnTo>
                <a:lnTo>
                  <a:pt x="157" y="218"/>
                </a:lnTo>
                <a:lnTo>
                  <a:pt x="157" y="251"/>
                </a:lnTo>
                <a:lnTo>
                  <a:pt x="155" y="256"/>
                </a:lnTo>
                <a:lnTo>
                  <a:pt x="147" y="264"/>
                </a:lnTo>
                <a:lnTo>
                  <a:pt x="134" y="270"/>
                </a:lnTo>
                <a:lnTo>
                  <a:pt x="119" y="277"/>
                </a:lnTo>
                <a:lnTo>
                  <a:pt x="100" y="281"/>
                </a:lnTo>
                <a:lnTo>
                  <a:pt x="79" y="282"/>
                </a:lnTo>
                <a:lnTo>
                  <a:pt x="57" y="281"/>
                </a:lnTo>
                <a:lnTo>
                  <a:pt x="39" y="277"/>
                </a:lnTo>
                <a:lnTo>
                  <a:pt x="23" y="270"/>
                </a:lnTo>
                <a:lnTo>
                  <a:pt x="10" y="264"/>
                </a:lnTo>
                <a:lnTo>
                  <a:pt x="2" y="256"/>
                </a:lnTo>
                <a:lnTo>
                  <a:pt x="0" y="251"/>
                </a:lnTo>
                <a:lnTo>
                  <a:pt x="0" y="218"/>
                </a:lnTo>
                <a:lnTo>
                  <a:pt x="4" y="203"/>
                </a:lnTo>
                <a:lnTo>
                  <a:pt x="14" y="188"/>
                </a:lnTo>
                <a:lnTo>
                  <a:pt x="27" y="176"/>
                </a:lnTo>
                <a:lnTo>
                  <a:pt x="41" y="164"/>
                </a:lnTo>
                <a:lnTo>
                  <a:pt x="50" y="153"/>
                </a:lnTo>
                <a:lnTo>
                  <a:pt x="55" y="141"/>
                </a:lnTo>
                <a:lnTo>
                  <a:pt x="50" y="130"/>
                </a:lnTo>
                <a:lnTo>
                  <a:pt x="41" y="118"/>
                </a:lnTo>
                <a:lnTo>
                  <a:pt x="27" y="106"/>
                </a:lnTo>
                <a:lnTo>
                  <a:pt x="14" y="94"/>
                </a:lnTo>
                <a:lnTo>
                  <a:pt x="4" y="80"/>
                </a:lnTo>
                <a:lnTo>
                  <a:pt x="0" y="64"/>
                </a:lnTo>
                <a:lnTo>
                  <a:pt x="0" y="31"/>
                </a:lnTo>
                <a:lnTo>
                  <a:pt x="2" y="26"/>
                </a:lnTo>
                <a:lnTo>
                  <a:pt x="10" y="18"/>
                </a:lnTo>
                <a:lnTo>
                  <a:pt x="23" y="12"/>
                </a:lnTo>
                <a:lnTo>
                  <a:pt x="39" y="5"/>
                </a:lnTo>
                <a:lnTo>
                  <a:pt x="57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61" name="Google Shape;861;p37"/>
          <p:cNvSpPr/>
          <p:nvPr/>
        </p:nvSpPr>
        <p:spPr>
          <a:xfrm>
            <a:off x="5407009" y="5262311"/>
            <a:ext cx="385763" cy="395287"/>
          </a:xfrm>
          <a:custGeom>
            <a:rect b="b" l="l" r="r" t="t"/>
            <a:pathLst>
              <a:path extrusionOk="0" h="249" w="243">
                <a:moveTo>
                  <a:pt x="184" y="39"/>
                </a:moveTo>
                <a:lnTo>
                  <a:pt x="175" y="40"/>
                </a:lnTo>
                <a:lnTo>
                  <a:pt x="168" y="45"/>
                </a:lnTo>
                <a:lnTo>
                  <a:pt x="164" y="53"/>
                </a:lnTo>
                <a:lnTo>
                  <a:pt x="161" y="62"/>
                </a:lnTo>
                <a:lnTo>
                  <a:pt x="164" y="69"/>
                </a:lnTo>
                <a:lnTo>
                  <a:pt x="168" y="77"/>
                </a:lnTo>
                <a:lnTo>
                  <a:pt x="175" y="82"/>
                </a:lnTo>
                <a:lnTo>
                  <a:pt x="184" y="83"/>
                </a:lnTo>
                <a:lnTo>
                  <a:pt x="191" y="82"/>
                </a:lnTo>
                <a:lnTo>
                  <a:pt x="199" y="77"/>
                </a:lnTo>
                <a:lnTo>
                  <a:pt x="204" y="69"/>
                </a:lnTo>
                <a:lnTo>
                  <a:pt x="205" y="62"/>
                </a:lnTo>
                <a:lnTo>
                  <a:pt x="204" y="53"/>
                </a:lnTo>
                <a:lnTo>
                  <a:pt x="199" y="45"/>
                </a:lnTo>
                <a:lnTo>
                  <a:pt x="191" y="40"/>
                </a:lnTo>
                <a:lnTo>
                  <a:pt x="184" y="39"/>
                </a:lnTo>
                <a:close/>
                <a:moveTo>
                  <a:pt x="216" y="0"/>
                </a:moveTo>
                <a:lnTo>
                  <a:pt x="237" y="0"/>
                </a:lnTo>
                <a:lnTo>
                  <a:pt x="239" y="1"/>
                </a:lnTo>
                <a:lnTo>
                  <a:pt x="242" y="1"/>
                </a:lnTo>
                <a:lnTo>
                  <a:pt x="243" y="4"/>
                </a:lnTo>
                <a:lnTo>
                  <a:pt x="243" y="6"/>
                </a:lnTo>
                <a:lnTo>
                  <a:pt x="243" y="28"/>
                </a:lnTo>
                <a:lnTo>
                  <a:pt x="239" y="49"/>
                </a:lnTo>
                <a:lnTo>
                  <a:pt x="232" y="69"/>
                </a:lnTo>
                <a:lnTo>
                  <a:pt x="220" y="88"/>
                </a:lnTo>
                <a:lnTo>
                  <a:pt x="209" y="106"/>
                </a:lnTo>
                <a:lnTo>
                  <a:pt x="196" y="122"/>
                </a:lnTo>
                <a:lnTo>
                  <a:pt x="184" y="135"/>
                </a:lnTo>
                <a:lnTo>
                  <a:pt x="171" y="146"/>
                </a:lnTo>
                <a:lnTo>
                  <a:pt x="162" y="154"/>
                </a:lnTo>
                <a:lnTo>
                  <a:pt x="156" y="159"/>
                </a:lnTo>
                <a:lnTo>
                  <a:pt x="154" y="161"/>
                </a:lnTo>
                <a:lnTo>
                  <a:pt x="156" y="181"/>
                </a:lnTo>
                <a:lnTo>
                  <a:pt x="155" y="197"/>
                </a:lnTo>
                <a:lnTo>
                  <a:pt x="152" y="209"/>
                </a:lnTo>
                <a:lnTo>
                  <a:pt x="146" y="217"/>
                </a:lnTo>
                <a:lnTo>
                  <a:pt x="137" y="224"/>
                </a:lnTo>
                <a:lnTo>
                  <a:pt x="123" y="231"/>
                </a:lnTo>
                <a:lnTo>
                  <a:pt x="106" y="238"/>
                </a:lnTo>
                <a:lnTo>
                  <a:pt x="83" y="248"/>
                </a:lnTo>
                <a:lnTo>
                  <a:pt x="79" y="249"/>
                </a:lnTo>
                <a:lnTo>
                  <a:pt x="76" y="249"/>
                </a:lnTo>
                <a:lnTo>
                  <a:pt x="73" y="248"/>
                </a:lnTo>
                <a:lnTo>
                  <a:pt x="71" y="247"/>
                </a:lnTo>
                <a:lnTo>
                  <a:pt x="70" y="244"/>
                </a:lnTo>
                <a:lnTo>
                  <a:pt x="69" y="241"/>
                </a:lnTo>
                <a:lnTo>
                  <a:pt x="69" y="238"/>
                </a:lnTo>
                <a:lnTo>
                  <a:pt x="70" y="234"/>
                </a:lnTo>
                <a:lnTo>
                  <a:pt x="72" y="228"/>
                </a:lnTo>
                <a:lnTo>
                  <a:pt x="76" y="219"/>
                </a:lnTo>
                <a:lnTo>
                  <a:pt x="79" y="211"/>
                </a:lnTo>
                <a:lnTo>
                  <a:pt x="80" y="205"/>
                </a:lnTo>
                <a:lnTo>
                  <a:pt x="81" y="203"/>
                </a:lnTo>
                <a:lnTo>
                  <a:pt x="44" y="165"/>
                </a:lnTo>
                <a:lnTo>
                  <a:pt x="42" y="166"/>
                </a:lnTo>
                <a:lnTo>
                  <a:pt x="36" y="169"/>
                </a:lnTo>
                <a:lnTo>
                  <a:pt x="29" y="172"/>
                </a:lnTo>
                <a:lnTo>
                  <a:pt x="21" y="174"/>
                </a:lnTo>
                <a:lnTo>
                  <a:pt x="14" y="178"/>
                </a:lnTo>
                <a:lnTo>
                  <a:pt x="11" y="178"/>
                </a:lnTo>
                <a:lnTo>
                  <a:pt x="7" y="179"/>
                </a:lnTo>
                <a:lnTo>
                  <a:pt x="4" y="178"/>
                </a:lnTo>
                <a:lnTo>
                  <a:pt x="2" y="176"/>
                </a:lnTo>
                <a:lnTo>
                  <a:pt x="1" y="174"/>
                </a:lnTo>
                <a:lnTo>
                  <a:pt x="0" y="172"/>
                </a:lnTo>
                <a:lnTo>
                  <a:pt x="0" y="168"/>
                </a:lnTo>
                <a:lnTo>
                  <a:pt x="1" y="163"/>
                </a:lnTo>
                <a:lnTo>
                  <a:pt x="11" y="141"/>
                </a:lnTo>
                <a:lnTo>
                  <a:pt x="18" y="123"/>
                </a:lnTo>
                <a:lnTo>
                  <a:pt x="24" y="110"/>
                </a:lnTo>
                <a:lnTo>
                  <a:pt x="31" y="99"/>
                </a:lnTo>
                <a:lnTo>
                  <a:pt x="40" y="93"/>
                </a:lnTo>
                <a:lnTo>
                  <a:pt x="51" y="91"/>
                </a:lnTo>
                <a:lnTo>
                  <a:pt x="65" y="89"/>
                </a:lnTo>
                <a:lnTo>
                  <a:pt x="86" y="92"/>
                </a:lnTo>
                <a:lnTo>
                  <a:pt x="88" y="89"/>
                </a:lnTo>
                <a:lnTo>
                  <a:pt x="92" y="83"/>
                </a:lnTo>
                <a:lnTo>
                  <a:pt x="100" y="73"/>
                </a:lnTo>
                <a:lnTo>
                  <a:pt x="111" y="62"/>
                </a:lnTo>
                <a:lnTo>
                  <a:pt x="125" y="48"/>
                </a:lnTo>
                <a:lnTo>
                  <a:pt x="139" y="35"/>
                </a:lnTo>
                <a:lnTo>
                  <a:pt x="156" y="23"/>
                </a:lnTo>
                <a:lnTo>
                  <a:pt x="175" y="12"/>
                </a:lnTo>
                <a:lnTo>
                  <a:pt x="195" y="4"/>
                </a:lnTo>
                <a:lnTo>
                  <a:pt x="2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62" name="Google Shape;862;p37"/>
          <p:cNvSpPr txBox="1"/>
          <p:nvPr/>
        </p:nvSpPr>
        <p:spPr>
          <a:xfrm>
            <a:off x="382024" y="246592"/>
            <a:ext cx="1742785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665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8"/>
          <p:cNvSpPr/>
          <p:nvPr/>
        </p:nvSpPr>
        <p:spPr>
          <a:xfrm>
            <a:off x="-37673" y="4293096"/>
            <a:ext cx="12254953" cy="2592288"/>
          </a:xfrm>
          <a:custGeom>
            <a:rect b="b" l="l" r="r" t="t"/>
            <a:pathLst>
              <a:path extrusionOk="0" h="2186384" w="12254953">
                <a:moveTo>
                  <a:pt x="0" y="2631"/>
                </a:moveTo>
                <a:lnTo>
                  <a:pt x="5904086" y="3629"/>
                </a:lnTo>
                <a:lnTo>
                  <a:pt x="6132686" y="320054"/>
                </a:lnTo>
                <a:lnTo>
                  <a:pt x="6346772" y="0"/>
                </a:lnTo>
                <a:lnTo>
                  <a:pt x="12254953" y="2631"/>
                </a:lnTo>
                <a:lnTo>
                  <a:pt x="12254953" y="2186384"/>
                </a:lnTo>
                <a:lnTo>
                  <a:pt x="0" y="2186384"/>
                </a:lnTo>
                <a:lnTo>
                  <a:pt x="0" y="263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143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868" name="Google Shape;868;p38"/>
          <p:cNvGrpSpPr/>
          <p:nvPr/>
        </p:nvGrpSpPr>
        <p:grpSpPr>
          <a:xfrm>
            <a:off x="9200515" y="540385"/>
            <a:ext cx="2990215" cy="618490"/>
            <a:chOff x="8418008" y="4529445"/>
            <a:chExt cx="3481540" cy="720080"/>
          </a:xfrm>
        </p:grpSpPr>
        <p:sp>
          <p:nvSpPr>
            <p:cNvPr id="869" name="Google Shape;869;p38"/>
            <p:cNvSpPr/>
            <p:nvPr/>
          </p:nvSpPr>
          <p:spPr>
            <a:xfrm>
              <a:off x="8418008" y="4529445"/>
              <a:ext cx="3481540" cy="720080"/>
            </a:xfrm>
            <a:custGeom>
              <a:rect b="b" l="l" r="r" t="t"/>
              <a:pathLst>
                <a:path extrusionOk="0" h="720080" w="3481540">
                  <a:moveTo>
                    <a:pt x="646485" y="0"/>
                  </a:moveTo>
                  <a:lnTo>
                    <a:pt x="3481540" y="0"/>
                  </a:lnTo>
                  <a:lnTo>
                    <a:pt x="3481540" y="720080"/>
                  </a:lnTo>
                  <a:lnTo>
                    <a:pt x="0" y="720080"/>
                  </a:lnTo>
                  <a:lnTo>
                    <a:pt x="6464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9509270" y="4695049"/>
              <a:ext cx="2389539" cy="429997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871" name="Google Shape;871;p38"/>
          <p:cNvSpPr/>
          <p:nvPr/>
        </p:nvSpPr>
        <p:spPr>
          <a:xfrm>
            <a:off x="4570737" y="3313131"/>
            <a:ext cx="505983" cy="50598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72" name="Google Shape;872;p38"/>
          <p:cNvSpPr/>
          <p:nvPr/>
        </p:nvSpPr>
        <p:spPr>
          <a:xfrm>
            <a:off x="8198478" y="2459952"/>
            <a:ext cx="648072" cy="648072"/>
          </a:xfrm>
          <a:prstGeom prst="ellipse">
            <a:avLst/>
          </a:prstGeom>
          <a:solidFill>
            <a:srgbClr val="D6CF78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73" name="Google Shape;873;p38"/>
          <p:cNvSpPr/>
          <p:nvPr/>
        </p:nvSpPr>
        <p:spPr>
          <a:xfrm>
            <a:off x="8198603" y="3630382"/>
            <a:ext cx="417028" cy="417028"/>
          </a:xfrm>
          <a:prstGeom prst="ellipse">
            <a:avLst/>
          </a:prstGeom>
          <a:solidFill>
            <a:srgbClr val="D6CF78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74" name="Google Shape;874;p38"/>
          <p:cNvSpPr/>
          <p:nvPr/>
        </p:nvSpPr>
        <p:spPr>
          <a:xfrm>
            <a:off x="3645934" y="2855296"/>
            <a:ext cx="252991" cy="25299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75" name="Google Shape;875;p38"/>
          <p:cNvSpPr/>
          <p:nvPr/>
        </p:nvSpPr>
        <p:spPr>
          <a:xfrm>
            <a:off x="3646018" y="1087834"/>
            <a:ext cx="252991" cy="252991"/>
          </a:xfrm>
          <a:prstGeom prst="ellipse">
            <a:avLst/>
          </a:prstGeom>
          <a:solidFill>
            <a:srgbClr val="D6CF78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76" name="Google Shape;876;p38"/>
          <p:cNvSpPr/>
          <p:nvPr/>
        </p:nvSpPr>
        <p:spPr>
          <a:xfrm>
            <a:off x="9200278" y="2086441"/>
            <a:ext cx="252991" cy="25299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77" name="Google Shape;877;p38"/>
          <p:cNvSpPr/>
          <p:nvPr/>
        </p:nvSpPr>
        <p:spPr>
          <a:xfrm>
            <a:off x="4337685" y="304800"/>
            <a:ext cx="3747770" cy="374777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400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78" name="Google Shape;878;p38"/>
          <p:cNvSpPr/>
          <p:nvPr/>
        </p:nvSpPr>
        <p:spPr>
          <a:xfrm>
            <a:off x="6690850" y="3585917"/>
            <a:ext cx="505983" cy="505983"/>
          </a:xfrm>
          <a:prstGeom prst="ellipse">
            <a:avLst/>
          </a:prstGeom>
          <a:solidFill>
            <a:srgbClr val="D6CF78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79" name="Google Shape;879;p38"/>
          <p:cNvSpPr/>
          <p:nvPr/>
        </p:nvSpPr>
        <p:spPr>
          <a:xfrm>
            <a:off x="4213100" y="993187"/>
            <a:ext cx="505983" cy="505983"/>
          </a:xfrm>
          <a:prstGeom prst="ellipse">
            <a:avLst/>
          </a:prstGeom>
          <a:solidFill>
            <a:srgbClr val="D6CF78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80" name="Google Shape;880;p38"/>
          <p:cNvSpPr/>
          <p:nvPr/>
        </p:nvSpPr>
        <p:spPr>
          <a:xfrm>
            <a:off x="3272553" y="1833711"/>
            <a:ext cx="252991" cy="25299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81" name="Google Shape;881;p38"/>
          <p:cNvSpPr/>
          <p:nvPr/>
        </p:nvSpPr>
        <p:spPr>
          <a:xfrm>
            <a:off x="3646163" y="2080222"/>
            <a:ext cx="648072" cy="648072"/>
          </a:xfrm>
          <a:prstGeom prst="ellipse">
            <a:avLst/>
          </a:prstGeom>
          <a:solidFill>
            <a:srgbClr val="D6CF78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82" name="Google Shape;882;p38"/>
          <p:cNvSpPr/>
          <p:nvPr/>
        </p:nvSpPr>
        <p:spPr>
          <a:xfrm>
            <a:off x="3272553" y="3523446"/>
            <a:ext cx="252991" cy="252991"/>
          </a:xfrm>
          <a:prstGeom prst="ellipse">
            <a:avLst/>
          </a:prstGeom>
          <a:solidFill>
            <a:srgbClr val="D6CF78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83" name="Google Shape;883;p38"/>
          <p:cNvSpPr txBox="1"/>
          <p:nvPr/>
        </p:nvSpPr>
        <p:spPr>
          <a:xfrm>
            <a:off x="2618893" y="4523704"/>
            <a:ext cx="694182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THANKS!</a:t>
            </a:r>
            <a:endParaRPr b="1" sz="115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84" name="Google Shape;884;p38"/>
          <p:cNvSpPr/>
          <p:nvPr/>
        </p:nvSpPr>
        <p:spPr>
          <a:xfrm>
            <a:off x="4765357" y="6103064"/>
            <a:ext cx="593026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i="1" lang="tr-TR"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Best Regards!</a:t>
            </a:r>
            <a:endParaRPr i="1" sz="3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88e5ac43c6fc8386154473989285a8ef" id="885" name="Google Shape;88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3100" y="867291"/>
            <a:ext cx="3895725" cy="24714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  <a:reflection blurRad="0" dir="0" dist="0" endA="300" endPos="35000" kx="0" rotWithShape="0" algn="bl" stA="52000" stPos="0" sy="-100000" ky="0"/>
          </a:effectLst>
        </p:spPr>
      </p:pic>
      <p:sp>
        <p:nvSpPr>
          <p:cNvPr id="886" name="Google Shape;886;p38"/>
          <p:cNvSpPr/>
          <p:nvPr/>
        </p:nvSpPr>
        <p:spPr>
          <a:xfrm>
            <a:off x="7973222" y="1498950"/>
            <a:ext cx="505983" cy="50598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9"/>
          <p:cNvSpPr/>
          <p:nvPr/>
        </p:nvSpPr>
        <p:spPr>
          <a:xfrm>
            <a:off x="1600864" y="3376422"/>
            <a:ext cx="9967745" cy="2914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Powerpoint Templates:                  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https://www.freepptbackgrounds.net/browse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 Powerpoint Templates:             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https://www.freepptbackgrounds.net/abstract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Animal and Wildlife Presentation: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https://www.freepptbackgrounds.net/animals-wildlife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Love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https://www.freepptbackgrounds.net/love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&amp; Finance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https://www.freepptbackgrounds.net/business-finance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Music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https://www.freepptbackgrounds.net/music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Christmas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https://www.freepptbackgrounds.net/christmas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https://www.freepptbackgrounds.net/education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Flowers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https://www.freepptbackgrounds.net/flowers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and Drinks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https://www.freepptbackgrounds.net/food-drink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Flags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https://www.freepptbackgrounds.net/flags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Medical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/>
              </a:rPr>
              <a:t>https://www.freepptbackgrounds.net/healthcare-medical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/>
              </a:rPr>
              <a:t>https://www.freepptbackgrounds.net/nature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Religious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6"/>
              </a:rPr>
              <a:t>https://www.freepptbackgrounds.net/religious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7"/>
              </a:rPr>
              <a:t>https://www.freepptbackgrounds.net/sports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8"/>
              </a:rPr>
              <a:t>https://www.freepptbackgrounds.net/technologies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Transportation Powerpoint Templates: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9"/>
              </a:rPr>
              <a:t>https://www.freepptbackgrounds.net/car-transportation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2" name="Google Shape;892;p39"/>
          <p:cNvSpPr/>
          <p:nvPr/>
        </p:nvSpPr>
        <p:spPr>
          <a:xfrm>
            <a:off x="1587" y="1923355"/>
            <a:ext cx="12188827" cy="1426133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47984B"/>
              </a:solidFill>
              <a:highlight>
                <a:srgbClr val="47984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39"/>
          <p:cNvSpPr/>
          <p:nvPr/>
        </p:nvSpPr>
        <p:spPr>
          <a:xfrm>
            <a:off x="6268451" y="2142437"/>
            <a:ext cx="5300157" cy="987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Slides</a:t>
            </a:r>
            <a:endParaRPr b="1"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slide and edit your presentation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download and share your presentation!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4" name="Google Shape;894;p39"/>
          <p:cNvSpPr/>
          <p:nvPr/>
        </p:nvSpPr>
        <p:spPr>
          <a:xfrm>
            <a:off x="795842" y="2142438"/>
            <a:ext cx="5300159" cy="987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Powerpoint Templates</a:t>
            </a:r>
            <a:endParaRPr b="1" sz="105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Powerpoint Presentation Template (.PPTX)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upload Google Slides..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5" name="Google Shape;895;p39"/>
          <p:cNvSpPr txBox="1"/>
          <p:nvPr/>
        </p:nvSpPr>
        <p:spPr>
          <a:xfrm>
            <a:off x="946379" y="562350"/>
            <a:ext cx="10100635" cy="101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</a:t>
            </a:r>
            <a:r>
              <a:rPr b="1"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PPT</a:t>
            </a:r>
            <a:r>
              <a:rPr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Backgrounds.net</a:t>
            </a:r>
            <a:endParaRPr sz="599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/>
          <p:nvPr/>
        </p:nvSpPr>
        <p:spPr>
          <a:xfrm>
            <a:off x="4474210" y="4371975"/>
            <a:ext cx="678180" cy="74041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1852933" y="1617687"/>
            <a:ext cx="829826" cy="82982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1281297" y="3466776"/>
            <a:ext cx="770088" cy="770088"/>
          </a:xfrm>
          <a:prstGeom prst="ellipse">
            <a:avLst/>
          </a:prstGeom>
          <a:solidFill>
            <a:srgbClr val="7E7E7E"/>
          </a:solidFill>
          <a:ln>
            <a:noFill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4051464" y="1546226"/>
            <a:ext cx="729411" cy="729411"/>
          </a:xfrm>
          <a:prstGeom prst="ellipse">
            <a:avLst/>
          </a:prstGeom>
          <a:solidFill>
            <a:srgbClr val="7E7E7E"/>
          </a:solidFill>
          <a:ln>
            <a:noFill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2578223" y="3993556"/>
            <a:ext cx="1120554" cy="1120554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4652145" y="3823999"/>
            <a:ext cx="822601" cy="822601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2551559" y="1880265"/>
            <a:ext cx="2568292" cy="2568292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BFBFBF"/>
              </a:gs>
            </a:gsLst>
            <a:lin ang="13500000" scaled="0"/>
          </a:gra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 dir="2700000" dist="2032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3334607" y="2401662"/>
            <a:ext cx="10021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01</a:t>
            </a:r>
            <a:endParaRPr b="1" sz="60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2662346" y="3428974"/>
            <a:ext cx="23467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PREFACE</a:t>
            </a: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5285071" y="2554605"/>
            <a:ext cx="6477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TOMATO</a:t>
            </a:r>
            <a:endParaRPr b="1" sz="48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5350687" y="3513456"/>
            <a:ext cx="6411384" cy="37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65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865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38" name="Google Shape;138;p15"/>
          <p:cNvCxnSpPr/>
          <p:nvPr/>
        </p:nvCxnSpPr>
        <p:spPr>
          <a:xfrm>
            <a:off x="5474335" y="3429000"/>
            <a:ext cx="5429885" cy="0"/>
          </a:xfrm>
          <a:prstGeom prst="straightConnector1">
            <a:avLst/>
          </a:prstGeom>
          <a:noFill/>
          <a:ln cap="flat" cmpd="sng" w="19050">
            <a:solidFill>
              <a:srgbClr val="10096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/>
          <p:nvPr/>
        </p:nvSpPr>
        <p:spPr>
          <a:xfrm>
            <a:off x="1596600" y="3769723"/>
            <a:ext cx="2880000" cy="172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88900" rotWithShape="0" algn="tl" dir="27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4656600" y="3772263"/>
            <a:ext cx="2880000" cy="1728000"/>
          </a:xfrm>
          <a:prstGeom prst="rect">
            <a:avLst/>
          </a:prstGeom>
          <a:solidFill>
            <a:srgbClr val="7E7E7E"/>
          </a:solidFill>
          <a:ln>
            <a:noFill/>
          </a:ln>
          <a:effectLst>
            <a:outerShdw blurRad="88900" rotWithShape="0" algn="tl" dir="27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7716600" y="3772263"/>
            <a:ext cx="2880000" cy="1728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88900" rotWithShape="0" algn="tl" dir="27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1596600" y="1861723"/>
            <a:ext cx="5940000" cy="172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rotWithShape="0" algn="tl" dir="27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7716600" y="1861723"/>
            <a:ext cx="2880000" cy="1728000"/>
          </a:xfrm>
          <a:prstGeom prst="rect">
            <a:avLst/>
          </a:prstGeom>
          <a:solidFill>
            <a:srgbClr val="D6CF78"/>
          </a:solidFill>
          <a:ln>
            <a:noFill/>
          </a:ln>
          <a:effectLst>
            <a:outerShdw blurRad="88900" rotWithShape="0" algn="tl" dir="27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8" name="Google Shape;148;p16"/>
          <p:cNvSpPr/>
          <p:nvPr/>
        </p:nvSpPr>
        <p:spPr>
          <a:xfrm rot="2700000">
            <a:off x="9033016" y="3153923"/>
            <a:ext cx="246839" cy="254501"/>
          </a:xfrm>
          <a:custGeom>
            <a:rect b="b" l="l" r="r" t="t"/>
            <a:pathLst>
              <a:path extrusionOk="0" h="1161" w="1161">
                <a:moveTo>
                  <a:pt x="1067" y="0"/>
                </a:moveTo>
                <a:lnTo>
                  <a:pt x="1161" y="0"/>
                </a:lnTo>
                <a:lnTo>
                  <a:pt x="1161" y="1161"/>
                </a:lnTo>
                <a:lnTo>
                  <a:pt x="0" y="1161"/>
                </a:lnTo>
                <a:lnTo>
                  <a:pt x="0" y="1067"/>
                </a:lnTo>
                <a:lnTo>
                  <a:pt x="94" y="1067"/>
                </a:lnTo>
                <a:lnTo>
                  <a:pt x="1003" y="1067"/>
                </a:lnTo>
                <a:lnTo>
                  <a:pt x="62" y="126"/>
                </a:lnTo>
                <a:lnTo>
                  <a:pt x="129" y="59"/>
                </a:lnTo>
                <a:lnTo>
                  <a:pt x="1067" y="997"/>
                </a:lnTo>
                <a:lnTo>
                  <a:pt x="1067" y="94"/>
                </a:lnTo>
                <a:lnTo>
                  <a:pt x="10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9" name="Google Shape;149;p16"/>
          <p:cNvSpPr/>
          <p:nvPr/>
        </p:nvSpPr>
        <p:spPr>
          <a:xfrm flipH="1" rot="2700000">
            <a:off x="4838977" y="4506471"/>
            <a:ext cx="246839" cy="254501"/>
          </a:xfrm>
          <a:custGeom>
            <a:rect b="b" l="l" r="r" t="t"/>
            <a:pathLst>
              <a:path extrusionOk="0" h="1161" w="1161">
                <a:moveTo>
                  <a:pt x="1067" y="0"/>
                </a:moveTo>
                <a:lnTo>
                  <a:pt x="1161" y="0"/>
                </a:lnTo>
                <a:lnTo>
                  <a:pt x="1161" y="1161"/>
                </a:lnTo>
                <a:lnTo>
                  <a:pt x="0" y="1161"/>
                </a:lnTo>
                <a:lnTo>
                  <a:pt x="0" y="1067"/>
                </a:lnTo>
                <a:lnTo>
                  <a:pt x="94" y="1067"/>
                </a:lnTo>
                <a:lnTo>
                  <a:pt x="1003" y="1067"/>
                </a:lnTo>
                <a:lnTo>
                  <a:pt x="62" y="126"/>
                </a:lnTo>
                <a:lnTo>
                  <a:pt x="129" y="59"/>
                </a:lnTo>
                <a:lnTo>
                  <a:pt x="1067" y="997"/>
                </a:lnTo>
                <a:lnTo>
                  <a:pt x="1067" y="94"/>
                </a:lnTo>
                <a:lnTo>
                  <a:pt x="10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1850400" y="2572907"/>
            <a:ext cx="31698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1850400" y="2132380"/>
            <a:ext cx="31698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5139647" y="4218222"/>
            <a:ext cx="228405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8014410" y="2179727"/>
            <a:ext cx="228405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382024" y="246592"/>
            <a:ext cx="1742785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665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/>
        </p:nvSpPr>
        <p:spPr>
          <a:xfrm>
            <a:off x="382024" y="246592"/>
            <a:ext cx="1742785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665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2545309" y="2825006"/>
            <a:ext cx="573320" cy="374492"/>
          </a:xfrm>
          <a:prstGeom prst="rightArrow">
            <a:avLst>
              <a:gd fmla="val 74250" name="adj1"/>
              <a:gd fmla="val 50000" name="adj2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3153480" y="2146515"/>
            <a:ext cx="5871785" cy="3637758"/>
          </a:xfrm>
          <a:prstGeom prst="roundRect">
            <a:avLst>
              <a:gd fmla="val 22567" name="adj"/>
            </a:avLst>
          </a:prstGeom>
          <a:solidFill>
            <a:schemeClr val="lt1">
              <a:alpha val="40000"/>
            </a:schemeClr>
          </a:solidFill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62" name="Google Shape;162;p17"/>
          <p:cNvGrpSpPr/>
          <p:nvPr/>
        </p:nvGrpSpPr>
        <p:grpSpPr>
          <a:xfrm>
            <a:off x="1004430" y="2214428"/>
            <a:ext cx="1595649" cy="1595649"/>
            <a:chOff x="1199575" y="2018371"/>
            <a:chExt cx="1535366" cy="1535366"/>
          </a:xfrm>
        </p:grpSpPr>
        <p:sp>
          <p:nvSpPr>
            <p:cNvPr id="163" name="Google Shape;163;p17"/>
            <p:cNvSpPr/>
            <p:nvPr/>
          </p:nvSpPr>
          <p:spPr>
            <a:xfrm>
              <a:off x="1199575" y="2018371"/>
              <a:ext cx="1535366" cy="1535366"/>
            </a:xfrm>
            <a:prstGeom prst="ellipse">
              <a:avLst/>
            </a:prstGeom>
            <a:solidFill>
              <a:schemeClr val="accent6"/>
            </a:solidFill>
            <a:ln cap="flat" cmpd="sng" w="15875">
              <a:solidFill>
                <a:srgbClr val="EBEBEB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1770707" y="2311097"/>
              <a:ext cx="393104" cy="523359"/>
            </a:xfrm>
            <a:custGeom>
              <a:rect b="b" l="l" r="r" t="t"/>
              <a:pathLst>
                <a:path extrusionOk="0" h="1799" w="1353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5" name="Google Shape;165;p17"/>
            <p:cNvSpPr txBox="1"/>
            <p:nvPr/>
          </p:nvSpPr>
          <p:spPr>
            <a:xfrm>
              <a:off x="1349324" y="2901269"/>
              <a:ext cx="1235868" cy="329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wentieth Century"/>
                <a:buNone/>
              </a:pPr>
              <a:r>
                <a:rPr b="1" lang="tr-TR"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01</a:t>
              </a:r>
              <a:endParaRPr b="1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1288576" y="2107372"/>
              <a:ext cx="1357364" cy="1357364"/>
            </a:xfrm>
            <a:prstGeom prst="ellipse">
              <a:avLst/>
            </a:prstGeom>
            <a:noFill/>
            <a:ln cap="flat" cmpd="sng" w="127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7" name="Google Shape;167;p17"/>
          <p:cNvGrpSpPr/>
          <p:nvPr/>
        </p:nvGrpSpPr>
        <p:grpSpPr>
          <a:xfrm>
            <a:off x="9584150" y="2214428"/>
            <a:ext cx="1595649" cy="1595649"/>
            <a:chOff x="9455155" y="2018371"/>
            <a:chExt cx="1535366" cy="1535366"/>
          </a:xfrm>
        </p:grpSpPr>
        <p:sp>
          <p:nvSpPr>
            <p:cNvPr id="168" name="Google Shape;168;p17"/>
            <p:cNvSpPr/>
            <p:nvPr/>
          </p:nvSpPr>
          <p:spPr>
            <a:xfrm>
              <a:off x="9455155" y="2018371"/>
              <a:ext cx="1535366" cy="1535366"/>
            </a:xfrm>
            <a:prstGeom prst="ellipse">
              <a:avLst/>
            </a:prstGeom>
            <a:solidFill>
              <a:srgbClr val="7E7E7E"/>
            </a:solidFill>
            <a:ln cap="flat" cmpd="sng" w="15875">
              <a:solidFill>
                <a:srgbClr val="EBEBEB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9961013" y="2290132"/>
              <a:ext cx="563409" cy="565291"/>
            </a:xfrm>
            <a:custGeom>
              <a:rect b="b" l="l" r="r" t="t"/>
              <a:pathLst>
                <a:path extrusionOk="0" h="1799" w="1794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0" name="Google Shape;170;p17"/>
            <p:cNvSpPr txBox="1"/>
            <p:nvPr/>
          </p:nvSpPr>
          <p:spPr>
            <a:xfrm>
              <a:off x="9604904" y="2901269"/>
              <a:ext cx="1235868" cy="329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wentieth Century"/>
                <a:buNone/>
              </a:pPr>
              <a:r>
                <a:rPr b="1" lang="tr-TR"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05</a:t>
              </a:r>
              <a:endParaRPr b="1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9546060" y="2107372"/>
              <a:ext cx="1357364" cy="1357364"/>
            </a:xfrm>
            <a:prstGeom prst="ellipse">
              <a:avLst/>
            </a:prstGeom>
            <a:noFill/>
            <a:ln cap="flat" cmpd="sng" w="127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72" name="Google Shape;172;p17"/>
          <p:cNvGrpSpPr/>
          <p:nvPr/>
        </p:nvGrpSpPr>
        <p:grpSpPr>
          <a:xfrm>
            <a:off x="1004430" y="4024513"/>
            <a:ext cx="1656447" cy="1600485"/>
            <a:chOff x="1199575" y="3760071"/>
            <a:chExt cx="1593867" cy="1540019"/>
          </a:xfrm>
        </p:grpSpPr>
        <p:sp>
          <p:nvSpPr>
            <p:cNvPr id="173" name="Google Shape;173;p17"/>
            <p:cNvSpPr txBox="1"/>
            <p:nvPr/>
          </p:nvSpPr>
          <p:spPr>
            <a:xfrm>
              <a:off x="1199575" y="4231855"/>
              <a:ext cx="1593867" cy="1068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100"/>
                <a:buFont typeface="Twentieth Century"/>
                <a:buNone/>
              </a:pPr>
              <a:r>
                <a:rPr b="0" lang="tr-TR" sz="11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174" name="Google Shape;174;p17"/>
            <p:cNvSpPr txBox="1"/>
            <p:nvPr/>
          </p:nvSpPr>
          <p:spPr>
            <a:xfrm>
              <a:off x="1199575" y="3760071"/>
              <a:ext cx="1593867" cy="3041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600"/>
                <a:buFont typeface="Twentieth Century"/>
                <a:buNone/>
              </a:pPr>
              <a:r>
                <a:rPr b="1" lang="tr-TR" sz="1600">
                  <a:solidFill>
                    <a:schemeClr val="accent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01</a:t>
              </a:r>
              <a:endParaRPr b="1" sz="16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75" name="Google Shape;175;p17"/>
          <p:cNvGrpSpPr/>
          <p:nvPr/>
        </p:nvGrpSpPr>
        <p:grpSpPr>
          <a:xfrm>
            <a:off x="9678625" y="4024513"/>
            <a:ext cx="1656447" cy="1600485"/>
            <a:chOff x="1199575" y="3760071"/>
            <a:chExt cx="1593867" cy="1540019"/>
          </a:xfrm>
        </p:grpSpPr>
        <p:sp>
          <p:nvSpPr>
            <p:cNvPr id="176" name="Google Shape;176;p17"/>
            <p:cNvSpPr txBox="1"/>
            <p:nvPr/>
          </p:nvSpPr>
          <p:spPr>
            <a:xfrm>
              <a:off x="1199575" y="4231855"/>
              <a:ext cx="1593867" cy="1068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100"/>
                <a:buFont typeface="Twentieth Century"/>
                <a:buNone/>
              </a:pPr>
              <a:r>
                <a:rPr b="0" lang="tr-TR" sz="11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1199575" y="3760071"/>
              <a:ext cx="1593867" cy="3041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600"/>
                <a:buFont typeface="Twentieth Century"/>
                <a:buNone/>
              </a:pPr>
              <a:r>
                <a:rPr b="1" lang="tr-TR" sz="1600">
                  <a:solidFill>
                    <a:schemeClr val="accent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02</a:t>
              </a:r>
              <a:endParaRPr b="1" sz="16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78" name="Google Shape;178;p17"/>
          <p:cNvGrpSpPr/>
          <p:nvPr/>
        </p:nvGrpSpPr>
        <p:grpSpPr>
          <a:xfrm>
            <a:off x="3249351" y="2214428"/>
            <a:ext cx="1595649" cy="1595649"/>
            <a:chOff x="3364307" y="2018371"/>
            <a:chExt cx="1535366" cy="1535366"/>
          </a:xfrm>
        </p:grpSpPr>
        <p:sp>
          <p:nvSpPr>
            <p:cNvPr id="179" name="Google Shape;179;p17"/>
            <p:cNvSpPr/>
            <p:nvPr/>
          </p:nvSpPr>
          <p:spPr>
            <a:xfrm>
              <a:off x="3364307" y="2018371"/>
              <a:ext cx="1535366" cy="1535366"/>
            </a:xfrm>
            <a:prstGeom prst="ellipse">
              <a:avLst/>
            </a:prstGeom>
            <a:solidFill>
              <a:srgbClr val="7E7E7E"/>
            </a:solidFill>
            <a:ln cap="flat" cmpd="sng" w="15875">
              <a:solidFill>
                <a:srgbClr val="EBEBEB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3923560" y="2290261"/>
              <a:ext cx="416861" cy="565031"/>
            </a:xfrm>
            <a:custGeom>
              <a:rect b="b" l="l" r="r" t="t"/>
              <a:pathLst>
                <a:path extrusionOk="0" h="1714" w="126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1" name="Google Shape;181;p17"/>
            <p:cNvSpPr txBox="1"/>
            <p:nvPr/>
          </p:nvSpPr>
          <p:spPr>
            <a:xfrm>
              <a:off x="3514056" y="2901269"/>
              <a:ext cx="1235868" cy="329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wentieth Century"/>
                <a:buNone/>
              </a:pPr>
              <a:r>
                <a:rPr b="1" lang="tr-TR"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02</a:t>
              </a:r>
              <a:endParaRPr b="1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3453308" y="2107372"/>
              <a:ext cx="1357364" cy="1357364"/>
            </a:xfrm>
            <a:prstGeom prst="ellipse">
              <a:avLst/>
            </a:prstGeom>
            <a:noFill/>
            <a:ln cap="flat" cmpd="sng" w="127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83" name="Google Shape;183;p17"/>
          <p:cNvGrpSpPr/>
          <p:nvPr/>
        </p:nvGrpSpPr>
        <p:grpSpPr>
          <a:xfrm>
            <a:off x="5295280" y="2214428"/>
            <a:ext cx="1595649" cy="1595649"/>
            <a:chOff x="5326414" y="2018371"/>
            <a:chExt cx="1535366" cy="1535366"/>
          </a:xfrm>
        </p:grpSpPr>
        <p:sp>
          <p:nvSpPr>
            <p:cNvPr id="184" name="Google Shape;184;p17"/>
            <p:cNvSpPr/>
            <p:nvPr/>
          </p:nvSpPr>
          <p:spPr>
            <a:xfrm>
              <a:off x="5326414" y="2018371"/>
              <a:ext cx="1535366" cy="1535366"/>
            </a:xfrm>
            <a:prstGeom prst="ellipse">
              <a:avLst/>
            </a:prstGeom>
            <a:solidFill>
              <a:schemeClr val="accent6"/>
            </a:solidFill>
            <a:ln cap="flat" cmpd="sng" w="15875">
              <a:solidFill>
                <a:srgbClr val="EBEBEB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5827467" y="2351370"/>
              <a:ext cx="533261" cy="442814"/>
            </a:xfrm>
            <a:custGeom>
              <a:rect b="b" l="l" r="r" t="t"/>
              <a:pathLst>
                <a:path extrusionOk="0" h="1410" w="1697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" name="Google Shape;186;p17"/>
            <p:cNvSpPr txBox="1"/>
            <p:nvPr/>
          </p:nvSpPr>
          <p:spPr>
            <a:xfrm>
              <a:off x="5476163" y="2901269"/>
              <a:ext cx="1235868" cy="329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wentieth Century"/>
                <a:buNone/>
              </a:pPr>
              <a:r>
                <a:rPr b="1" lang="tr-TR"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03</a:t>
              </a:r>
              <a:endParaRPr b="1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5417318" y="2107372"/>
              <a:ext cx="1357364" cy="1357364"/>
            </a:xfrm>
            <a:prstGeom prst="ellipse">
              <a:avLst/>
            </a:prstGeom>
            <a:noFill/>
            <a:ln cap="flat" cmpd="sng" w="127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88" name="Google Shape;188;p17"/>
          <p:cNvGrpSpPr/>
          <p:nvPr/>
        </p:nvGrpSpPr>
        <p:grpSpPr>
          <a:xfrm>
            <a:off x="7341208" y="2214428"/>
            <a:ext cx="1595649" cy="1595649"/>
            <a:chOff x="7301575" y="2018371"/>
            <a:chExt cx="1535366" cy="1535366"/>
          </a:xfrm>
        </p:grpSpPr>
        <p:sp>
          <p:nvSpPr>
            <p:cNvPr id="189" name="Google Shape;189;p17"/>
            <p:cNvSpPr/>
            <p:nvPr/>
          </p:nvSpPr>
          <p:spPr>
            <a:xfrm>
              <a:off x="7301575" y="2018371"/>
              <a:ext cx="1535366" cy="1535366"/>
            </a:xfrm>
            <a:prstGeom prst="ellipse">
              <a:avLst/>
            </a:prstGeom>
            <a:solidFill>
              <a:srgbClr val="D6CF78"/>
            </a:solidFill>
            <a:ln cap="flat" cmpd="sng" w="15875">
              <a:solidFill>
                <a:srgbClr val="EBEBEB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7805060" y="2308580"/>
              <a:ext cx="528398" cy="528396"/>
            </a:xfrm>
            <a:custGeom>
              <a:rect b="b" l="l" r="r" t="t"/>
              <a:pathLst>
                <a:path extrusionOk="0" h="1799" w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1" name="Google Shape;191;p17"/>
            <p:cNvSpPr txBox="1"/>
            <p:nvPr/>
          </p:nvSpPr>
          <p:spPr>
            <a:xfrm>
              <a:off x="7451324" y="2901269"/>
              <a:ext cx="1235868" cy="329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wentieth Century"/>
                <a:buNone/>
              </a:pPr>
              <a:r>
                <a:rPr b="1" lang="tr-TR"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04</a:t>
              </a:r>
              <a:endParaRPr b="1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7392480" y="2107372"/>
              <a:ext cx="1357364" cy="1357364"/>
            </a:xfrm>
            <a:prstGeom prst="ellipse">
              <a:avLst/>
            </a:prstGeom>
            <a:noFill/>
            <a:ln cap="flat" cmpd="sng" w="127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93" name="Google Shape;193;p17"/>
          <p:cNvSpPr/>
          <p:nvPr/>
        </p:nvSpPr>
        <p:spPr>
          <a:xfrm>
            <a:off x="4913497" y="2855609"/>
            <a:ext cx="313286" cy="313286"/>
          </a:xfrm>
          <a:prstGeom prst="mathPlus">
            <a:avLst>
              <a:gd fmla="val 19234" name="adj1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94" name="Google Shape;194;p17"/>
          <p:cNvGrpSpPr/>
          <p:nvPr/>
        </p:nvGrpSpPr>
        <p:grpSpPr>
          <a:xfrm>
            <a:off x="3479500" y="4389428"/>
            <a:ext cx="1477861" cy="371876"/>
            <a:chOff x="2777198" y="2673311"/>
            <a:chExt cx="1151750" cy="347714"/>
          </a:xfrm>
        </p:grpSpPr>
        <p:sp>
          <p:nvSpPr>
            <p:cNvPr id="195" name="Google Shape;195;p17"/>
            <p:cNvSpPr/>
            <p:nvPr/>
          </p:nvSpPr>
          <p:spPr>
            <a:xfrm>
              <a:off x="2777198" y="2673311"/>
              <a:ext cx="1151750" cy="335286"/>
            </a:xfrm>
            <a:prstGeom prst="roundRect">
              <a:avLst>
                <a:gd fmla="val 50000" name="adj"/>
              </a:avLst>
            </a:prstGeom>
            <a:solidFill>
              <a:srgbClr val="D6CF78"/>
            </a:solidFill>
            <a:ln cap="flat" cmpd="sng" w="12700">
              <a:solidFill>
                <a:srgbClr val="EBEBEB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" name="Google Shape;196;p17"/>
            <p:cNvSpPr txBox="1"/>
            <p:nvPr/>
          </p:nvSpPr>
          <p:spPr>
            <a:xfrm>
              <a:off x="2876400" y="2673651"/>
              <a:ext cx="946951" cy="34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wentieth Century"/>
                <a:buNone/>
              </a:pPr>
              <a:r>
                <a:rPr b="1" lang="tr-TR"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01</a:t>
              </a:r>
              <a:endParaRPr b="1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97" name="Google Shape;197;p17"/>
          <p:cNvGrpSpPr/>
          <p:nvPr/>
        </p:nvGrpSpPr>
        <p:grpSpPr>
          <a:xfrm>
            <a:off x="3475398" y="4968239"/>
            <a:ext cx="1477861" cy="371513"/>
            <a:chOff x="2774001" y="2673652"/>
            <a:chExt cx="1151750" cy="347374"/>
          </a:xfrm>
        </p:grpSpPr>
        <p:sp>
          <p:nvSpPr>
            <p:cNvPr id="198" name="Google Shape;198;p17"/>
            <p:cNvSpPr/>
            <p:nvPr/>
          </p:nvSpPr>
          <p:spPr>
            <a:xfrm>
              <a:off x="2774001" y="2674177"/>
              <a:ext cx="1151750" cy="335286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 cap="flat" cmpd="sng" w="12700">
              <a:solidFill>
                <a:srgbClr val="EBEBEB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9" name="Google Shape;199;p17"/>
            <p:cNvSpPr txBox="1"/>
            <p:nvPr/>
          </p:nvSpPr>
          <p:spPr>
            <a:xfrm>
              <a:off x="2876400" y="2673652"/>
              <a:ext cx="946951" cy="34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wentieth Century"/>
                <a:buNone/>
              </a:pPr>
              <a:r>
                <a:rPr b="1" lang="tr-TR"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02</a:t>
              </a:r>
              <a:endParaRPr b="1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00" name="Google Shape;200;p17"/>
          <p:cNvSpPr txBox="1"/>
          <p:nvPr/>
        </p:nvSpPr>
        <p:spPr>
          <a:xfrm>
            <a:off x="5035704" y="4364840"/>
            <a:ext cx="3810636" cy="46384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wentieth Century"/>
              <a:buNone/>
            </a:pPr>
            <a:r>
              <a:rPr b="0"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201" name="Google Shape;201;p17"/>
          <p:cNvSpPr txBox="1"/>
          <p:nvPr/>
        </p:nvSpPr>
        <p:spPr>
          <a:xfrm>
            <a:off x="5035704" y="4943285"/>
            <a:ext cx="3810636" cy="46384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wentieth Century"/>
              <a:buNone/>
            </a:pPr>
            <a:r>
              <a:rPr b="0"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202" name="Google Shape;202;p17"/>
          <p:cNvSpPr/>
          <p:nvPr/>
        </p:nvSpPr>
        <p:spPr>
          <a:xfrm>
            <a:off x="6959426" y="2855609"/>
            <a:ext cx="313286" cy="313286"/>
          </a:xfrm>
          <a:prstGeom prst="mathPlus">
            <a:avLst>
              <a:gd fmla="val 19234" name="adj1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9025265" y="2825006"/>
            <a:ext cx="488928" cy="374492"/>
          </a:xfrm>
          <a:prstGeom prst="rightArrow">
            <a:avLst>
              <a:gd fmla="val 74250" name="adj1"/>
              <a:gd fmla="val 50000" name="adj2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18"/>
          <p:cNvCxnSpPr/>
          <p:nvPr/>
        </p:nvCxnSpPr>
        <p:spPr>
          <a:xfrm>
            <a:off x="2292950" y="3500967"/>
            <a:ext cx="0" cy="137795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9" name="Google Shape;209;p18"/>
          <p:cNvCxnSpPr/>
          <p:nvPr/>
        </p:nvCxnSpPr>
        <p:spPr>
          <a:xfrm>
            <a:off x="4223350" y="3500967"/>
            <a:ext cx="0" cy="137795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0" name="Google Shape;210;p18"/>
          <p:cNvSpPr txBox="1"/>
          <p:nvPr/>
        </p:nvSpPr>
        <p:spPr>
          <a:xfrm>
            <a:off x="2144784" y="5149851"/>
            <a:ext cx="8434916" cy="1062567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00" spcFirstLastPara="1" rIns="82800" wrap="square" tIns="414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65"/>
              <a:buFont typeface="Arial"/>
              <a:buNone/>
            </a:pPr>
            <a:r>
              <a:rPr b="1" lang="tr-TR" sz="186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tr-TR" sz="1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16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11" name="Google Shape;211;p18"/>
          <p:cNvCxnSpPr/>
          <p:nvPr/>
        </p:nvCxnSpPr>
        <p:spPr>
          <a:xfrm>
            <a:off x="6102950" y="3500967"/>
            <a:ext cx="0" cy="137795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2" name="Google Shape;212;p18"/>
          <p:cNvCxnSpPr/>
          <p:nvPr/>
        </p:nvCxnSpPr>
        <p:spPr>
          <a:xfrm>
            <a:off x="8156117" y="3500967"/>
            <a:ext cx="0" cy="137795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3" name="Google Shape;213;p18"/>
          <p:cNvCxnSpPr/>
          <p:nvPr/>
        </p:nvCxnSpPr>
        <p:spPr>
          <a:xfrm>
            <a:off x="9961634" y="3500967"/>
            <a:ext cx="0" cy="137795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4" name="Google Shape;214;p18"/>
          <p:cNvSpPr txBox="1"/>
          <p:nvPr/>
        </p:nvSpPr>
        <p:spPr>
          <a:xfrm>
            <a:off x="9186934" y="2751667"/>
            <a:ext cx="1981200" cy="706967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00" spcFirstLastPara="1" rIns="82800" wrap="square" tIns="4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Font typeface="Arial"/>
              <a:buNone/>
            </a:pPr>
            <a:r>
              <a:rPr lang="tr-TR" sz="1465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465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F:\Trabajos\Envato\Graphic River\Mica PPT\mountains.png" id="215" name="Google Shape;2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534" y="4220633"/>
            <a:ext cx="10513484" cy="65828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8"/>
          <p:cNvSpPr txBox="1"/>
          <p:nvPr/>
        </p:nvSpPr>
        <p:spPr>
          <a:xfrm>
            <a:off x="7199384" y="2751667"/>
            <a:ext cx="1900767" cy="706967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00" spcFirstLastPara="1" rIns="82800" wrap="square" tIns="4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Font typeface="Arial"/>
              <a:buNone/>
            </a:pPr>
            <a:r>
              <a:rPr lang="tr-TR" sz="1465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465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7" name="Google Shape;217;p18"/>
          <p:cNvSpPr txBox="1"/>
          <p:nvPr/>
        </p:nvSpPr>
        <p:spPr>
          <a:xfrm>
            <a:off x="5330367" y="2751667"/>
            <a:ext cx="1902884" cy="706967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00" spcFirstLastPara="1" rIns="82800" wrap="square" tIns="4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Font typeface="Arial"/>
              <a:buNone/>
            </a:pPr>
            <a:r>
              <a:rPr lang="tr-TR" sz="1465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465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8" name="Google Shape;218;p18"/>
          <p:cNvSpPr txBox="1"/>
          <p:nvPr/>
        </p:nvSpPr>
        <p:spPr>
          <a:xfrm>
            <a:off x="3275084" y="2751667"/>
            <a:ext cx="1989667" cy="706967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00" spcFirstLastPara="1" rIns="82800" wrap="square" tIns="4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Font typeface="Arial"/>
              <a:buNone/>
            </a:pPr>
            <a:r>
              <a:rPr lang="tr-TR" sz="1465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465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9" name="Google Shape;219;p18"/>
          <p:cNvSpPr txBox="1"/>
          <p:nvPr/>
        </p:nvSpPr>
        <p:spPr>
          <a:xfrm>
            <a:off x="1363734" y="2751667"/>
            <a:ext cx="1943100" cy="706967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00" spcFirstLastPara="1" rIns="82800" wrap="square" tIns="4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Font typeface="Arial"/>
              <a:buNone/>
            </a:pPr>
            <a:r>
              <a:rPr lang="tr-TR" sz="1465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465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20" name="Google Shape;220;p18"/>
          <p:cNvGrpSpPr/>
          <p:nvPr/>
        </p:nvGrpSpPr>
        <p:grpSpPr>
          <a:xfrm>
            <a:off x="1728316" y="1573111"/>
            <a:ext cx="1117671" cy="1118862"/>
            <a:chOff x="2584495" y="1344167"/>
            <a:chExt cx="1232818" cy="1232818"/>
          </a:xfrm>
        </p:grpSpPr>
        <p:sp>
          <p:nvSpPr>
            <p:cNvPr id="221" name="Google Shape;221;p18"/>
            <p:cNvSpPr/>
            <p:nvPr/>
          </p:nvSpPr>
          <p:spPr>
            <a:xfrm rot="8100000">
              <a:off x="2759470" y="1530277"/>
              <a:ext cx="882869" cy="860599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5" strike="noStrike">
                <a:solidFill>
                  <a:srgbClr val="C55A1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2" name="Google Shape;222;p18"/>
            <p:cNvSpPr txBox="1"/>
            <p:nvPr/>
          </p:nvSpPr>
          <p:spPr>
            <a:xfrm>
              <a:off x="2677316" y="1819793"/>
              <a:ext cx="1031953" cy="350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65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2014</a:t>
              </a:r>
              <a:endParaRPr sz="1465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23" name="Google Shape;223;p18"/>
          <p:cNvGrpSpPr/>
          <p:nvPr/>
        </p:nvGrpSpPr>
        <p:grpSpPr>
          <a:xfrm>
            <a:off x="3713406" y="1577345"/>
            <a:ext cx="1115141" cy="1118862"/>
            <a:chOff x="4431907" y="1348400"/>
            <a:chExt cx="1232818" cy="1232818"/>
          </a:xfrm>
        </p:grpSpPr>
        <p:sp>
          <p:nvSpPr>
            <p:cNvPr id="224" name="Google Shape;224;p18"/>
            <p:cNvSpPr/>
            <p:nvPr/>
          </p:nvSpPr>
          <p:spPr>
            <a:xfrm rot="8100000">
              <a:off x="4606882" y="1534510"/>
              <a:ext cx="882869" cy="860599"/>
            </a:xfrm>
            <a:prstGeom prst="teardrop">
              <a:avLst>
                <a:gd fmla="val 100000" name="adj"/>
              </a:avLst>
            </a:prstGeom>
            <a:solidFill>
              <a:srgbClr val="7E7E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5" strike="noStrike">
                <a:solidFill>
                  <a:srgbClr val="C55A1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5" name="Google Shape;225;p18"/>
            <p:cNvSpPr txBox="1"/>
            <p:nvPr/>
          </p:nvSpPr>
          <p:spPr>
            <a:xfrm>
              <a:off x="4532339" y="1823935"/>
              <a:ext cx="1031953" cy="350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65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2015</a:t>
              </a:r>
              <a:endParaRPr sz="1465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26" name="Google Shape;226;p18"/>
          <p:cNvGrpSpPr/>
          <p:nvPr/>
        </p:nvGrpSpPr>
        <p:grpSpPr>
          <a:xfrm>
            <a:off x="5592800" y="1577345"/>
            <a:ext cx="1117671" cy="1118862"/>
            <a:chOff x="6315987" y="1348400"/>
            <a:chExt cx="1232818" cy="1232818"/>
          </a:xfrm>
        </p:grpSpPr>
        <p:sp>
          <p:nvSpPr>
            <p:cNvPr id="227" name="Google Shape;227;p18"/>
            <p:cNvSpPr/>
            <p:nvPr/>
          </p:nvSpPr>
          <p:spPr>
            <a:xfrm rot="8100000">
              <a:off x="6490962" y="1534510"/>
              <a:ext cx="882869" cy="860599"/>
            </a:xfrm>
            <a:prstGeom prst="teardrop">
              <a:avLst>
                <a:gd fmla="val 100000" name="adj"/>
              </a:avLst>
            </a:prstGeom>
            <a:solidFill>
              <a:srgbClr val="D6CF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5" strike="noStrike">
                <a:solidFill>
                  <a:srgbClr val="C55A1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8" name="Google Shape;228;p18"/>
            <p:cNvSpPr txBox="1"/>
            <p:nvPr/>
          </p:nvSpPr>
          <p:spPr>
            <a:xfrm>
              <a:off x="6416419" y="1816551"/>
              <a:ext cx="1031953" cy="350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65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2016</a:t>
              </a:r>
              <a:endParaRPr sz="1465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29" name="Google Shape;229;p18"/>
          <p:cNvGrpSpPr/>
          <p:nvPr/>
        </p:nvGrpSpPr>
        <p:grpSpPr>
          <a:xfrm>
            <a:off x="7597494" y="1577345"/>
            <a:ext cx="1117671" cy="1118862"/>
            <a:chOff x="8170607" y="1348400"/>
            <a:chExt cx="1232818" cy="1232818"/>
          </a:xfrm>
        </p:grpSpPr>
        <p:sp>
          <p:nvSpPr>
            <p:cNvPr id="230" name="Google Shape;230;p18"/>
            <p:cNvSpPr/>
            <p:nvPr/>
          </p:nvSpPr>
          <p:spPr>
            <a:xfrm rot="8100000">
              <a:off x="8345582" y="1534510"/>
              <a:ext cx="882869" cy="860599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5" strike="noStrike">
                <a:solidFill>
                  <a:srgbClr val="C55A1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" name="Google Shape;231;p18"/>
            <p:cNvSpPr txBox="1"/>
            <p:nvPr/>
          </p:nvSpPr>
          <p:spPr>
            <a:xfrm>
              <a:off x="8271039" y="1823410"/>
              <a:ext cx="1031953" cy="350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65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2019</a:t>
              </a:r>
              <a:endParaRPr sz="1465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32" name="Google Shape;232;p18"/>
          <p:cNvGrpSpPr/>
          <p:nvPr/>
        </p:nvGrpSpPr>
        <p:grpSpPr>
          <a:xfrm>
            <a:off x="9451689" y="1577345"/>
            <a:ext cx="1115143" cy="1118862"/>
            <a:chOff x="9999039" y="1348400"/>
            <a:chExt cx="1232818" cy="1232818"/>
          </a:xfrm>
        </p:grpSpPr>
        <p:sp>
          <p:nvSpPr>
            <p:cNvPr id="233" name="Google Shape;233;p18"/>
            <p:cNvSpPr/>
            <p:nvPr/>
          </p:nvSpPr>
          <p:spPr>
            <a:xfrm rot="8100000">
              <a:off x="10174014" y="1534510"/>
              <a:ext cx="882869" cy="860599"/>
            </a:xfrm>
            <a:prstGeom prst="teardrop">
              <a:avLst>
                <a:gd fmla="val 100000" name="adj"/>
              </a:avLst>
            </a:prstGeom>
            <a:solidFill>
              <a:srgbClr val="7E7E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5" strike="noStrike">
                <a:solidFill>
                  <a:srgbClr val="C55A1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4" name="Google Shape;234;p18"/>
            <p:cNvSpPr txBox="1"/>
            <p:nvPr/>
          </p:nvSpPr>
          <p:spPr>
            <a:xfrm>
              <a:off x="10099471" y="1812319"/>
              <a:ext cx="1031953" cy="350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65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20XX</a:t>
              </a:r>
              <a:endParaRPr sz="1465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descr="F:\Trabajos\Envato\Graphic River\Mica PPT\mountains.png" id="235" name="Google Shape;23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19200" y="4070351"/>
            <a:ext cx="3077633" cy="81491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8"/>
          <p:cNvSpPr txBox="1"/>
          <p:nvPr/>
        </p:nvSpPr>
        <p:spPr>
          <a:xfrm>
            <a:off x="382024" y="246592"/>
            <a:ext cx="1742785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665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5167087" y="2367212"/>
            <a:ext cx="1785257" cy="2583544"/>
          </a:xfrm>
          <a:custGeom>
            <a:rect b="b" l="l" r="r" t="t"/>
            <a:pathLst>
              <a:path extrusionOk="0" h="2583544" w="1785257">
                <a:moveTo>
                  <a:pt x="0" y="870858"/>
                </a:moveTo>
                <a:cubicBezTo>
                  <a:pt x="43543" y="522515"/>
                  <a:pt x="261522" y="15"/>
                  <a:pt x="914400" y="1"/>
                </a:cubicBezTo>
                <a:cubicBezTo>
                  <a:pt x="1509761" y="-12"/>
                  <a:pt x="1785257" y="524934"/>
                  <a:pt x="1785257" y="870858"/>
                </a:cubicBezTo>
                <a:cubicBezTo>
                  <a:pt x="1785257" y="1376439"/>
                  <a:pt x="1059543" y="1630440"/>
                  <a:pt x="914400" y="2075544"/>
                </a:cubicBezTo>
                <a:lnTo>
                  <a:pt x="914400" y="2583544"/>
                </a:lnTo>
              </a:path>
            </a:pathLst>
          </a:custGeom>
          <a:noFill/>
          <a:ln cap="rnd" cmpd="sng" w="6350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2" name="Google Shape;242;p19"/>
          <p:cNvSpPr/>
          <p:nvPr/>
        </p:nvSpPr>
        <p:spPr>
          <a:xfrm>
            <a:off x="5742936" y="536470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3" name="Google Shape;243;p19"/>
          <p:cNvSpPr/>
          <p:nvPr/>
        </p:nvSpPr>
        <p:spPr>
          <a:xfrm>
            <a:off x="4915058" y="2965245"/>
            <a:ext cx="504056" cy="504056"/>
          </a:xfrm>
          <a:prstGeom prst="ellipse">
            <a:avLst/>
          </a:prstGeom>
          <a:gradFill>
            <a:gsLst>
              <a:gs pos="0">
                <a:srgbClr val="CCCCCC"/>
              </a:gs>
              <a:gs pos="100000">
                <a:srgbClr val="FCFCFC"/>
              </a:gs>
            </a:gsLst>
            <a:lin ang="7200000" scaled="0"/>
          </a:gradFill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60000" dist="635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5519936" y="2164959"/>
            <a:ext cx="504056" cy="504056"/>
          </a:xfrm>
          <a:prstGeom prst="ellipse">
            <a:avLst/>
          </a:prstGeom>
          <a:gradFill>
            <a:gsLst>
              <a:gs pos="0">
                <a:srgbClr val="CCCCCC"/>
              </a:gs>
              <a:gs pos="100000">
                <a:srgbClr val="FCFCFC"/>
              </a:gs>
            </a:gsLst>
            <a:lin ang="7200000" scaled="0"/>
          </a:gradFill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60000" dist="635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6542906" y="2499686"/>
            <a:ext cx="504056" cy="504056"/>
          </a:xfrm>
          <a:prstGeom prst="ellipse">
            <a:avLst/>
          </a:prstGeom>
          <a:gradFill>
            <a:gsLst>
              <a:gs pos="0">
                <a:srgbClr val="CCCCCC"/>
              </a:gs>
              <a:gs pos="100000">
                <a:srgbClr val="FCFCFC"/>
              </a:gs>
            </a:gsLst>
            <a:lin ang="7200000" scaled="0"/>
          </a:gradFill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60000" dist="635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6283449" y="3630409"/>
            <a:ext cx="504056" cy="504056"/>
          </a:xfrm>
          <a:prstGeom prst="ellipse">
            <a:avLst/>
          </a:prstGeom>
          <a:gradFill>
            <a:gsLst>
              <a:gs pos="0">
                <a:srgbClr val="CCCCCC"/>
              </a:gs>
              <a:gs pos="100000">
                <a:srgbClr val="FCFCFC"/>
              </a:gs>
            </a:gsLst>
            <a:lin ang="7200000" scaled="0"/>
          </a:gradFill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60000" dist="635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7" name="Google Shape;247;p19"/>
          <p:cNvSpPr/>
          <p:nvPr/>
        </p:nvSpPr>
        <p:spPr>
          <a:xfrm>
            <a:off x="5829802" y="4698728"/>
            <a:ext cx="504056" cy="504056"/>
          </a:xfrm>
          <a:prstGeom prst="ellipse">
            <a:avLst/>
          </a:prstGeom>
          <a:gradFill>
            <a:gsLst>
              <a:gs pos="0">
                <a:srgbClr val="CCCCCC"/>
              </a:gs>
              <a:gs pos="100000">
                <a:srgbClr val="FCFCFC"/>
              </a:gs>
            </a:gsLst>
            <a:lin ang="7200000" scaled="0"/>
          </a:gradFill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60000" dist="635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8" name="Google Shape;248;p19"/>
          <p:cNvSpPr/>
          <p:nvPr/>
        </p:nvSpPr>
        <p:spPr>
          <a:xfrm>
            <a:off x="5807968" y="5436716"/>
            <a:ext cx="504056" cy="504056"/>
          </a:xfrm>
          <a:prstGeom prst="ellipse">
            <a:avLst/>
          </a:prstGeom>
          <a:gradFill>
            <a:gsLst>
              <a:gs pos="0">
                <a:srgbClr val="CCCCCC"/>
              </a:gs>
              <a:gs pos="100000">
                <a:srgbClr val="FCFCFC"/>
              </a:gs>
            </a:gsLst>
            <a:lin ang="7200000" scaled="0"/>
          </a:gradFill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60000" dist="635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9" name="Google Shape;249;p19"/>
          <p:cNvSpPr/>
          <p:nvPr/>
        </p:nvSpPr>
        <p:spPr>
          <a:xfrm>
            <a:off x="6699399" y="2653289"/>
            <a:ext cx="176213" cy="196850"/>
          </a:xfrm>
          <a:custGeom>
            <a:rect b="b" l="l" r="r" t="t"/>
            <a:pathLst>
              <a:path extrusionOk="0" h="248" w="222">
                <a:moveTo>
                  <a:pt x="180" y="0"/>
                </a:moveTo>
                <a:lnTo>
                  <a:pt x="196" y="2"/>
                </a:lnTo>
                <a:lnTo>
                  <a:pt x="209" y="11"/>
                </a:lnTo>
                <a:lnTo>
                  <a:pt x="218" y="24"/>
                </a:lnTo>
                <a:lnTo>
                  <a:pt x="222" y="41"/>
                </a:lnTo>
                <a:lnTo>
                  <a:pt x="218" y="57"/>
                </a:lnTo>
                <a:lnTo>
                  <a:pt x="209" y="70"/>
                </a:lnTo>
                <a:lnTo>
                  <a:pt x="196" y="79"/>
                </a:lnTo>
                <a:lnTo>
                  <a:pt x="180" y="83"/>
                </a:lnTo>
                <a:lnTo>
                  <a:pt x="167" y="80"/>
                </a:lnTo>
                <a:lnTo>
                  <a:pt x="155" y="74"/>
                </a:lnTo>
                <a:lnTo>
                  <a:pt x="82" y="117"/>
                </a:lnTo>
                <a:lnTo>
                  <a:pt x="84" y="124"/>
                </a:lnTo>
                <a:lnTo>
                  <a:pt x="82" y="130"/>
                </a:lnTo>
                <a:lnTo>
                  <a:pt x="155" y="174"/>
                </a:lnTo>
                <a:lnTo>
                  <a:pt x="167" y="167"/>
                </a:lnTo>
                <a:lnTo>
                  <a:pt x="180" y="165"/>
                </a:lnTo>
                <a:lnTo>
                  <a:pt x="196" y="169"/>
                </a:lnTo>
                <a:lnTo>
                  <a:pt x="209" y="178"/>
                </a:lnTo>
                <a:lnTo>
                  <a:pt x="218" y="190"/>
                </a:lnTo>
                <a:lnTo>
                  <a:pt x="222" y="207"/>
                </a:lnTo>
                <a:lnTo>
                  <a:pt x="218" y="224"/>
                </a:lnTo>
                <a:lnTo>
                  <a:pt x="209" y="237"/>
                </a:lnTo>
                <a:lnTo>
                  <a:pt x="196" y="246"/>
                </a:lnTo>
                <a:lnTo>
                  <a:pt x="180" y="248"/>
                </a:lnTo>
                <a:lnTo>
                  <a:pt x="164" y="246"/>
                </a:lnTo>
                <a:lnTo>
                  <a:pt x="152" y="237"/>
                </a:lnTo>
                <a:lnTo>
                  <a:pt x="143" y="224"/>
                </a:lnTo>
                <a:lnTo>
                  <a:pt x="139" y="207"/>
                </a:lnTo>
                <a:lnTo>
                  <a:pt x="140" y="201"/>
                </a:lnTo>
                <a:lnTo>
                  <a:pt x="67" y="157"/>
                </a:lnTo>
                <a:lnTo>
                  <a:pt x="55" y="164"/>
                </a:lnTo>
                <a:lnTo>
                  <a:pt x="41" y="165"/>
                </a:lnTo>
                <a:lnTo>
                  <a:pt x="26" y="162"/>
                </a:lnTo>
                <a:lnTo>
                  <a:pt x="12" y="153"/>
                </a:lnTo>
                <a:lnTo>
                  <a:pt x="3" y="140"/>
                </a:lnTo>
                <a:lnTo>
                  <a:pt x="0" y="124"/>
                </a:lnTo>
                <a:lnTo>
                  <a:pt x="3" y="107"/>
                </a:lnTo>
                <a:lnTo>
                  <a:pt x="12" y="94"/>
                </a:lnTo>
                <a:lnTo>
                  <a:pt x="26" y="85"/>
                </a:lnTo>
                <a:lnTo>
                  <a:pt x="41" y="83"/>
                </a:lnTo>
                <a:lnTo>
                  <a:pt x="55" y="84"/>
                </a:lnTo>
                <a:lnTo>
                  <a:pt x="67" y="91"/>
                </a:lnTo>
                <a:lnTo>
                  <a:pt x="140" y="47"/>
                </a:lnTo>
                <a:lnTo>
                  <a:pt x="139" y="41"/>
                </a:lnTo>
                <a:lnTo>
                  <a:pt x="143" y="24"/>
                </a:lnTo>
                <a:lnTo>
                  <a:pt x="152" y="11"/>
                </a:lnTo>
                <a:lnTo>
                  <a:pt x="164" y="2"/>
                </a:lnTo>
                <a:lnTo>
                  <a:pt x="18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0" name="Google Shape;250;p19"/>
          <p:cNvSpPr/>
          <p:nvPr/>
        </p:nvSpPr>
        <p:spPr>
          <a:xfrm>
            <a:off x="5059136" y="3123611"/>
            <a:ext cx="215900" cy="187325"/>
          </a:xfrm>
          <a:custGeom>
            <a:rect b="b" l="l" r="r" t="t"/>
            <a:pathLst>
              <a:path extrusionOk="0" h="236" w="272">
                <a:moveTo>
                  <a:pt x="78" y="118"/>
                </a:moveTo>
                <a:lnTo>
                  <a:pt x="58" y="209"/>
                </a:lnTo>
                <a:lnTo>
                  <a:pt x="214" y="209"/>
                </a:lnTo>
                <a:lnTo>
                  <a:pt x="194" y="118"/>
                </a:lnTo>
                <a:lnTo>
                  <a:pt x="78" y="118"/>
                </a:lnTo>
                <a:close/>
                <a:moveTo>
                  <a:pt x="15" y="85"/>
                </a:moveTo>
                <a:lnTo>
                  <a:pt x="256" y="85"/>
                </a:lnTo>
                <a:lnTo>
                  <a:pt x="262" y="86"/>
                </a:lnTo>
                <a:lnTo>
                  <a:pt x="265" y="88"/>
                </a:lnTo>
                <a:lnTo>
                  <a:pt x="269" y="92"/>
                </a:lnTo>
                <a:lnTo>
                  <a:pt x="271" y="97"/>
                </a:lnTo>
                <a:lnTo>
                  <a:pt x="272" y="101"/>
                </a:lnTo>
                <a:lnTo>
                  <a:pt x="272" y="150"/>
                </a:lnTo>
                <a:lnTo>
                  <a:pt x="271" y="155"/>
                </a:lnTo>
                <a:lnTo>
                  <a:pt x="269" y="159"/>
                </a:lnTo>
                <a:lnTo>
                  <a:pt x="265" y="163"/>
                </a:lnTo>
                <a:lnTo>
                  <a:pt x="262" y="165"/>
                </a:lnTo>
                <a:lnTo>
                  <a:pt x="256" y="167"/>
                </a:lnTo>
                <a:lnTo>
                  <a:pt x="229" y="167"/>
                </a:lnTo>
                <a:lnTo>
                  <a:pt x="241" y="236"/>
                </a:lnTo>
                <a:lnTo>
                  <a:pt x="31" y="236"/>
                </a:lnTo>
                <a:lnTo>
                  <a:pt x="42" y="167"/>
                </a:lnTo>
                <a:lnTo>
                  <a:pt x="15" y="167"/>
                </a:lnTo>
                <a:lnTo>
                  <a:pt x="10" y="165"/>
                </a:lnTo>
                <a:lnTo>
                  <a:pt x="6" y="163"/>
                </a:lnTo>
                <a:lnTo>
                  <a:pt x="3" y="159"/>
                </a:lnTo>
                <a:lnTo>
                  <a:pt x="1" y="155"/>
                </a:lnTo>
                <a:lnTo>
                  <a:pt x="0" y="150"/>
                </a:lnTo>
                <a:lnTo>
                  <a:pt x="0" y="101"/>
                </a:lnTo>
                <a:lnTo>
                  <a:pt x="1" y="97"/>
                </a:lnTo>
                <a:lnTo>
                  <a:pt x="3" y="92"/>
                </a:lnTo>
                <a:lnTo>
                  <a:pt x="6" y="88"/>
                </a:lnTo>
                <a:lnTo>
                  <a:pt x="10" y="86"/>
                </a:lnTo>
                <a:lnTo>
                  <a:pt x="15" y="85"/>
                </a:lnTo>
                <a:close/>
                <a:moveTo>
                  <a:pt x="83" y="0"/>
                </a:moveTo>
                <a:lnTo>
                  <a:pt x="188" y="0"/>
                </a:lnTo>
                <a:lnTo>
                  <a:pt x="188" y="42"/>
                </a:lnTo>
                <a:lnTo>
                  <a:pt x="201" y="42"/>
                </a:lnTo>
                <a:lnTo>
                  <a:pt x="208" y="44"/>
                </a:lnTo>
                <a:lnTo>
                  <a:pt x="218" y="46"/>
                </a:lnTo>
                <a:lnTo>
                  <a:pt x="231" y="50"/>
                </a:lnTo>
                <a:lnTo>
                  <a:pt x="242" y="55"/>
                </a:lnTo>
                <a:lnTo>
                  <a:pt x="251" y="58"/>
                </a:lnTo>
                <a:lnTo>
                  <a:pt x="256" y="60"/>
                </a:lnTo>
                <a:lnTo>
                  <a:pt x="258" y="60"/>
                </a:lnTo>
                <a:lnTo>
                  <a:pt x="259" y="63"/>
                </a:lnTo>
                <a:lnTo>
                  <a:pt x="259" y="64"/>
                </a:lnTo>
                <a:lnTo>
                  <a:pt x="259" y="67"/>
                </a:lnTo>
                <a:lnTo>
                  <a:pt x="259" y="68"/>
                </a:lnTo>
                <a:lnTo>
                  <a:pt x="256" y="69"/>
                </a:lnTo>
                <a:lnTo>
                  <a:pt x="254" y="69"/>
                </a:lnTo>
                <a:lnTo>
                  <a:pt x="18" y="69"/>
                </a:lnTo>
                <a:lnTo>
                  <a:pt x="15" y="69"/>
                </a:lnTo>
                <a:lnTo>
                  <a:pt x="13" y="68"/>
                </a:lnTo>
                <a:lnTo>
                  <a:pt x="13" y="67"/>
                </a:lnTo>
                <a:lnTo>
                  <a:pt x="13" y="64"/>
                </a:lnTo>
                <a:lnTo>
                  <a:pt x="13" y="63"/>
                </a:lnTo>
                <a:lnTo>
                  <a:pt x="14" y="60"/>
                </a:lnTo>
                <a:lnTo>
                  <a:pt x="15" y="60"/>
                </a:lnTo>
                <a:lnTo>
                  <a:pt x="21" y="58"/>
                </a:lnTo>
                <a:lnTo>
                  <a:pt x="29" y="55"/>
                </a:lnTo>
                <a:lnTo>
                  <a:pt x="41" y="50"/>
                </a:lnTo>
                <a:lnTo>
                  <a:pt x="54" y="46"/>
                </a:lnTo>
                <a:lnTo>
                  <a:pt x="64" y="44"/>
                </a:lnTo>
                <a:lnTo>
                  <a:pt x="71" y="42"/>
                </a:lnTo>
                <a:lnTo>
                  <a:pt x="83" y="42"/>
                </a:lnTo>
                <a:lnTo>
                  <a:pt x="83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1" name="Google Shape;251;p19"/>
          <p:cNvSpPr/>
          <p:nvPr/>
        </p:nvSpPr>
        <p:spPr>
          <a:xfrm>
            <a:off x="5683858" y="2329278"/>
            <a:ext cx="176213" cy="175419"/>
          </a:xfrm>
          <a:custGeom>
            <a:rect b="b" l="l" r="r" t="t"/>
            <a:pathLst>
              <a:path extrusionOk="0" h="221" w="222">
                <a:moveTo>
                  <a:pt x="0" y="110"/>
                </a:moveTo>
                <a:lnTo>
                  <a:pt x="28" y="110"/>
                </a:lnTo>
                <a:lnTo>
                  <a:pt x="28" y="193"/>
                </a:lnTo>
                <a:lnTo>
                  <a:pt x="112" y="193"/>
                </a:lnTo>
                <a:lnTo>
                  <a:pt x="112" y="221"/>
                </a:lnTo>
                <a:lnTo>
                  <a:pt x="28" y="221"/>
                </a:lnTo>
                <a:lnTo>
                  <a:pt x="14" y="217"/>
                </a:lnTo>
                <a:lnTo>
                  <a:pt x="4" y="207"/>
                </a:lnTo>
                <a:lnTo>
                  <a:pt x="0" y="193"/>
                </a:lnTo>
                <a:lnTo>
                  <a:pt x="0" y="110"/>
                </a:lnTo>
                <a:close/>
                <a:moveTo>
                  <a:pt x="83" y="27"/>
                </a:moveTo>
                <a:lnTo>
                  <a:pt x="83" y="138"/>
                </a:lnTo>
                <a:lnTo>
                  <a:pt x="195" y="138"/>
                </a:lnTo>
                <a:lnTo>
                  <a:pt x="195" y="27"/>
                </a:lnTo>
                <a:lnTo>
                  <a:pt x="83" y="27"/>
                </a:lnTo>
                <a:close/>
                <a:moveTo>
                  <a:pt x="83" y="0"/>
                </a:moveTo>
                <a:lnTo>
                  <a:pt x="195" y="0"/>
                </a:lnTo>
                <a:lnTo>
                  <a:pt x="208" y="3"/>
                </a:lnTo>
                <a:lnTo>
                  <a:pt x="218" y="12"/>
                </a:lnTo>
                <a:lnTo>
                  <a:pt x="222" y="27"/>
                </a:lnTo>
                <a:lnTo>
                  <a:pt x="222" y="138"/>
                </a:lnTo>
                <a:lnTo>
                  <a:pt x="218" y="152"/>
                </a:lnTo>
                <a:lnTo>
                  <a:pt x="208" y="162"/>
                </a:lnTo>
                <a:lnTo>
                  <a:pt x="195" y="165"/>
                </a:lnTo>
                <a:lnTo>
                  <a:pt x="83" y="165"/>
                </a:lnTo>
                <a:lnTo>
                  <a:pt x="69" y="162"/>
                </a:lnTo>
                <a:lnTo>
                  <a:pt x="59" y="152"/>
                </a:lnTo>
                <a:lnTo>
                  <a:pt x="55" y="138"/>
                </a:lnTo>
                <a:lnTo>
                  <a:pt x="55" y="27"/>
                </a:lnTo>
                <a:lnTo>
                  <a:pt x="59" y="12"/>
                </a:lnTo>
                <a:lnTo>
                  <a:pt x="69" y="3"/>
                </a:lnTo>
                <a:lnTo>
                  <a:pt x="83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2" name="Google Shape;252;p19"/>
          <p:cNvSpPr/>
          <p:nvPr/>
        </p:nvSpPr>
        <p:spPr>
          <a:xfrm>
            <a:off x="5967753" y="5600241"/>
            <a:ext cx="198438" cy="177007"/>
          </a:xfrm>
          <a:custGeom>
            <a:rect b="b" l="l" r="r" t="t"/>
            <a:pathLst>
              <a:path extrusionOk="0" h="223" w="250">
                <a:moveTo>
                  <a:pt x="129" y="0"/>
                </a:moveTo>
                <a:lnTo>
                  <a:pt x="136" y="5"/>
                </a:lnTo>
                <a:lnTo>
                  <a:pt x="247" y="116"/>
                </a:lnTo>
                <a:lnTo>
                  <a:pt x="249" y="120"/>
                </a:lnTo>
                <a:lnTo>
                  <a:pt x="250" y="122"/>
                </a:lnTo>
                <a:lnTo>
                  <a:pt x="250" y="123"/>
                </a:lnTo>
                <a:lnTo>
                  <a:pt x="249" y="126"/>
                </a:lnTo>
                <a:lnTo>
                  <a:pt x="246" y="127"/>
                </a:lnTo>
                <a:lnTo>
                  <a:pt x="242" y="127"/>
                </a:lnTo>
                <a:lnTo>
                  <a:pt x="219" y="127"/>
                </a:lnTo>
                <a:lnTo>
                  <a:pt x="219" y="213"/>
                </a:lnTo>
                <a:lnTo>
                  <a:pt x="219" y="216"/>
                </a:lnTo>
                <a:lnTo>
                  <a:pt x="219" y="218"/>
                </a:lnTo>
                <a:lnTo>
                  <a:pt x="218" y="221"/>
                </a:lnTo>
                <a:lnTo>
                  <a:pt x="217" y="222"/>
                </a:lnTo>
                <a:lnTo>
                  <a:pt x="214" y="223"/>
                </a:lnTo>
                <a:lnTo>
                  <a:pt x="210" y="223"/>
                </a:lnTo>
                <a:lnTo>
                  <a:pt x="154" y="223"/>
                </a:lnTo>
                <a:lnTo>
                  <a:pt x="154" y="137"/>
                </a:lnTo>
                <a:lnTo>
                  <a:pt x="97" y="137"/>
                </a:lnTo>
                <a:lnTo>
                  <a:pt x="97" y="223"/>
                </a:lnTo>
                <a:lnTo>
                  <a:pt x="43" y="223"/>
                </a:lnTo>
                <a:lnTo>
                  <a:pt x="38" y="223"/>
                </a:lnTo>
                <a:lnTo>
                  <a:pt x="36" y="222"/>
                </a:lnTo>
                <a:lnTo>
                  <a:pt x="33" y="221"/>
                </a:lnTo>
                <a:lnTo>
                  <a:pt x="32" y="219"/>
                </a:lnTo>
                <a:lnTo>
                  <a:pt x="32" y="217"/>
                </a:lnTo>
                <a:lnTo>
                  <a:pt x="32" y="216"/>
                </a:lnTo>
                <a:lnTo>
                  <a:pt x="32" y="213"/>
                </a:lnTo>
                <a:lnTo>
                  <a:pt x="32" y="127"/>
                </a:lnTo>
                <a:lnTo>
                  <a:pt x="9" y="127"/>
                </a:lnTo>
                <a:lnTo>
                  <a:pt x="5" y="127"/>
                </a:lnTo>
                <a:lnTo>
                  <a:pt x="2" y="126"/>
                </a:lnTo>
                <a:lnTo>
                  <a:pt x="1" y="123"/>
                </a:lnTo>
                <a:lnTo>
                  <a:pt x="0" y="122"/>
                </a:lnTo>
                <a:lnTo>
                  <a:pt x="1" y="120"/>
                </a:lnTo>
                <a:lnTo>
                  <a:pt x="4" y="116"/>
                </a:lnTo>
                <a:lnTo>
                  <a:pt x="115" y="5"/>
                </a:lnTo>
                <a:lnTo>
                  <a:pt x="122" y="0"/>
                </a:lnTo>
                <a:lnTo>
                  <a:pt x="12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5992359" y="4863840"/>
            <a:ext cx="173832" cy="173832"/>
          </a:xfrm>
          <a:custGeom>
            <a:rect b="b" l="l" r="r" t="t"/>
            <a:pathLst>
              <a:path extrusionOk="0" h="219" w="219">
                <a:moveTo>
                  <a:pt x="86" y="26"/>
                </a:moveTo>
                <a:lnTo>
                  <a:pt x="66" y="29"/>
                </a:lnTo>
                <a:lnTo>
                  <a:pt x="50" y="37"/>
                </a:lnTo>
                <a:lnTo>
                  <a:pt x="37" y="50"/>
                </a:lnTo>
                <a:lnTo>
                  <a:pt x="29" y="67"/>
                </a:lnTo>
                <a:lnTo>
                  <a:pt x="27" y="86"/>
                </a:lnTo>
                <a:lnTo>
                  <a:pt x="29" y="105"/>
                </a:lnTo>
                <a:lnTo>
                  <a:pt x="38" y="122"/>
                </a:lnTo>
                <a:lnTo>
                  <a:pt x="52" y="134"/>
                </a:lnTo>
                <a:lnTo>
                  <a:pt x="69" y="143"/>
                </a:lnTo>
                <a:lnTo>
                  <a:pt x="88" y="147"/>
                </a:lnTo>
                <a:lnTo>
                  <a:pt x="107" y="145"/>
                </a:lnTo>
                <a:lnTo>
                  <a:pt x="123" y="136"/>
                </a:lnTo>
                <a:lnTo>
                  <a:pt x="136" y="123"/>
                </a:lnTo>
                <a:lnTo>
                  <a:pt x="144" y="106"/>
                </a:lnTo>
                <a:lnTo>
                  <a:pt x="147" y="88"/>
                </a:lnTo>
                <a:lnTo>
                  <a:pt x="144" y="69"/>
                </a:lnTo>
                <a:lnTo>
                  <a:pt x="136" y="52"/>
                </a:lnTo>
                <a:lnTo>
                  <a:pt x="121" y="38"/>
                </a:lnTo>
                <a:lnTo>
                  <a:pt x="105" y="29"/>
                </a:lnTo>
                <a:lnTo>
                  <a:pt x="86" y="26"/>
                </a:lnTo>
                <a:close/>
                <a:moveTo>
                  <a:pt x="86" y="0"/>
                </a:moveTo>
                <a:lnTo>
                  <a:pt x="109" y="2"/>
                </a:lnTo>
                <a:lnTo>
                  <a:pt x="129" y="11"/>
                </a:lnTo>
                <a:lnTo>
                  <a:pt x="147" y="26"/>
                </a:lnTo>
                <a:lnTo>
                  <a:pt x="161" y="43"/>
                </a:lnTo>
                <a:lnTo>
                  <a:pt x="170" y="65"/>
                </a:lnTo>
                <a:lnTo>
                  <a:pt x="174" y="88"/>
                </a:lnTo>
                <a:lnTo>
                  <a:pt x="170" y="111"/>
                </a:lnTo>
                <a:lnTo>
                  <a:pt x="161" y="132"/>
                </a:lnTo>
                <a:lnTo>
                  <a:pt x="214" y="184"/>
                </a:lnTo>
                <a:lnTo>
                  <a:pt x="216" y="188"/>
                </a:lnTo>
                <a:lnTo>
                  <a:pt x="218" y="192"/>
                </a:lnTo>
                <a:lnTo>
                  <a:pt x="219" y="195"/>
                </a:lnTo>
                <a:lnTo>
                  <a:pt x="218" y="199"/>
                </a:lnTo>
                <a:lnTo>
                  <a:pt x="215" y="201"/>
                </a:lnTo>
                <a:lnTo>
                  <a:pt x="202" y="215"/>
                </a:lnTo>
                <a:lnTo>
                  <a:pt x="200" y="218"/>
                </a:lnTo>
                <a:lnTo>
                  <a:pt x="196" y="219"/>
                </a:lnTo>
                <a:lnTo>
                  <a:pt x="191" y="219"/>
                </a:lnTo>
                <a:lnTo>
                  <a:pt x="187" y="218"/>
                </a:lnTo>
                <a:lnTo>
                  <a:pt x="184" y="215"/>
                </a:lnTo>
                <a:lnTo>
                  <a:pt x="132" y="163"/>
                </a:lnTo>
                <a:lnTo>
                  <a:pt x="111" y="170"/>
                </a:lnTo>
                <a:lnTo>
                  <a:pt x="88" y="174"/>
                </a:lnTo>
                <a:lnTo>
                  <a:pt x="65" y="170"/>
                </a:lnTo>
                <a:lnTo>
                  <a:pt x="44" y="161"/>
                </a:lnTo>
                <a:lnTo>
                  <a:pt x="27" y="147"/>
                </a:lnTo>
                <a:lnTo>
                  <a:pt x="12" y="129"/>
                </a:lnTo>
                <a:lnTo>
                  <a:pt x="2" y="109"/>
                </a:lnTo>
                <a:lnTo>
                  <a:pt x="0" y="86"/>
                </a:lnTo>
                <a:lnTo>
                  <a:pt x="2" y="63"/>
                </a:lnTo>
                <a:lnTo>
                  <a:pt x="11" y="42"/>
                </a:lnTo>
                <a:lnTo>
                  <a:pt x="25" y="24"/>
                </a:lnTo>
                <a:lnTo>
                  <a:pt x="42" y="11"/>
                </a:lnTo>
                <a:lnTo>
                  <a:pt x="62" y="2"/>
                </a:lnTo>
                <a:lnTo>
                  <a:pt x="86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6425542" y="3793934"/>
            <a:ext cx="219870" cy="177007"/>
          </a:xfrm>
          <a:custGeom>
            <a:rect b="b" l="l" r="r" t="t"/>
            <a:pathLst>
              <a:path extrusionOk="0" h="223" w="277">
                <a:moveTo>
                  <a:pt x="234" y="112"/>
                </a:moveTo>
                <a:lnTo>
                  <a:pt x="277" y="112"/>
                </a:lnTo>
                <a:lnTo>
                  <a:pt x="277" y="145"/>
                </a:lnTo>
                <a:lnTo>
                  <a:pt x="245" y="145"/>
                </a:lnTo>
                <a:lnTo>
                  <a:pt x="234" y="171"/>
                </a:lnTo>
                <a:lnTo>
                  <a:pt x="216" y="191"/>
                </a:lnTo>
                <a:lnTo>
                  <a:pt x="194" y="208"/>
                </a:lnTo>
                <a:lnTo>
                  <a:pt x="168" y="219"/>
                </a:lnTo>
                <a:lnTo>
                  <a:pt x="139" y="223"/>
                </a:lnTo>
                <a:lnTo>
                  <a:pt x="109" y="218"/>
                </a:lnTo>
                <a:lnTo>
                  <a:pt x="84" y="208"/>
                </a:lnTo>
                <a:lnTo>
                  <a:pt x="61" y="190"/>
                </a:lnTo>
                <a:lnTo>
                  <a:pt x="57" y="182"/>
                </a:lnTo>
                <a:lnTo>
                  <a:pt x="57" y="175"/>
                </a:lnTo>
                <a:lnTo>
                  <a:pt x="61" y="167"/>
                </a:lnTo>
                <a:lnTo>
                  <a:pt x="68" y="162"/>
                </a:lnTo>
                <a:lnTo>
                  <a:pt x="76" y="162"/>
                </a:lnTo>
                <a:lnTo>
                  <a:pt x="84" y="167"/>
                </a:lnTo>
                <a:lnTo>
                  <a:pt x="100" y="178"/>
                </a:lnTo>
                <a:lnTo>
                  <a:pt x="118" y="186"/>
                </a:lnTo>
                <a:lnTo>
                  <a:pt x="139" y="190"/>
                </a:lnTo>
                <a:lnTo>
                  <a:pt x="161" y="186"/>
                </a:lnTo>
                <a:lnTo>
                  <a:pt x="180" y="178"/>
                </a:lnTo>
                <a:lnTo>
                  <a:pt x="195" y="166"/>
                </a:lnTo>
                <a:lnTo>
                  <a:pt x="208" y="148"/>
                </a:lnTo>
                <a:lnTo>
                  <a:pt x="214" y="128"/>
                </a:lnTo>
                <a:lnTo>
                  <a:pt x="216" y="126"/>
                </a:lnTo>
                <a:lnTo>
                  <a:pt x="217" y="123"/>
                </a:lnTo>
                <a:lnTo>
                  <a:pt x="218" y="121"/>
                </a:lnTo>
                <a:lnTo>
                  <a:pt x="220" y="118"/>
                </a:lnTo>
                <a:lnTo>
                  <a:pt x="222" y="116"/>
                </a:lnTo>
                <a:lnTo>
                  <a:pt x="225" y="113"/>
                </a:lnTo>
                <a:lnTo>
                  <a:pt x="228" y="112"/>
                </a:lnTo>
                <a:lnTo>
                  <a:pt x="234" y="112"/>
                </a:lnTo>
                <a:close/>
                <a:moveTo>
                  <a:pt x="139" y="67"/>
                </a:moveTo>
                <a:lnTo>
                  <a:pt x="157" y="71"/>
                </a:lnTo>
                <a:lnTo>
                  <a:pt x="171" y="81"/>
                </a:lnTo>
                <a:lnTo>
                  <a:pt x="180" y="95"/>
                </a:lnTo>
                <a:lnTo>
                  <a:pt x="184" y="112"/>
                </a:lnTo>
                <a:lnTo>
                  <a:pt x="180" y="128"/>
                </a:lnTo>
                <a:lnTo>
                  <a:pt x="171" y="144"/>
                </a:lnTo>
                <a:lnTo>
                  <a:pt x="157" y="153"/>
                </a:lnTo>
                <a:lnTo>
                  <a:pt x="139" y="157"/>
                </a:lnTo>
                <a:lnTo>
                  <a:pt x="122" y="153"/>
                </a:lnTo>
                <a:lnTo>
                  <a:pt x="108" y="144"/>
                </a:lnTo>
                <a:lnTo>
                  <a:pt x="98" y="128"/>
                </a:lnTo>
                <a:lnTo>
                  <a:pt x="95" y="112"/>
                </a:lnTo>
                <a:lnTo>
                  <a:pt x="98" y="95"/>
                </a:lnTo>
                <a:lnTo>
                  <a:pt x="108" y="81"/>
                </a:lnTo>
                <a:lnTo>
                  <a:pt x="122" y="71"/>
                </a:lnTo>
                <a:lnTo>
                  <a:pt x="139" y="67"/>
                </a:lnTo>
                <a:close/>
                <a:moveTo>
                  <a:pt x="139" y="0"/>
                </a:moveTo>
                <a:lnTo>
                  <a:pt x="168" y="5"/>
                </a:lnTo>
                <a:lnTo>
                  <a:pt x="195" y="16"/>
                </a:lnTo>
                <a:lnTo>
                  <a:pt x="217" y="34"/>
                </a:lnTo>
                <a:lnTo>
                  <a:pt x="222" y="41"/>
                </a:lnTo>
                <a:lnTo>
                  <a:pt x="222" y="49"/>
                </a:lnTo>
                <a:lnTo>
                  <a:pt x="217" y="57"/>
                </a:lnTo>
                <a:lnTo>
                  <a:pt x="211" y="62"/>
                </a:lnTo>
                <a:lnTo>
                  <a:pt x="202" y="62"/>
                </a:lnTo>
                <a:lnTo>
                  <a:pt x="194" y="57"/>
                </a:lnTo>
                <a:lnTo>
                  <a:pt x="178" y="45"/>
                </a:lnTo>
                <a:lnTo>
                  <a:pt x="159" y="38"/>
                </a:lnTo>
                <a:lnTo>
                  <a:pt x="139" y="34"/>
                </a:lnTo>
                <a:lnTo>
                  <a:pt x="117" y="38"/>
                </a:lnTo>
                <a:lnTo>
                  <a:pt x="99" y="45"/>
                </a:lnTo>
                <a:lnTo>
                  <a:pt x="82" y="59"/>
                </a:lnTo>
                <a:lnTo>
                  <a:pt x="71" y="76"/>
                </a:lnTo>
                <a:lnTo>
                  <a:pt x="63" y="95"/>
                </a:lnTo>
                <a:lnTo>
                  <a:pt x="63" y="98"/>
                </a:lnTo>
                <a:lnTo>
                  <a:pt x="62" y="100"/>
                </a:lnTo>
                <a:lnTo>
                  <a:pt x="61" y="103"/>
                </a:lnTo>
                <a:lnTo>
                  <a:pt x="59" y="105"/>
                </a:lnTo>
                <a:lnTo>
                  <a:pt x="57" y="108"/>
                </a:lnTo>
                <a:lnTo>
                  <a:pt x="53" y="111"/>
                </a:lnTo>
                <a:lnTo>
                  <a:pt x="49" y="112"/>
                </a:lnTo>
                <a:lnTo>
                  <a:pt x="45" y="112"/>
                </a:lnTo>
                <a:lnTo>
                  <a:pt x="0" y="112"/>
                </a:lnTo>
                <a:lnTo>
                  <a:pt x="0" y="79"/>
                </a:lnTo>
                <a:lnTo>
                  <a:pt x="34" y="79"/>
                </a:lnTo>
                <a:lnTo>
                  <a:pt x="45" y="53"/>
                </a:lnTo>
                <a:lnTo>
                  <a:pt x="62" y="32"/>
                </a:lnTo>
                <a:lnTo>
                  <a:pt x="85" y="16"/>
                </a:lnTo>
                <a:lnTo>
                  <a:pt x="111" y="4"/>
                </a:lnTo>
                <a:lnTo>
                  <a:pt x="13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55" name="Google Shape;255;p19"/>
          <p:cNvCxnSpPr/>
          <p:nvPr/>
        </p:nvCxnSpPr>
        <p:spPr>
          <a:xfrm flipH="1" rot="10800000">
            <a:off x="6952343" y="2246579"/>
            <a:ext cx="417190" cy="422437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256" name="Google Shape;256;p19"/>
          <p:cNvCxnSpPr/>
          <p:nvPr/>
        </p:nvCxnSpPr>
        <p:spPr>
          <a:xfrm rot="10800000">
            <a:off x="7369534" y="2246578"/>
            <a:ext cx="2254858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257" name="Google Shape;257;p19"/>
          <p:cNvSpPr txBox="1"/>
          <p:nvPr/>
        </p:nvSpPr>
        <p:spPr>
          <a:xfrm>
            <a:off x="7369534" y="1868738"/>
            <a:ext cx="5266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03</a:t>
            </a:r>
            <a:endParaRPr/>
          </a:p>
        </p:txBody>
      </p:sp>
      <p:sp>
        <p:nvSpPr>
          <p:cNvPr id="258" name="Google Shape;258;p19"/>
          <p:cNvSpPr/>
          <p:nvPr/>
        </p:nvSpPr>
        <p:spPr>
          <a:xfrm flipH="1">
            <a:off x="7706610" y="1956419"/>
            <a:ext cx="1557742" cy="168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STAGE</a:t>
            </a:r>
            <a:endParaRPr b="1"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9" name="Google Shape;259;p19"/>
          <p:cNvSpPr/>
          <p:nvPr/>
        </p:nvSpPr>
        <p:spPr>
          <a:xfrm flipH="1">
            <a:off x="7505388" y="2311376"/>
            <a:ext cx="2119004" cy="64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60" name="Google Shape;260;p19"/>
          <p:cNvCxnSpPr>
            <a:stCxn id="246" idx="6"/>
          </p:cNvCxnSpPr>
          <p:nvPr/>
        </p:nvCxnSpPr>
        <p:spPr>
          <a:xfrm flipH="1" rot="10800000">
            <a:off x="6787505" y="3541937"/>
            <a:ext cx="582000" cy="34050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261" name="Google Shape;261;p19"/>
          <p:cNvCxnSpPr/>
          <p:nvPr/>
        </p:nvCxnSpPr>
        <p:spPr>
          <a:xfrm rot="10800000">
            <a:off x="7369534" y="3542018"/>
            <a:ext cx="2254858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262" name="Google Shape;262;p19"/>
          <p:cNvSpPr txBox="1"/>
          <p:nvPr/>
        </p:nvSpPr>
        <p:spPr>
          <a:xfrm>
            <a:off x="7369534" y="3164178"/>
            <a:ext cx="5266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04</a:t>
            </a:r>
            <a:endParaRPr/>
          </a:p>
        </p:txBody>
      </p:sp>
      <p:sp>
        <p:nvSpPr>
          <p:cNvPr id="263" name="Google Shape;263;p19"/>
          <p:cNvSpPr/>
          <p:nvPr/>
        </p:nvSpPr>
        <p:spPr>
          <a:xfrm flipH="1">
            <a:off x="7706610" y="3251859"/>
            <a:ext cx="1557742" cy="168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STAGE</a:t>
            </a:r>
            <a:endParaRPr b="1"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4" name="Google Shape;264;p19"/>
          <p:cNvSpPr/>
          <p:nvPr/>
        </p:nvSpPr>
        <p:spPr>
          <a:xfrm flipH="1">
            <a:off x="7505388" y="3606816"/>
            <a:ext cx="2119004" cy="64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65" name="Google Shape;265;p19"/>
          <p:cNvCxnSpPr/>
          <p:nvPr/>
        </p:nvCxnSpPr>
        <p:spPr>
          <a:xfrm flipH="1" rot="10800000">
            <a:off x="6362532" y="4589343"/>
            <a:ext cx="582028" cy="340418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266" name="Google Shape;266;p19"/>
          <p:cNvCxnSpPr/>
          <p:nvPr/>
        </p:nvCxnSpPr>
        <p:spPr>
          <a:xfrm rot="10800000">
            <a:off x="6944561" y="4589342"/>
            <a:ext cx="2254858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267" name="Google Shape;267;p19"/>
          <p:cNvSpPr txBox="1"/>
          <p:nvPr/>
        </p:nvSpPr>
        <p:spPr>
          <a:xfrm>
            <a:off x="6944561" y="4211502"/>
            <a:ext cx="5266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05</a:t>
            </a:r>
            <a:endParaRPr/>
          </a:p>
        </p:txBody>
      </p:sp>
      <p:sp>
        <p:nvSpPr>
          <p:cNvPr id="268" name="Google Shape;268;p19"/>
          <p:cNvSpPr/>
          <p:nvPr/>
        </p:nvSpPr>
        <p:spPr>
          <a:xfrm flipH="1">
            <a:off x="7281637" y="4299183"/>
            <a:ext cx="1557742" cy="168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STAGE</a:t>
            </a:r>
            <a:endParaRPr b="1"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9" name="Google Shape;269;p19"/>
          <p:cNvSpPr/>
          <p:nvPr/>
        </p:nvSpPr>
        <p:spPr>
          <a:xfrm flipH="1">
            <a:off x="7080415" y="4654140"/>
            <a:ext cx="2119004" cy="383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70" name="Google Shape;270;p19"/>
          <p:cNvCxnSpPr/>
          <p:nvPr/>
        </p:nvCxnSpPr>
        <p:spPr>
          <a:xfrm rot="10800000">
            <a:off x="5275037" y="5259362"/>
            <a:ext cx="600141" cy="461626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271" name="Google Shape;271;p19"/>
          <p:cNvCxnSpPr/>
          <p:nvPr/>
        </p:nvCxnSpPr>
        <p:spPr>
          <a:xfrm>
            <a:off x="3020178" y="5259362"/>
            <a:ext cx="2254858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272" name="Google Shape;272;p19"/>
          <p:cNvSpPr txBox="1"/>
          <p:nvPr/>
        </p:nvSpPr>
        <p:spPr>
          <a:xfrm>
            <a:off x="3107915" y="4901129"/>
            <a:ext cx="5266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06</a:t>
            </a:r>
            <a:endParaRPr/>
          </a:p>
        </p:txBody>
      </p:sp>
      <p:sp>
        <p:nvSpPr>
          <p:cNvPr id="273" name="Google Shape;273;p19"/>
          <p:cNvSpPr/>
          <p:nvPr/>
        </p:nvSpPr>
        <p:spPr>
          <a:xfrm flipH="1">
            <a:off x="3444991" y="4988810"/>
            <a:ext cx="1557742" cy="168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STAGE</a:t>
            </a:r>
            <a:endParaRPr b="1"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4" name="Google Shape;274;p19"/>
          <p:cNvSpPr/>
          <p:nvPr/>
        </p:nvSpPr>
        <p:spPr>
          <a:xfrm flipH="1">
            <a:off x="3243769" y="5343767"/>
            <a:ext cx="2119004" cy="383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75" name="Google Shape;275;p19"/>
          <p:cNvCxnSpPr/>
          <p:nvPr/>
        </p:nvCxnSpPr>
        <p:spPr>
          <a:xfrm rot="10800000">
            <a:off x="4950465" y="1999017"/>
            <a:ext cx="600141" cy="461626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276" name="Google Shape;276;p19"/>
          <p:cNvCxnSpPr/>
          <p:nvPr/>
        </p:nvCxnSpPr>
        <p:spPr>
          <a:xfrm>
            <a:off x="2695606" y="1999017"/>
            <a:ext cx="2254858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277" name="Google Shape;277;p19"/>
          <p:cNvSpPr txBox="1"/>
          <p:nvPr/>
        </p:nvSpPr>
        <p:spPr>
          <a:xfrm>
            <a:off x="2783343" y="1640784"/>
            <a:ext cx="5266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02</a:t>
            </a:r>
            <a:endParaRPr/>
          </a:p>
        </p:txBody>
      </p:sp>
      <p:sp>
        <p:nvSpPr>
          <p:cNvPr id="278" name="Google Shape;278;p19"/>
          <p:cNvSpPr/>
          <p:nvPr/>
        </p:nvSpPr>
        <p:spPr>
          <a:xfrm flipH="1">
            <a:off x="3120419" y="1728465"/>
            <a:ext cx="1557742" cy="168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STAGE</a:t>
            </a:r>
            <a:endParaRPr b="1"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9" name="Google Shape;279;p19"/>
          <p:cNvSpPr/>
          <p:nvPr/>
        </p:nvSpPr>
        <p:spPr>
          <a:xfrm flipH="1">
            <a:off x="2919197" y="2083422"/>
            <a:ext cx="2119004" cy="383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80" name="Google Shape;280;p19"/>
          <p:cNvCxnSpPr/>
          <p:nvPr/>
        </p:nvCxnSpPr>
        <p:spPr>
          <a:xfrm rot="10800000">
            <a:off x="4361184" y="2818234"/>
            <a:ext cx="600141" cy="461626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281" name="Google Shape;281;p19"/>
          <p:cNvCxnSpPr/>
          <p:nvPr/>
        </p:nvCxnSpPr>
        <p:spPr>
          <a:xfrm>
            <a:off x="2106325" y="2818234"/>
            <a:ext cx="2254858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282" name="Google Shape;282;p19"/>
          <p:cNvSpPr txBox="1"/>
          <p:nvPr/>
        </p:nvSpPr>
        <p:spPr>
          <a:xfrm>
            <a:off x="2194062" y="2460001"/>
            <a:ext cx="5266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01</a:t>
            </a:r>
            <a:endParaRPr/>
          </a:p>
        </p:txBody>
      </p:sp>
      <p:sp>
        <p:nvSpPr>
          <p:cNvPr id="283" name="Google Shape;283;p19"/>
          <p:cNvSpPr/>
          <p:nvPr/>
        </p:nvSpPr>
        <p:spPr>
          <a:xfrm flipH="1">
            <a:off x="2531138" y="2547682"/>
            <a:ext cx="1557742" cy="168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STAGE</a:t>
            </a:r>
            <a:endParaRPr b="1"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" name="Google Shape;284;p19"/>
          <p:cNvSpPr/>
          <p:nvPr/>
        </p:nvSpPr>
        <p:spPr>
          <a:xfrm flipH="1">
            <a:off x="2329916" y="2902639"/>
            <a:ext cx="2119004" cy="383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hope and I believe that this Template will your Time, Money and Reputation.</a:t>
            </a:r>
            <a:endParaRPr sz="1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" name="Google Shape;285;p19"/>
          <p:cNvSpPr txBox="1"/>
          <p:nvPr/>
        </p:nvSpPr>
        <p:spPr>
          <a:xfrm>
            <a:off x="382024" y="246592"/>
            <a:ext cx="1742785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665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"/>
          <p:cNvSpPr/>
          <p:nvPr/>
        </p:nvSpPr>
        <p:spPr>
          <a:xfrm>
            <a:off x="4474210" y="4371975"/>
            <a:ext cx="678180" cy="74041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1852933" y="1617687"/>
            <a:ext cx="829826" cy="82982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2" name="Google Shape;292;p20"/>
          <p:cNvSpPr/>
          <p:nvPr/>
        </p:nvSpPr>
        <p:spPr>
          <a:xfrm>
            <a:off x="1281297" y="3466776"/>
            <a:ext cx="770088" cy="770088"/>
          </a:xfrm>
          <a:prstGeom prst="ellipse">
            <a:avLst/>
          </a:prstGeom>
          <a:solidFill>
            <a:srgbClr val="7E7E7E"/>
          </a:solidFill>
          <a:ln>
            <a:noFill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3" name="Google Shape;293;p20"/>
          <p:cNvSpPr/>
          <p:nvPr/>
        </p:nvSpPr>
        <p:spPr>
          <a:xfrm>
            <a:off x="4051464" y="1546226"/>
            <a:ext cx="729411" cy="729411"/>
          </a:xfrm>
          <a:prstGeom prst="ellipse">
            <a:avLst/>
          </a:prstGeom>
          <a:solidFill>
            <a:srgbClr val="7E7E7E"/>
          </a:solidFill>
          <a:ln>
            <a:noFill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4" name="Google Shape;294;p20"/>
          <p:cNvSpPr/>
          <p:nvPr/>
        </p:nvSpPr>
        <p:spPr>
          <a:xfrm>
            <a:off x="2578223" y="3993556"/>
            <a:ext cx="1120554" cy="1120554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5" name="Google Shape;295;p20"/>
          <p:cNvSpPr/>
          <p:nvPr/>
        </p:nvSpPr>
        <p:spPr>
          <a:xfrm>
            <a:off x="4652145" y="3823999"/>
            <a:ext cx="822601" cy="822601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2700000" dist="152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6" name="Google Shape;296;p20"/>
          <p:cNvSpPr/>
          <p:nvPr/>
        </p:nvSpPr>
        <p:spPr>
          <a:xfrm>
            <a:off x="2551559" y="1880265"/>
            <a:ext cx="2568292" cy="2568292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BFBFBF"/>
              </a:gs>
            </a:gsLst>
            <a:lin ang="13500000" scaled="0"/>
          </a:gra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 dir="2700000" dist="2032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7" name="Google Shape;297;p20"/>
          <p:cNvSpPr txBox="1"/>
          <p:nvPr/>
        </p:nvSpPr>
        <p:spPr>
          <a:xfrm>
            <a:off x="3334607" y="2401662"/>
            <a:ext cx="10021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02</a:t>
            </a:r>
            <a:endParaRPr/>
          </a:p>
        </p:txBody>
      </p:sp>
      <p:sp>
        <p:nvSpPr>
          <p:cNvPr id="298" name="Google Shape;298;p20"/>
          <p:cNvSpPr txBox="1"/>
          <p:nvPr/>
        </p:nvSpPr>
        <p:spPr>
          <a:xfrm>
            <a:off x="2662346" y="3428974"/>
            <a:ext cx="23467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PREFACE</a:t>
            </a:r>
            <a:endParaRPr/>
          </a:p>
        </p:txBody>
      </p:sp>
      <p:sp>
        <p:nvSpPr>
          <p:cNvPr id="299" name="Google Shape;299;p20"/>
          <p:cNvSpPr txBox="1"/>
          <p:nvPr/>
        </p:nvSpPr>
        <p:spPr>
          <a:xfrm>
            <a:off x="5285071" y="2554605"/>
            <a:ext cx="6477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APPLE</a:t>
            </a:r>
            <a:endParaRPr b="1" sz="48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0" name="Google Shape;300;p20"/>
          <p:cNvSpPr txBox="1"/>
          <p:nvPr/>
        </p:nvSpPr>
        <p:spPr>
          <a:xfrm>
            <a:off x="5350687" y="3513456"/>
            <a:ext cx="6411384" cy="37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65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865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301" name="Google Shape;301;p20"/>
          <p:cNvCxnSpPr/>
          <p:nvPr/>
        </p:nvCxnSpPr>
        <p:spPr>
          <a:xfrm>
            <a:off x="5474335" y="3429000"/>
            <a:ext cx="5429885" cy="0"/>
          </a:xfrm>
          <a:prstGeom prst="straightConnector1">
            <a:avLst/>
          </a:prstGeom>
          <a:noFill/>
          <a:ln cap="flat" cmpd="sng" w="19050">
            <a:solidFill>
              <a:srgbClr val="10096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1"/>
          <p:cNvGrpSpPr/>
          <p:nvPr/>
        </p:nvGrpSpPr>
        <p:grpSpPr>
          <a:xfrm>
            <a:off x="540391" y="3199244"/>
            <a:ext cx="11110913" cy="806450"/>
            <a:chOff x="444098" y="3162300"/>
            <a:chExt cx="11110913" cy="806450"/>
          </a:xfrm>
        </p:grpSpPr>
        <p:sp>
          <p:nvSpPr>
            <p:cNvPr id="307" name="Google Shape;307;p21"/>
            <p:cNvSpPr/>
            <p:nvPr/>
          </p:nvSpPr>
          <p:spPr>
            <a:xfrm>
              <a:off x="496486" y="3162300"/>
              <a:ext cx="1222375" cy="373063"/>
            </a:xfrm>
            <a:custGeom>
              <a:rect b="b" l="l" r="r" t="t"/>
              <a:pathLst>
                <a:path extrusionOk="0" h="1014" w="3360">
                  <a:moveTo>
                    <a:pt x="2452" y="0"/>
                  </a:moveTo>
                  <a:cubicBezTo>
                    <a:pt x="2398" y="0"/>
                    <a:pt x="2321" y="10"/>
                    <a:pt x="2226" y="30"/>
                  </a:cubicBezTo>
                  <a:cubicBezTo>
                    <a:pt x="2319" y="261"/>
                    <a:pt x="2420" y="496"/>
                    <a:pt x="2420" y="496"/>
                  </a:cubicBezTo>
                  <a:lnTo>
                    <a:pt x="2050" y="72"/>
                  </a:lnTo>
                  <a:cubicBezTo>
                    <a:pt x="1945" y="101"/>
                    <a:pt x="1826" y="137"/>
                    <a:pt x="1698" y="180"/>
                  </a:cubicBezTo>
                  <a:cubicBezTo>
                    <a:pt x="1790" y="409"/>
                    <a:pt x="1889" y="640"/>
                    <a:pt x="1889" y="640"/>
                  </a:cubicBezTo>
                  <a:lnTo>
                    <a:pt x="1538" y="237"/>
                  </a:lnTo>
                  <a:cubicBezTo>
                    <a:pt x="1403" y="287"/>
                    <a:pt x="1260" y="344"/>
                    <a:pt x="1114" y="407"/>
                  </a:cubicBezTo>
                  <a:cubicBezTo>
                    <a:pt x="1196" y="610"/>
                    <a:pt x="1275" y="793"/>
                    <a:pt x="1275" y="793"/>
                  </a:cubicBezTo>
                  <a:lnTo>
                    <a:pt x="988" y="463"/>
                  </a:lnTo>
                  <a:cubicBezTo>
                    <a:pt x="878" y="514"/>
                    <a:pt x="767" y="567"/>
                    <a:pt x="656" y="624"/>
                  </a:cubicBezTo>
                  <a:cubicBezTo>
                    <a:pt x="719" y="777"/>
                    <a:pt x="771" y="897"/>
                    <a:pt x="771" y="897"/>
                  </a:cubicBezTo>
                  <a:lnTo>
                    <a:pt x="572" y="669"/>
                  </a:lnTo>
                  <a:cubicBezTo>
                    <a:pt x="375" y="774"/>
                    <a:pt x="181" y="889"/>
                    <a:pt x="0" y="1014"/>
                  </a:cubicBezTo>
                  <a:lnTo>
                    <a:pt x="3360" y="1014"/>
                  </a:lnTo>
                  <a:cubicBezTo>
                    <a:pt x="3360" y="1014"/>
                    <a:pt x="2786" y="0"/>
                    <a:pt x="245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496486" y="3594100"/>
              <a:ext cx="1222375" cy="374650"/>
            </a:xfrm>
            <a:custGeom>
              <a:rect b="b" l="l" r="r" t="t"/>
              <a:pathLst>
                <a:path extrusionOk="0" h="1014" w="3360">
                  <a:moveTo>
                    <a:pt x="2452" y="1014"/>
                  </a:moveTo>
                  <a:cubicBezTo>
                    <a:pt x="2398" y="1014"/>
                    <a:pt x="2321" y="1003"/>
                    <a:pt x="2226" y="983"/>
                  </a:cubicBezTo>
                  <a:cubicBezTo>
                    <a:pt x="2319" y="752"/>
                    <a:pt x="2420" y="517"/>
                    <a:pt x="2420" y="517"/>
                  </a:cubicBezTo>
                  <a:lnTo>
                    <a:pt x="2050" y="941"/>
                  </a:lnTo>
                  <a:cubicBezTo>
                    <a:pt x="1945" y="913"/>
                    <a:pt x="1826" y="877"/>
                    <a:pt x="1698" y="833"/>
                  </a:cubicBezTo>
                  <a:cubicBezTo>
                    <a:pt x="1790" y="604"/>
                    <a:pt x="1889" y="373"/>
                    <a:pt x="1889" y="373"/>
                  </a:cubicBezTo>
                  <a:lnTo>
                    <a:pt x="1538" y="776"/>
                  </a:lnTo>
                  <a:cubicBezTo>
                    <a:pt x="1403" y="727"/>
                    <a:pt x="1260" y="670"/>
                    <a:pt x="1114" y="606"/>
                  </a:cubicBezTo>
                  <a:cubicBezTo>
                    <a:pt x="1196" y="404"/>
                    <a:pt x="1275" y="220"/>
                    <a:pt x="1275" y="220"/>
                  </a:cubicBezTo>
                  <a:lnTo>
                    <a:pt x="988" y="550"/>
                  </a:lnTo>
                  <a:cubicBezTo>
                    <a:pt x="878" y="500"/>
                    <a:pt x="767" y="446"/>
                    <a:pt x="656" y="389"/>
                  </a:cubicBezTo>
                  <a:cubicBezTo>
                    <a:pt x="719" y="236"/>
                    <a:pt x="771" y="116"/>
                    <a:pt x="771" y="116"/>
                  </a:cubicBezTo>
                  <a:lnTo>
                    <a:pt x="572" y="345"/>
                  </a:lnTo>
                  <a:cubicBezTo>
                    <a:pt x="375" y="240"/>
                    <a:pt x="181" y="124"/>
                    <a:pt x="0" y="0"/>
                  </a:cubicBezTo>
                  <a:lnTo>
                    <a:pt x="3360" y="0"/>
                  </a:lnTo>
                  <a:cubicBezTo>
                    <a:pt x="3360" y="0"/>
                    <a:pt x="2786" y="1014"/>
                    <a:pt x="2452" y="1014"/>
                  </a:cubicBezTo>
                  <a:close/>
                </a:path>
              </a:pathLst>
            </a:custGeom>
            <a:solidFill>
              <a:srgbClr val="D6CF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444098" y="3535363"/>
              <a:ext cx="10968038" cy="58738"/>
            </a:xfrm>
            <a:custGeom>
              <a:rect b="b" l="l" r="r" t="t"/>
              <a:pathLst>
                <a:path extrusionOk="0" h="160" w="30160">
                  <a:moveTo>
                    <a:pt x="80" y="160"/>
                  </a:moveTo>
                  <a:cubicBezTo>
                    <a:pt x="36" y="160"/>
                    <a:pt x="0" y="124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lnTo>
                    <a:pt x="30080" y="0"/>
                  </a:lnTo>
                  <a:cubicBezTo>
                    <a:pt x="30124" y="0"/>
                    <a:pt x="30160" y="36"/>
                    <a:pt x="30160" y="80"/>
                  </a:cubicBezTo>
                  <a:cubicBezTo>
                    <a:pt x="30160" y="124"/>
                    <a:pt x="30124" y="160"/>
                    <a:pt x="30080" y="160"/>
                  </a:cubicBezTo>
                  <a:lnTo>
                    <a:pt x="80" y="16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0" name="Google Shape;310;p21"/>
            <p:cNvSpPr/>
            <p:nvPr/>
          </p:nvSpPr>
          <p:spPr>
            <a:xfrm>
              <a:off x="11270848" y="3438525"/>
              <a:ext cx="284163" cy="252413"/>
            </a:xfrm>
            <a:custGeom>
              <a:rect b="b" l="l" r="r" t="t"/>
              <a:pathLst>
                <a:path extrusionOk="0" h="686" w="784">
                  <a:moveTo>
                    <a:pt x="784" y="343"/>
                  </a:moveTo>
                  <a:lnTo>
                    <a:pt x="0" y="686"/>
                  </a:lnTo>
                  <a:lnTo>
                    <a:pt x="248" y="343"/>
                  </a:lnTo>
                  <a:lnTo>
                    <a:pt x="0" y="0"/>
                  </a:lnTo>
                  <a:lnTo>
                    <a:pt x="784" y="34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11" name="Google Shape;311;p21"/>
          <p:cNvSpPr/>
          <p:nvPr/>
        </p:nvSpPr>
        <p:spPr>
          <a:xfrm>
            <a:off x="3308870" y="3429564"/>
            <a:ext cx="298185" cy="298185"/>
          </a:xfrm>
          <a:prstGeom prst="ellipse">
            <a:avLst/>
          </a:prstGeom>
          <a:solidFill>
            <a:srgbClr val="7E7E7E"/>
          </a:solidFill>
          <a:ln cap="flat" cmpd="sng" w="190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2" name="Google Shape;312;p21"/>
          <p:cNvSpPr/>
          <p:nvPr/>
        </p:nvSpPr>
        <p:spPr>
          <a:xfrm>
            <a:off x="5406057" y="3423214"/>
            <a:ext cx="298185" cy="298185"/>
          </a:xfrm>
          <a:prstGeom prst="ellipse">
            <a:avLst/>
          </a:prstGeom>
          <a:solidFill>
            <a:schemeClr val="accent6"/>
          </a:solidFill>
          <a:ln cap="flat" cmpd="sng" w="190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3" name="Google Shape;313;p21"/>
          <p:cNvSpPr/>
          <p:nvPr/>
        </p:nvSpPr>
        <p:spPr>
          <a:xfrm>
            <a:off x="7501974" y="3423214"/>
            <a:ext cx="298185" cy="298185"/>
          </a:xfrm>
          <a:prstGeom prst="ellipse">
            <a:avLst/>
          </a:prstGeom>
          <a:solidFill>
            <a:srgbClr val="D6CF78"/>
          </a:solidFill>
          <a:ln cap="flat" cmpd="sng" w="190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4" name="Google Shape;314;p21"/>
          <p:cNvSpPr/>
          <p:nvPr/>
        </p:nvSpPr>
        <p:spPr>
          <a:xfrm>
            <a:off x="9597891" y="3423214"/>
            <a:ext cx="298185" cy="298185"/>
          </a:xfrm>
          <a:prstGeom prst="ellipse">
            <a:avLst/>
          </a:prstGeom>
          <a:solidFill>
            <a:srgbClr val="7E7E7E"/>
          </a:solidFill>
          <a:ln cap="flat" cmpd="sng" w="190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9358731" y="1873249"/>
            <a:ext cx="776504" cy="1440000"/>
          </a:xfrm>
          <a:custGeom>
            <a:rect b="b" l="l" r="r" t="t"/>
            <a:pathLst>
              <a:path extrusionOk="0" h="5619" w="3008">
                <a:moveTo>
                  <a:pt x="1504" y="5619"/>
                </a:moveTo>
                <a:cubicBezTo>
                  <a:pt x="1101" y="4550"/>
                  <a:pt x="0" y="2701"/>
                  <a:pt x="0" y="1504"/>
                </a:cubicBezTo>
                <a:cubicBezTo>
                  <a:pt x="0" y="673"/>
                  <a:pt x="674" y="0"/>
                  <a:pt x="1504" y="0"/>
                </a:cubicBezTo>
                <a:cubicBezTo>
                  <a:pt x="2335" y="0"/>
                  <a:pt x="3008" y="673"/>
                  <a:pt x="3008" y="1504"/>
                </a:cubicBezTo>
                <a:cubicBezTo>
                  <a:pt x="3008" y="2702"/>
                  <a:pt x="1907" y="4550"/>
                  <a:pt x="1504" y="5619"/>
                </a:cubicBezTo>
                <a:close/>
              </a:path>
            </a:pathLst>
          </a:custGeom>
          <a:solidFill>
            <a:srgbClr val="7E7E7E"/>
          </a:soli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28600" rotWithShape="0" algn="t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6" name="Google Shape;316;p21"/>
          <p:cNvSpPr/>
          <p:nvPr/>
        </p:nvSpPr>
        <p:spPr>
          <a:xfrm>
            <a:off x="5166897" y="1873249"/>
            <a:ext cx="776504" cy="1440000"/>
          </a:xfrm>
          <a:custGeom>
            <a:rect b="b" l="l" r="r" t="t"/>
            <a:pathLst>
              <a:path extrusionOk="0" h="5619" w="3008">
                <a:moveTo>
                  <a:pt x="1504" y="5619"/>
                </a:moveTo>
                <a:cubicBezTo>
                  <a:pt x="1101" y="4550"/>
                  <a:pt x="0" y="2701"/>
                  <a:pt x="0" y="1504"/>
                </a:cubicBezTo>
                <a:cubicBezTo>
                  <a:pt x="0" y="673"/>
                  <a:pt x="674" y="0"/>
                  <a:pt x="1504" y="0"/>
                </a:cubicBezTo>
                <a:cubicBezTo>
                  <a:pt x="2335" y="0"/>
                  <a:pt x="3008" y="673"/>
                  <a:pt x="3008" y="1504"/>
                </a:cubicBezTo>
                <a:cubicBezTo>
                  <a:pt x="3008" y="2702"/>
                  <a:pt x="1907" y="4550"/>
                  <a:pt x="1504" y="5619"/>
                </a:cubicBezTo>
                <a:close/>
              </a:path>
            </a:pathLst>
          </a:custGeom>
          <a:solidFill>
            <a:schemeClr val="accent6"/>
          </a:soli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28600" rotWithShape="0" algn="t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7" name="Google Shape;317;p21"/>
          <p:cNvSpPr/>
          <p:nvPr/>
        </p:nvSpPr>
        <p:spPr>
          <a:xfrm flipH="1" rot="10800000">
            <a:off x="3070980" y="3802185"/>
            <a:ext cx="776504" cy="1440000"/>
          </a:xfrm>
          <a:custGeom>
            <a:rect b="b" l="l" r="r" t="t"/>
            <a:pathLst>
              <a:path extrusionOk="0" h="5619" w="3008">
                <a:moveTo>
                  <a:pt x="1504" y="5619"/>
                </a:moveTo>
                <a:cubicBezTo>
                  <a:pt x="1101" y="4550"/>
                  <a:pt x="0" y="2701"/>
                  <a:pt x="0" y="1504"/>
                </a:cubicBezTo>
                <a:cubicBezTo>
                  <a:pt x="0" y="673"/>
                  <a:pt x="674" y="0"/>
                  <a:pt x="1504" y="0"/>
                </a:cubicBezTo>
                <a:cubicBezTo>
                  <a:pt x="2335" y="0"/>
                  <a:pt x="3008" y="673"/>
                  <a:pt x="3008" y="1504"/>
                </a:cubicBezTo>
                <a:cubicBezTo>
                  <a:pt x="3008" y="2702"/>
                  <a:pt x="1907" y="4550"/>
                  <a:pt x="1504" y="5619"/>
                </a:cubicBezTo>
                <a:close/>
              </a:path>
            </a:pathLst>
          </a:custGeom>
          <a:solidFill>
            <a:srgbClr val="7E7E7E"/>
          </a:soli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28600" rotWithShape="0" algn="t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8" name="Google Shape;318;p21"/>
          <p:cNvSpPr/>
          <p:nvPr/>
        </p:nvSpPr>
        <p:spPr>
          <a:xfrm flipH="1" rot="10800000">
            <a:off x="7262814" y="3802185"/>
            <a:ext cx="776504" cy="1440000"/>
          </a:xfrm>
          <a:custGeom>
            <a:rect b="b" l="l" r="r" t="t"/>
            <a:pathLst>
              <a:path extrusionOk="0" h="5619" w="3008">
                <a:moveTo>
                  <a:pt x="1504" y="5619"/>
                </a:moveTo>
                <a:cubicBezTo>
                  <a:pt x="1101" y="4550"/>
                  <a:pt x="0" y="2701"/>
                  <a:pt x="0" y="1504"/>
                </a:cubicBezTo>
                <a:cubicBezTo>
                  <a:pt x="0" y="673"/>
                  <a:pt x="674" y="0"/>
                  <a:pt x="1504" y="0"/>
                </a:cubicBezTo>
                <a:cubicBezTo>
                  <a:pt x="2335" y="0"/>
                  <a:pt x="3008" y="673"/>
                  <a:pt x="3008" y="1504"/>
                </a:cubicBezTo>
                <a:cubicBezTo>
                  <a:pt x="3008" y="2702"/>
                  <a:pt x="1907" y="4550"/>
                  <a:pt x="1504" y="5619"/>
                </a:cubicBezTo>
                <a:close/>
              </a:path>
            </a:pathLst>
          </a:custGeom>
          <a:solidFill>
            <a:srgbClr val="D6CF78"/>
          </a:soli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28600" rotWithShape="0" algn="t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9" name="Google Shape;319;p21"/>
          <p:cNvSpPr/>
          <p:nvPr/>
        </p:nvSpPr>
        <p:spPr>
          <a:xfrm>
            <a:off x="3099555" y="4566867"/>
            <a:ext cx="71792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0" name="Google Shape;320;p21"/>
          <p:cNvSpPr/>
          <p:nvPr/>
        </p:nvSpPr>
        <p:spPr>
          <a:xfrm>
            <a:off x="7321389" y="4566867"/>
            <a:ext cx="71792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1" name="Google Shape;321;p21"/>
          <p:cNvSpPr/>
          <p:nvPr/>
        </p:nvSpPr>
        <p:spPr>
          <a:xfrm>
            <a:off x="5195472" y="2103095"/>
            <a:ext cx="71792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2" name="Google Shape;322;p21"/>
          <p:cNvSpPr/>
          <p:nvPr/>
        </p:nvSpPr>
        <p:spPr>
          <a:xfrm>
            <a:off x="9388018" y="2103095"/>
            <a:ext cx="71792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6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3" name="Google Shape;323;p21"/>
          <p:cNvSpPr/>
          <p:nvPr/>
        </p:nvSpPr>
        <p:spPr>
          <a:xfrm>
            <a:off x="2563753" y="2497417"/>
            <a:ext cx="17991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4" name="Google Shape;324;p21"/>
          <p:cNvSpPr/>
          <p:nvPr/>
        </p:nvSpPr>
        <p:spPr>
          <a:xfrm>
            <a:off x="2563754" y="2185009"/>
            <a:ext cx="179919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STAGE 01</a:t>
            </a:r>
            <a:endParaRPr b="1" sz="16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5" name="Google Shape;325;p21"/>
          <p:cNvSpPr/>
          <p:nvPr/>
        </p:nvSpPr>
        <p:spPr>
          <a:xfrm>
            <a:off x="6751467" y="2497417"/>
            <a:ext cx="17991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6" name="Google Shape;326;p21"/>
          <p:cNvSpPr/>
          <p:nvPr/>
        </p:nvSpPr>
        <p:spPr>
          <a:xfrm>
            <a:off x="6751468" y="2185009"/>
            <a:ext cx="179919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STAGE 03</a:t>
            </a:r>
            <a:endParaRPr b="1" sz="16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7" name="Google Shape;327;p21"/>
          <p:cNvSpPr/>
          <p:nvPr/>
        </p:nvSpPr>
        <p:spPr>
          <a:xfrm>
            <a:off x="4655551" y="4263527"/>
            <a:ext cx="17991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8" name="Google Shape;328;p21"/>
          <p:cNvSpPr/>
          <p:nvPr/>
        </p:nvSpPr>
        <p:spPr>
          <a:xfrm>
            <a:off x="4655552" y="3951119"/>
            <a:ext cx="179919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STAGE 02</a:t>
            </a:r>
            <a:endParaRPr b="1" sz="16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9" name="Google Shape;329;p21"/>
          <p:cNvSpPr/>
          <p:nvPr/>
        </p:nvSpPr>
        <p:spPr>
          <a:xfrm>
            <a:off x="8847384" y="4263527"/>
            <a:ext cx="17991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0" name="Google Shape;330;p21"/>
          <p:cNvSpPr/>
          <p:nvPr/>
        </p:nvSpPr>
        <p:spPr>
          <a:xfrm>
            <a:off x="8847385" y="3951119"/>
            <a:ext cx="179919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STAGE 04</a:t>
            </a:r>
            <a:endParaRPr b="1" sz="16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1" name="Google Shape;331;p21"/>
          <p:cNvSpPr txBox="1"/>
          <p:nvPr/>
        </p:nvSpPr>
        <p:spPr>
          <a:xfrm>
            <a:off x="382024" y="246592"/>
            <a:ext cx="1742785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665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rganic Farming Presentation Template www.templates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