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0" r:id="rId3"/>
    <p:sldId id="303" r:id="rId4"/>
    <p:sldId id="301" r:id="rId5"/>
    <p:sldId id="304" r:id="rId6"/>
    <p:sldId id="302" r:id="rId7"/>
    <p:sldId id="305" r:id="rId8"/>
    <p:sldId id="30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Biến hình đổi dạng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13651-7AEE-3855-D4E8-581478FFE4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A14A0-0DCC-E32E-8AAA-63623B995D4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F45D5A0-1DE1-94A4-5F8F-C0888E9B6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190908-C0EE-F0B9-026B-162D294D21C7}"/>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a:t>
            </a:r>
            <a:r>
              <a:rPr lang="en-US" sz="5100" b="1">
                <a:solidFill>
                  <a:srgbClr val="FF0000"/>
                </a:solidFill>
                <a:latin typeface="Arial" panose="020B0604020202020204" pitchFamily="34" charset="0"/>
                <a:cs typeface="Arial" panose="020B0604020202020204" pitchFamily="34" charset="0"/>
              </a:rPr>
              <a:t>.</a:t>
            </a:r>
            <a:r>
              <a:rPr lang="vi-VN" sz="5100" b="1">
                <a:solidFill>
                  <a:srgbClr val="FF0000"/>
                </a:solidFill>
                <a:latin typeface="Arial" panose="020B0604020202020204" pitchFamily="34" charset="0"/>
                <a:cs typeface="Arial" panose="020B0604020202020204" pitchFamily="34" charset="0"/>
              </a:rPr>
              <a:t> </a:t>
            </a:r>
            <a:r>
              <a:rPr lang="vi-VN" sz="5100" b="1">
                <a:latin typeface="Arial" panose="020B0604020202020204" pitchFamily="34" charset="0"/>
                <a:cs typeface="Arial" panose="020B0604020202020204" pitchFamily="34" charset="0"/>
              </a:rPr>
              <a:t>Trong khi cầu nguyện Chúa Giêsu biến hình đổi dạng. Ngài tỏ ánh vinh quang sáng lên chói ngời rực rỡ. xin cho chúng con luôn biến lắng nghe vâng giữ lời Ngày, và được nên giống như Ngài, được là con yêu dấu của Cha.</a:t>
            </a:r>
            <a:endParaRPr lang="vi-VN" sz="5100" b="1"/>
          </a:p>
        </p:txBody>
      </p:sp>
    </p:spTree>
    <p:extLst>
      <p:ext uri="{BB962C8B-B14F-4D97-AF65-F5344CB8AC3E}">
        <p14:creationId xmlns:p14="http://schemas.microsoft.com/office/powerpoint/2010/main" val="1265814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D86AA-A10D-D8A8-B304-4928ECE2CB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C24A34-F8E8-3A7F-1FA6-19868FFBB9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361AD7-FAE5-A391-F87E-CB95C116C7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FD27E34-D5E0-2D7F-80CF-58DBE177B5C3}"/>
              </a:ext>
            </a:extLst>
          </p:cNvPr>
          <p:cNvSpPr/>
          <p:nvPr/>
        </p:nvSpPr>
        <p:spPr>
          <a:xfrm>
            <a:off x="451340" y="302359"/>
            <a:ext cx="11087865" cy="637097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1. </a:t>
            </a:r>
            <a:r>
              <a:rPr lang="vi-VN" sz="5100" b="1">
                <a:latin typeface="Arial" panose="020B0604020202020204" pitchFamily="34" charset="0"/>
                <a:cs typeface="Arial" panose="020B0604020202020204" pitchFamily="34" charset="0"/>
              </a:rPr>
              <a:t>Không ai gặp Chúa mà không biến đổi cuộc đời. Không ai kết hiệp với Ngài mà lại không trở nên một người mới. Một đời yêu thương quên mình luôn biết hy sinh chấp nhận đắng cay thập hình để được thông phần với Chúa quang vinh.</a:t>
            </a:r>
            <a:endParaRPr lang="vi-VN" sz="5100" b="1"/>
          </a:p>
        </p:txBody>
      </p:sp>
    </p:spTree>
    <p:extLst>
      <p:ext uri="{BB962C8B-B14F-4D97-AF65-F5344CB8AC3E}">
        <p14:creationId xmlns:p14="http://schemas.microsoft.com/office/powerpoint/2010/main" val="2241964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BE7FC-FC58-DA2C-0DD2-66AC56F6E6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31EA8-B525-D6E5-1C7B-78CBA83C85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39EF32-DE1E-BD74-4B46-912692F1F1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64A86BD-C135-14CA-805A-DC9C6AD26E41}"/>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a:t>
            </a:r>
            <a:r>
              <a:rPr lang="en-US" sz="5100" b="1">
                <a:solidFill>
                  <a:srgbClr val="FF0000"/>
                </a:solidFill>
                <a:latin typeface="Arial" panose="020B0604020202020204" pitchFamily="34" charset="0"/>
                <a:cs typeface="Arial" panose="020B0604020202020204" pitchFamily="34" charset="0"/>
              </a:rPr>
              <a:t>.</a:t>
            </a:r>
            <a:r>
              <a:rPr lang="vi-VN" sz="5100" b="1">
                <a:solidFill>
                  <a:srgbClr val="FF0000"/>
                </a:solidFill>
                <a:latin typeface="Arial" panose="020B0604020202020204" pitchFamily="34" charset="0"/>
                <a:cs typeface="Arial" panose="020B0604020202020204" pitchFamily="34" charset="0"/>
              </a:rPr>
              <a:t> </a:t>
            </a:r>
            <a:r>
              <a:rPr lang="vi-VN" sz="5100" b="1">
                <a:latin typeface="Arial" panose="020B0604020202020204" pitchFamily="34" charset="0"/>
                <a:cs typeface="Arial" panose="020B0604020202020204" pitchFamily="34" charset="0"/>
              </a:rPr>
              <a:t>Trong khi cầu nguyện Chúa Giêsu biến hình đổi dạng. Ngài tỏ ánh vinh quang sáng lên chói ngời rực rỡ. xin cho chúng con luôn biến lắng nghe vâng giữ lời Ngày, và được nên giống như Ngài, được là con yêu dấu của Cha.</a:t>
            </a:r>
            <a:endParaRPr lang="vi-VN" sz="5100" b="1"/>
          </a:p>
        </p:txBody>
      </p:sp>
    </p:spTree>
    <p:extLst>
      <p:ext uri="{BB962C8B-B14F-4D97-AF65-F5344CB8AC3E}">
        <p14:creationId xmlns:p14="http://schemas.microsoft.com/office/powerpoint/2010/main" val="4167465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64EE7-F5AD-F827-522F-46362DF60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5721E1-0467-7EDE-4B46-4E8FACAE47D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42F77EE-81C0-89E3-76A4-B3C90A7EA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CB91CC7-6CB1-AF97-AACE-397EA882F48D}"/>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2. </a:t>
            </a:r>
            <a:r>
              <a:rPr lang="vi-VN" sz="5100" b="1">
                <a:latin typeface="Arial" panose="020B0604020202020204" pitchFamily="34" charset="0"/>
                <a:cs typeface="Arial" panose="020B0604020202020204" pitchFamily="34" charset="0"/>
              </a:rPr>
              <a:t>Không ai gặp Chúa mà không nếm cảm nặm nồng. Không ai thông phần với Ngài mà lại không sống cuộc đời như Chúa. Cuộc đời trao ban sẵn sàng đi tới Canvê, biết rằng xót xa ê chề là đường đi về tới bến quê hương.</a:t>
            </a:r>
            <a:endParaRPr lang="vi-VN" sz="5100" b="1"/>
          </a:p>
        </p:txBody>
      </p:sp>
    </p:spTree>
    <p:extLst>
      <p:ext uri="{BB962C8B-B14F-4D97-AF65-F5344CB8AC3E}">
        <p14:creationId xmlns:p14="http://schemas.microsoft.com/office/powerpoint/2010/main" val="19286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93C1D-02D8-8F18-819B-6A8201558C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697F1-5476-9E02-B0C4-5902A6869C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C17425F-E771-2FD5-CC02-E0760CC7C6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F4F5662-30EC-CA6C-08F5-EC42FD869B7A}"/>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a:t>
            </a:r>
            <a:r>
              <a:rPr lang="en-US" sz="5100" b="1">
                <a:solidFill>
                  <a:srgbClr val="FF0000"/>
                </a:solidFill>
                <a:latin typeface="Arial" panose="020B0604020202020204" pitchFamily="34" charset="0"/>
                <a:cs typeface="Arial" panose="020B0604020202020204" pitchFamily="34" charset="0"/>
              </a:rPr>
              <a:t>.</a:t>
            </a:r>
            <a:r>
              <a:rPr lang="vi-VN" sz="5100" b="1">
                <a:solidFill>
                  <a:srgbClr val="FF0000"/>
                </a:solidFill>
                <a:latin typeface="Arial" panose="020B0604020202020204" pitchFamily="34" charset="0"/>
                <a:cs typeface="Arial" panose="020B0604020202020204" pitchFamily="34" charset="0"/>
              </a:rPr>
              <a:t> </a:t>
            </a:r>
            <a:r>
              <a:rPr lang="vi-VN" sz="5100" b="1">
                <a:latin typeface="Arial" panose="020B0604020202020204" pitchFamily="34" charset="0"/>
                <a:cs typeface="Arial" panose="020B0604020202020204" pitchFamily="34" charset="0"/>
              </a:rPr>
              <a:t>Trong khi cầu nguyện Chúa Giêsu biến hình đổi dạng. Ngài tỏ ánh vinh quang sáng lên chói ngời rực rỡ. xin cho chúng con luôn biến lắng nghe vâng giữ lời Ngày, và được nên giống như Ngài, được là con yêu dấu của Cha.</a:t>
            </a:r>
            <a:endParaRPr lang="vi-VN" sz="5100" b="1"/>
          </a:p>
        </p:txBody>
      </p:sp>
    </p:spTree>
    <p:extLst>
      <p:ext uri="{BB962C8B-B14F-4D97-AF65-F5344CB8AC3E}">
        <p14:creationId xmlns:p14="http://schemas.microsoft.com/office/powerpoint/2010/main" val="3429068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4F8D4-4518-920F-54EE-9E95CBD396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603855-7AA1-97BC-50D7-2DFFAF8A29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C5AC923-8A92-9E92-2C3B-B5B45EA713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A709DF3-1A2A-BDBD-9B1C-47E511E9A634}"/>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3. </a:t>
            </a:r>
            <a:r>
              <a:rPr lang="vi-VN" sz="5100" b="1">
                <a:latin typeface="Arial" panose="020B0604020202020204" pitchFamily="34" charset="0"/>
                <a:cs typeface="Arial" panose="020B0604020202020204" pitchFamily="34" charset="0"/>
              </a:rPr>
              <a:t>Đi lên gặp Chúa rồi đi xuống để gặp người. Con mong trung thành mỗi ngày, để đời con sống cho người cho Chúa. Một lòng trung trinh trong tình yêu Chúa hôm mai. Không ngại nắng mưa dãi dầu dù đời âu sầu vẫn thắm tươi mầu.</a:t>
            </a:r>
            <a:endParaRPr lang="vi-VN" sz="5100" b="1"/>
          </a:p>
        </p:txBody>
      </p:sp>
    </p:spTree>
    <p:extLst>
      <p:ext uri="{BB962C8B-B14F-4D97-AF65-F5344CB8AC3E}">
        <p14:creationId xmlns:p14="http://schemas.microsoft.com/office/powerpoint/2010/main" val="2843592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D3F43-10AB-32AF-030C-8DB9419B8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2C65D9-741B-6BF2-0C70-5591432845C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D01689C-ED21-E43E-E98D-73C96CCF6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D14CE89-23DF-D516-6D9B-29C405A5B6D8}"/>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a:t>
            </a:r>
            <a:r>
              <a:rPr lang="en-US" sz="5100" b="1">
                <a:solidFill>
                  <a:srgbClr val="FF0000"/>
                </a:solidFill>
                <a:latin typeface="Arial" panose="020B0604020202020204" pitchFamily="34" charset="0"/>
                <a:cs typeface="Arial" panose="020B0604020202020204" pitchFamily="34" charset="0"/>
              </a:rPr>
              <a:t>.</a:t>
            </a:r>
            <a:r>
              <a:rPr lang="vi-VN" sz="5100" b="1">
                <a:solidFill>
                  <a:srgbClr val="FF0000"/>
                </a:solidFill>
                <a:latin typeface="Arial" panose="020B0604020202020204" pitchFamily="34" charset="0"/>
                <a:cs typeface="Arial" panose="020B0604020202020204" pitchFamily="34" charset="0"/>
              </a:rPr>
              <a:t> </a:t>
            </a:r>
            <a:r>
              <a:rPr lang="vi-VN" sz="5100" b="1">
                <a:latin typeface="Arial" panose="020B0604020202020204" pitchFamily="34" charset="0"/>
                <a:cs typeface="Arial" panose="020B0604020202020204" pitchFamily="34" charset="0"/>
              </a:rPr>
              <a:t>Trong khi cầu nguyện Chúa Giêsu biến hình đổi dạng. Ngài tỏ ánh vinh quang sáng lên chói ngời rực rỡ. xin cho chúng con luôn biến lắng nghe vâng giữ lời Ngày, và được nên giống như Ngài, được là con yêu dấu của Cha.</a:t>
            </a:r>
            <a:endParaRPr lang="vi-VN" sz="5100" b="1"/>
          </a:p>
        </p:txBody>
      </p:sp>
    </p:spTree>
    <p:extLst>
      <p:ext uri="{BB962C8B-B14F-4D97-AF65-F5344CB8AC3E}">
        <p14:creationId xmlns:p14="http://schemas.microsoft.com/office/powerpoint/2010/main" val="10475949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195</TotalTime>
  <Words>377</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Biến hình đổi dạng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44</cp:revision>
  <dcterms:created xsi:type="dcterms:W3CDTF">2024-12-09T09:23:25Z</dcterms:created>
  <dcterms:modified xsi:type="dcterms:W3CDTF">2025-07-25T10:57:44Z</dcterms:modified>
</cp:coreProperties>
</file>