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slide" Target="slides/slide26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cratched.gse.harvard.edu/sites/default/files/scratchjr-reference-page.pdf" TargetMode="Externa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6" name="Google Shape;2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https://scratched.gse.harvard.edu/sites/default/files/scratchjr-reference-page.pdf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9" name="Google Shape;42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6" name="Google Shape;446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Relationship Id="rId5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18" y="4457695"/>
            <a:ext cx="9143982" cy="689580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Google Shape;12;p2"/>
          <p:cNvCxnSpPr/>
          <p:nvPr/>
        </p:nvCxnSpPr>
        <p:spPr>
          <a:xfrm>
            <a:off x="967311" y="1440197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" name="Google Shape;13;p2"/>
          <p:cNvCxnSpPr/>
          <p:nvPr/>
        </p:nvCxnSpPr>
        <p:spPr>
          <a:xfrm>
            <a:off x="1057659" y="3223174"/>
            <a:ext cx="72093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" name="Google Shape;14;p2"/>
          <p:cNvSpPr/>
          <p:nvPr/>
        </p:nvSpPr>
        <p:spPr>
          <a:xfrm>
            <a:off x="3573694" y="2929698"/>
            <a:ext cx="2177100" cy="587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/>
          <p:nvPr>
            <p:ph type="title"/>
          </p:nvPr>
        </p:nvSpPr>
        <p:spPr>
          <a:xfrm>
            <a:off x="1027300" y="1599688"/>
            <a:ext cx="7269900" cy="146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Font typeface="Fira Sans"/>
              <a:buNone/>
              <a:defRPr b="1" sz="47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3709700" y="3027050"/>
            <a:ext cx="190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b="1" sz="2200">
                <a:solidFill>
                  <a:schemeClr val="lt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bg>
      <p:bgPr>
        <a:solidFill>
          <a:schemeClr val="accen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>
            <a:off x="782225" y="778096"/>
            <a:ext cx="7579546" cy="3864638"/>
          </a:xfrm>
          <a:custGeom>
            <a:rect b="b" l="l" r="r" t="t"/>
            <a:pathLst>
              <a:path extrusionOk="0" h="1831582" w="3592202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7460343" y="542436"/>
            <a:ext cx="814257" cy="1022479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8121968" y="821005"/>
            <a:ext cx="185720" cy="33582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2947917" y="505266"/>
            <a:ext cx="831121" cy="96144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868218" y="487291"/>
            <a:ext cx="278364" cy="43099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3549755" y="4514760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1"/>
          <p:cNvSpPr/>
          <p:nvPr/>
        </p:nvSpPr>
        <p:spPr>
          <a:xfrm>
            <a:off x="3925109" y="4621068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1"/>
          <p:cNvSpPr txBox="1"/>
          <p:nvPr>
            <p:ph type="ctrTitle"/>
          </p:nvPr>
        </p:nvSpPr>
        <p:spPr>
          <a:xfrm>
            <a:off x="1867900" y="1731475"/>
            <a:ext cx="5408100" cy="168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91" name="Google Shape;91;p11"/>
          <p:cNvSpPr/>
          <p:nvPr/>
        </p:nvSpPr>
        <p:spPr>
          <a:xfrm rot="-871776">
            <a:off x="594544" y="662599"/>
            <a:ext cx="1234918" cy="1390637"/>
          </a:xfrm>
          <a:custGeom>
            <a:rect b="b" l="l" r="r" t="t"/>
            <a:pathLst>
              <a:path extrusionOk="0" h="658270" w="584559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1"/>
          <p:cNvSpPr/>
          <p:nvPr/>
        </p:nvSpPr>
        <p:spPr>
          <a:xfrm rot="-5400000">
            <a:off x="546000" y="3237680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/>
          <p:nvPr/>
        </p:nvSpPr>
        <p:spPr>
          <a:xfrm rot="1737742">
            <a:off x="7950210" y="3938411"/>
            <a:ext cx="211749" cy="2681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_1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2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7" name="Google Shape;97;p12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98" name="Google Shape;98;p12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2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2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2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2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2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2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13" name="Google Shape;113;p13"/>
          <p:cNvSpPr txBox="1"/>
          <p:nvPr>
            <p:ph idx="1" type="body"/>
          </p:nvPr>
        </p:nvSpPr>
        <p:spPr>
          <a:xfrm>
            <a:off x="1188175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4" name="Google Shape;114;p13"/>
          <p:cNvSpPr txBox="1"/>
          <p:nvPr>
            <p:ph idx="2" type="body"/>
          </p:nvPr>
        </p:nvSpPr>
        <p:spPr>
          <a:xfrm>
            <a:off x="4611864" y="1506350"/>
            <a:ext cx="3002700" cy="27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indent="-355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indent="-355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5" name="Google Shape;115;p1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6" name="Google Shape;116;p13"/>
          <p:cNvSpPr/>
          <p:nvPr/>
        </p:nvSpPr>
        <p:spPr>
          <a:xfrm>
            <a:off x="8138824" y="237026"/>
            <a:ext cx="739006" cy="92798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8547668" y="2847045"/>
            <a:ext cx="262123" cy="231108"/>
          </a:xfrm>
          <a:custGeom>
            <a:rect b="b" l="l" r="r" t="t"/>
            <a:pathLst>
              <a:path extrusionOk="0" h="109530" w="124229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4426766" y="47247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5368771" y="47555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5538652" y="47551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14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4"/>
          <p:cNvSpPr/>
          <p:nvPr/>
        </p:nvSpPr>
        <p:spPr>
          <a:xfrm rot="-5673298">
            <a:off x="2374092" y="4308014"/>
            <a:ext cx="113285" cy="95367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4"/>
          <p:cNvSpPr/>
          <p:nvPr/>
        </p:nvSpPr>
        <p:spPr>
          <a:xfrm rot="-5673298">
            <a:off x="2213926" y="4684679"/>
            <a:ext cx="80405" cy="39888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5590150" y="299125"/>
            <a:ext cx="540251" cy="264299"/>
          </a:xfrm>
          <a:custGeom>
            <a:rect b="b" l="l" r="r" t="t"/>
            <a:pathLst>
              <a:path extrusionOk="0" h="125260" w="256043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331162" y="1999469"/>
            <a:ext cx="211591" cy="267962"/>
          </a:xfrm>
          <a:custGeom>
            <a:rect b="b" l="l" r="r" t="t"/>
            <a:pathLst>
              <a:path extrusionOk="0" h="126996" w="10028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8564788" y="35845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4"/>
          <p:cNvSpPr/>
          <p:nvPr/>
        </p:nvSpPr>
        <p:spPr>
          <a:xfrm rot="5069525">
            <a:off x="7853134" y="3741816"/>
            <a:ext cx="814157" cy="1022353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4"/>
          <p:cNvSpPr/>
          <p:nvPr/>
        </p:nvSpPr>
        <p:spPr>
          <a:xfrm rot="5400000">
            <a:off x="305418" y="30461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_AND_BODY_2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1188175" y="1506350"/>
            <a:ext cx="6426300" cy="28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indent="-3683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indent="-3683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141" name="Google Shape;141;p1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3215361" y="371192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5"/>
          <p:cNvSpPr/>
          <p:nvPr/>
        </p:nvSpPr>
        <p:spPr>
          <a:xfrm>
            <a:off x="4695254" y="40455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5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5"/>
          <p:cNvSpPr/>
          <p:nvPr/>
        </p:nvSpPr>
        <p:spPr>
          <a:xfrm>
            <a:off x="8578274" y="2957429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5"/>
          <p:cNvSpPr/>
          <p:nvPr/>
        </p:nvSpPr>
        <p:spPr>
          <a:xfrm>
            <a:off x="4853896" y="4607301"/>
            <a:ext cx="851649" cy="155161"/>
          </a:xfrm>
          <a:custGeom>
            <a:rect b="b" l="l" r="r" t="t"/>
            <a:pathLst>
              <a:path extrusionOk="0" h="73536" w="403625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5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6"/>
          <p:cNvSpPr/>
          <p:nvPr/>
        </p:nvSpPr>
        <p:spPr>
          <a:xfrm rot="-884877">
            <a:off x="7997294" y="3564834"/>
            <a:ext cx="912816" cy="928284"/>
          </a:xfrm>
          <a:custGeom>
            <a:rect b="b" l="l" r="r" t="t"/>
            <a:pathLst>
              <a:path extrusionOk="0" h="559316" w="549996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54" name="Google Shape;154;p1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5" name="Google Shape;155;p16"/>
          <p:cNvSpPr/>
          <p:nvPr/>
        </p:nvSpPr>
        <p:spPr>
          <a:xfrm>
            <a:off x="325536" y="1027644"/>
            <a:ext cx="113330" cy="954049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257001" y="1121076"/>
            <a:ext cx="80437" cy="399039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2910561" y="377935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6"/>
          <p:cNvSpPr/>
          <p:nvPr/>
        </p:nvSpPr>
        <p:spPr>
          <a:xfrm>
            <a:off x="4390454" y="411302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6"/>
          <p:cNvSpPr/>
          <p:nvPr/>
        </p:nvSpPr>
        <p:spPr>
          <a:xfrm>
            <a:off x="8371587" y="39737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6"/>
          <p:cNvSpPr/>
          <p:nvPr/>
        </p:nvSpPr>
        <p:spPr>
          <a:xfrm>
            <a:off x="8526304" y="34727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244743" y="4094361"/>
            <a:ext cx="746254" cy="775710"/>
          </a:xfrm>
          <a:custGeom>
            <a:rect b="b" l="l" r="r" t="t"/>
            <a:pathLst>
              <a:path extrusionOk="0" h="367635" w="353675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6"/>
          <p:cNvSpPr/>
          <p:nvPr/>
        </p:nvSpPr>
        <p:spPr>
          <a:xfrm>
            <a:off x="8624662" y="1757104"/>
            <a:ext cx="200902" cy="172792"/>
          </a:xfrm>
          <a:custGeom>
            <a:rect b="b" l="l" r="r" t="t"/>
            <a:pathLst>
              <a:path extrusionOk="0" h="81892" w="95214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6"/>
          <p:cNvSpPr/>
          <p:nvPr/>
        </p:nvSpPr>
        <p:spPr>
          <a:xfrm>
            <a:off x="4654424" y="455549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 1">
  <p:cSld name="TITLE_1_2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 rot="-898861">
            <a:off x="739797" y="433628"/>
            <a:ext cx="1461825" cy="1605908"/>
          </a:xfrm>
          <a:custGeom>
            <a:rect b="b" l="l" r="r" t="t"/>
            <a:pathLst>
              <a:path extrusionOk="0" h="507799" w="462239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7"/>
          <p:cNvSpPr txBox="1"/>
          <p:nvPr>
            <p:ph type="ctrTitle"/>
          </p:nvPr>
        </p:nvSpPr>
        <p:spPr>
          <a:xfrm>
            <a:off x="1773500" y="1980025"/>
            <a:ext cx="55971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17"/>
          <p:cNvSpPr txBox="1"/>
          <p:nvPr>
            <p:ph idx="1" type="subTitle"/>
          </p:nvPr>
        </p:nvSpPr>
        <p:spPr>
          <a:xfrm>
            <a:off x="1773500" y="2664426"/>
            <a:ext cx="55971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68" name="Google Shape;168;p17"/>
          <p:cNvSpPr/>
          <p:nvPr/>
        </p:nvSpPr>
        <p:spPr>
          <a:xfrm>
            <a:off x="794256" y="560052"/>
            <a:ext cx="7399177" cy="3910731"/>
          </a:xfrm>
          <a:custGeom>
            <a:rect b="b" l="l" r="r" t="t"/>
            <a:pathLst>
              <a:path extrusionOk="0" h="1853427" w="3506719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7"/>
          <p:cNvSpPr/>
          <p:nvPr/>
        </p:nvSpPr>
        <p:spPr>
          <a:xfrm rot="4673461">
            <a:off x="7546626" y="3625444"/>
            <a:ext cx="814039" cy="1022204"/>
          </a:xfrm>
          <a:custGeom>
            <a:rect b="b" l="l" r="r" t="t"/>
            <a:pathLst>
              <a:path extrusionOk="0" h="484587" w="385904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7"/>
          <p:cNvSpPr/>
          <p:nvPr/>
        </p:nvSpPr>
        <p:spPr>
          <a:xfrm rot="4673461">
            <a:off x="7996900" y="4294821"/>
            <a:ext cx="185670" cy="335731"/>
          </a:xfrm>
          <a:custGeom>
            <a:rect b="b" l="l" r="r" t="t"/>
            <a:pathLst>
              <a:path extrusionOk="0" h="159157" w="88019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7"/>
          <p:cNvSpPr/>
          <p:nvPr/>
        </p:nvSpPr>
        <p:spPr>
          <a:xfrm rot="-5167633">
            <a:off x="338201" y="3492220"/>
            <a:ext cx="831049" cy="96136"/>
          </a:xfrm>
          <a:custGeom>
            <a:rect b="b" l="l" r="r" t="t"/>
            <a:pathLst>
              <a:path extrusionOk="0" h="45566" w="393896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7"/>
          <p:cNvSpPr/>
          <p:nvPr/>
        </p:nvSpPr>
        <p:spPr>
          <a:xfrm rot="-5167633">
            <a:off x="614037" y="2873277"/>
            <a:ext cx="278340" cy="43095"/>
          </a:xfrm>
          <a:custGeom>
            <a:rect b="b" l="l" r="r" t="t"/>
            <a:pathLst>
              <a:path extrusionOk="0" h="20426" w="131926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7"/>
          <p:cNvSpPr/>
          <p:nvPr/>
        </p:nvSpPr>
        <p:spPr>
          <a:xfrm>
            <a:off x="5262249" y="462245"/>
            <a:ext cx="681049" cy="214332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7"/>
          <p:cNvSpPr/>
          <p:nvPr/>
        </p:nvSpPr>
        <p:spPr>
          <a:xfrm>
            <a:off x="2829661" y="4511611"/>
            <a:ext cx="1377041" cy="66908"/>
          </a:xfrm>
          <a:custGeom>
            <a:rect b="b" l="l" r="r" t="t"/>
            <a:pathLst>
              <a:path extrusionOk="0" h="31710" w="652626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7"/>
          <p:cNvSpPr/>
          <p:nvPr/>
        </p:nvSpPr>
        <p:spPr>
          <a:xfrm>
            <a:off x="4309554" y="4544979"/>
            <a:ext cx="263959" cy="31226"/>
          </a:xfrm>
          <a:custGeom>
            <a:rect b="b" l="l" r="r" t="t"/>
            <a:pathLst>
              <a:path extrusionOk="0" h="14799" w="125099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7"/>
          <p:cNvSpPr/>
          <p:nvPr/>
        </p:nvSpPr>
        <p:spPr>
          <a:xfrm>
            <a:off x="7710737" y="667122"/>
            <a:ext cx="290374" cy="231224"/>
          </a:xfrm>
          <a:custGeom>
            <a:rect b="b" l="l" r="r" t="t"/>
            <a:pathLst>
              <a:path extrusionOk="0" h="109585" w="137618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7"/>
          <p:cNvSpPr/>
          <p:nvPr/>
        </p:nvSpPr>
        <p:spPr>
          <a:xfrm>
            <a:off x="7865454" y="617025"/>
            <a:ext cx="132428" cy="91243"/>
          </a:xfrm>
          <a:custGeom>
            <a:rect b="b" l="l" r="r" t="t"/>
            <a:pathLst>
              <a:path extrusionOk="0" h="43243" w="62762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-tête de section" type="title">
  <p:cSld name="TITLE">
    <p:bg>
      <p:bgPr>
        <a:gradFill>
          <a:gsLst>
            <a:gs pos="0">
              <a:schemeClr val="accent2"/>
            </a:gs>
            <a:gs pos="100000">
              <a:srgbClr val="0850E0"/>
            </a:gs>
          </a:gsLst>
          <a:lin ang="5400012" scaled="0"/>
        </a:gra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241351"/>
            <a:ext cx="9144003" cy="2902149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789575" y="1352925"/>
            <a:ext cx="7692000" cy="2227500"/>
          </a:xfrm>
          <a:prstGeom prst="roundRect">
            <a:avLst>
              <a:gd fmla="val 6712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"/>
          <p:cNvCxnSpPr/>
          <p:nvPr/>
        </p:nvCxnSpPr>
        <p:spPr>
          <a:xfrm>
            <a:off x="797450" y="1810200"/>
            <a:ext cx="7695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3"/>
          <p:cNvSpPr/>
          <p:nvPr/>
        </p:nvSpPr>
        <p:spPr>
          <a:xfrm>
            <a:off x="8114700" y="1475250"/>
            <a:ext cx="203675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X</a:t>
            </a:r>
          </a:p>
        </p:txBody>
      </p:sp>
      <p:sp>
        <p:nvSpPr>
          <p:cNvPr id="25" name="Google Shape;25;p3"/>
          <p:cNvSpPr/>
          <p:nvPr/>
        </p:nvSpPr>
        <p:spPr>
          <a:xfrm>
            <a:off x="7803700" y="1475250"/>
            <a:ext cx="203676" cy="216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O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7526550" y="1553088"/>
            <a:ext cx="169825" cy="606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2"/>
                </a:solidFill>
                <a:latin typeface="Arial Rounded"/>
              </a:rPr>
              <a:t>-</a:t>
            </a: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3795" y="4647776"/>
            <a:ext cx="788383" cy="37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100" y="4710125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Fira Mono"/>
              <a:buNone/>
              <a:defRPr b="1" sz="2200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961100" y="2006700"/>
            <a:ext cx="7357200" cy="13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Font typeface="Fira Sans"/>
              <a:buNone/>
              <a:defRPr b="1" sz="6000"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30214" y="498975"/>
            <a:ext cx="1753542" cy="123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1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4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bas de page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2">
  <p:cSld name="SECTION_HEADER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6"/>
          <p:cNvCxnSpPr/>
          <p:nvPr/>
        </p:nvCxnSpPr>
        <p:spPr>
          <a:xfrm>
            <a:off x="161886" y="188197"/>
            <a:ext cx="8801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6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/>
          <p:nvPr/>
        </p:nvSpPr>
        <p:spPr>
          <a:xfrm rot="10800000">
            <a:off x="-9429" y="4643126"/>
            <a:ext cx="9170604" cy="533574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">
  <p:cSld name="SECTION_HEADER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7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9" name="Google Shape;49;p7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7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1" name="Google Shape;51;p7"/>
          <p:cNvSpPr/>
          <p:nvPr/>
        </p:nvSpPr>
        <p:spPr>
          <a:xfrm rot="10800000">
            <a:off x="-9429" y="4654098"/>
            <a:ext cx="9170604" cy="489402"/>
          </a:xfrm>
          <a:prstGeom prst="flowChartDocumen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tyle 3 question bas de page">
  <p:cSld name="TITLE_AND_BODY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-25" y="4604700"/>
            <a:ext cx="9144000" cy="5388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850E0"/>
              </a:gs>
            </a:gsLst>
            <a:lin ang="810001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/>
        </p:nvSpPr>
        <p:spPr>
          <a:xfrm>
            <a:off x="0" y="4604700"/>
            <a:ext cx="9144000" cy="538800"/>
          </a:xfrm>
          <a:prstGeom prst="rect">
            <a:avLst/>
          </a:prstGeom>
          <a:solidFill>
            <a:srgbClr val="000000">
              <a:alpha val="13725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65337">
            <a:off x="98179" y="3530850"/>
            <a:ext cx="1269777" cy="172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8"/>
          <p:cNvSpPr txBox="1"/>
          <p:nvPr>
            <p:ph idx="1" type="subTitle"/>
          </p:nvPr>
        </p:nvSpPr>
        <p:spPr>
          <a:xfrm>
            <a:off x="1331875" y="4677300"/>
            <a:ext cx="7689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8"/>
          <p:cNvCxnSpPr/>
          <p:nvPr/>
        </p:nvCxnSpPr>
        <p:spPr>
          <a:xfrm>
            <a:off x="149325" y="164725"/>
            <a:ext cx="31545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9" name="Google Shape;59;p8"/>
          <p:cNvCxnSpPr/>
          <p:nvPr/>
        </p:nvCxnSpPr>
        <p:spPr>
          <a:xfrm>
            <a:off x="150321" y="783600"/>
            <a:ext cx="31530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" name="Google Shape;60;p8"/>
          <p:cNvSpPr txBox="1"/>
          <p:nvPr>
            <p:ph type="title"/>
          </p:nvPr>
        </p:nvSpPr>
        <p:spPr>
          <a:xfrm>
            <a:off x="149725" y="257550"/>
            <a:ext cx="3153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642525" y="331773"/>
            <a:ext cx="6943343" cy="927756"/>
          </a:xfrm>
          <a:custGeom>
            <a:rect b="b" l="l" r="r" t="t"/>
            <a:pathLst>
              <a:path extrusionOk="0" h="399035" w="3290684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368194" y="422127"/>
            <a:ext cx="8379859" cy="4302579"/>
          </a:xfrm>
          <a:custGeom>
            <a:rect b="b" l="l" r="r" t="t"/>
            <a:pathLst>
              <a:path extrusionOk="0" h="2039137" w="3971497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1188175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7" name="Google Shape;67;p9"/>
          <p:cNvSpPr txBox="1"/>
          <p:nvPr>
            <p:ph idx="2" type="body"/>
          </p:nvPr>
        </p:nvSpPr>
        <p:spPr>
          <a:xfrm>
            <a:off x="3400388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8" name="Google Shape;68;p9"/>
          <p:cNvSpPr txBox="1"/>
          <p:nvPr>
            <p:ph idx="3" type="body"/>
          </p:nvPr>
        </p:nvSpPr>
        <p:spPr>
          <a:xfrm>
            <a:off x="5612601" y="1506350"/>
            <a:ext cx="2001900" cy="27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indent="-3429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9"/>
          <p:cNvSpPr/>
          <p:nvPr/>
        </p:nvSpPr>
        <p:spPr>
          <a:xfrm rot="10338673">
            <a:off x="8747978" y="1166276"/>
            <a:ext cx="113410" cy="954720"/>
          </a:xfrm>
          <a:custGeom>
            <a:rect b="b" l="l" r="r" t="t"/>
            <a:pathLst>
              <a:path extrusionOk="0" h="452156" w="53711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9"/>
          <p:cNvSpPr/>
          <p:nvPr/>
        </p:nvSpPr>
        <p:spPr>
          <a:xfrm rot="10338673">
            <a:off x="8873347" y="1615232"/>
            <a:ext cx="80494" cy="399320"/>
          </a:xfrm>
          <a:custGeom>
            <a:rect b="b" l="l" r="r" t="t"/>
            <a:pathLst>
              <a:path extrusionOk="0" h="189118" w="38122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/>
          <p:nvPr/>
        </p:nvSpPr>
        <p:spPr>
          <a:xfrm>
            <a:off x="3152266" y="381106"/>
            <a:ext cx="888148" cy="61490"/>
          </a:xfrm>
          <a:custGeom>
            <a:rect b="b" l="l" r="r" t="t"/>
            <a:pathLst>
              <a:path extrusionOk="0" h="29142" w="420923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/>
          <p:nvPr/>
        </p:nvSpPr>
        <p:spPr>
          <a:xfrm>
            <a:off x="4094271" y="411908"/>
            <a:ext cx="86890" cy="31179"/>
          </a:xfrm>
          <a:custGeom>
            <a:rect b="b" l="l" r="r" t="t"/>
            <a:pathLst>
              <a:path extrusionOk="0" h="14777" w="4118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9"/>
          <p:cNvSpPr/>
          <p:nvPr/>
        </p:nvSpPr>
        <p:spPr>
          <a:xfrm>
            <a:off x="4264152" y="411573"/>
            <a:ext cx="299728" cy="40681"/>
          </a:xfrm>
          <a:custGeom>
            <a:rect b="b" l="l" r="r" t="t"/>
            <a:pathLst>
              <a:path extrusionOk="0" h="19280" w="142051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9"/>
          <p:cNvSpPr/>
          <p:nvPr/>
        </p:nvSpPr>
        <p:spPr>
          <a:xfrm rot="5534346">
            <a:off x="22341" y="3409311"/>
            <a:ext cx="681569" cy="214495"/>
          </a:xfrm>
          <a:custGeom>
            <a:rect b="b" l="l" r="r" t="t"/>
            <a:pathLst>
              <a:path extrusionOk="0" h="101579" w="322772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9"/>
          <p:cNvSpPr/>
          <p:nvPr/>
        </p:nvSpPr>
        <p:spPr>
          <a:xfrm>
            <a:off x="6092030" y="4766054"/>
            <a:ext cx="880619" cy="47277"/>
          </a:xfrm>
          <a:custGeom>
            <a:rect b="b" l="l" r="r" t="t"/>
            <a:pathLst>
              <a:path extrusionOk="0" h="22406" w="417355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9"/>
          <p:cNvSpPr/>
          <p:nvPr/>
        </p:nvSpPr>
        <p:spPr>
          <a:xfrm>
            <a:off x="6467384" y="4872362"/>
            <a:ext cx="285390" cy="35142"/>
          </a:xfrm>
          <a:custGeom>
            <a:rect b="b" l="l" r="r" t="t"/>
            <a:pathLst>
              <a:path extrusionOk="0" h="16655" w="135256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466540">
            <a:off x="7752781" y="3377050"/>
            <a:ext cx="972273" cy="1318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>
  <p:cSld name="SECTION_HEADER_2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Fira Mono"/>
                <a:ea typeface="Fira Mono"/>
                <a:cs typeface="Fira Mono"/>
                <a:sym typeface="Fira Mon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"/>
              <a:buNone/>
              <a:defRPr b="1" i="0" sz="2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ra Sans"/>
              <a:buChar char="●"/>
              <a:defRPr b="0" i="0" sz="18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●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○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Fira Sans"/>
              <a:buChar char="■"/>
              <a:defRPr b="0" i="0" sz="14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Fira Mono"/>
              <a:ea typeface="Fira Mono"/>
              <a:cs typeface="Fira Mono"/>
              <a:sym typeface="Fira Mono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recit.clr.csdc.qc.ca/" TargetMode="External"/><Relationship Id="rId4" Type="http://schemas.openxmlformats.org/officeDocument/2006/relationships/hyperlink" Target="mailto:equipe@recitmst.qc.ca" TargetMode="External"/><Relationship Id="rId5" Type="http://schemas.openxmlformats.org/officeDocument/2006/relationships/hyperlink" Target="https://creativecommons.org/licenses/by-nc-sa/4.0/deed.fr" TargetMode="External"/><Relationship Id="rId6" Type="http://schemas.openxmlformats.org/officeDocument/2006/relationships/hyperlink" Target="https://creativecommons.org/licenses/by-nc-sa/4.0/deed.fr" TargetMode="External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25.png"/><Relationship Id="rId6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8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3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3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5.png"/><Relationship Id="rId4" Type="http://schemas.openxmlformats.org/officeDocument/2006/relationships/image" Target="../media/image15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Relationship Id="rId5" Type="http://schemas.openxmlformats.org/officeDocument/2006/relationships/image" Target="../media/image31.png"/><Relationship Id="rId6" Type="http://schemas.openxmlformats.org/officeDocument/2006/relationships/image" Target="../media/image3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file/d/1cZcUbnEWT9LKGErZ01zMPfsspYwF9tg9/view?usp=sharing" TargetMode="External"/><Relationship Id="rId4" Type="http://schemas.openxmlformats.org/officeDocument/2006/relationships/image" Target="../media/image42.png"/><Relationship Id="rId5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hyperlink" Target="https://drive.google.com/file/d/1KyXK4T3WVFdGs3OruiYDX8l0yMA9gkUI/view?usp=sharin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drive.google.com/file/d/1bp32gNju5HEil-ZmeaZLwYpnpZODITNd/view?usp=sharing" TargetMode="External"/><Relationship Id="rId4" Type="http://schemas.openxmlformats.org/officeDocument/2006/relationships/image" Target="../media/image5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png"/><Relationship Id="rId4" Type="http://schemas.openxmlformats.org/officeDocument/2006/relationships/hyperlink" Target="https://drive.google.com/file/d/1FtQ8CGcSwvDd0Uc5FsMqSwZGRisbWGSQ/view?usp=sharin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40" Type="http://schemas.openxmlformats.org/officeDocument/2006/relationships/hyperlink" Target="https://docs.google.com/document/d/1tjNinAu_WWpqVR9hwim1KNO7hFIFJ-XWlmpZU_kItIw/edit" TargetMode="External"/><Relationship Id="rId42" Type="http://schemas.openxmlformats.org/officeDocument/2006/relationships/hyperlink" Target="https://docs.google.com/document/d/15pNGIiBb8bexrzgdjZD4R-ZGl12WVRgyi0pR243sNpI/edit" TargetMode="External"/><Relationship Id="rId41" Type="http://schemas.openxmlformats.org/officeDocument/2006/relationships/hyperlink" Target="https://drive.google.com/file/d/1CFUU56aeCur-w3zBf6vpIbjqIxhGaoYa/view?usp=sharing" TargetMode="External"/><Relationship Id="rId44" Type="http://schemas.openxmlformats.org/officeDocument/2006/relationships/hyperlink" Target="https://docs.google.com/document/d/1-6OBjaSpaMiUTeMTfTuBoiHxNgsbqzCxIKooNE24J6Y/edit" TargetMode="External"/><Relationship Id="rId43" Type="http://schemas.openxmlformats.org/officeDocument/2006/relationships/hyperlink" Target="https://drive.google.com/file/d/1ddL0w__LYTKgAYfSqh7p8n74kGkEAhT3/view?usp=sharing" TargetMode="External"/><Relationship Id="rId46" Type="http://schemas.openxmlformats.org/officeDocument/2006/relationships/hyperlink" Target="https://drive.google.com/file/d/16bmwbt1qFZf-_Pm2rY9CKAtGYDi3RqZ7/view?usp=sharing" TargetMode="External"/><Relationship Id="rId45" Type="http://schemas.openxmlformats.org/officeDocument/2006/relationships/hyperlink" Target="https://drive.google.com/file/d/16bmwbt1qFZf-_Pm2rY9CKAtGYDi3RqZ7/view?usp=sharing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rive.google.com/file/d/1cZcUbnEWT9LKGErZ01zMPfsspYwF9tg9/view?usp=sharing" TargetMode="External"/><Relationship Id="rId4" Type="http://schemas.openxmlformats.org/officeDocument/2006/relationships/hyperlink" Target="https://docs.google.com/document/d/1AvCBOzq8xHPU-Imk-xniYOAp8wa-niX0r4vTM2910b8/edit?usp=sharing" TargetMode="External"/><Relationship Id="rId9" Type="http://schemas.openxmlformats.org/officeDocument/2006/relationships/hyperlink" Target="https://drive.google.com/file/d/1FtQ8CGcSwvDd0Uc5FsMqSwZGRisbWGSQ/view?usp=sharing" TargetMode="External"/><Relationship Id="rId48" Type="http://schemas.openxmlformats.org/officeDocument/2006/relationships/hyperlink" Target="https://drive.google.com/file/d/1OOsQg8xHvnxUpwWnT6SihUkDSOI1Bmig/view?usp=sharing" TargetMode="External"/><Relationship Id="rId47" Type="http://schemas.openxmlformats.org/officeDocument/2006/relationships/hyperlink" Target="https://docs.google.com/document/d/1J9F4bsHmaFdgkoTfnK-KM1IK8fCd7IeDat5eay_HaaY/edit" TargetMode="External"/><Relationship Id="rId49" Type="http://schemas.openxmlformats.org/officeDocument/2006/relationships/hyperlink" Target="https://docs.google.com/document/d/141ahuw2leUzYhGdNo9FqgCUpnuXG8cEabgRGsg5XIs0/edit" TargetMode="External"/><Relationship Id="rId5" Type="http://schemas.openxmlformats.org/officeDocument/2006/relationships/hyperlink" Target="https://drive.google.com/file/d/1KyXK4T3WVFdGs3OruiYDX8l0yMA9gkUI/view?usp=sharing" TargetMode="External"/><Relationship Id="rId6" Type="http://schemas.openxmlformats.org/officeDocument/2006/relationships/hyperlink" Target="https://docs.google.com/document/d/1WaT_pma6-t8keq7Hx2bUq1hiR2a1gn2HV1C6jsvMOxA/edit?usp=sharing" TargetMode="External"/><Relationship Id="rId7" Type="http://schemas.openxmlformats.org/officeDocument/2006/relationships/hyperlink" Target="https://drive.google.com/file/d/1bp32gNju5HEil-ZmeaZLwYpnpZODITNd/view?usp=sharing" TargetMode="External"/><Relationship Id="rId8" Type="http://schemas.openxmlformats.org/officeDocument/2006/relationships/hyperlink" Target="https://docs.google.com/document/d/1guMLqxBwWjx3ibH7MnGSmo0mElQXyqIRREolG3KT7BA/edit?usp=sharing" TargetMode="External"/><Relationship Id="rId31" Type="http://schemas.openxmlformats.org/officeDocument/2006/relationships/hyperlink" Target="https://drive.google.com/file/d/18a__DvPkl_PkMxqeEtzd_MaahVeXCIwL/view?usp=sharing" TargetMode="External"/><Relationship Id="rId30" Type="http://schemas.openxmlformats.org/officeDocument/2006/relationships/hyperlink" Target="https://docs.google.com/document/d/1tdqxVZrzNNYiGfbZeTi_8oI6-M67gSc7oz-e2Cw5CUo/edit?usp=sharing" TargetMode="External"/><Relationship Id="rId33" Type="http://schemas.openxmlformats.org/officeDocument/2006/relationships/hyperlink" Target="https://drive.google.com/file/d/18rs2e_HC_XlrdJnKK8_sA5yEf4f5oecV/view?usp=sharing" TargetMode="External"/><Relationship Id="rId32" Type="http://schemas.openxmlformats.org/officeDocument/2006/relationships/hyperlink" Target="https://docs.google.com/document/d/1rRK9f5zNn5tLOo2UTBVdLxI1JDUnBLJZ4rl80tJrjR0/edit?usp=sharing" TargetMode="External"/><Relationship Id="rId35" Type="http://schemas.openxmlformats.org/officeDocument/2006/relationships/hyperlink" Target="https://drive.google.com/file/d/1JfPmnBHN-N65FhliB3FHN7n5OSvtoevh/view?usp=sharing" TargetMode="External"/><Relationship Id="rId34" Type="http://schemas.openxmlformats.org/officeDocument/2006/relationships/hyperlink" Target="https://docs.google.com/document/d/1wWiwHA5-Q1cTHlWAt9-J3_L72Ekrq1y-vCL93WGZ5Ns/edit?usp=sharing" TargetMode="External"/><Relationship Id="rId37" Type="http://schemas.openxmlformats.org/officeDocument/2006/relationships/hyperlink" Target="https://drive.google.com/file/d/1P0JPdvbR61lmptlyR64Oi600xIjOENra/view?usp=sharing" TargetMode="External"/><Relationship Id="rId36" Type="http://schemas.openxmlformats.org/officeDocument/2006/relationships/hyperlink" Target="https://docs.google.com/document/d/1dIyMzN8xFEMcRdTBatN8Too5NhOOltxWlNdlghUvFeQ/edit?usp=sharing" TargetMode="External"/><Relationship Id="rId39" Type="http://schemas.openxmlformats.org/officeDocument/2006/relationships/hyperlink" Target="https://drive.google.com/file/d/1MfZ_hMzQkA2HCMwTjlm049h8WKwJXqve/view?usp=sharing" TargetMode="External"/><Relationship Id="rId38" Type="http://schemas.openxmlformats.org/officeDocument/2006/relationships/hyperlink" Target="https://docs.google.com/document/d/1tIk-XS_kX59N4bBwxZ3zTXgS1jZ7c5nUc6TlF7smVAQ/edit" TargetMode="External"/><Relationship Id="rId20" Type="http://schemas.openxmlformats.org/officeDocument/2006/relationships/hyperlink" Target="https://drive.google.com/file/d/1NQZ_TdK6jCwwLvZDRabj8DQr8Nk21xPZ/view?usp=sharing" TargetMode="External"/><Relationship Id="rId22" Type="http://schemas.openxmlformats.org/officeDocument/2006/relationships/hyperlink" Target="https://drive.google.com/file/d/1I0I8mSxbqXgJa4ckHKtyfsWgWl_IU5Ym/view?usp=sharing" TargetMode="External"/><Relationship Id="rId21" Type="http://schemas.openxmlformats.org/officeDocument/2006/relationships/hyperlink" Target="https://docs.google.com/document/d/1vv9TcZkmAviASkNJ_PX9UmYyuNW5B3s4UQOVZYKnCXU/edit?usp=sharing" TargetMode="External"/><Relationship Id="rId24" Type="http://schemas.openxmlformats.org/officeDocument/2006/relationships/hyperlink" Target="https://docs.google.com/document/d/1uaKjvafHBNAnDQ3daTMJklYPRmbvvJrPehzi291xnZI/edit?usp=sharing" TargetMode="External"/><Relationship Id="rId23" Type="http://schemas.openxmlformats.org/officeDocument/2006/relationships/hyperlink" Target="https://drive.google.com/file/d/1I0I8mSxbqXgJa4ckHKtyfsWgWl_IU5Ym/view?usp=sharing" TargetMode="External"/><Relationship Id="rId26" Type="http://schemas.openxmlformats.org/officeDocument/2006/relationships/hyperlink" Target="https://docs.google.com/document/d/1IfGVBbFeKIb1MyckC7d6rlIrcSQYc34sDRZrIjIxWpw/edit?usp=sharing" TargetMode="External"/><Relationship Id="rId25" Type="http://schemas.openxmlformats.org/officeDocument/2006/relationships/hyperlink" Target="https://drive.google.com/file/d/1uFbMCARF0qpFMNetxIcWOfmneuAeVISf/view?usp=sharing" TargetMode="External"/><Relationship Id="rId28" Type="http://schemas.openxmlformats.org/officeDocument/2006/relationships/hyperlink" Target="https://docs.google.com/document/d/1aJJu5CbSun2Y5nMGWtjYsX1GnrfZzIRDU0nm4ItFSdQ/edit?usp=sharing" TargetMode="External"/><Relationship Id="rId27" Type="http://schemas.openxmlformats.org/officeDocument/2006/relationships/hyperlink" Target="https://drive.google.com/file/d/1kBWgYUesZOW2ExHe2BmbRuZ-4wNtk3lt/view?usp=sharing" TargetMode="External"/><Relationship Id="rId29" Type="http://schemas.openxmlformats.org/officeDocument/2006/relationships/hyperlink" Target="https://drive.google.com/file/d/12bWG9EViImZmCs0QpZESMjsGOr2S0oby/view?usp=sharing" TargetMode="External"/><Relationship Id="rId51" Type="http://schemas.openxmlformats.org/officeDocument/2006/relationships/hyperlink" Target="https://docs.google.com/document/d/1d2J3UZhsF9ByAWvI2-rud_bs4oRcnEB9Mf1pOPqM2to/edit" TargetMode="External"/><Relationship Id="rId50" Type="http://schemas.openxmlformats.org/officeDocument/2006/relationships/hyperlink" Target="https://drive.google.com/file/d/1REpoN2Tg-VQs4iTmL657D7AuV23elkvJ/view?usp=sharing" TargetMode="External"/><Relationship Id="rId53" Type="http://schemas.openxmlformats.org/officeDocument/2006/relationships/hyperlink" Target="https://docs.google.com/document/d/1WYOJy2POf0ZtEs6OzUgqFpxOCB05RfmINk8iV87xB_E/edit?usp=sharing" TargetMode="External"/><Relationship Id="rId52" Type="http://schemas.openxmlformats.org/officeDocument/2006/relationships/hyperlink" Target="https://drive.google.com/file/d/1Bv9icydsev1MI9dZ__MB-DWxFId4X9yw/view?usp=sharing" TargetMode="External"/><Relationship Id="rId11" Type="http://schemas.openxmlformats.org/officeDocument/2006/relationships/hyperlink" Target="https://drive.google.com/file/d/1QbuMVcJuuXxoJh57JYSYku1SWU1oI8dc/view?usp=sharing" TargetMode="External"/><Relationship Id="rId55" Type="http://schemas.openxmlformats.org/officeDocument/2006/relationships/hyperlink" Target="https://docs.google.com/document/d/1jDdckl6dgYdG5rnGjMwisZINDKY591feR3aHJFoXUNU/edit?usp=sharing" TargetMode="External"/><Relationship Id="rId10" Type="http://schemas.openxmlformats.org/officeDocument/2006/relationships/hyperlink" Target="https://docs.google.com/document/d/1xW7zYETEa34RWc5IJcKW4qK_WU3gxFQZJGezq2mIkAw/edit?usp=sharing" TargetMode="External"/><Relationship Id="rId54" Type="http://schemas.openxmlformats.org/officeDocument/2006/relationships/hyperlink" Target="https://tube-numerique-educatif.apps.education.fr/videos/embed/272bdae2-01f2-4657-8ace-c931ea32f49d" TargetMode="External"/><Relationship Id="rId13" Type="http://schemas.openxmlformats.org/officeDocument/2006/relationships/hyperlink" Target="https://drive.google.com/file/d/1nUGVaASWSHYHidsnM-J9U9yF8YB34P-b/view?usp=sharing" TargetMode="External"/><Relationship Id="rId57" Type="http://schemas.openxmlformats.org/officeDocument/2006/relationships/hyperlink" Target="https://docs.google.com/document/d/1bJ9Kb4ZNl9IFQrd3K6rQdl0JgWi7QGgMtZ8iZ_d-_yQ/edit?usp=sharing" TargetMode="External"/><Relationship Id="rId12" Type="http://schemas.openxmlformats.org/officeDocument/2006/relationships/hyperlink" Target="https://docs.google.com/document/d/1TVBJy-U3gGuk4sZyL0qAhLsuH-RLlNhJsvFEwN1c39k/edit?usp=sharing" TargetMode="External"/><Relationship Id="rId56" Type="http://schemas.openxmlformats.org/officeDocument/2006/relationships/hyperlink" Target="https://drive.google.com/file/d/1MvgKAZAFIQYeaM-H8Ecv-GVlJO6nMtEg/view?usp=sharing" TargetMode="External"/><Relationship Id="rId15" Type="http://schemas.openxmlformats.org/officeDocument/2006/relationships/hyperlink" Target="https://drive.google.com/file/d/1l7QNuOIvY6fBZgSXcdwXZ0hikHYOT_KG/view?usp=sharing" TargetMode="External"/><Relationship Id="rId59" Type="http://schemas.openxmlformats.org/officeDocument/2006/relationships/image" Target="../media/image48.png"/><Relationship Id="rId14" Type="http://schemas.openxmlformats.org/officeDocument/2006/relationships/hyperlink" Target="https://docs.google.com/document/d/1fHiH9U8QpEXYS-PN7Cq0oeoIqh2dslofZrYPJPydIFw/edit?usp=sharing" TargetMode="External"/><Relationship Id="rId58" Type="http://schemas.openxmlformats.org/officeDocument/2006/relationships/image" Target="../media/image3.png"/><Relationship Id="rId17" Type="http://schemas.openxmlformats.org/officeDocument/2006/relationships/hyperlink" Target="https://docs.google.com/document/d/1e1jiWqXFdH8lg5npix_a8O94WACpHDYpNs7fnQ0aUmo/edit?usp=sharing" TargetMode="External"/><Relationship Id="rId16" Type="http://schemas.openxmlformats.org/officeDocument/2006/relationships/hyperlink" Target="https://drive.google.com/file/d/1l7QNuOIvY6fBZgSXcdwXZ0hikHYOT_KG/view?usp=sharing" TargetMode="External"/><Relationship Id="rId19" Type="http://schemas.openxmlformats.org/officeDocument/2006/relationships/hyperlink" Target="https://docs.google.com/document/d/1fCq51Pa7jMxoCDKyaZq1ktGownW-IpydIXXiBVef70g/edit?usp=sharing" TargetMode="External"/><Relationship Id="rId18" Type="http://schemas.openxmlformats.org/officeDocument/2006/relationships/hyperlink" Target="https://drive.google.com/file/d/1j8VyELu4PAGMezMMJhQQ5kwjJJODpgyN/view?usp=sharin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scratchjr.org/teach/activities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41.png"/><Relationship Id="rId7" Type="http://schemas.openxmlformats.org/officeDocument/2006/relationships/image" Target="../media/image40.png"/><Relationship Id="rId8" Type="http://schemas.openxmlformats.org/officeDocument/2006/relationships/image" Target="../media/image43.png"/><Relationship Id="rId11" Type="http://schemas.openxmlformats.org/officeDocument/2006/relationships/image" Target="../media/image44.png"/><Relationship Id="rId10" Type="http://schemas.openxmlformats.org/officeDocument/2006/relationships/image" Target="../media/image53.png"/><Relationship Id="rId13" Type="http://schemas.openxmlformats.org/officeDocument/2006/relationships/image" Target="../media/image46.png"/><Relationship Id="rId12" Type="http://schemas.openxmlformats.org/officeDocument/2006/relationships/image" Target="../media/image4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T61KyXz5iCc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/>
        </p:nvSpPr>
        <p:spPr>
          <a:xfrm>
            <a:off x="673875" y="4587625"/>
            <a:ext cx="6658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Translated and adapted by the Service national du RÉCIT, domaine des langues</a:t>
            </a:r>
            <a:endParaRPr b="0" i="0" sz="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Réalisé par Julie Robidoux,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au CSS des Chênes </a:t>
            </a: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et adapté par SONYA FISET,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 </a:t>
            </a:r>
            <a:r>
              <a:rPr b="0" i="0" lang="en" sz="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est mis à disposition, sauf exception, selon les termes de la </a:t>
            </a:r>
            <a:r>
              <a:rPr b="0" i="0" lang="en" sz="700" u="sng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International.</a:t>
            </a:r>
            <a:endParaRPr b="0" i="0" sz="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183" name="Google Shape;183;p18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32725" y="4716938"/>
            <a:ext cx="808425" cy="28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3926" y="268900"/>
            <a:ext cx="2135946" cy="15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6" name="Google Shape;186;p18"/>
          <p:cNvSpPr txBox="1"/>
          <p:nvPr/>
        </p:nvSpPr>
        <p:spPr>
          <a:xfrm>
            <a:off x="1027300" y="1571002"/>
            <a:ext cx="7269900" cy="15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25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1" i="0" lang="en" sz="59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Initiation to ScratchJr</a:t>
            </a:r>
            <a:endParaRPr b="1" i="0" sz="59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149725" y="257550"/>
            <a:ext cx="4195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Triggering Blocks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87" name="Google Shape;2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1000" y="2801450"/>
            <a:ext cx="4457799" cy="5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7"/>
          <p:cNvSpPr txBox="1"/>
          <p:nvPr/>
        </p:nvSpPr>
        <p:spPr>
          <a:xfrm>
            <a:off x="3766975" y="2294250"/>
            <a:ext cx="15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b="0" i="0" sz="9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9" name="Google Shape;28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">
            <a:off x="4737327" y="22403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7"/>
          <p:cNvSpPr txBox="1"/>
          <p:nvPr/>
        </p:nvSpPr>
        <p:spPr>
          <a:xfrm rot="251">
            <a:off x="5376111" y="1897792"/>
            <a:ext cx="41088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start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a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b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program</a:t>
            </a:r>
            <a:endParaRPr b="0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291" name="Google Shape;29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37325" y="1324938"/>
            <a:ext cx="57270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7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3" name="Google Shape;29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3500" y="1465075"/>
            <a:ext cx="3462175" cy="266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"/>
          <p:cNvSpPr txBox="1"/>
          <p:nvPr>
            <p:ph type="title"/>
          </p:nvPr>
        </p:nvSpPr>
        <p:spPr>
          <a:xfrm>
            <a:off x="149725" y="257550"/>
            <a:ext cx="33882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Motion Blocks </a:t>
            </a:r>
            <a:r>
              <a:rPr lang="en">
                <a:solidFill>
                  <a:schemeClr val="dk2"/>
                </a:solidFill>
              </a:rPr>
              <a:t>&gt;</a:t>
            </a:r>
            <a:endParaRPr/>
          </a:p>
        </p:txBody>
      </p:sp>
      <p:pic>
        <p:nvPicPr>
          <p:cNvPr id="299" name="Google Shape;29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956" y="2159325"/>
            <a:ext cx="4539068" cy="3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4839452" y="16996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 rot="452">
            <a:off x="5661849" y="1283225"/>
            <a:ext cx="22809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make a </a:t>
            </a:r>
            <a:r>
              <a:rPr b="1" lang="en" sz="28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character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move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303" name="Google Shape;303;p28"/>
          <p:cNvGrpSpPr/>
          <p:nvPr/>
        </p:nvGrpSpPr>
        <p:grpSpPr>
          <a:xfrm>
            <a:off x="5204040" y="876413"/>
            <a:ext cx="361242" cy="524541"/>
            <a:chOff x="5457015" y="656988"/>
            <a:chExt cx="361242" cy="524541"/>
          </a:xfrm>
        </p:grpSpPr>
        <p:sp>
          <p:nvSpPr>
            <p:cNvPr id="304" name="Google Shape;304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" name="Google Shape;306;p28"/>
          <p:cNvGrpSpPr/>
          <p:nvPr/>
        </p:nvGrpSpPr>
        <p:grpSpPr>
          <a:xfrm rot="10800000">
            <a:off x="7548808" y="1283051"/>
            <a:ext cx="361242" cy="524541"/>
            <a:chOff x="5457015" y="656988"/>
            <a:chExt cx="361242" cy="524541"/>
          </a:xfrm>
        </p:grpSpPr>
        <p:sp>
          <p:nvSpPr>
            <p:cNvPr id="307" name="Google Shape;307;p28"/>
            <p:cNvSpPr/>
            <p:nvPr/>
          </p:nvSpPr>
          <p:spPr>
            <a:xfrm rot="746174">
              <a:off x="5629254" y="839029"/>
              <a:ext cx="128871" cy="281096"/>
            </a:xfrm>
            <a:custGeom>
              <a:rect b="b" l="l" r="r" t="t"/>
              <a:pathLst>
                <a:path extrusionOk="0" h="8456" w="4740">
                  <a:moveTo>
                    <a:pt x="356" y="8456"/>
                  </a:moveTo>
                  <a:cubicBezTo>
                    <a:pt x="-823" y="5508"/>
                    <a:pt x="1729" y="1007"/>
                    <a:pt x="4740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28"/>
            <p:cNvSpPr/>
            <p:nvPr/>
          </p:nvSpPr>
          <p:spPr>
            <a:xfrm rot="746174">
              <a:off x="5505475" y="679831"/>
              <a:ext cx="264321" cy="478854"/>
            </a:xfrm>
            <a:custGeom>
              <a:rect b="b" l="l" r="r" t="t"/>
              <a:pathLst>
                <a:path extrusionOk="0" h="14405" w="9722">
                  <a:moveTo>
                    <a:pt x="640" y="14405"/>
                  </a:moveTo>
                  <a:cubicBezTo>
                    <a:pt x="-1897" y="9327"/>
                    <a:pt x="4046" y="0"/>
                    <a:pt x="9722" y="0"/>
                  </a:cubicBezTo>
                </a:path>
              </a:pathLst>
            </a:cu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9" name="Google Shape;309;p28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2911" y="975563"/>
            <a:ext cx="2554920" cy="319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6400" y="2130070"/>
            <a:ext cx="5129374" cy="479757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 txBox="1"/>
          <p:nvPr/>
        </p:nvSpPr>
        <p:spPr>
          <a:xfrm>
            <a:off x="976425" y="4738725"/>
            <a:ext cx="5254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Discover the functions of the other blocks. </a:t>
            </a:r>
            <a:endParaRPr b="1" i="0" sz="1100" u="none" cap="none" strike="noStrike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17" name="Google Shape;31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62762">
            <a:off x="63564" y="3543396"/>
            <a:ext cx="1537549" cy="1602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4641177" y="1667850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29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29"/>
          <p:cNvSpPr txBox="1"/>
          <p:nvPr/>
        </p:nvSpPr>
        <p:spPr>
          <a:xfrm>
            <a:off x="149725" y="257550"/>
            <a:ext cx="31518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Looks Blocks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21" name="Google Shape;321;p29"/>
          <p:cNvSpPr txBox="1"/>
          <p:nvPr/>
        </p:nvSpPr>
        <p:spPr>
          <a:xfrm rot="351">
            <a:off x="5179912" y="1271400"/>
            <a:ext cx="29361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say, grow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or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shrink 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and more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22" name="Google Shape;322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150" y="1271250"/>
            <a:ext cx="2746179" cy="2493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200" y="2748013"/>
            <a:ext cx="3981000" cy="57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">
            <a:off x="6012352" y="22799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0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0" name="Google Shape;330;p30"/>
          <p:cNvSpPr txBox="1"/>
          <p:nvPr/>
        </p:nvSpPr>
        <p:spPr>
          <a:xfrm>
            <a:off x="149725" y="257550"/>
            <a:ext cx="3167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Sound Blocks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31" name="Google Shape;331;p30"/>
          <p:cNvSpPr txBox="1"/>
          <p:nvPr/>
        </p:nvSpPr>
        <p:spPr>
          <a:xfrm rot="485">
            <a:off x="5772768" y="1472400"/>
            <a:ext cx="21282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record </a:t>
            </a:r>
            <a:b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and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play 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sound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32" name="Google Shape;332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1625" y="763525"/>
            <a:ext cx="519350" cy="5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3525" y="1739552"/>
            <a:ext cx="3999335" cy="151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4700" y="2948250"/>
            <a:ext cx="4459300" cy="50542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1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31"/>
          <p:cNvSpPr txBox="1"/>
          <p:nvPr/>
        </p:nvSpPr>
        <p:spPr>
          <a:xfrm rot="417">
            <a:off x="6172200" y="1328275"/>
            <a:ext cx="2472000" cy="127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pause, stop 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or 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repeat </a:t>
            </a: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script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1" name="Google Shape;34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">
            <a:off x="6140252" y="25025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1"/>
          <p:cNvSpPr/>
          <p:nvPr/>
        </p:nvSpPr>
        <p:spPr>
          <a:xfrm>
            <a:off x="5408725" y="557800"/>
            <a:ext cx="1045800" cy="1045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1"/>
          <p:cNvSpPr/>
          <p:nvPr/>
        </p:nvSpPr>
        <p:spPr>
          <a:xfrm rot="5400000">
            <a:off x="5657274" y="907281"/>
            <a:ext cx="548700" cy="34684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Arial"/>
              </a:rPr>
              <a:t>=</a:t>
            </a:r>
          </a:p>
        </p:txBody>
      </p:sp>
      <p:sp>
        <p:nvSpPr>
          <p:cNvPr id="344" name="Google Shape;344;p31"/>
          <p:cNvSpPr txBox="1"/>
          <p:nvPr/>
        </p:nvSpPr>
        <p:spPr>
          <a:xfrm>
            <a:off x="149725" y="257550"/>
            <a:ext cx="3417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&lt;</a:t>
            </a:r>
            <a:r>
              <a:rPr b="1" i="0" lang="en" sz="3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Control Blocks </a:t>
            </a:r>
            <a:r>
              <a:rPr b="1" i="0" lang="en" sz="32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&gt;</a:t>
            </a:r>
            <a:endParaRPr b="1" i="0" sz="3200" u="none" cap="none" strike="noStrike">
              <a:solidFill>
                <a:srgbClr val="2A71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45" name="Google Shape;34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9275" y="1355050"/>
            <a:ext cx="3139926" cy="1960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2"/>
          <p:cNvSpPr txBox="1"/>
          <p:nvPr>
            <p:ph type="title"/>
          </p:nvPr>
        </p:nvSpPr>
        <p:spPr>
          <a:xfrm>
            <a:off x="149725" y="257550"/>
            <a:ext cx="3154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>
                <a:solidFill>
                  <a:schemeClr val="dk2"/>
                </a:solidFill>
              </a:rPr>
              <a:t>&lt; </a:t>
            </a:r>
            <a:r>
              <a:rPr lang="en"/>
              <a:t>End Blocks</a:t>
            </a:r>
            <a:r>
              <a:rPr lang="en">
                <a:solidFill>
                  <a:schemeClr val="dk2"/>
                </a:solidFill>
              </a:rPr>
              <a:t>&gt;</a:t>
            </a:r>
            <a:r>
              <a:rPr lang="en"/>
              <a:t> </a:t>
            </a:r>
            <a:endParaRPr/>
          </a:p>
        </p:txBody>
      </p:sp>
      <p:pic>
        <p:nvPicPr>
          <p:cNvPr id="351" name="Google Shape;35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22300" y="2861075"/>
            <a:ext cx="4484575" cy="5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2"/>
          <p:cNvSpPr txBox="1"/>
          <p:nvPr>
            <p:ph idx="12" type="sldNum"/>
          </p:nvPr>
        </p:nvSpPr>
        <p:spPr>
          <a:xfrm>
            <a:off x="8531333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3" name="Google Shape;353;p32"/>
          <p:cNvSpPr txBox="1"/>
          <p:nvPr/>
        </p:nvSpPr>
        <p:spPr>
          <a:xfrm rot="356">
            <a:off x="5601800" y="1662438"/>
            <a:ext cx="2898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end</a:t>
            </a:r>
            <a:b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b="0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 script or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b="1" i="0" lang="en" sz="2800" u="none" cap="none" strike="noStrike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go to a different page</a:t>
            </a:r>
            <a:r>
              <a:rPr b="1" i="0" lang="en" sz="22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…</a:t>
            </a:r>
            <a:endParaRPr b="1" i="0" sz="2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354" name="Google Shape;35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">
            <a:off x="6752052" y="2430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/>
          <p:nvPr/>
        </p:nvSpPr>
        <p:spPr>
          <a:xfrm>
            <a:off x="8048885" y="1317300"/>
            <a:ext cx="37500" cy="6534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93125" y="568325"/>
            <a:ext cx="748975" cy="74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9700" y="1485838"/>
            <a:ext cx="4317500" cy="2171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Let’s practice!</a:t>
            </a:r>
            <a:endParaRPr sz="5900"/>
          </a:p>
        </p:txBody>
      </p:sp>
      <p:sp>
        <p:nvSpPr>
          <p:cNvPr id="363" name="Google Shape;363;p33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4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4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370" name="Google Shape;370;p34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4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372" name="Google Shape;372;p34"/>
          <p:cNvPicPr preferRelativeResize="0"/>
          <p:nvPr/>
        </p:nvPicPr>
        <p:blipFill rotWithShape="1">
          <a:blip r:embed="rId4">
            <a:alphaModFix/>
          </a:blip>
          <a:srcRect b="0" l="-1060" r="2800" t="0"/>
          <a:stretch/>
        </p:blipFill>
        <p:spPr>
          <a:xfrm>
            <a:off x="4960400" y="996625"/>
            <a:ext cx="2501250" cy="346462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373" name="Google Shape;373;p34"/>
          <p:cNvSpPr txBox="1"/>
          <p:nvPr/>
        </p:nvSpPr>
        <p:spPr>
          <a:xfrm>
            <a:off x="883375" y="36673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1.</a:t>
            </a:r>
            <a:endParaRPr b="1" i="0" sz="5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4" name="Google Shape;374;p34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4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4"/>
          <p:cNvSpPr/>
          <p:nvPr/>
        </p:nvSpPr>
        <p:spPr>
          <a:xfrm>
            <a:off x="4274725" y="2375100"/>
            <a:ext cx="1917800" cy="1418926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34"/>
          <p:cNvSpPr/>
          <p:nvPr/>
        </p:nvSpPr>
        <p:spPr>
          <a:xfrm>
            <a:off x="7358950" y="2297275"/>
            <a:ext cx="1126800" cy="765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580000" dist="5715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What does the number 12 do?</a:t>
            </a:r>
            <a:endParaRPr b="0" i="0" sz="7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378" name="Google Shape;37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5">
            <a:off x="6929125" y="2778575"/>
            <a:ext cx="430900" cy="33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5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384" name="Google Shape;384;p35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5" name="Google Shape;385;p35"/>
          <p:cNvPicPr preferRelativeResize="0"/>
          <p:nvPr/>
        </p:nvPicPr>
        <p:blipFill rotWithShape="1">
          <a:blip r:embed="rId3">
            <a:alphaModFix/>
          </a:blip>
          <a:srcRect b="0" l="1158" r="5321" t="0"/>
          <a:stretch/>
        </p:blipFill>
        <p:spPr>
          <a:xfrm>
            <a:off x="5212080" y="1005840"/>
            <a:ext cx="2505456" cy="34655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386" name="Google Shape;386;p35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5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88" name="Google Shape;388;p35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35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5"/>
          <p:cNvSpPr/>
          <p:nvPr/>
        </p:nvSpPr>
        <p:spPr>
          <a:xfrm>
            <a:off x="4302025" y="2355250"/>
            <a:ext cx="1908341" cy="148863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5"/>
          <p:cNvSpPr txBox="1"/>
          <p:nvPr/>
        </p:nvSpPr>
        <p:spPr>
          <a:xfrm>
            <a:off x="883375" y="36673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2.</a:t>
            </a:r>
            <a:endParaRPr b="1" i="0" sz="5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6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7" name="Google Shape;397;p36"/>
          <p:cNvSpPr/>
          <p:nvPr/>
        </p:nvSpPr>
        <p:spPr>
          <a:xfrm>
            <a:off x="883375" y="1608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36"/>
          <p:cNvSpPr txBox="1"/>
          <p:nvPr/>
        </p:nvSpPr>
        <p:spPr>
          <a:xfrm>
            <a:off x="1749225" y="1612200"/>
            <a:ext cx="1348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399" name="Google Shape;399;p36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pic>
        <p:nvPicPr>
          <p:cNvPr id="400" name="Google Shape;400;p36"/>
          <p:cNvPicPr preferRelativeResize="0"/>
          <p:nvPr/>
        </p:nvPicPr>
        <p:blipFill rotWithShape="1">
          <a:blip r:embed="rId4">
            <a:alphaModFix/>
          </a:blip>
          <a:srcRect b="0" l="0" r="-2197" t="-2585"/>
          <a:stretch/>
        </p:blipFill>
        <p:spPr>
          <a:xfrm>
            <a:off x="5236175" y="944400"/>
            <a:ext cx="2560625" cy="3501176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401" name="Google Shape;401;p36"/>
          <p:cNvSpPr txBox="1"/>
          <p:nvPr/>
        </p:nvSpPr>
        <p:spPr>
          <a:xfrm>
            <a:off x="1109300" y="4210425"/>
            <a:ext cx="36855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you try other blocks?</a:t>
            </a:r>
            <a:endParaRPr b="0" i="0" sz="11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02" name="Google Shape;402;p36"/>
          <p:cNvSpPr txBox="1"/>
          <p:nvPr/>
        </p:nvSpPr>
        <p:spPr>
          <a:xfrm>
            <a:off x="6019150" y="1024675"/>
            <a:ext cx="24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-</a:t>
            </a:r>
            <a:endParaRPr b="0" i="0" sz="12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3" name="Google Shape;403;p36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6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6"/>
          <p:cNvSpPr/>
          <p:nvPr/>
        </p:nvSpPr>
        <p:spPr>
          <a:xfrm>
            <a:off x="3900225" y="2464450"/>
            <a:ext cx="2207119" cy="103326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6"/>
          <p:cNvSpPr txBox="1"/>
          <p:nvPr/>
        </p:nvSpPr>
        <p:spPr>
          <a:xfrm>
            <a:off x="777850" y="333322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3.</a:t>
            </a:r>
            <a:endParaRPr b="1" i="0" sz="2500" u="none" cap="none" strike="noStrike">
              <a:solidFill>
                <a:schemeClr val="dk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817075" y="2028175"/>
            <a:ext cx="76899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6200"/>
              <a:t>What is ScratchJr?</a:t>
            </a:r>
            <a:endParaRPr sz="6200"/>
          </a:p>
        </p:txBody>
      </p:sp>
      <p:sp>
        <p:nvSpPr>
          <p:cNvPr id="192" name="Google Shape;192;p19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4445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AutoNum type="arabicPeriod"/>
            </a:pPr>
            <a:r>
              <a:rPr lang="en"/>
              <a:t>Watch this mission</a:t>
            </a:r>
            <a:endParaRPr/>
          </a:p>
        </p:txBody>
      </p:sp>
      <p:sp>
        <p:nvSpPr>
          <p:cNvPr id="412" name="Google Shape;412;p37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37"/>
          <p:cNvSpPr txBox="1"/>
          <p:nvPr/>
        </p:nvSpPr>
        <p:spPr>
          <a:xfrm>
            <a:off x="1205750" y="4188275"/>
            <a:ext cx="34368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you try other blocks?</a:t>
            </a:r>
            <a:endParaRPr b="0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414" name="Google Shape;414;p37"/>
          <p:cNvPicPr preferRelativeResize="0"/>
          <p:nvPr/>
        </p:nvPicPr>
        <p:blipFill rotWithShape="1">
          <a:blip r:embed="rId3">
            <a:alphaModFix/>
          </a:blip>
          <a:srcRect b="0" l="0" r="-1967" t="0"/>
          <a:stretch/>
        </p:blipFill>
        <p:spPr>
          <a:xfrm>
            <a:off x="5212080" y="1005840"/>
            <a:ext cx="2505456" cy="346557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400000" dist="85725">
              <a:schemeClr val="accent2"/>
            </a:outerShdw>
          </a:effectLst>
        </p:spPr>
      </p:pic>
      <p:sp>
        <p:nvSpPr>
          <p:cNvPr id="415" name="Google Shape;415;p37"/>
          <p:cNvSpPr/>
          <p:nvPr/>
        </p:nvSpPr>
        <p:spPr>
          <a:xfrm>
            <a:off x="883375" y="1623600"/>
            <a:ext cx="2114700" cy="6075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7"/>
          <p:cNvSpPr txBox="1"/>
          <p:nvPr/>
        </p:nvSpPr>
        <p:spPr>
          <a:xfrm>
            <a:off x="1749225" y="1627200"/>
            <a:ext cx="12489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" sz="2700" u="sng" cap="none" strike="noStrike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i="0" sz="2700" u="none" cap="none" strike="noStrike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417" name="Google Shape;417;p37"/>
          <p:cNvSpPr/>
          <p:nvPr/>
        </p:nvSpPr>
        <p:spPr>
          <a:xfrm>
            <a:off x="622425" y="1363950"/>
            <a:ext cx="1126800" cy="1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7"/>
          <p:cNvSpPr/>
          <p:nvPr/>
        </p:nvSpPr>
        <p:spPr>
          <a:xfrm rot="5400000">
            <a:off x="1006375" y="1706250"/>
            <a:ext cx="476400" cy="412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7"/>
          <p:cNvSpPr/>
          <p:nvPr/>
        </p:nvSpPr>
        <p:spPr>
          <a:xfrm>
            <a:off x="3796325" y="2265852"/>
            <a:ext cx="2588598" cy="112674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7"/>
          <p:cNvSpPr txBox="1"/>
          <p:nvPr/>
        </p:nvSpPr>
        <p:spPr>
          <a:xfrm>
            <a:off x="883375" y="3311075"/>
            <a:ext cx="3855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2"/>
                </a:solidFill>
                <a:latin typeface="Fira Sans"/>
                <a:ea typeface="Fira Sans"/>
                <a:cs typeface="Fira Sans"/>
                <a:sym typeface="Fira Sans"/>
              </a:rPr>
              <a:t>2.</a:t>
            </a:r>
            <a:r>
              <a:rPr b="1" i="0" lang="en" sz="25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Use these blocks to complete Mission 4.</a:t>
            </a:r>
            <a:endParaRPr b="1" i="0" sz="25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8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Your Turn !</a:t>
            </a:r>
            <a:endParaRPr sz="5900"/>
          </a:p>
        </p:txBody>
      </p:sp>
      <p:sp>
        <p:nvSpPr>
          <p:cNvPr id="426" name="Google Shape;426;p38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05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Take on other challenges</a:t>
            </a:r>
            <a:endParaRPr/>
          </a:p>
        </p:txBody>
      </p:sp>
      <p:sp>
        <p:nvSpPr>
          <p:cNvPr id="432" name="Google Shape;432;p39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3" name="Google Shape;433;p39"/>
          <p:cNvSpPr txBox="1"/>
          <p:nvPr/>
        </p:nvSpPr>
        <p:spPr>
          <a:xfrm>
            <a:off x="732750" y="1190950"/>
            <a:ext cx="2051100" cy="32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Level 1 </a:t>
            </a:r>
            <a:endParaRPr b="1" i="0" sz="1300" u="none" cap="none" strike="noStrike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</a:t>
            </a:r>
            <a:r>
              <a:rPr b="0" i="0" lang="en" sz="1300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video</a:t>
            </a: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help</a:t>
            </a:r>
            <a:endParaRPr b="0" i="0" sz="1300" u="sng" cap="none" strike="sng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2</a:t>
            </a:r>
            <a:r>
              <a:rPr b="0" i="0" lang="en" sz="1300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video</a:t>
            </a: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help</a:t>
            </a:r>
            <a:endParaRPr b="0" i="0" sz="1300" u="sng" cap="none" strike="sng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3</a:t>
            </a:r>
            <a:r>
              <a:rPr b="0" i="0" lang="en" sz="1300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video</a:t>
            </a: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 help</a:t>
            </a:r>
            <a:endParaRPr b="0" i="0" sz="1300" u="sng" cap="none" strike="sng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4</a:t>
            </a:r>
            <a:r>
              <a:rPr b="0" i="0" lang="en" sz="1300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video</a:t>
            </a:r>
            <a:r>
              <a:rPr b="0" i="0" lang="en" sz="1300" u="none" cap="none" strike="sng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" sz="1300" u="sng" cap="none" strike="sng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help</a:t>
            </a:r>
            <a:endParaRPr b="0" i="0" sz="1300" u="sng" cap="none" strike="sng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5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 u="sng">
                <a:solidFill>
                  <a:schemeClr val="hlink"/>
                </a:solidFill>
                <a:highlight>
                  <a:srgbClr val="FFFFFF"/>
                </a:highlight>
                <a:hlinkClick r:id="rId11"/>
              </a:rPr>
              <a:t>video</a:t>
            </a:r>
            <a:r>
              <a:rPr b="0" i="0" lang="en" sz="1300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2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6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3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4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7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5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7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Mission 8</a:t>
            </a:r>
            <a:r>
              <a:rPr b="0" i="0" lang="en" sz="1300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9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/>
              </a:rPr>
              <a:t> 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1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10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2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3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4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11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5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6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12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7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8"/>
              </a:rPr>
              <a:t> help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3203740" y="1161629"/>
            <a:ext cx="19722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Level 2 </a:t>
            </a:r>
            <a:endParaRPr b="1" i="0" sz="1300" u="none" cap="none" strike="noStrike">
              <a:solidFill>
                <a:schemeClr val="lt1"/>
              </a:solidFill>
              <a:highlight>
                <a:schemeClr val="dk1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9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0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2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1"/>
              </a:rPr>
              <a:t> video</a:t>
            </a: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2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3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3"/>
              </a:rPr>
              <a:t>video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4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4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5"/>
              </a:rPr>
              <a:t>video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6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5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7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8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6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9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0"/>
              </a:rPr>
              <a:t>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7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1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2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8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3"/>
              </a:rPr>
              <a:t>video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4"/>
              </a:rPr>
              <a:t> help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5482725" y="1173365"/>
            <a:ext cx="2114400" cy="27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Level 3 </a:t>
            </a:r>
            <a:endParaRPr b="1" i="0" sz="1300" u="none" cap="none" strike="noStrike">
              <a:solidFill>
                <a:schemeClr val="lt1"/>
              </a:solidFill>
              <a:highlight>
                <a:schemeClr val="dk1"/>
              </a:highlight>
              <a:latin typeface="Fira Mono"/>
              <a:ea typeface="Fira Mono"/>
              <a:cs typeface="Fira Mono"/>
              <a:sym typeface="Fira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5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6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7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2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8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9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3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0"/>
              </a:rPr>
              <a:t>video 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1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4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2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3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" sz="1300" u="none" cap="none" strike="noStrike">
                <a:solidFill>
                  <a:schemeClr val="lt1"/>
                </a:solidFill>
                <a:highlight>
                  <a:schemeClr val="dk1"/>
                </a:highlight>
                <a:latin typeface="Fira Mono"/>
                <a:ea typeface="Fira Mono"/>
                <a:cs typeface="Fira Mono"/>
                <a:sym typeface="Fira Mono"/>
              </a:rPr>
              <a:t> Level 4 </a:t>
            </a:r>
            <a:endParaRPr b="1" i="0" sz="1300" u="none" cap="none" strike="noStrike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1111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1</a:t>
            </a:r>
            <a:r>
              <a:rPr b="0" i="0" lang="en" sz="1300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4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5"/>
              </a:rPr>
              <a:t> help</a:t>
            </a:r>
            <a:endParaRPr b="0" i="0" sz="1300" u="sng" cap="none" strike="noStrike">
              <a:solidFill>
                <a:schemeClr val="hlink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Mission 2 </a:t>
            </a:r>
            <a:r>
              <a:rPr b="0" i="0" lang="en" sz="13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6"/>
              </a:rPr>
              <a:t>video</a:t>
            </a:r>
            <a:r>
              <a:rPr b="0" i="0" lang="en" sz="1300" u="none" cap="none" strike="noStrike">
                <a:solidFill>
                  <a:srgbClr val="11111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en" sz="1300" u="sng" cap="none" strike="noStrike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7"/>
              </a:rPr>
              <a:t> help</a:t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36" name="Google Shape;436;p39"/>
          <p:cNvPicPr preferRelativeResize="0"/>
          <p:nvPr/>
        </p:nvPicPr>
        <p:blipFill rotWithShape="1">
          <a:blip r:embed="rId58">
            <a:alphaModFix/>
          </a:blip>
          <a:srcRect b="0" l="0" r="0" t="0"/>
          <a:stretch/>
        </p:blipFill>
        <p:spPr>
          <a:xfrm>
            <a:off x="7309673" y="1716725"/>
            <a:ext cx="1286751" cy="9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39"/>
          <p:cNvPicPr preferRelativeResize="0"/>
          <p:nvPr/>
        </p:nvPicPr>
        <p:blipFill>
          <a:blip r:embed="rId59">
            <a:alphaModFix/>
          </a:blip>
          <a:stretch>
            <a:fillRect/>
          </a:stretch>
        </p:blipFill>
        <p:spPr>
          <a:xfrm>
            <a:off x="5636113" y="4142525"/>
            <a:ext cx="1807625" cy="44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0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It’s YOUR turn to create!</a:t>
            </a:r>
            <a:endParaRPr sz="5900"/>
          </a:p>
        </p:txBody>
      </p:sp>
      <p:sp>
        <p:nvSpPr>
          <p:cNvPr id="443" name="Google Shape;443;p40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06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/>
          <p:nvPr>
            <p:ph type="title"/>
          </p:nvPr>
        </p:nvSpPr>
        <p:spPr>
          <a:xfrm>
            <a:off x="854425" y="650350"/>
            <a:ext cx="657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 sz="2600"/>
              <a:t>Create a program that includes at least…</a:t>
            </a:r>
            <a:endParaRPr sz="2600"/>
          </a:p>
        </p:txBody>
      </p:sp>
      <p:sp>
        <p:nvSpPr>
          <p:cNvPr id="449" name="Google Shape;449;p41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41"/>
          <p:cNvSpPr txBox="1"/>
          <p:nvPr/>
        </p:nvSpPr>
        <p:spPr>
          <a:xfrm>
            <a:off x="965150" y="1468950"/>
            <a:ext cx="6766500" cy="33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one character and one background;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chemeClr val="dk1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one “motion” for at least one character;</a:t>
            </a:r>
            <a:endParaRPr b="0" i="0" sz="1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one recorded sound;</a:t>
            </a:r>
            <a:endParaRPr b="0"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ira Sans Medium"/>
              <a:buChar char="✔"/>
            </a:pPr>
            <a:r>
              <a:rPr b="0" i="0" lang="en" sz="24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one other element of your choice.</a:t>
            </a:r>
            <a:endParaRPr b="0" i="0" sz="2400" u="none" cap="none" strike="noStrike">
              <a:solidFill>
                <a:srgbClr val="0000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2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300"/>
              <a:t>Other challenges</a:t>
            </a:r>
            <a:endParaRPr sz="5300"/>
          </a:p>
        </p:txBody>
      </p:sp>
      <p:sp>
        <p:nvSpPr>
          <p:cNvPr id="456" name="Google Shape;456;p42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07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3"/>
          <p:cNvSpPr txBox="1"/>
          <p:nvPr>
            <p:ph type="title"/>
          </p:nvPr>
        </p:nvSpPr>
        <p:spPr>
          <a:xfrm>
            <a:off x="883375" y="683600"/>
            <a:ext cx="6426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SITE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ScratchJr.org 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462" name="Google Shape;462;p43"/>
          <p:cNvSpPr txBox="1"/>
          <p:nvPr>
            <p:ph idx="12" type="sldNum"/>
          </p:nvPr>
        </p:nvSpPr>
        <p:spPr>
          <a:xfrm>
            <a:off x="8404375" y="4693376"/>
            <a:ext cx="5487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3"/>
          <p:cNvSpPr txBox="1"/>
          <p:nvPr/>
        </p:nvSpPr>
        <p:spPr>
          <a:xfrm>
            <a:off x="781750" y="1309550"/>
            <a:ext cx="77316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Drive Across the City	             Run a Race	                      Sunset	                   Moonrise after Sunset	Spooky Forest</a:t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  Dribble a Basketball	   	      Dance Party		              	       Meet and Greet		   Conversation</a:t>
            </a:r>
            <a:endParaRPr b="0" i="0" sz="1000" u="none" cap="none" strike="noStrike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64" name="Google Shape;46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13474" y="506763"/>
            <a:ext cx="1060724" cy="7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748" y="1549100"/>
            <a:ext cx="1394975" cy="10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8600" y="1549100"/>
            <a:ext cx="1394975" cy="1049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17350" y="1549100"/>
            <a:ext cx="1407135" cy="104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22925" y="1549100"/>
            <a:ext cx="1414825" cy="105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18300" y="1549100"/>
            <a:ext cx="1394975" cy="104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83375" y="3126950"/>
            <a:ext cx="1555475" cy="118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4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690127" y="3125862"/>
            <a:ext cx="1555472" cy="118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526707" y="3155213"/>
            <a:ext cx="1580999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313471" y="3175475"/>
            <a:ext cx="1554480" cy="1148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"/>
          <p:cNvSpPr txBox="1"/>
          <p:nvPr>
            <p:ph type="title"/>
          </p:nvPr>
        </p:nvSpPr>
        <p:spPr>
          <a:xfrm>
            <a:off x="171300" y="323350"/>
            <a:ext cx="8801400" cy="84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Presentation of ScratchJR</a:t>
            </a:r>
            <a:endParaRPr/>
          </a:p>
        </p:txBody>
      </p:sp>
      <p:sp>
        <p:nvSpPr>
          <p:cNvPr id="198" name="Google Shape;1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99" name="Google Shape;19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50" y="1223275"/>
            <a:ext cx="4510500" cy="340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</p:pic>
      <p:sp>
        <p:nvSpPr>
          <p:cNvPr id="200" name="Google Shape;200;p20"/>
          <p:cNvSpPr/>
          <p:nvPr/>
        </p:nvSpPr>
        <p:spPr>
          <a:xfrm>
            <a:off x="5582100" y="1716150"/>
            <a:ext cx="3205800" cy="2278800"/>
          </a:xfrm>
          <a:prstGeom prst="roundRect">
            <a:avLst>
              <a:gd fmla="val 6505" name="adj"/>
            </a:avLst>
          </a:prstGeom>
          <a:solidFill>
            <a:srgbClr val="F3F3F3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6154150" y="1900525"/>
            <a:ext cx="2642400" cy="22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Do you know ScratchJr?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rPr b="1" lang="en" sz="1700">
                <a:latin typeface="Fira Sans"/>
                <a:ea typeface="Fira Sans"/>
                <a:cs typeface="Fira Sans"/>
                <a:sym typeface="Fira Sans"/>
              </a:rPr>
              <a:t>Look at</a:t>
            </a:r>
            <a:r>
              <a:rPr b="1" i="0" lang="en" sz="1700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the image.</a:t>
            </a:r>
            <a:endParaRPr b="1" i="0" sz="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matic SC"/>
              <a:buNone/>
            </a:pPr>
            <a:r>
              <a:t/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What do you think we </a:t>
            </a:r>
            <a:endParaRPr b="1" i="0" sz="1700" u="none" cap="none" strike="noStrike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</a:pPr>
            <a:r>
              <a:rPr b="1" i="0" lang="en" sz="1700" u="none" cap="none" strike="noStrike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can do with ScratchJr?</a:t>
            </a:r>
            <a:endParaRPr b="1" i="0" sz="1700" u="none" cap="none" strike="noStrike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5685775" y="1858025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1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3" name="Google Shape;203;p20"/>
          <p:cNvSpPr/>
          <p:nvPr/>
        </p:nvSpPr>
        <p:spPr>
          <a:xfrm>
            <a:off x="5685775" y="2491138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2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04" name="Google Shape;204;p20"/>
          <p:cNvSpPr/>
          <p:nvPr/>
        </p:nvSpPr>
        <p:spPr>
          <a:xfrm>
            <a:off x="5685775" y="3124263"/>
            <a:ext cx="438600" cy="438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Fira Mono"/>
                <a:ea typeface="Fira Mono"/>
                <a:cs typeface="Fira Mono"/>
                <a:sym typeface="Fira Mono"/>
              </a:rPr>
              <a:t>3</a:t>
            </a:r>
            <a:endParaRPr b="1" i="0" sz="1800" u="none" cap="none" strike="noStrike">
              <a:solidFill>
                <a:srgbClr val="FFFF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96248">
            <a:off x="7593338" y="-55754"/>
            <a:ext cx="1537548" cy="160270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/>
          <p:nvPr/>
        </p:nvSpPr>
        <p:spPr>
          <a:xfrm>
            <a:off x="1821950" y="2296613"/>
            <a:ext cx="11709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Stage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7" name="Google Shape;2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6238181">
            <a:off x="2453911" y="1805124"/>
            <a:ext cx="544402" cy="54440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126250" y="27046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Blocks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09" name="Google Shape;20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400005">
            <a:off x="970327" y="3128125"/>
            <a:ext cx="430900" cy="4308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2885700" y="377032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Program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1" name="Google Shape;2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5">
            <a:off x="3055977" y="4107850"/>
            <a:ext cx="430900" cy="4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0"/>
          <p:cNvPicPr preferRelativeResize="0"/>
          <p:nvPr/>
        </p:nvPicPr>
        <p:blipFill rotWithShape="1">
          <a:blip r:embed="rId6">
            <a:alphaModFix/>
          </a:blip>
          <a:srcRect b="0" l="0" r="10104" t="0"/>
          <a:stretch/>
        </p:blipFill>
        <p:spPr>
          <a:xfrm>
            <a:off x="1998450" y="1683400"/>
            <a:ext cx="207223" cy="9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The ScratchJr Interface</a:t>
            </a:r>
            <a:endParaRPr sz="5900"/>
          </a:p>
        </p:txBody>
      </p:sp>
      <p:sp>
        <p:nvSpPr>
          <p:cNvPr id="218" name="Google Shape;218;p21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"/>
          <p:cNvSpPr txBox="1"/>
          <p:nvPr/>
        </p:nvSpPr>
        <p:spPr>
          <a:xfrm>
            <a:off x="6781350" y="1774250"/>
            <a:ext cx="2046900" cy="104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To learn about all the features, watch this </a:t>
            </a:r>
            <a:r>
              <a:rPr b="0" i="0" lang="en" sz="1700" u="sng" cap="none" strike="noStrike">
                <a:solidFill>
                  <a:schemeClr val="hlink"/>
                </a:solidFill>
                <a:latin typeface="Fira Sans Medium"/>
                <a:ea typeface="Fira Sans Medium"/>
                <a:cs typeface="Fira Sans Medium"/>
                <a:sym typeface="Fira Sans Medium"/>
                <a:hlinkClick r:id="rId3"/>
              </a:rPr>
              <a:t>tutorial</a:t>
            </a:r>
            <a:r>
              <a:rPr b="0" i="0" lang="en" sz="1700" u="none" cap="none" strike="noStrike">
                <a:solidFill>
                  <a:srgbClr val="000000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. </a:t>
            </a:r>
            <a:endParaRPr b="0" i="0" sz="2000" u="none" cap="none" strike="noStrike">
              <a:solidFill>
                <a:srgbClr val="FF9900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1900" y="398800"/>
            <a:ext cx="5047800" cy="3453900"/>
          </a:xfrm>
          <a:prstGeom prst="roundRect">
            <a:avLst>
              <a:gd fmla="val 5669" name="adj"/>
            </a:avLst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2220000" dist="85725">
              <a:srgbClr val="2A71FF">
                <a:alpha val="89803"/>
              </a:srgbClr>
            </a:outerShdw>
          </a:effectLst>
        </p:spPr>
      </p:pic>
      <p:sp>
        <p:nvSpPr>
          <p:cNvPr id="225" name="Google Shape;225;p22"/>
          <p:cNvSpPr txBox="1"/>
          <p:nvPr>
            <p:ph idx="1" type="subTitle"/>
          </p:nvPr>
        </p:nvSpPr>
        <p:spPr>
          <a:xfrm>
            <a:off x="1331875" y="4677300"/>
            <a:ext cx="7748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100"/>
              <a:buNone/>
            </a:pPr>
            <a:r>
              <a:rPr lang="en" sz="2000">
                <a:solidFill>
                  <a:schemeClr val="dk1"/>
                </a:solidFill>
              </a:rPr>
              <a:t>🔍 </a:t>
            </a:r>
            <a:r>
              <a:rPr lang="en"/>
              <a:t>Find the green flag.  </a:t>
            </a:r>
            <a:r>
              <a:rPr b="0" lang="en"/>
              <a:t>What do you think it does?</a:t>
            </a:r>
            <a:endParaRPr b="0"/>
          </a:p>
        </p:txBody>
      </p:sp>
      <p:sp>
        <p:nvSpPr>
          <p:cNvPr id="226" name="Google Shape;226;p22"/>
          <p:cNvSpPr txBox="1"/>
          <p:nvPr>
            <p:ph idx="12" type="sldNum"/>
          </p:nvPr>
        </p:nvSpPr>
        <p:spPr>
          <a:xfrm>
            <a:off x="8531333" y="46772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5">
            <a:alphaModFix/>
          </a:blip>
          <a:srcRect b="0" l="0" r="10104" t="0"/>
          <a:stretch/>
        </p:blipFill>
        <p:spPr>
          <a:xfrm>
            <a:off x="2031775" y="897575"/>
            <a:ext cx="207223" cy="92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90690" y="1232300"/>
            <a:ext cx="4057911" cy="301579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33" name="Google Shape;23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09300" y="1127225"/>
            <a:ext cx="2350438" cy="2274125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34" name="Google Shape;234;p23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Characters</a:t>
            </a:r>
            <a:endParaRPr/>
          </a:p>
        </p:txBody>
      </p:sp>
      <p:sp>
        <p:nvSpPr>
          <p:cNvPr id="235" name="Google Shape;235;p23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6" name="Google Shape;236;p23"/>
          <p:cNvSpPr/>
          <p:nvPr/>
        </p:nvSpPr>
        <p:spPr>
          <a:xfrm>
            <a:off x="7210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23"/>
          <p:cNvSpPr/>
          <p:nvPr/>
        </p:nvSpPr>
        <p:spPr>
          <a:xfrm>
            <a:off x="6895375" y="1127225"/>
            <a:ext cx="315000" cy="466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23"/>
          <p:cNvSpPr/>
          <p:nvPr/>
        </p:nvSpPr>
        <p:spPr>
          <a:xfrm>
            <a:off x="324625" y="28146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39" name="Google Shape;239;p23"/>
          <p:cNvSpPr/>
          <p:nvPr/>
        </p:nvSpPr>
        <p:spPr>
          <a:xfrm>
            <a:off x="324625" y="3557400"/>
            <a:ext cx="13452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Click and hold to delete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7546450" y="1992775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Choose and confirm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7785100" y="2994675"/>
            <a:ext cx="11376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Modify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42" name="Google Shape;242;p23"/>
          <p:cNvSpPr/>
          <p:nvPr/>
        </p:nvSpPr>
        <p:spPr>
          <a:xfrm flipH="1" rot="5730860">
            <a:off x="1173485" y="2846651"/>
            <a:ext cx="1770456" cy="596502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 rot="-5657550">
            <a:off x="6556740" y="2107301"/>
            <a:ext cx="1727786" cy="636911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 rot="1648687">
            <a:off x="1350946" y="2551950"/>
            <a:ext cx="447503" cy="390608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 flipH="1" rot="1960488">
            <a:off x="7477909" y="1640637"/>
            <a:ext cx="769940" cy="167107"/>
          </a:xfrm>
          <a:custGeom>
            <a:rect b="b" l="l" r="r" t="t"/>
            <a:pathLst>
              <a:path extrusionOk="0" h="58700" w="54053">
                <a:moveTo>
                  <a:pt x="0" y="58700"/>
                </a:moveTo>
                <a:cubicBezTo>
                  <a:pt x="0" y="39668"/>
                  <a:pt x="2292" y="16691"/>
                  <a:pt x="16516" y="4046"/>
                </a:cubicBezTo>
                <a:cubicBezTo>
                  <a:pt x="25872" y="-4272"/>
                  <a:pt x="41534" y="2845"/>
                  <a:pt x="54053" y="2845"/>
                </a:cubicBez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3"/>
          <p:cNvSpPr txBox="1"/>
          <p:nvPr/>
        </p:nvSpPr>
        <p:spPr>
          <a:xfrm>
            <a:off x="2127025" y="2060100"/>
            <a:ext cx="315000" cy="17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E69138"/>
                </a:solidFill>
                <a:latin typeface="Fira Sans"/>
                <a:ea typeface="Fira Sans"/>
                <a:cs typeface="Fira Sans"/>
                <a:sym typeface="Fira Sans"/>
              </a:rPr>
              <a:t>Cat</a:t>
            </a:r>
            <a:endParaRPr b="1" i="0" sz="1000" u="none" cap="none" strike="noStrike">
              <a:solidFill>
                <a:srgbClr val="E69138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47" name="Google Shape;247;p23"/>
          <p:cNvSpPr txBox="1"/>
          <p:nvPr/>
        </p:nvSpPr>
        <p:spPr>
          <a:xfrm>
            <a:off x="5432825" y="1272725"/>
            <a:ext cx="738300" cy="175200"/>
          </a:xfrm>
          <a:prstGeom prst="rect">
            <a:avLst/>
          </a:prstGeom>
          <a:solidFill>
            <a:srgbClr val="F7F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Camel</a:t>
            </a:r>
            <a:endParaRPr b="1" i="0" sz="1000" u="none" cap="none" strike="noStrike">
              <a:solidFill>
                <a:srgbClr val="0070C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7499" y="1232300"/>
            <a:ext cx="3893274" cy="3016126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53" name="Google Shape;253;p24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Backgrounds</a:t>
            </a:r>
            <a:endParaRPr/>
          </a:p>
        </p:txBody>
      </p:sp>
      <p:sp>
        <p:nvSpPr>
          <p:cNvPr id="254" name="Google Shape;254;p24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56" name="Google Shape;256;p24"/>
          <p:cNvSpPr/>
          <p:nvPr/>
        </p:nvSpPr>
        <p:spPr>
          <a:xfrm>
            <a:off x="1731400" y="2290400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7057270">
            <a:off x="2209577" y="178417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7033725" y="308750"/>
            <a:ext cx="1497600" cy="66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Choose and confirm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59" name="Google Shape;259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5">
            <a:off x="7293327" y="850925"/>
            <a:ext cx="430900" cy="43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4"/>
          <p:cNvSpPr txBox="1"/>
          <p:nvPr/>
        </p:nvSpPr>
        <p:spPr>
          <a:xfrm>
            <a:off x="5584975" y="1281825"/>
            <a:ext cx="738300" cy="175200"/>
          </a:xfrm>
          <a:prstGeom prst="rect">
            <a:avLst/>
          </a:prstGeom>
          <a:solidFill>
            <a:srgbClr val="F7F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0070C0"/>
                </a:solidFill>
                <a:latin typeface="Fira Sans"/>
                <a:ea typeface="Fira Sans"/>
                <a:cs typeface="Fira Sans"/>
                <a:sym typeface="Fira Sans"/>
              </a:rPr>
              <a:t>Ocean</a:t>
            </a:r>
            <a:endParaRPr b="1" i="0" sz="1000" u="none" cap="none" strike="noStrike">
              <a:solidFill>
                <a:srgbClr val="0070C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3225" y="1648886"/>
            <a:ext cx="4284275" cy="2000621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701" y="1396833"/>
            <a:ext cx="3197263" cy="714867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67" name="Google Shape;267;p25"/>
          <p:cNvSpPr txBox="1"/>
          <p:nvPr>
            <p:ph type="title"/>
          </p:nvPr>
        </p:nvSpPr>
        <p:spPr>
          <a:xfrm>
            <a:off x="171313" y="249775"/>
            <a:ext cx="8801400" cy="66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268" name="Google Shape;268;p25"/>
          <p:cNvSpPr txBox="1"/>
          <p:nvPr>
            <p:ph idx="12" type="sldNum"/>
          </p:nvPr>
        </p:nvSpPr>
        <p:spPr>
          <a:xfrm>
            <a:off x="8531333" y="47147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" sz="16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‹#›</a:t>
            </a:fld>
            <a:endParaRPr sz="1600">
              <a:solidFill>
                <a:schemeClr val="lt1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6565875" y="1648875"/>
            <a:ext cx="375300" cy="520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70C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7785110" y="3864153"/>
            <a:ext cx="1020301" cy="979373"/>
          </a:xfrm>
          <a:custGeom>
            <a:rect b="b" l="l" r="r" t="t"/>
            <a:pathLst>
              <a:path extrusionOk="0" h="464158" w="483555">
                <a:moveTo>
                  <a:pt x="14370" y="311041"/>
                </a:moveTo>
                <a:cubicBezTo>
                  <a:pt x="13208" y="301350"/>
                  <a:pt x="-977" y="305669"/>
                  <a:pt x="54" y="314812"/>
                </a:cubicBezTo>
                <a:cubicBezTo>
                  <a:pt x="5227" y="358303"/>
                  <a:pt x="26648" y="398237"/>
                  <a:pt x="59995" y="426627"/>
                </a:cubicBezTo>
                <a:cubicBezTo>
                  <a:pt x="67120" y="432700"/>
                  <a:pt x="77995" y="422132"/>
                  <a:pt x="70957" y="416191"/>
                </a:cubicBezTo>
                <a:cubicBezTo>
                  <a:pt x="39408" y="389609"/>
                  <a:pt x="19172" y="352011"/>
                  <a:pt x="14370" y="311041"/>
                </a:cubicBezTo>
                <a:close/>
                <a:moveTo>
                  <a:pt x="336880" y="193437"/>
                </a:moveTo>
                <a:cubicBezTo>
                  <a:pt x="334468" y="176358"/>
                  <a:pt x="330303" y="159652"/>
                  <a:pt x="314956" y="149764"/>
                </a:cubicBezTo>
                <a:cubicBezTo>
                  <a:pt x="298096" y="138801"/>
                  <a:pt x="277136" y="134943"/>
                  <a:pt x="257360" y="135008"/>
                </a:cubicBezTo>
                <a:cubicBezTo>
                  <a:pt x="255101" y="134929"/>
                  <a:pt x="252953" y="136054"/>
                  <a:pt x="251747" y="137968"/>
                </a:cubicBezTo>
                <a:cubicBezTo>
                  <a:pt x="221513" y="140051"/>
                  <a:pt x="199128" y="156275"/>
                  <a:pt x="191038" y="185961"/>
                </a:cubicBezTo>
                <a:cubicBezTo>
                  <a:pt x="183255" y="213827"/>
                  <a:pt x="188122" y="259386"/>
                  <a:pt x="214563" y="276487"/>
                </a:cubicBezTo>
                <a:cubicBezTo>
                  <a:pt x="227893" y="285104"/>
                  <a:pt x="244534" y="286924"/>
                  <a:pt x="260056" y="287450"/>
                </a:cubicBezTo>
                <a:cubicBezTo>
                  <a:pt x="318003" y="291681"/>
                  <a:pt x="344510" y="246232"/>
                  <a:pt x="336880" y="193437"/>
                </a:cubicBezTo>
                <a:close/>
                <a:moveTo>
                  <a:pt x="264069" y="272760"/>
                </a:moveTo>
                <a:cubicBezTo>
                  <a:pt x="249708" y="272541"/>
                  <a:pt x="231906" y="271489"/>
                  <a:pt x="220220" y="261973"/>
                </a:cubicBezTo>
                <a:cubicBezTo>
                  <a:pt x="207306" y="251384"/>
                  <a:pt x="204105" y="231060"/>
                  <a:pt x="203031" y="215384"/>
                </a:cubicBezTo>
                <a:cubicBezTo>
                  <a:pt x="201891" y="198787"/>
                  <a:pt x="204719" y="181006"/>
                  <a:pt x="216185" y="168158"/>
                </a:cubicBezTo>
                <a:cubicBezTo>
                  <a:pt x="228003" y="154806"/>
                  <a:pt x="245827" y="152811"/>
                  <a:pt x="262600" y="152000"/>
                </a:cubicBezTo>
                <a:cubicBezTo>
                  <a:pt x="264244" y="151908"/>
                  <a:pt x="265801" y="151241"/>
                  <a:pt x="266985" y="150114"/>
                </a:cubicBezTo>
                <a:cubicBezTo>
                  <a:pt x="282332" y="151211"/>
                  <a:pt x="299411" y="155376"/>
                  <a:pt x="310373" y="165264"/>
                </a:cubicBezTo>
                <a:cubicBezTo>
                  <a:pt x="321840" y="175613"/>
                  <a:pt x="323133" y="196616"/>
                  <a:pt x="323353" y="210999"/>
                </a:cubicBezTo>
                <a:cubicBezTo>
                  <a:pt x="324142" y="248709"/>
                  <a:pt x="303270" y="274580"/>
                  <a:pt x="264069" y="272760"/>
                </a:cubicBezTo>
                <a:close/>
                <a:moveTo>
                  <a:pt x="271414" y="444539"/>
                </a:moveTo>
                <a:cubicBezTo>
                  <a:pt x="155805" y="470849"/>
                  <a:pt x="43398" y="380958"/>
                  <a:pt x="44122" y="262302"/>
                </a:cubicBezTo>
                <a:cubicBezTo>
                  <a:pt x="44122" y="252502"/>
                  <a:pt x="29498" y="252809"/>
                  <a:pt x="29520" y="262302"/>
                </a:cubicBezTo>
                <a:cubicBezTo>
                  <a:pt x="28555" y="390561"/>
                  <a:pt x="149250" y="487818"/>
                  <a:pt x="274351" y="459097"/>
                </a:cubicBezTo>
                <a:cubicBezTo>
                  <a:pt x="283428" y="457080"/>
                  <a:pt x="280951" y="442456"/>
                  <a:pt x="271414" y="444539"/>
                </a:cubicBezTo>
                <a:close/>
                <a:moveTo>
                  <a:pt x="348150" y="137245"/>
                </a:moveTo>
                <a:cubicBezTo>
                  <a:pt x="328966" y="112294"/>
                  <a:pt x="296408" y="110321"/>
                  <a:pt x="267029" y="109072"/>
                </a:cubicBezTo>
                <a:cubicBezTo>
                  <a:pt x="257952" y="108677"/>
                  <a:pt x="254291" y="123344"/>
                  <a:pt x="263871" y="123739"/>
                </a:cubicBezTo>
                <a:cubicBezTo>
                  <a:pt x="287988" y="124770"/>
                  <a:pt x="319450" y="125011"/>
                  <a:pt x="335521" y="145817"/>
                </a:cubicBezTo>
                <a:cubicBezTo>
                  <a:pt x="353389" y="169123"/>
                  <a:pt x="358585" y="191859"/>
                  <a:pt x="354222" y="220580"/>
                </a:cubicBezTo>
                <a:cubicBezTo>
                  <a:pt x="353104" y="230270"/>
                  <a:pt x="367553" y="232309"/>
                  <a:pt x="368627" y="222926"/>
                </a:cubicBezTo>
                <a:cubicBezTo>
                  <a:pt x="370447" y="207184"/>
                  <a:pt x="371850" y="191530"/>
                  <a:pt x="367575" y="176029"/>
                </a:cubicBezTo>
                <a:cubicBezTo>
                  <a:pt x="363562" y="162000"/>
                  <a:pt x="356985" y="148845"/>
                  <a:pt x="348128" y="137245"/>
                </a:cubicBezTo>
                <a:close/>
                <a:moveTo>
                  <a:pt x="311163" y="288349"/>
                </a:moveTo>
                <a:cubicBezTo>
                  <a:pt x="301867" y="288349"/>
                  <a:pt x="302064" y="303148"/>
                  <a:pt x="311777" y="303148"/>
                </a:cubicBezTo>
                <a:cubicBezTo>
                  <a:pt x="321029" y="303148"/>
                  <a:pt x="320853" y="288349"/>
                  <a:pt x="311163" y="288349"/>
                </a:cubicBezTo>
                <a:close/>
                <a:moveTo>
                  <a:pt x="475115" y="172784"/>
                </a:moveTo>
                <a:cubicBezTo>
                  <a:pt x="469348" y="169934"/>
                  <a:pt x="460294" y="171272"/>
                  <a:pt x="454242" y="171140"/>
                </a:cubicBezTo>
                <a:lnTo>
                  <a:pt x="430717" y="170680"/>
                </a:lnTo>
                <a:cubicBezTo>
                  <a:pt x="430652" y="154344"/>
                  <a:pt x="425916" y="138365"/>
                  <a:pt x="417058" y="124638"/>
                </a:cubicBezTo>
                <a:lnTo>
                  <a:pt x="428547" y="109839"/>
                </a:lnTo>
                <a:cubicBezTo>
                  <a:pt x="432318" y="105016"/>
                  <a:pt x="437448" y="99622"/>
                  <a:pt x="438369" y="93220"/>
                </a:cubicBezTo>
                <a:cubicBezTo>
                  <a:pt x="440101" y="81227"/>
                  <a:pt x="425938" y="71405"/>
                  <a:pt x="417957" y="64828"/>
                </a:cubicBezTo>
                <a:cubicBezTo>
                  <a:pt x="409187" y="57637"/>
                  <a:pt x="394805" y="44855"/>
                  <a:pt x="382878" y="44219"/>
                </a:cubicBezTo>
                <a:cubicBezTo>
                  <a:pt x="370951" y="43583"/>
                  <a:pt x="362379" y="58799"/>
                  <a:pt x="355867" y="68643"/>
                </a:cubicBezTo>
                <a:cubicBezTo>
                  <a:pt x="343874" y="58630"/>
                  <a:pt x="329777" y="51469"/>
                  <a:pt x="314627" y="47705"/>
                </a:cubicBezTo>
                <a:cubicBezTo>
                  <a:pt x="314627" y="35186"/>
                  <a:pt x="315635" y="19882"/>
                  <a:pt x="310045" y="9381"/>
                </a:cubicBezTo>
                <a:cubicBezTo>
                  <a:pt x="303095" y="-3774"/>
                  <a:pt x="285117" y="611"/>
                  <a:pt x="273080" y="1049"/>
                </a:cubicBezTo>
                <a:cubicBezTo>
                  <a:pt x="263915" y="1415"/>
                  <a:pt x="254751" y="1882"/>
                  <a:pt x="245609" y="2452"/>
                </a:cubicBezTo>
                <a:cubicBezTo>
                  <a:pt x="240500" y="2781"/>
                  <a:pt x="233901" y="2189"/>
                  <a:pt x="229822" y="5938"/>
                </a:cubicBezTo>
                <a:cubicBezTo>
                  <a:pt x="221272" y="13853"/>
                  <a:pt x="223092" y="34857"/>
                  <a:pt x="224407" y="46148"/>
                </a:cubicBezTo>
                <a:cubicBezTo>
                  <a:pt x="208359" y="49327"/>
                  <a:pt x="194239" y="57527"/>
                  <a:pt x="180558" y="66604"/>
                </a:cubicBezTo>
                <a:cubicBezTo>
                  <a:pt x="175647" y="61544"/>
                  <a:pt x="171087" y="56168"/>
                  <a:pt x="166899" y="50511"/>
                </a:cubicBezTo>
                <a:cubicBezTo>
                  <a:pt x="163523" y="46126"/>
                  <a:pt x="160322" y="43429"/>
                  <a:pt x="154534" y="43320"/>
                </a:cubicBezTo>
                <a:cubicBezTo>
                  <a:pt x="141182" y="43079"/>
                  <a:pt x="126646" y="51585"/>
                  <a:pt x="117021" y="60136"/>
                </a:cubicBezTo>
                <a:cubicBezTo>
                  <a:pt x="108843" y="67415"/>
                  <a:pt x="96697" y="81205"/>
                  <a:pt x="97903" y="93176"/>
                </a:cubicBezTo>
                <a:cubicBezTo>
                  <a:pt x="98560" y="99754"/>
                  <a:pt x="104348" y="105695"/>
                  <a:pt x="108185" y="110716"/>
                </a:cubicBezTo>
                <a:cubicBezTo>
                  <a:pt x="111759" y="115386"/>
                  <a:pt x="115486" y="119924"/>
                  <a:pt x="119301" y="124375"/>
                </a:cubicBezTo>
                <a:cubicBezTo>
                  <a:pt x="106432" y="135995"/>
                  <a:pt x="101761" y="152548"/>
                  <a:pt x="99569" y="169583"/>
                </a:cubicBezTo>
                <a:cubicBezTo>
                  <a:pt x="94329" y="169583"/>
                  <a:pt x="89111" y="169583"/>
                  <a:pt x="83871" y="170044"/>
                </a:cubicBezTo>
                <a:cubicBezTo>
                  <a:pt x="77294" y="170592"/>
                  <a:pt x="67712" y="170614"/>
                  <a:pt x="62231" y="174999"/>
                </a:cubicBezTo>
                <a:cubicBezTo>
                  <a:pt x="52212" y="183023"/>
                  <a:pt x="52080" y="203259"/>
                  <a:pt x="51861" y="214945"/>
                </a:cubicBezTo>
                <a:cubicBezTo>
                  <a:pt x="51642" y="226631"/>
                  <a:pt x="51050" y="244083"/>
                  <a:pt x="62407" y="250923"/>
                </a:cubicBezTo>
                <a:cubicBezTo>
                  <a:pt x="73040" y="257347"/>
                  <a:pt x="87883" y="257128"/>
                  <a:pt x="100819" y="256405"/>
                </a:cubicBezTo>
                <a:cubicBezTo>
                  <a:pt x="102463" y="271447"/>
                  <a:pt x="108076" y="285781"/>
                  <a:pt x="117108" y="297930"/>
                </a:cubicBezTo>
                <a:cubicBezTo>
                  <a:pt x="108054" y="305757"/>
                  <a:pt x="99569" y="317662"/>
                  <a:pt x="96456" y="328734"/>
                </a:cubicBezTo>
                <a:cubicBezTo>
                  <a:pt x="92334" y="343642"/>
                  <a:pt x="108185" y="356578"/>
                  <a:pt x="118051" y="365326"/>
                </a:cubicBezTo>
                <a:cubicBezTo>
                  <a:pt x="127917" y="374074"/>
                  <a:pt x="141686" y="385167"/>
                  <a:pt x="156244" y="382537"/>
                </a:cubicBezTo>
                <a:cubicBezTo>
                  <a:pt x="169596" y="380147"/>
                  <a:pt x="172578" y="369206"/>
                  <a:pt x="178169" y="359318"/>
                </a:cubicBezTo>
                <a:cubicBezTo>
                  <a:pt x="191433" y="369803"/>
                  <a:pt x="206649" y="377546"/>
                  <a:pt x="222938" y="382098"/>
                </a:cubicBezTo>
                <a:cubicBezTo>
                  <a:pt x="222938" y="390057"/>
                  <a:pt x="223289" y="398037"/>
                  <a:pt x="223991" y="405996"/>
                </a:cubicBezTo>
                <a:cubicBezTo>
                  <a:pt x="224495" y="411499"/>
                  <a:pt x="224670" y="417331"/>
                  <a:pt x="228376" y="421716"/>
                </a:cubicBezTo>
                <a:cubicBezTo>
                  <a:pt x="236773" y="431450"/>
                  <a:pt x="255979" y="430486"/>
                  <a:pt x="267598" y="430486"/>
                </a:cubicBezTo>
                <a:cubicBezTo>
                  <a:pt x="301560" y="431889"/>
                  <a:pt x="310768" y="414481"/>
                  <a:pt x="306164" y="382843"/>
                </a:cubicBezTo>
                <a:cubicBezTo>
                  <a:pt x="325129" y="382488"/>
                  <a:pt x="343151" y="374525"/>
                  <a:pt x="356174" y="360744"/>
                </a:cubicBezTo>
                <a:cubicBezTo>
                  <a:pt x="385026" y="392403"/>
                  <a:pt x="400483" y="391197"/>
                  <a:pt x="427078" y="358968"/>
                </a:cubicBezTo>
                <a:cubicBezTo>
                  <a:pt x="435519" y="349277"/>
                  <a:pt x="445889" y="337503"/>
                  <a:pt x="438764" y="324173"/>
                </a:cubicBezTo>
                <a:cubicBezTo>
                  <a:pt x="433414" y="314154"/>
                  <a:pt x="421465" y="307248"/>
                  <a:pt x="410262" y="302249"/>
                </a:cubicBezTo>
                <a:cubicBezTo>
                  <a:pt x="422079" y="288428"/>
                  <a:pt x="429402" y="271322"/>
                  <a:pt x="431222" y="253225"/>
                </a:cubicBezTo>
                <a:cubicBezTo>
                  <a:pt x="438413" y="253225"/>
                  <a:pt x="445604" y="253225"/>
                  <a:pt x="452817" y="253225"/>
                </a:cubicBezTo>
                <a:cubicBezTo>
                  <a:pt x="460030" y="253225"/>
                  <a:pt x="467857" y="253861"/>
                  <a:pt x="473361" y="248731"/>
                </a:cubicBezTo>
                <a:cubicBezTo>
                  <a:pt x="482635" y="240093"/>
                  <a:pt x="482372" y="220229"/>
                  <a:pt x="482854" y="208434"/>
                </a:cubicBezTo>
                <a:cubicBezTo>
                  <a:pt x="483446" y="198370"/>
                  <a:pt x="486077" y="178222"/>
                  <a:pt x="475093" y="172784"/>
                </a:cubicBezTo>
                <a:close/>
                <a:moveTo>
                  <a:pt x="468384" y="207644"/>
                </a:moveTo>
                <a:cubicBezTo>
                  <a:pt x="468208" y="213777"/>
                  <a:pt x="467573" y="219887"/>
                  <a:pt x="466520" y="225929"/>
                </a:cubicBezTo>
                <a:cubicBezTo>
                  <a:pt x="465446" y="232178"/>
                  <a:pt x="465643" y="236672"/>
                  <a:pt x="458934" y="238054"/>
                </a:cubicBezTo>
                <a:cubicBezTo>
                  <a:pt x="450164" y="239873"/>
                  <a:pt x="439553" y="239062"/>
                  <a:pt x="429862" y="238558"/>
                </a:cubicBezTo>
                <a:cubicBezTo>
                  <a:pt x="427231" y="236640"/>
                  <a:pt x="423680" y="236561"/>
                  <a:pt x="420961" y="238361"/>
                </a:cubicBezTo>
                <a:cubicBezTo>
                  <a:pt x="414932" y="239040"/>
                  <a:pt x="413594" y="246473"/>
                  <a:pt x="416949" y="250507"/>
                </a:cubicBezTo>
                <a:cubicBezTo>
                  <a:pt x="415743" y="268680"/>
                  <a:pt x="407784" y="285746"/>
                  <a:pt x="394630" y="298346"/>
                </a:cubicBezTo>
                <a:cubicBezTo>
                  <a:pt x="390705" y="300319"/>
                  <a:pt x="388447" y="305537"/>
                  <a:pt x="390551" y="309045"/>
                </a:cubicBezTo>
                <a:cubicBezTo>
                  <a:pt x="391735" y="312531"/>
                  <a:pt x="394936" y="314987"/>
                  <a:pt x="398488" y="313430"/>
                </a:cubicBezTo>
                <a:cubicBezTo>
                  <a:pt x="406513" y="316388"/>
                  <a:pt x="414011" y="320606"/>
                  <a:pt x="420698" y="325927"/>
                </a:cubicBezTo>
                <a:cubicBezTo>
                  <a:pt x="431660" y="333864"/>
                  <a:pt x="420479" y="345067"/>
                  <a:pt x="413923" y="352061"/>
                </a:cubicBezTo>
                <a:cubicBezTo>
                  <a:pt x="407981" y="358639"/>
                  <a:pt x="398203" y="371662"/>
                  <a:pt x="388140" y="367518"/>
                </a:cubicBezTo>
                <a:cubicBezTo>
                  <a:pt x="378559" y="363572"/>
                  <a:pt x="369504" y="352018"/>
                  <a:pt x="362247" y="344892"/>
                </a:cubicBezTo>
                <a:cubicBezTo>
                  <a:pt x="358717" y="342018"/>
                  <a:pt x="353587" y="342252"/>
                  <a:pt x="350320" y="345440"/>
                </a:cubicBezTo>
                <a:cubicBezTo>
                  <a:pt x="338832" y="361007"/>
                  <a:pt x="320020" y="369423"/>
                  <a:pt x="300749" y="367628"/>
                </a:cubicBezTo>
                <a:cubicBezTo>
                  <a:pt x="299674" y="367536"/>
                  <a:pt x="298600" y="367661"/>
                  <a:pt x="297592" y="368001"/>
                </a:cubicBezTo>
                <a:cubicBezTo>
                  <a:pt x="293623" y="368141"/>
                  <a:pt x="290510" y="371473"/>
                  <a:pt x="290663" y="375442"/>
                </a:cubicBezTo>
                <a:cubicBezTo>
                  <a:pt x="290663" y="375578"/>
                  <a:pt x="290663" y="375714"/>
                  <a:pt x="290685" y="375849"/>
                </a:cubicBezTo>
                <a:cubicBezTo>
                  <a:pt x="291518" y="385014"/>
                  <a:pt x="294018" y="395691"/>
                  <a:pt x="292132" y="404812"/>
                </a:cubicBezTo>
                <a:cubicBezTo>
                  <a:pt x="289502" y="417375"/>
                  <a:pt x="273935" y="415643"/>
                  <a:pt x="264047" y="415358"/>
                </a:cubicBezTo>
                <a:cubicBezTo>
                  <a:pt x="258960" y="415246"/>
                  <a:pt x="253874" y="414792"/>
                  <a:pt x="248831" y="413998"/>
                </a:cubicBezTo>
                <a:cubicBezTo>
                  <a:pt x="242648" y="412968"/>
                  <a:pt x="240390" y="412968"/>
                  <a:pt x="238987" y="406434"/>
                </a:cubicBezTo>
                <a:cubicBezTo>
                  <a:pt x="236795" y="396590"/>
                  <a:pt x="237803" y="385211"/>
                  <a:pt x="237694" y="375192"/>
                </a:cubicBezTo>
                <a:cubicBezTo>
                  <a:pt x="237694" y="375076"/>
                  <a:pt x="237694" y="374957"/>
                  <a:pt x="237694" y="374841"/>
                </a:cubicBezTo>
                <a:cubicBezTo>
                  <a:pt x="237672" y="372460"/>
                  <a:pt x="236203" y="370331"/>
                  <a:pt x="233988" y="369470"/>
                </a:cubicBezTo>
                <a:cubicBezTo>
                  <a:pt x="215243" y="365120"/>
                  <a:pt x="197835" y="356236"/>
                  <a:pt x="183321" y="343598"/>
                </a:cubicBezTo>
                <a:cubicBezTo>
                  <a:pt x="181764" y="342145"/>
                  <a:pt x="179593" y="341553"/>
                  <a:pt x="177533" y="342020"/>
                </a:cubicBezTo>
                <a:cubicBezTo>
                  <a:pt x="167820" y="339586"/>
                  <a:pt x="165540" y="360064"/>
                  <a:pt x="159335" y="364931"/>
                </a:cubicBezTo>
                <a:cubicBezTo>
                  <a:pt x="150763" y="373482"/>
                  <a:pt x="137630" y="361686"/>
                  <a:pt x="130943" y="356052"/>
                </a:cubicBezTo>
                <a:cubicBezTo>
                  <a:pt x="124256" y="350417"/>
                  <a:pt x="109632" y="339718"/>
                  <a:pt x="111649" y="329742"/>
                </a:cubicBezTo>
                <a:cubicBezTo>
                  <a:pt x="113228" y="321871"/>
                  <a:pt x="122195" y="311874"/>
                  <a:pt x="128356" y="307291"/>
                </a:cubicBezTo>
                <a:cubicBezTo>
                  <a:pt x="130110" y="306035"/>
                  <a:pt x="131250" y="304101"/>
                  <a:pt x="131491" y="301964"/>
                </a:cubicBezTo>
                <a:cubicBezTo>
                  <a:pt x="134276" y="300023"/>
                  <a:pt x="134977" y="296184"/>
                  <a:pt x="133048" y="293389"/>
                </a:cubicBezTo>
                <a:cubicBezTo>
                  <a:pt x="132916" y="293207"/>
                  <a:pt x="132784" y="293032"/>
                  <a:pt x="132631" y="292865"/>
                </a:cubicBezTo>
                <a:cubicBezTo>
                  <a:pt x="122677" y="281184"/>
                  <a:pt x="116626" y="266663"/>
                  <a:pt x="115376" y="251362"/>
                </a:cubicBezTo>
                <a:cubicBezTo>
                  <a:pt x="117174" y="246977"/>
                  <a:pt x="114938" y="240685"/>
                  <a:pt x="108558" y="241014"/>
                </a:cubicBezTo>
                <a:cubicBezTo>
                  <a:pt x="97990" y="241584"/>
                  <a:pt x="87138" y="242307"/>
                  <a:pt x="76724" y="239895"/>
                </a:cubicBezTo>
                <a:cubicBezTo>
                  <a:pt x="65016" y="237199"/>
                  <a:pt x="66506" y="223189"/>
                  <a:pt x="66748" y="213367"/>
                </a:cubicBezTo>
                <a:cubicBezTo>
                  <a:pt x="66880" y="207118"/>
                  <a:pt x="66748" y="190587"/>
                  <a:pt x="72427" y="186180"/>
                </a:cubicBezTo>
                <a:cubicBezTo>
                  <a:pt x="75298" y="183988"/>
                  <a:pt x="85120" y="184624"/>
                  <a:pt x="88716" y="184426"/>
                </a:cubicBezTo>
                <a:cubicBezTo>
                  <a:pt x="94899" y="184075"/>
                  <a:pt x="101103" y="184075"/>
                  <a:pt x="107286" y="184426"/>
                </a:cubicBezTo>
                <a:cubicBezTo>
                  <a:pt x="114850" y="184865"/>
                  <a:pt x="118621" y="174823"/>
                  <a:pt x="114170" y="171118"/>
                </a:cubicBezTo>
                <a:cubicBezTo>
                  <a:pt x="115946" y="156560"/>
                  <a:pt x="119169" y="141542"/>
                  <a:pt x="131864" y="132597"/>
                </a:cubicBezTo>
                <a:cubicBezTo>
                  <a:pt x="132872" y="131902"/>
                  <a:pt x="133706" y="130979"/>
                  <a:pt x="134276" y="129900"/>
                </a:cubicBezTo>
                <a:cubicBezTo>
                  <a:pt x="137235" y="126918"/>
                  <a:pt x="137455" y="122187"/>
                  <a:pt x="134802" y="118938"/>
                </a:cubicBezTo>
                <a:cubicBezTo>
                  <a:pt x="130833" y="114443"/>
                  <a:pt x="126996" y="109861"/>
                  <a:pt x="123291" y="105147"/>
                </a:cubicBezTo>
                <a:cubicBezTo>
                  <a:pt x="120682" y="101815"/>
                  <a:pt x="114894" y="96487"/>
                  <a:pt x="113820" y="92387"/>
                </a:cubicBezTo>
                <a:cubicBezTo>
                  <a:pt x="109983" y="79583"/>
                  <a:pt x="145018" y="51980"/>
                  <a:pt x="155476" y="60399"/>
                </a:cubicBezTo>
                <a:cubicBezTo>
                  <a:pt x="158633" y="62942"/>
                  <a:pt x="161089" y="67831"/>
                  <a:pt x="163830" y="70945"/>
                </a:cubicBezTo>
                <a:cubicBezTo>
                  <a:pt x="167206" y="74740"/>
                  <a:pt x="170780" y="78342"/>
                  <a:pt x="174551" y="81732"/>
                </a:cubicBezTo>
                <a:cubicBezTo>
                  <a:pt x="176875" y="83913"/>
                  <a:pt x="180448" y="84106"/>
                  <a:pt x="182992" y="82192"/>
                </a:cubicBezTo>
                <a:cubicBezTo>
                  <a:pt x="198339" y="71975"/>
                  <a:pt x="213533" y="61430"/>
                  <a:pt x="232344" y="59719"/>
                </a:cubicBezTo>
                <a:cubicBezTo>
                  <a:pt x="236575" y="59255"/>
                  <a:pt x="239645" y="55444"/>
                  <a:pt x="239184" y="51208"/>
                </a:cubicBezTo>
                <a:cubicBezTo>
                  <a:pt x="239118" y="50772"/>
                  <a:pt x="239053" y="50340"/>
                  <a:pt x="238921" y="49919"/>
                </a:cubicBezTo>
                <a:cubicBezTo>
                  <a:pt x="239404" y="48801"/>
                  <a:pt x="239557" y="47571"/>
                  <a:pt x="239382" y="46367"/>
                </a:cubicBezTo>
                <a:cubicBezTo>
                  <a:pt x="238286" y="37444"/>
                  <a:pt x="237189" y="26087"/>
                  <a:pt x="239996" y="17076"/>
                </a:cubicBezTo>
                <a:cubicBezTo>
                  <a:pt x="245740" y="15805"/>
                  <a:pt x="253852" y="16638"/>
                  <a:pt x="258894" y="16375"/>
                </a:cubicBezTo>
                <a:cubicBezTo>
                  <a:pt x="267358" y="15936"/>
                  <a:pt x="275820" y="15579"/>
                  <a:pt x="284261" y="15300"/>
                </a:cubicBezTo>
                <a:cubicBezTo>
                  <a:pt x="296648" y="13963"/>
                  <a:pt x="299104" y="16068"/>
                  <a:pt x="298644" y="28630"/>
                </a:cubicBezTo>
                <a:cubicBezTo>
                  <a:pt x="299148" y="37269"/>
                  <a:pt x="299587" y="45929"/>
                  <a:pt x="300047" y="54567"/>
                </a:cubicBezTo>
                <a:cubicBezTo>
                  <a:pt x="300025" y="58115"/>
                  <a:pt x="302897" y="61004"/>
                  <a:pt x="306449" y="61020"/>
                </a:cubicBezTo>
                <a:cubicBezTo>
                  <a:pt x="306558" y="61022"/>
                  <a:pt x="306668" y="61017"/>
                  <a:pt x="306778" y="61013"/>
                </a:cubicBezTo>
                <a:cubicBezTo>
                  <a:pt x="323155" y="64446"/>
                  <a:pt x="338262" y="72390"/>
                  <a:pt x="350386" y="83946"/>
                </a:cubicBezTo>
                <a:cubicBezTo>
                  <a:pt x="352403" y="85992"/>
                  <a:pt x="355560" y="86397"/>
                  <a:pt x="358037" y="84933"/>
                </a:cubicBezTo>
                <a:cubicBezTo>
                  <a:pt x="360339" y="85104"/>
                  <a:pt x="362576" y="84014"/>
                  <a:pt x="363847" y="82082"/>
                </a:cubicBezTo>
                <a:cubicBezTo>
                  <a:pt x="367662" y="77018"/>
                  <a:pt x="376257" y="60158"/>
                  <a:pt x="383207" y="59807"/>
                </a:cubicBezTo>
                <a:cubicBezTo>
                  <a:pt x="386583" y="59676"/>
                  <a:pt x="394958" y="66582"/>
                  <a:pt x="397545" y="68336"/>
                </a:cubicBezTo>
                <a:cubicBezTo>
                  <a:pt x="404693" y="73269"/>
                  <a:pt x="411424" y="78792"/>
                  <a:pt x="417650" y="84845"/>
                </a:cubicBezTo>
                <a:cubicBezTo>
                  <a:pt x="422693" y="89800"/>
                  <a:pt x="424381" y="90567"/>
                  <a:pt x="420259" y="96947"/>
                </a:cubicBezTo>
                <a:cubicBezTo>
                  <a:pt x="414647" y="105717"/>
                  <a:pt x="407324" y="113588"/>
                  <a:pt x="400988" y="121744"/>
                </a:cubicBezTo>
                <a:cubicBezTo>
                  <a:pt x="398357" y="124978"/>
                  <a:pt x="398861" y="129727"/>
                  <a:pt x="402084" y="132353"/>
                </a:cubicBezTo>
                <a:cubicBezTo>
                  <a:pt x="402917" y="133037"/>
                  <a:pt x="403904" y="133531"/>
                  <a:pt x="404956" y="133802"/>
                </a:cubicBezTo>
                <a:cubicBezTo>
                  <a:pt x="412980" y="146576"/>
                  <a:pt x="416817" y="161539"/>
                  <a:pt x="415918" y="176599"/>
                </a:cubicBezTo>
                <a:cubicBezTo>
                  <a:pt x="415458" y="179594"/>
                  <a:pt x="417497" y="182398"/>
                  <a:pt x="420501" y="182870"/>
                </a:cubicBezTo>
                <a:cubicBezTo>
                  <a:pt x="421882" y="184446"/>
                  <a:pt x="423899" y="185336"/>
                  <a:pt x="426003" y="185303"/>
                </a:cubicBezTo>
                <a:cubicBezTo>
                  <a:pt x="439772" y="185720"/>
                  <a:pt x="453475" y="185632"/>
                  <a:pt x="467243" y="186005"/>
                </a:cubicBezTo>
                <a:cubicBezTo>
                  <a:pt x="466651" y="186005"/>
                  <a:pt x="467660" y="187649"/>
                  <a:pt x="467770" y="189315"/>
                </a:cubicBezTo>
                <a:cubicBezTo>
                  <a:pt x="468121" y="195498"/>
                  <a:pt x="468537" y="201505"/>
                  <a:pt x="468362" y="207644"/>
                </a:cubicBezTo>
                <a:close/>
                <a:moveTo>
                  <a:pt x="342734" y="248753"/>
                </a:moveTo>
                <a:cubicBezTo>
                  <a:pt x="340673" y="256992"/>
                  <a:pt x="336178" y="264409"/>
                  <a:pt x="329799" y="270020"/>
                </a:cubicBezTo>
                <a:cubicBezTo>
                  <a:pt x="327058" y="273034"/>
                  <a:pt x="327234" y="277691"/>
                  <a:pt x="330215" y="280478"/>
                </a:cubicBezTo>
                <a:cubicBezTo>
                  <a:pt x="333526" y="283438"/>
                  <a:pt x="337757" y="282078"/>
                  <a:pt x="340629" y="279447"/>
                </a:cubicBezTo>
                <a:cubicBezTo>
                  <a:pt x="348851" y="271859"/>
                  <a:pt x="354595" y="261987"/>
                  <a:pt x="357138" y="251099"/>
                </a:cubicBezTo>
                <a:cubicBezTo>
                  <a:pt x="359397" y="241540"/>
                  <a:pt x="344948" y="239632"/>
                  <a:pt x="342712" y="24875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5882988" y="2367563"/>
            <a:ext cx="1275000" cy="80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Change size</a:t>
            </a:r>
            <a:r>
              <a:rPr b="1" lang="en">
                <a:latin typeface="Fira Mono"/>
                <a:ea typeface="Fira Mono"/>
                <a:cs typeface="Fira Mono"/>
                <a:sym typeface="Fira Mono"/>
              </a:rPr>
              <a:t> </a:t>
            </a: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and colour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3460700" y="889575"/>
            <a:ext cx="1275000" cy="43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Fira Mono"/>
                <a:ea typeface="Fira Mono"/>
                <a:cs typeface="Fira Mono"/>
                <a:sym typeface="Fira Mono"/>
              </a:rPr>
              <a:t>To add</a:t>
            </a:r>
            <a:endParaRPr b="1" i="0" sz="1400" u="none" cap="none" strike="noStrike">
              <a:solidFill>
                <a:srgbClr val="000000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73" name="Google Shape;27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5">
            <a:off x="3767777" y="1330962"/>
            <a:ext cx="430900" cy="43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4" name="Google Shape;274;p25"/>
          <p:cNvCxnSpPr/>
          <p:nvPr/>
        </p:nvCxnSpPr>
        <p:spPr>
          <a:xfrm flipH="1">
            <a:off x="5383675" y="2768450"/>
            <a:ext cx="495900" cy="99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75" name="Google Shape;275;p25"/>
          <p:cNvCxnSpPr/>
          <p:nvPr/>
        </p:nvCxnSpPr>
        <p:spPr>
          <a:xfrm>
            <a:off x="7169100" y="2759425"/>
            <a:ext cx="631200" cy="81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/>
          <p:nvPr>
            <p:ph type="title"/>
          </p:nvPr>
        </p:nvSpPr>
        <p:spPr>
          <a:xfrm>
            <a:off x="961100" y="2047400"/>
            <a:ext cx="7357200" cy="12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5900"/>
              <a:t>Coding in ScratchJr</a:t>
            </a:r>
            <a:endParaRPr sz="5900"/>
          </a:p>
        </p:txBody>
      </p:sp>
      <p:sp>
        <p:nvSpPr>
          <p:cNvPr id="281" name="Google Shape;281;p26"/>
          <p:cNvSpPr txBox="1"/>
          <p:nvPr>
            <p:ph idx="1" type="subTitle"/>
          </p:nvPr>
        </p:nvSpPr>
        <p:spPr>
          <a:xfrm>
            <a:off x="789575" y="1428000"/>
            <a:ext cx="6207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200"/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reocode">
  <a:themeElements>
    <a:clrScheme name="Simple Light">
      <a:dk1>
        <a:srgbClr val="000000"/>
      </a:dk1>
      <a:lt1>
        <a:srgbClr val="FFFFFF"/>
      </a:lt1>
      <a:dk2>
        <a:srgbClr val="2A71FF"/>
      </a:dk2>
      <a:lt2>
        <a:srgbClr val="000000"/>
      </a:lt2>
      <a:accent1>
        <a:srgbClr val="4285F4"/>
      </a:accent1>
      <a:accent2>
        <a:srgbClr val="FFD63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