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Cùng Mẹ dâng hiến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Tim con rộn ràng reo vang khúc nhạc mới, dâng lên cuộc đời cùng với Mẹ tuyệt vời. Tim con mở rộng như muôn hoa ngàn nơi, ca khúc dâng lời kính tôn Mẹ ngàn đời.</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Mẹ ơi cùng con dâng Chúa hiến lễ chiều xưa trên thập tự giá có Mẹ đứng kề, đồng công chuộc tội nhân gian xóa tan đêm mờ tối kiếp nhân sinh nỗi trôi.</a:t>
            </a:r>
            <a:endParaRPr lang="vi-VN" sz="5800" b="1" dirty="0"/>
          </a:p>
        </p:txBody>
      </p:sp>
    </p:spTree>
    <p:extLst>
      <p:ext uri="{BB962C8B-B14F-4D97-AF65-F5344CB8AC3E}">
        <p14:creationId xmlns:p14="http://schemas.microsoft.com/office/powerpoint/2010/main" val="385338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Bánh thơm rượu nồng con xin dâng về Chúa, lao công ruộng đồng cùng với bao nhọc nhằn. Xin dâng lên Ngài qua tay Mẹ yêu dấu, nên lễ hy sinh thắm tươi lời nguyện cầu.</a:t>
            </a:r>
            <a:endParaRPr lang="vi-VN" sz="5800" b="1" dirty="0"/>
          </a:p>
        </p:txBody>
      </p:sp>
    </p:spTree>
    <p:extLst>
      <p:ext uri="{BB962C8B-B14F-4D97-AF65-F5344CB8AC3E}">
        <p14:creationId xmlns:p14="http://schemas.microsoft.com/office/powerpoint/2010/main" val="1926225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Mẹ ơi cùng con dâng Chúa hiến lễ chiều xưa trên thập tự giá có Mẹ đứng kề, đồng công chuộc tội nhân gian xóa tan đêm mờ tối kiếp nhân sinh nỗi trôi.</a:t>
            </a:r>
            <a:endParaRPr lang="vi-VN" sz="5800" b="1" dirty="0"/>
          </a:p>
        </p:txBody>
      </p:sp>
    </p:spTree>
    <p:extLst>
      <p:ext uri="{BB962C8B-B14F-4D97-AF65-F5344CB8AC3E}">
        <p14:creationId xmlns:p14="http://schemas.microsoft.com/office/powerpoint/2010/main" val="40060954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164</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Cùng Mẹ dâng hiến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2025-08-21T13:51:51Z</dcterms:modified>
</cp:coreProperties>
</file>