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0" r:id="rId1"/>
  </p:sldMasterIdLst>
  <p:notesMasterIdLst>
    <p:notesMasterId r:id="rId36"/>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333" r:id="rId16"/>
    <p:sldId id="271" r:id="rId17"/>
    <p:sldId id="272" r:id="rId18"/>
    <p:sldId id="275" r:id="rId19"/>
    <p:sldId id="276" r:id="rId20"/>
    <p:sldId id="278" r:id="rId21"/>
    <p:sldId id="279" r:id="rId22"/>
    <p:sldId id="280" r:id="rId23"/>
    <p:sldId id="281" r:id="rId24"/>
    <p:sldId id="282" r:id="rId25"/>
    <p:sldId id="284" r:id="rId26"/>
    <p:sldId id="286" r:id="rId27"/>
    <p:sldId id="287" r:id="rId28"/>
    <p:sldId id="288" r:id="rId29"/>
    <p:sldId id="290" r:id="rId30"/>
    <p:sldId id="317" r:id="rId31"/>
    <p:sldId id="318" r:id="rId32"/>
    <p:sldId id="323" r:id="rId33"/>
    <p:sldId id="320" r:id="rId34"/>
    <p:sldId id="321"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E3A9"/>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1E906C2-D8BC-4D43-B5B4-7AE97405798F}">
  <a:tblStyle styleId="{C1E906C2-D8BC-4D43-B5B4-7AE97405798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47" autoAdjust="0"/>
  </p:normalViewPr>
  <p:slideViewPr>
    <p:cSldViewPr snapToGrid="0">
      <p:cViewPr varScale="1">
        <p:scale>
          <a:sx n="141" d="100"/>
          <a:sy n="141" d="100"/>
        </p:scale>
        <p:origin x="744" y="13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cb258641e0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cb258641e0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cb258641e0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cb258641e0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b258641e0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b258641e0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cb258641e0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cb258641e0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cb258641e0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cb258641e0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ES" dirty="0"/>
          </a:p>
        </p:txBody>
      </p:sp>
      <p:sp>
        <p:nvSpPr>
          <p:cNvPr id="4" name="Marcador de número de diapositiva 3"/>
          <p:cNvSpPr>
            <a:spLocks noGrp="1"/>
          </p:cNvSpPr>
          <p:nvPr>
            <p:ph type="sldNum" sz="quarter" idx="5"/>
          </p:nvPr>
        </p:nvSpPr>
        <p:spPr/>
        <p:txBody>
          <a:bodyPr/>
          <a:lstStyle/>
          <a:p>
            <a:fld id="{D9EC2C7B-3321-46E0-AA66-2327B619EDDC}" type="slidenum">
              <a:rPr lang="es-ES" smtClean="0"/>
              <a:t>15</a:t>
            </a:fld>
            <a:endParaRPr lang="es-ES"/>
          </a:p>
        </p:txBody>
      </p:sp>
    </p:spTree>
    <p:extLst>
      <p:ext uri="{BB962C8B-B14F-4D97-AF65-F5344CB8AC3E}">
        <p14:creationId xmlns:p14="http://schemas.microsoft.com/office/powerpoint/2010/main" val="3761966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cb258641e0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cb258641e0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cb258641e0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cb258641e0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cb258641e0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cb258641e0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f27c0f0fa7_0_18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f27c0f0fa7_0_18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d49886441b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d49886441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cb258641e0_0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cb258641e0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cb258641e0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cb258641e0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cb258641e0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cb258641e0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cb258641e0_0_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cb258641e0_0_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cb258641e0_0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cb258641e0_0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cb258641e0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cb258641e0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cb258641e0_0_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 name="Google Shape;771;gcb258641e0_0_6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cb258641e0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2" name="Google Shape;782;gcb258641e0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gcb258641e0_0_6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5" name="Google Shape;795;gcb258641e0_0_6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cb258641e0_0_6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 name="Google Shape;822;gcb258641e0_0_6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d49886441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d49886441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14175962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19734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32</a:t>
            </a:fld>
            <a:endParaRPr lang="es-ES"/>
          </a:p>
        </p:txBody>
      </p:sp>
    </p:spTree>
    <p:extLst>
      <p:ext uri="{BB962C8B-B14F-4D97-AF65-F5344CB8AC3E}">
        <p14:creationId xmlns:p14="http://schemas.microsoft.com/office/powerpoint/2010/main" val="709934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ES" dirty="0"/>
          </a:p>
        </p:txBody>
      </p:sp>
      <p:sp>
        <p:nvSpPr>
          <p:cNvPr id="4" name="Marcador de número de diapositiva 3"/>
          <p:cNvSpPr>
            <a:spLocks noGrp="1"/>
          </p:cNvSpPr>
          <p:nvPr>
            <p:ph type="sldNum" sz="quarter" idx="5"/>
          </p:nvPr>
        </p:nvSpPr>
        <p:spPr/>
        <p:txBody>
          <a:bodyPr/>
          <a:lstStyle/>
          <a:p>
            <a:fld id="{49026EC7-AEED-4826-8F61-71E5EB055E26}" type="slidenum">
              <a:rPr lang="es-PE" smtClean="0"/>
              <a:t>33</a:t>
            </a:fld>
            <a:endParaRPr lang="es-PE"/>
          </a:p>
        </p:txBody>
      </p:sp>
    </p:spTree>
    <p:extLst>
      <p:ext uri="{BB962C8B-B14F-4D97-AF65-F5344CB8AC3E}">
        <p14:creationId xmlns:p14="http://schemas.microsoft.com/office/powerpoint/2010/main" val="3221202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86476D3-4409-4859-9F3C-9276BE6813F2}" type="slidenum">
              <a:rPr lang="es-ES" smtClean="0"/>
              <a:t>34</a:t>
            </a:fld>
            <a:endParaRPr lang="es-ES"/>
          </a:p>
        </p:txBody>
      </p:sp>
    </p:spTree>
    <p:extLst>
      <p:ext uri="{BB962C8B-B14F-4D97-AF65-F5344CB8AC3E}">
        <p14:creationId xmlns:p14="http://schemas.microsoft.com/office/powerpoint/2010/main" val="3043381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d49886441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d49886441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d49886441b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d49886441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cb258641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cb258641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cb258641e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cb258641e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cb258641e0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cb258641e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cb258641e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cb258641e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572000" y="0"/>
            <a:ext cx="4571400" cy="51435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4888025" y="1585175"/>
            <a:ext cx="3538500" cy="1471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200"/>
              <a:buNone/>
              <a:defRPr sz="48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4888025" y="3410400"/>
            <a:ext cx="3538500" cy="409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9218" name="Picture 2" descr="hombre y mujer reunidos alrededor de una mesa">
            <a:extLst>
              <a:ext uri="{FF2B5EF4-FFF2-40B4-BE49-F238E27FC236}">
                <a16:creationId xmlns:a16="http://schemas.microsoft.com/office/drawing/2014/main" id="{B41328BC-FD60-4519-AA39-CC683C0281E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4411" r="16313"/>
          <a:stretch/>
        </p:blipFill>
        <p:spPr bwMode="auto">
          <a:xfrm>
            <a:off x="0" y="0"/>
            <a:ext cx="4571401"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4295625" y="1337500"/>
            <a:ext cx="4131000" cy="1511100"/>
          </a:xfrm>
          <a:prstGeom prst="rect">
            <a:avLst/>
          </a:prstGeom>
        </p:spPr>
        <p:txBody>
          <a:bodyPr spcFirstLastPara="1" wrap="square" lIns="91425" tIns="91425" rIns="91425" bIns="91425" anchor="b" anchorCtr="0">
            <a:noAutofit/>
          </a:bodyPr>
          <a:lstStyle>
            <a:lvl1pPr lvl="0" algn="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8" name="Google Shape;48;p11"/>
          <p:cNvSpPr txBox="1">
            <a:spLocks noGrp="1"/>
          </p:cNvSpPr>
          <p:nvPr>
            <p:ph type="subTitle" idx="1"/>
          </p:nvPr>
        </p:nvSpPr>
        <p:spPr>
          <a:xfrm>
            <a:off x="4775750" y="3146250"/>
            <a:ext cx="3651000" cy="72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9" name="Google Shape;49;p11"/>
          <p:cNvSpPr/>
          <p:nvPr/>
        </p:nvSpPr>
        <p:spPr>
          <a:xfrm>
            <a:off x="0" y="4600550"/>
            <a:ext cx="9144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p:nvPr/>
        </p:nvSpPr>
        <p:spPr>
          <a:xfrm>
            <a:off x="0" y="0"/>
            <a:ext cx="9144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2"/>
        <p:cNvGrpSpPr/>
        <p:nvPr/>
      </p:nvGrpSpPr>
      <p:grpSpPr>
        <a:xfrm>
          <a:off x="0" y="0"/>
          <a:ext cx="0" cy="0"/>
          <a:chOff x="0" y="0"/>
          <a:chExt cx="0" cy="0"/>
        </a:xfrm>
      </p:grpSpPr>
      <p:sp>
        <p:nvSpPr>
          <p:cNvPr id="53" name="Google Shape;53;p13"/>
          <p:cNvSpPr/>
          <p:nvPr/>
        </p:nvSpPr>
        <p:spPr>
          <a:xfrm>
            <a:off x="-700" y="0"/>
            <a:ext cx="914400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txBox="1">
            <a:spLocks noGrp="1"/>
          </p:cNvSpPr>
          <p:nvPr>
            <p:ph type="title"/>
          </p:nvPr>
        </p:nvSpPr>
        <p:spPr>
          <a:xfrm>
            <a:off x="1890300" y="1810363"/>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5" name="Google Shape;55;p13"/>
          <p:cNvSpPr txBox="1">
            <a:spLocks noGrp="1"/>
          </p:cNvSpPr>
          <p:nvPr>
            <p:ph type="title" idx="2" hasCustomPrompt="1"/>
          </p:nvPr>
        </p:nvSpPr>
        <p:spPr>
          <a:xfrm>
            <a:off x="989738" y="2029375"/>
            <a:ext cx="824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r>
              <a:t>xx%</a:t>
            </a:r>
          </a:p>
        </p:txBody>
      </p:sp>
      <p:sp>
        <p:nvSpPr>
          <p:cNvPr id="56" name="Google Shape;56;p13"/>
          <p:cNvSpPr txBox="1">
            <a:spLocks noGrp="1"/>
          </p:cNvSpPr>
          <p:nvPr>
            <p:ph type="subTitle" idx="1"/>
          </p:nvPr>
        </p:nvSpPr>
        <p:spPr>
          <a:xfrm>
            <a:off x="1890300" y="2157188"/>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sp>
        <p:nvSpPr>
          <p:cNvPr id="57" name="Google Shape;57;p13"/>
          <p:cNvSpPr txBox="1">
            <a:spLocks noGrp="1"/>
          </p:cNvSpPr>
          <p:nvPr>
            <p:ph type="title" idx="3"/>
          </p:nvPr>
        </p:nvSpPr>
        <p:spPr>
          <a:xfrm>
            <a:off x="4917450" y="1810363"/>
            <a:ext cx="2336400" cy="28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8" name="Google Shape;58;p13"/>
          <p:cNvSpPr txBox="1">
            <a:spLocks noGrp="1"/>
          </p:cNvSpPr>
          <p:nvPr>
            <p:ph type="title" idx="4" hasCustomPrompt="1"/>
          </p:nvPr>
        </p:nvSpPr>
        <p:spPr>
          <a:xfrm>
            <a:off x="7330050" y="2029375"/>
            <a:ext cx="824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r>
              <a:t>xx%</a:t>
            </a:r>
          </a:p>
        </p:txBody>
      </p:sp>
      <p:sp>
        <p:nvSpPr>
          <p:cNvPr id="59" name="Google Shape;59;p13"/>
          <p:cNvSpPr txBox="1">
            <a:spLocks noGrp="1"/>
          </p:cNvSpPr>
          <p:nvPr>
            <p:ph type="subTitle" idx="5"/>
          </p:nvPr>
        </p:nvSpPr>
        <p:spPr>
          <a:xfrm>
            <a:off x="4917450" y="2157188"/>
            <a:ext cx="2336400" cy="48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sp>
        <p:nvSpPr>
          <p:cNvPr id="60" name="Google Shape;60;p13"/>
          <p:cNvSpPr txBox="1">
            <a:spLocks noGrp="1"/>
          </p:cNvSpPr>
          <p:nvPr>
            <p:ph type="title" idx="6"/>
          </p:nvPr>
        </p:nvSpPr>
        <p:spPr>
          <a:xfrm>
            <a:off x="1890100" y="3383525"/>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1" name="Google Shape;61;p13"/>
          <p:cNvSpPr txBox="1">
            <a:spLocks noGrp="1"/>
          </p:cNvSpPr>
          <p:nvPr>
            <p:ph type="title" idx="7" hasCustomPrompt="1"/>
          </p:nvPr>
        </p:nvSpPr>
        <p:spPr>
          <a:xfrm>
            <a:off x="989738" y="3602025"/>
            <a:ext cx="824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r>
              <a:t>xx%</a:t>
            </a:r>
          </a:p>
        </p:txBody>
      </p:sp>
      <p:sp>
        <p:nvSpPr>
          <p:cNvPr id="62" name="Google Shape;62;p13"/>
          <p:cNvSpPr txBox="1">
            <a:spLocks noGrp="1"/>
          </p:cNvSpPr>
          <p:nvPr>
            <p:ph type="subTitle" idx="8"/>
          </p:nvPr>
        </p:nvSpPr>
        <p:spPr>
          <a:xfrm>
            <a:off x="1890100" y="373045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sp>
        <p:nvSpPr>
          <p:cNvPr id="63" name="Google Shape;63;p13"/>
          <p:cNvSpPr txBox="1">
            <a:spLocks noGrp="1"/>
          </p:cNvSpPr>
          <p:nvPr>
            <p:ph type="title" idx="9"/>
          </p:nvPr>
        </p:nvSpPr>
        <p:spPr>
          <a:xfrm>
            <a:off x="4917250" y="3383525"/>
            <a:ext cx="2336400" cy="28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4" name="Google Shape;64;p13"/>
          <p:cNvSpPr txBox="1">
            <a:spLocks noGrp="1"/>
          </p:cNvSpPr>
          <p:nvPr>
            <p:ph type="title" idx="13" hasCustomPrompt="1"/>
          </p:nvPr>
        </p:nvSpPr>
        <p:spPr>
          <a:xfrm>
            <a:off x="7329901" y="3602025"/>
            <a:ext cx="824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3000"/>
              <a:buNone/>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a:r>
              <a:t>xx%</a:t>
            </a:r>
          </a:p>
        </p:txBody>
      </p:sp>
      <p:sp>
        <p:nvSpPr>
          <p:cNvPr id="65" name="Google Shape;65;p13"/>
          <p:cNvSpPr txBox="1">
            <a:spLocks noGrp="1"/>
          </p:cNvSpPr>
          <p:nvPr>
            <p:ph type="subTitle" idx="14"/>
          </p:nvPr>
        </p:nvSpPr>
        <p:spPr>
          <a:xfrm>
            <a:off x="4917250" y="3730450"/>
            <a:ext cx="2336400" cy="48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sp>
        <p:nvSpPr>
          <p:cNvPr id="66" name="Google Shape;66;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7"/>
        <p:cNvGrpSpPr/>
        <p:nvPr/>
      </p:nvGrpSpPr>
      <p:grpSpPr>
        <a:xfrm>
          <a:off x="0" y="0"/>
          <a:ext cx="0" cy="0"/>
          <a:chOff x="0" y="0"/>
          <a:chExt cx="0" cy="0"/>
        </a:xfrm>
      </p:grpSpPr>
      <p:pic>
        <p:nvPicPr>
          <p:cNvPr id="5" name="Picture 42" descr="persona con bolígrafo de clic blanco y azul">
            <a:extLst>
              <a:ext uri="{FF2B5EF4-FFF2-40B4-BE49-F238E27FC236}">
                <a16:creationId xmlns:a16="http://schemas.microsoft.com/office/drawing/2014/main" id="{A3AEF05C-6ED8-4596-9D9F-C9D254DA05E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5659" b="36936"/>
          <a:stretch/>
        </p:blipFill>
        <p:spPr bwMode="auto">
          <a:xfrm>
            <a:off x="0" y="0"/>
            <a:ext cx="9144000" cy="2890975"/>
          </a:xfrm>
          <a:prstGeom prst="rect">
            <a:avLst/>
          </a:prstGeom>
          <a:noFill/>
          <a:extLst>
            <a:ext uri="{909E8E84-426E-40DD-AFC4-6F175D3DCCD1}">
              <a14:hiddenFill xmlns:a14="http://schemas.microsoft.com/office/drawing/2010/main">
                <a:solidFill>
                  <a:srgbClr val="FFFFFF"/>
                </a:solidFill>
              </a14:hiddenFill>
            </a:ext>
          </a:extLst>
        </p:spPr>
      </p:pic>
      <p:sp>
        <p:nvSpPr>
          <p:cNvPr id="68" name="Google Shape;68;p14"/>
          <p:cNvSpPr/>
          <p:nvPr/>
        </p:nvSpPr>
        <p:spPr>
          <a:xfrm>
            <a:off x="0" y="2890975"/>
            <a:ext cx="9144000" cy="2252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4"/>
          <p:cNvSpPr txBox="1">
            <a:spLocks noGrp="1"/>
          </p:cNvSpPr>
          <p:nvPr>
            <p:ph type="title"/>
          </p:nvPr>
        </p:nvSpPr>
        <p:spPr>
          <a:xfrm>
            <a:off x="2290025" y="18825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18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70" name="Google Shape;70;p14"/>
          <p:cNvSpPr txBox="1">
            <a:spLocks noGrp="1"/>
          </p:cNvSpPr>
          <p:nvPr>
            <p:ph type="subTitle" idx="1"/>
          </p:nvPr>
        </p:nvSpPr>
        <p:spPr>
          <a:xfrm>
            <a:off x="1796100" y="597675"/>
            <a:ext cx="5551800" cy="1284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2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71"/>
        <p:cNvGrpSpPr/>
        <p:nvPr/>
      </p:nvGrpSpPr>
      <p:grpSpPr>
        <a:xfrm>
          <a:off x="0" y="0"/>
          <a:ext cx="0" cy="0"/>
          <a:chOff x="0" y="0"/>
          <a:chExt cx="0" cy="0"/>
        </a:xfrm>
      </p:grpSpPr>
      <p:sp>
        <p:nvSpPr>
          <p:cNvPr id="72" name="Google Shape;72;p15"/>
          <p:cNvSpPr txBox="1">
            <a:spLocks noGrp="1"/>
          </p:cNvSpPr>
          <p:nvPr>
            <p:ph type="subTitle" idx="1"/>
          </p:nvPr>
        </p:nvSpPr>
        <p:spPr>
          <a:xfrm>
            <a:off x="720000" y="2722300"/>
            <a:ext cx="2907600" cy="127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 name="Google Shape;73;p15"/>
          <p:cNvSpPr txBox="1">
            <a:spLocks noGrp="1"/>
          </p:cNvSpPr>
          <p:nvPr>
            <p:ph type="title"/>
          </p:nvPr>
        </p:nvSpPr>
        <p:spPr>
          <a:xfrm>
            <a:off x="717475" y="1215625"/>
            <a:ext cx="3386700" cy="105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74"/>
        <p:cNvGrpSpPr/>
        <p:nvPr/>
      </p:nvGrpSpPr>
      <p:grpSpPr>
        <a:xfrm>
          <a:off x="0" y="0"/>
          <a:ext cx="0" cy="0"/>
          <a:chOff x="0" y="0"/>
          <a:chExt cx="0" cy="0"/>
        </a:xfrm>
      </p:grpSpPr>
      <p:sp>
        <p:nvSpPr>
          <p:cNvPr id="76" name="Google Shape;76;p1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6"/>
          <p:cNvSpPr txBox="1">
            <a:spLocks noGrp="1"/>
          </p:cNvSpPr>
          <p:nvPr>
            <p:ph type="title" idx="2"/>
          </p:nvPr>
        </p:nvSpPr>
        <p:spPr>
          <a:xfrm>
            <a:off x="720000" y="2789400"/>
            <a:ext cx="24213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78" name="Google Shape;78;p16"/>
          <p:cNvSpPr txBox="1">
            <a:spLocks noGrp="1"/>
          </p:cNvSpPr>
          <p:nvPr>
            <p:ph type="subTitle" idx="1"/>
          </p:nvPr>
        </p:nvSpPr>
        <p:spPr>
          <a:xfrm>
            <a:off x="720000" y="3212425"/>
            <a:ext cx="2421300" cy="651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 name="Google Shape;79;p16"/>
          <p:cNvSpPr txBox="1">
            <a:spLocks noGrp="1"/>
          </p:cNvSpPr>
          <p:nvPr>
            <p:ph type="title" idx="3"/>
          </p:nvPr>
        </p:nvSpPr>
        <p:spPr>
          <a:xfrm>
            <a:off x="3361363" y="2789400"/>
            <a:ext cx="24213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80" name="Google Shape;80;p16"/>
          <p:cNvSpPr txBox="1">
            <a:spLocks noGrp="1"/>
          </p:cNvSpPr>
          <p:nvPr>
            <p:ph type="subTitle" idx="4"/>
          </p:nvPr>
        </p:nvSpPr>
        <p:spPr>
          <a:xfrm>
            <a:off x="3361362" y="3212425"/>
            <a:ext cx="2421300" cy="651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1" name="Google Shape;81;p16"/>
          <p:cNvSpPr txBox="1">
            <a:spLocks noGrp="1"/>
          </p:cNvSpPr>
          <p:nvPr>
            <p:ph type="title" idx="5"/>
          </p:nvPr>
        </p:nvSpPr>
        <p:spPr>
          <a:xfrm>
            <a:off x="6002725" y="2789400"/>
            <a:ext cx="24213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82" name="Google Shape;82;p16"/>
          <p:cNvSpPr txBox="1">
            <a:spLocks noGrp="1"/>
          </p:cNvSpPr>
          <p:nvPr>
            <p:ph type="subTitle" idx="6"/>
          </p:nvPr>
        </p:nvSpPr>
        <p:spPr>
          <a:xfrm>
            <a:off x="6002725" y="3212425"/>
            <a:ext cx="2421300" cy="651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 name="Google Shape;83;p16"/>
          <p:cNvSpPr/>
          <p:nvPr/>
        </p:nvSpPr>
        <p:spPr>
          <a:xfrm>
            <a:off x="4867175" y="4600550"/>
            <a:ext cx="42768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0" y="4600550"/>
            <a:ext cx="720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4;p25">
            <a:extLst>
              <a:ext uri="{FF2B5EF4-FFF2-40B4-BE49-F238E27FC236}">
                <a16:creationId xmlns:a16="http://schemas.microsoft.com/office/drawing/2014/main" id="{2886FAFD-779C-4B99-8459-D4E7133E0F90}"/>
              </a:ext>
            </a:extLst>
          </p:cNvPr>
          <p:cNvSpPr/>
          <p:nvPr userDrawn="1"/>
        </p:nvSpPr>
        <p:spPr>
          <a:xfrm>
            <a:off x="-700" y="0"/>
            <a:ext cx="411240" cy="1076700"/>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Rectángulo 12">
            <a:extLst>
              <a:ext uri="{FF2B5EF4-FFF2-40B4-BE49-F238E27FC236}">
                <a16:creationId xmlns:a16="http://schemas.microsoft.com/office/drawing/2014/main" id="{1A003B83-60EF-4C83-B088-841DAE8F4A13}"/>
              </a:ext>
            </a:extLst>
          </p:cNvPr>
          <p:cNvSpPr/>
          <p:nvPr userDrawn="1"/>
        </p:nvSpPr>
        <p:spPr>
          <a:xfrm>
            <a:off x="485108" y="952490"/>
            <a:ext cx="7316833" cy="121382"/>
          </a:xfrm>
          <a:prstGeom prst="rect">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4" name="Grupo 13">
            <a:extLst>
              <a:ext uri="{FF2B5EF4-FFF2-40B4-BE49-F238E27FC236}">
                <a16:creationId xmlns:a16="http://schemas.microsoft.com/office/drawing/2014/main" id="{86826BEE-1452-4198-886B-2C44A3771D6E}"/>
              </a:ext>
            </a:extLst>
          </p:cNvPr>
          <p:cNvGrpSpPr/>
          <p:nvPr userDrawn="1"/>
        </p:nvGrpSpPr>
        <p:grpSpPr>
          <a:xfrm>
            <a:off x="7956151" y="226800"/>
            <a:ext cx="972564" cy="847072"/>
            <a:chOff x="8732838" y="-1344613"/>
            <a:chExt cx="2706687" cy="2357438"/>
          </a:xfrm>
        </p:grpSpPr>
        <p:sp>
          <p:nvSpPr>
            <p:cNvPr id="15" name="Freeform 5">
              <a:extLst>
                <a:ext uri="{FF2B5EF4-FFF2-40B4-BE49-F238E27FC236}">
                  <a16:creationId xmlns:a16="http://schemas.microsoft.com/office/drawing/2014/main" id="{9A9A8568-AA56-44F7-B54E-BDC6C6E14CCE}"/>
                </a:ext>
              </a:extLst>
            </p:cNvPr>
            <p:cNvSpPr>
              <a:spLocks noEditPoints="1"/>
            </p:cNvSpPr>
            <p:nvPr userDrawn="1"/>
          </p:nvSpPr>
          <p:spPr bwMode="auto">
            <a:xfrm>
              <a:off x="9634538" y="280988"/>
              <a:ext cx="976312" cy="538163"/>
            </a:xfrm>
            <a:custGeom>
              <a:avLst/>
              <a:gdLst>
                <a:gd name="T0" fmla="*/ 218 w 719"/>
                <a:gd name="T1" fmla="*/ 0 h 396"/>
                <a:gd name="T2" fmla="*/ 398 w 719"/>
                <a:gd name="T3" fmla="*/ 0 h 396"/>
                <a:gd name="T4" fmla="*/ 681 w 719"/>
                <a:gd name="T5" fmla="*/ 0 h 396"/>
                <a:gd name="T6" fmla="*/ 695 w 719"/>
                <a:gd name="T7" fmla="*/ 1 h 396"/>
                <a:gd name="T8" fmla="*/ 718 w 719"/>
                <a:gd name="T9" fmla="*/ 23 h 396"/>
                <a:gd name="T10" fmla="*/ 719 w 719"/>
                <a:gd name="T11" fmla="*/ 34 h 396"/>
                <a:gd name="T12" fmla="*/ 719 w 719"/>
                <a:gd name="T13" fmla="*/ 363 h 396"/>
                <a:gd name="T14" fmla="*/ 687 w 719"/>
                <a:gd name="T15" fmla="*/ 396 h 396"/>
                <a:gd name="T16" fmla="*/ 556 w 719"/>
                <a:gd name="T17" fmla="*/ 395 h 396"/>
                <a:gd name="T18" fmla="*/ 283 w 719"/>
                <a:gd name="T19" fmla="*/ 395 h 396"/>
                <a:gd name="T20" fmla="*/ 37 w 719"/>
                <a:gd name="T21" fmla="*/ 395 h 396"/>
                <a:gd name="T22" fmla="*/ 1 w 719"/>
                <a:gd name="T23" fmla="*/ 360 h 396"/>
                <a:gd name="T24" fmla="*/ 0 w 719"/>
                <a:gd name="T25" fmla="*/ 193 h 396"/>
                <a:gd name="T26" fmla="*/ 0 w 719"/>
                <a:gd name="T27" fmla="*/ 34 h 396"/>
                <a:gd name="T28" fmla="*/ 33 w 719"/>
                <a:gd name="T29" fmla="*/ 0 h 396"/>
                <a:gd name="T30" fmla="*/ 218 w 719"/>
                <a:gd name="T31" fmla="*/ 0 h 396"/>
                <a:gd name="T32" fmla="*/ 605 w 719"/>
                <a:gd name="T33" fmla="*/ 189 h 396"/>
                <a:gd name="T34" fmla="*/ 557 w 719"/>
                <a:gd name="T35" fmla="*/ 102 h 396"/>
                <a:gd name="T36" fmla="*/ 426 w 719"/>
                <a:gd name="T37" fmla="*/ 127 h 396"/>
                <a:gd name="T38" fmla="*/ 459 w 719"/>
                <a:gd name="T39" fmla="*/ 269 h 396"/>
                <a:gd name="T40" fmla="*/ 512 w 719"/>
                <a:gd name="T41" fmla="*/ 284 h 396"/>
                <a:gd name="T42" fmla="*/ 512 w 719"/>
                <a:gd name="T43" fmla="*/ 189 h 396"/>
                <a:gd name="T44" fmla="*/ 605 w 719"/>
                <a:gd name="T45" fmla="*/ 189 h 396"/>
                <a:gd name="T46" fmla="*/ 199 w 719"/>
                <a:gd name="T47" fmla="*/ 73 h 396"/>
                <a:gd name="T48" fmla="*/ 199 w 719"/>
                <a:gd name="T49" fmla="*/ 323 h 396"/>
                <a:gd name="T50" fmla="*/ 251 w 719"/>
                <a:gd name="T51" fmla="*/ 323 h 396"/>
                <a:gd name="T52" fmla="*/ 251 w 719"/>
                <a:gd name="T53" fmla="*/ 73 h 396"/>
                <a:gd name="T54" fmla="*/ 199 w 719"/>
                <a:gd name="T55" fmla="*/ 73 h 396"/>
                <a:gd name="T56" fmla="*/ 108 w 719"/>
                <a:gd name="T57" fmla="*/ 323 h 396"/>
                <a:gd name="T58" fmla="*/ 108 w 719"/>
                <a:gd name="T59" fmla="*/ 145 h 396"/>
                <a:gd name="T60" fmla="*/ 55 w 719"/>
                <a:gd name="T61" fmla="*/ 145 h 396"/>
                <a:gd name="T62" fmla="*/ 55 w 719"/>
                <a:gd name="T63" fmla="*/ 323 h 396"/>
                <a:gd name="T64" fmla="*/ 108 w 719"/>
                <a:gd name="T65" fmla="*/ 323 h 396"/>
                <a:gd name="T66" fmla="*/ 323 w 719"/>
                <a:gd name="T67" fmla="*/ 323 h 396"/>
                <a:gd name="T68" fmla="*/ 323 w 719"/>
                <a:gd name="T69" fmla="*/ 145 h 396"/>
                <a:gd name="T70" fmla="*/ 271 w 719"/>
                <a:gd name="T71" fmla="*/ 145 h 396"/>
                <a:gd name="T72" fmla="*/ 271 w 719"/>
                <a:gd name="T73" fmla="*/ 323 h 396"/>
                <a:gd name="T74" fmla="*/ 323 w 719"/>
                <a:gd name="T75" fmla="*/ 323 h 396"/>
                <a:gd name="T76" fmla="*/ 179 w 719"/>
                <a:gd name="T77" fmla="*/ 323 h 396"/>
                <a:gd name="T78" fmla="*/ 179 w 719"/>
                <a:gd name="T79" fmla="*/ 181 h 396"/>
                <a:gd name="T80" fmla="*/ 127 w 719"/>
                <a:gd name="T81" fmla="*/ 181 h 396"/>
                <a:gd name="T82" fmla="*/ 127 w 719"/>
                <a:gd name="T83" fmla="*/ 323 h 396"/>
                <a:gd name="T84" fmla="*/ 179 w 719"/>
                <a:gd name="T85" fmla="*/ 323 h 396"/>
                <a:gd name="T86" fmla="*/ 531 w 719"/>
                <a:gd name="T87" fmla="*/ 326 h 396"/>
                <a:gd name="T88" fmla="*/ 631 w 719"/>
                <a:gd name="T89" fmla="*/ 226 h 396"/>
                <a:gd name="T90" fmla="*/ 531 w 719"/>
                <a:gd name="T91" fmla="*/ 226 h 396"/>
                <a:gd name="T92" fmla="*/ 531 w 719"/>
                <a:gd name="T93" fmla="*/ 3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9" h="396">
                  <a:moveTo>
                    <a:pt x="218" y="0"/>
                  </a:moveTo>
                  <a:cubicBezTo>
                    <a:pt x="278" y="0"/>
                    <a:pt x="338" y="0"/>
                    <a:pt x="398" y="0"/>
                  </a:cubicBezTo>
                  <a:cubicBezTo>
                    <a:pt x="492" y="0"/>
                    <a:pt x="586" y="0"/>
                    <a:pt x="681" y="0"/>
                  </a:cubicBezTo>
                  <a:cubicBezTo>
                    <a:pt x="685" y="0"/>
                    <a:pt x="690" y="0"/>
                    <a:pt x="695" y="1"/>
                  </a:cubicBezTo>
                  <a:cubicBezTo>
                    <a:pt x="707" y="2"/>
                    <a:pt x="716" y="10"/>
                    <a:pt x="718" y="23"/>
                  </a:cubicBezTo>
                  <a:cubicBezTo>
                    <a:pt x="719" y="26"/>
                    <a:pt x="719" y="30"/>
                    <a:pt x="719" y="34"/>
                  </a:cubicBezTo>
                  <a:cubicBezTo>
                    <a:pt x="719" y="144"/>
                    <a:pt x="719" y="253"/>
                    <a:pt x="719" y="363"/>
                  </a:cubicBezTo>
                  <a:cubicBezTo>
                    <a:pt x="719" y="381"/>
                    <a:pt x="710" y="396"/>
                    <a:pt x="687" y="396"/>
                  </a:cubicBezTo>
                  <a:cubicBezTo>
                    <a:pt x="643" y="394"/>
                    <a:pt x="599" y="395"/>
                    <a:pt x="556" y="395"/>
                  </a:cubicBezTo>
                  <a:cubicBezTo>
                    <a:pt x="465" y="395"/>
                    <a:pt x="374" y="395"/>
                    <a:pt x="283" y="395"/>
                  </a:cubicBezTo>
                  <a:cubicBezTo>
                    <a:pt x="201" y="395"/>
                    <a:pt x="119" y="395"/>
                    <a:pt x="37" y="395"/>
                  </a:cubicBezTo>
                  <a:cubicBezTo>
                    <a:pt x="9" y="395"/>
                    <a:pt x="1" y="387"/>
                    <a:pt x="1" y="360"/>
                  </a:cubicBezTo>
                  <a:cubicBezTo>
                    <a:pt x="0" y="305"/>
                    <a:pt x="0" y="249"/>
                    <a:pt x="0" y="193"/>
                  </a:cubicBezTo>
                  <a:cubicBezTo>
                    <a:pt x="0" y="140"/>
                    <a:pt x="0" y="87"/>
                    <a:pt x="0" y="34"/>
                  </a:cubicBezTo>
                  <a:cubicBezTo>
                    <a:pt x="0" y="10"/>
                    <a:pt x="10" y="0"/>
                    <a:pt x="33" y="0"/>
                  </a:cubicBezTo>
                  <a:cubicBezTo>
                    <a:pt x="95" y="0"/>
                    <a:pt x="157" y="0"/>
                    <a:pt x="218" y="0"/>
                  </a:cubicBezTo>
                  <a:close/>
                  <a:moveTo>
                    <a:pt x="605" y="189"/>
                  </a:moveTo>
                  <a:cubicBezTo>
                    <a:pt x="605" y="154"/>
                    <a:pt x="586" y="121"/>
                    <a:pt x="557" y="102"/>
                  </a:cubicBezTo>
                  <a:cubicBezTo>
                    <a:pt x="519" y="78"/>
                    <a:pt x="452" y="84"/>
                    <a:pt x="426" y="127"/>
                  </a:cubicBezTo>
                  <a:cubicBezTo>
                    <a:pt x="398" y="176"/>
                    <a:pt x="410" y="240"/>
                    <a:pt x="459" y="269"/>
                  </a:cubicBezTo>
                  <a:cubicBezTo>
                    <a:pt x="475" y="279"/>
                    <a:pt x="492" y="284"/>
                    <a:pt x="512" y="284"/>
                  </a:cubicBezTo>
                  <a:cubicBezTo>
                    <a:pt x="512" y="252"/>
                    <a:pt x="512" y="221"/>
                    <a:pt x="512" y="189"/>
                  </a:cubicBezTo>
                  <a:cubicBezTo>
                    <a:pt x="544" y="189"/>
                    <a:pt x="574" y="189"/>
                    <a:pt x="605" y="189"/>
                  </a:cubicBezTo>
                  <a:close/>
                  <a:moveTo>
                    <a:pt x="199" y="73"/>
                  </a:moveTo>
                  <a:cubicBezTo>
                    <a:pt x="199" y="157"/>
                    <a:pt x="199" y="240"/>
                    <a:pt x="199" y="323"/>
                  </a:cubicBezTo>
                  <a:cubicBezTo>
                    <a:pt x="217" y="323"/>
                    <a:pt x="234" y="323"/>
                    <a:pt x="251" y="323"/>
                  </a:cubicBezTo>
                  <a:cubicBezTo>
                    <a:pt x="251" y="239"/>
                    <a:pt x="251" y="156"/>
                    <a:pt x="251" y="73"/>
                  </a:cubicBezTo>
                  <a:cubicBezTo>
                    <a:pt x="234" y="73"/>
                    <a:pt x="217" y="73"/>
                    <a:pt x="199" y="73"/>
                  </a:cubicBezTo>
                  <a:close/>
                  <a:moveTo>
                    <a:pt x="108" y="323"/>
                  </a:moveTo>
                  <a:cubicBezTo>
                    <a:pt x="108" y="263"/>
                    <a:pt x="108" y="204"/>
                    <a:pt x="108" y="145"/>
                  </a:cubicBezTo>
                  <a:cubicBezTo>
                    <a:pt x="90" y="145"/>
                    <a:pt x="73" y="145"/>
                    <a:pt x="55" y="145"/>
                  </a:cubicBezTo>
                  <a:cubicBezTo>
                    <a:pt x="55" y="204"/>
                    <a:pt x="55" y="263"/>
                    <a:pt x="55" y="323"/>
                  </a:cubicBezTo>
                  <a:cubicBezTo>
                    <a:pt x="73" y="323"/>
                    <a:pt x="90" y="323"/>
                    <a:pt x="108" y="323"/>
                  </a:cubicBezTo>
                  <a:close/>
                  <a:moveTo>
                    <a:pt x="323" y="323"/>
                  </a:moveTo>
                  <a:cubicBezTo>
                    <a:pt x="323" y="263"/>
                    <a:pt x="323" y="204"/>
                    <a:pt x="323" y="145"/>
                  </a:cubicBezTo>
                  <a:cubicBezTo>
                    <a:pt x="305" y="145"/>
                    <a:pt x="288" y="145"/>
                    <a:pt x="271" y="145"/>
                  </a:cubicBezTo>
                  <a:cubicBezTo>
                    <a:pt x="271" y="205"/>
                    <a:pt x="271" y="264"/>
                    <a:pt x="271" y="323"/>
                  </a:cubicBezTo>
                  <a:cubicBezTo>
                    <a:pt x="289" y="323"/>
                    <a:pt x="305" y="323"/>
                    <a:pt x="323" y="323"/>
                  </a:cubicBezTo>
                  <a:close/>
                  <a:moveTo>
                    <a:pt x="179" y="323"/>
                  </a:moveTo>
                  <a:cubicBezTo>
                    <a:pt x="179" y="275"/>
                    <a:pt x="179" y="228"/>
                    <a:pt x="179" y="181"/>
                  </a:cubicBezTo>
                  <a:cubicBezTo>
                    <a:pt x="161" y="181"/>
                    <a:pt x="144" y="181"/>
                    <a:pt x="127" y="181"/>
                  </a:cubicBezTo>
                  <a:cubicBezTo>
                    <a:pt x="127" y="228"/>
                    <a:pt x="127" y="275"/>
                    <a:pt x="127" y="323"/>
                  </a:cubicBezTo>
                  <a:cubicBezTo>
                    <a:pt x="145" y="323"/>
                    <a:pt x="162" y="323"/>
                    <a:pt x="179" y="323"/>
                  </a:cubicBezTo>
                  <a:close/>
                  <a:moveTo>
                    <a:pt x="531" y="326"/>
                  </a:moveTo>
                  <a:cubicBezTo>
                    <a:pt x="592" y="326"/>
                    <a:pt x="634" y="272"/>
                    <a:pt x="631" y="226"/>
                  </a:cubicBezTo>
                  <a:cubicBezTo>
                    <a:pt x="598" y="226"/>
                    <a:pt x="564" y="226"/>
                    <a:pt x="531" y="226"/>
                  </a:cubicBezTo>
                  <a:cubicBezTo>
                    <a:pt x="531" y="259"/>
                    <a:pt x="531" y="293"/>
                    <a:pt x="531" y="32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6">
              <a:extLst>
                <a:ext uri="{FF2B5EF4-FFF2-40B4-BE49-F238E27FC236}">
                  <a16:creationId xmlns:a16="http://schemas.microsoft.com/office/drawing/2014/main" id="{588F675A-D524-45F3-8177-E6FE8062C77E}"/>
                </a:ext>
              </a:extLst>
            </p:cNvPr>
            <p:cNvSpPr>
              <a:spLocks noEditPoints="1"/>
            </p:cNvSpPr>
            <p:nvPr userDrawn="1"/>
          </p:nvSpPr>
          <p:spPr bwMode="auto">
            <a:xfrm>
              <a:off x="10926763" y="-522288"/>
              <a:ext cx="512762" cy="406400"/>
            </a:xfrm>
            <a:custGeom>
              <a:avLst/>
              <a:gdLst>
                <a:gd name="T0" fmla="*/ 377 w 377"/>
                <a:gd name="T1" fmla="*/ 0 h 299"/>
                <a:gd name="T2" fmla="*/ 377 w 377"/>
                <a:gd name="T3" fmla="*/ 299 h 299"/>
                <a:gd name="T4" fmla="*/ 327 w 377"/>
                <a:gd name="T5" fmla="*/ 251 h 299"/>
                <a:gd name="T6" fmla="*/ 281 w 377"/>
                <a:gd name="T7" fmla="*/ 232 h 299"/>
                <a:gd name="T8" fmla="*/ 11 w 377"/>
                <a:gd name="T9" fmla="*/ 232 h 299"/>
                <a:gd name="T10" fmla="*/ 0 w 377"/>
                <a:gd name="T11" fmla="*/ 232 h 299"/>
                <a:gd name="T12" fmla="*/ 0 w 377"/>
                <a:gd name="T13" fmla="*/ 0 h 299"/>
                <a:gd name="T14" fmla="*/ 377 w 377"/>
                <a:gd name="T15" fmla="*/ 0 h 299"/>
                <a:gd name="T16" fmla="*/ 63 w 377"/>
                <a:gd name="T17" fmla="*/ 142 h 299"/>
                <a:gd name="T18" fmla="*/ 332 w 377"/>
                <a:gd name="T19" fmla="*/ 142 h 299"/>
                <a:gd name="T20" fmla="*/ 332 w 377"/>
                <a:gd name="T21" fmla="*/ 126 h 299"/>
                <a:gd name="T22" fmla="*/ 63 w 377"/>
                <a:gd name="T23" fmla="*/ 126 h 299"/>
                <a:gd name="T24" fmla="*/ 63 w 377"/>
                <a:gd name="T25" fmla="*/ 142 h 299"/>
                <a:gd name="T26" fmla="*/ 206 w 377"/>
                <a:gd name="T27" fmla="*/ 53 h 299"/>
                <a:gd name="T28" fmla="*/ 64 w 377"/>
                <a:gd name="T29" fmla="*/ 53 h 299"/>
                <a:gd name="T30" fmla="*/ 64 w 377"/>
                <a:gd name="T31" fmla="*/ 70 h 299"/>
                <a:gd name="T32" fmla="*/ 206 w 377"/>
                <a:gd name="T33" fmla="*/ 70 h 299"/>
                <a:gd name="T34" fmla="*/ 206 w 377"/>
                <a:gd name="T35" fmla="*/ 5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7" h="299">
                  <a:moveTo>
                    <a:pt x="377" y="0"/>
                  </a:moveTo>
                  <a:cubicBezTo>
                    <a:pt x="377" y="99"/>
                    <a:pt x="377" y="199"/>
                    <a:pt x="377" y="299"/>
                  </a:cubicBezTo>
                  <a:cubicBezTo>
                    <a:pt x="359" y="283"/>
                    <a:pt x="342" y="268"/>
                    <a:pt x="327" y="251"/>
                  </a:cubicBezTo>
                  <a:cubicBezTo>
                    <a:pt x="314" y="237"/>
                    <a:pt x="300" y="232"/>
                    <a:pt x="281" y="232"/>
                  </a:cubicBezTo>
                  <a:cubicBezTo>
                    <a:pt x="191" y="233"/>
                    <a:pt x="101" y="232"/>
                    <a:pt x="11" y="232"/>
                  </a:cubicBezTo>
                  <a:cubicBezTo>
                    <a:pt x="8" y="232"/>
                    <a:pt x="4" y="232"/>
                    <a:pt x="0" y="232"/>
                  </a:cubicBezTo>
                  <a:cubicBezTo>
                    <a:pt x="0" y="155"/>
                    <a:pt x="0" y="77"/>
                    <a:pt x="0" y="0"/>
                  </a:cubicBezTo>
                  <a:cubicBezTo>
                    <a:pt x="126" y="0"/>
                    <a:pt x="251" y="0"/>
                    <a:pt x="377" y="0"/>
                  </a:cubicBezTo>
                  <a:close/>
                  <a:moveTo>
                    <a:pt x="63" y="142"/>
                  </a:moveTo>
                  <a:cubicBezTo>
                    <a:pt x="153" y="142"/>
                    <a:pt x="243" y="142"/>
                    <a:pt x="332" y="142"/>
                  </a:cubicBezTo>
                  <a:cubicBezTo>
                    <a:pt x="332" y="136"/>
                    <a:pt x="332" y="131"/>
                    <a:pt x="332" y="126"/>
                  </a:cubicBezTo>
                  <a:cubicBezTo>
                    <a:pt x="242" y="126"/>
                    <a:pt x="153" y="126"/>
                    <a:pt x="63" y="126"/>
                  </a:cubicBezTo>
                  <a:cubicBezTo>
                    <a:pt x="63" y="131"/>
                    <a:pt x="63" y="136"/>
                    <a:pt x="63" y="142"/>
                  </a:cubicBezTo>
                  <a:close/>
                  <a:moveTo>
                    <a:pt x="206" y="53"/>
                  </a:moveTo>
                  <a:cubicBezTo>
                    <a:pt x="158" y="53"/>
                    <a:pt x="111" y="53"/>
                    <a:pt x="64" y="53"/>
                  </a:cubicBezTo>
                  <a:cubicBezTo>
                    <a:pt x="64" y="59"/>
                    <a:pt x="64" y="64"/>
                    <a:pt x="64" y="70"/>
                  </a:cubicBezTo>
                  <a:cubicBezTo>
                    <a:pt x="111" y="70"/>
                    <a:pt x="158" y="70"/>
                    <a:pt x="206" y="70"/>
                  </a:cubicBezTo>
                  <a:cubicBezTo>
                    <a:pt x="206" y="64"/>
                    <a:pt x="206" y="59"/>
                    <a:pt x="206" y="5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7">
              <a:extLst>
                <a:ext uri="{FF2B5EF4-FFF2-40B4-BE49-F238E27FC236}">
                  <a16:creationId xmlns:a16="http://schemas.microsoft.com/office/drawing/2014/main" id="{52DF97CD-9A80-441F-AB4C-64BFA3D8D252}"/>
                </a:ext>
              </a:extLst>
            </p:cNvPr>
            <p:cNvSpPr>
              <a:spLocks/>
            </p:cNvSpPr>
            <p:nvPr userDrawn="1"/>
          </p:nvSpPr>
          <p:spPr bwMode="auto">
            <a:xfrm>
              <a:off x="9823450" y="-1344613"/>
              <a:ext cx="530225" cy="485775"/>
            </a:xfrm>
            <a:custGeom>
              <a:avLst/>
              <a:gdLst>
                <a:gd name="T0" fmla="*/ 7 w 391"/>
                <a:gd name="T1" fmla="*/ 146 h 357"/>
                <a:gd name="T2" fmla="*/ 32 w 391"/>
                <a:gd name="T3" fmla="*/ 150 h 357"/>
                <a:gd name="T4" fmla="*/ 45 w 391"/>
                <a:gd name="T5" fmla="*/ 144 h 357"/>
                <a:gd name="T6" fmla="*/ 38 w 391"/>
                <a:gd name="T7" fmla="*/ 132 h 357"/>
                <a:gd name="T8" fmla="*/ 9 w 391"/>
                <a:gd name="T9" fmla="*/ 44 h 357"/>
                <a:gd name="T10" fmla="*/ 11 w 391"/>
                <a:gd name="T11" fmla="*/ 39 h 357"/>
                <a:gd name="T12" fmla="*/ 48 w 391"/>
                <a:gd name="T13" fmla="*/ 70 h 357"/>
                <a:gd name="T14" fmla="*/ 191 w 391"/>
                <a:gd name="T15" fmla="*/ 124 h 357"/>
                <a:gd name="T16" fmla="*/ 202 w 391"/>
                <a:gd name="T17" fmla="*/ 110 h 357"/>
                <a:gd name="T18" fmla="*/ 211 w 391"/>
                <a:gd name="T19" fmla="*/ 53 h 357"/>
                <a:gd name="T20" fmla="*/ 332 w 391"/>
                <a:gd name="T21" fmla="*/ 32 h 357"/>
                <a:gd name="T22" fmla="*/ 372 w 391"/>
                <a:gd name="T23" fmla="*/ 36 h 357"/>
                <a:gd name="T24" fmla="*/ 383 w 391"/>
                <a:gd name="T25" fmla="*/ 32 h 357"/>
                <a:gd name="T26" fmla="*/ 384 w 391"/>
                <a:gd name="T27" fmla="*/ 34 h 357"/>
                <a:gd name="T28" fmla="*/ 363 w 391"/>
                <a:gd name="T29" fmla="*/ 53 h 357"/>
                <a:gd name="T30" fmla="*/ 357 w 391"/>
                <a:gd name="T31" fmla="*/ 63 h 357"/>
                <a:gd name="T32" fmla="*/ 369 w 391"/>
                <a:gd name="T33" fmla="*/ 69 h 357"/>
                <a:gd name="T34" fmla="*/ 391 w 391"/>
                <a:gd name="T35" fmla="*/ 66 h 357"/>
                <a:gd name="T36" fmla="*/ 372 w 391"/>
                <a:gd name="T37" fmla="*/ 82 h 357"/>
                <a:gd name="T38" fmla="*/ 363 w 391"/>
                <a:gd name="T39" fmla="*/ 101 h 357"/>
                <a:gd name="T40" fmla="*/ 311 w 391"/>
                <a:gd name="T41" fmla="*/ 259 h 357"/>
                <a:gd name="T42" fmla="*/ 97 w 391"/>
                <a:gd name="T43" fmla="*/ 351 h 357"/>
                <a:gd name="T44" fmla="*/ 23 w 391"/>
                <a:gd name="T45" fmla="*/ 334 h 357"/>
                <a:gd name="T46" fmla="*/ 19 w 391"/>
                <a:gd name="T47" fmla="*/ 332 h 357"/>
                <a:gd name="T48" fmla="*/ 18 w 391"/>
                <a:gd name="T49" fmla="*/ 330 h 357"/>
                <a:gd name="T50" fmla="*/ 102 w 391"/>
                <a:gd name="T51" fmla="*/ 301 h 357"/>
                <a:gd name="T52" fmla="*/ 115 w 391"/>
                <a:gd name="T53" fmla="*/ 291 h 357"/>
                <a:gd name="T54" fmla="*/ 120 w 391"/>
                <a:gd name="T55" fmla="*/ 281 h 357"/>
                <a:gd name="T56" fmla="*/ 110 w 391"/>
                <a:gd name="T57" fmla="*/ 275 h 357"/>
                <a:gd name="T58" fmla="*/ 53 w 391"/>
                <a:gd name="T59" fmla="*/ 247 h 357"/>
                <a:gd name="T60" fmla="*/ 42 w 391"/>
                <a:gd name="T61" fmla="*/ 233 h 357"/>
                <a:gd name="T62" fmla="*/ 67 w 391"/>
                <a:gd name="T63" fmla="*/ 229 h 357"/>
                <a:gd name="T64" fmla="*/ 77 w 391"/>
                <a:gd name="T65" fmla="*/ 219 h 357"/>
                <a:gd name="T66" fmla="*/ 68 w 391"/>
                <a:gd name="T67" fmla="*/ 211 h 357"/>
                <a:gd name="T68" fmla="*/ 7 w 391"/>
                <a:gd name="T69" fmla="*/ 150 h 357"/>
                <a:gd name="T70" fmla="*/ 7 w 391"/>
                <a:gd name="T71" fmla="*/ 14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1" h="357">
                  <a:moveTo>
                    <a:pt x="7" y="146"/>
                  </a:moveTo>
                  <a:cubicBezTo>
                    <a:pt x="16" y="147"/>
                    <a:pt x="24" y="149"/>
                    <a:pt x="32" y="150"/>
                  </a:cubicBezTo>
                  <a:cubicBezTo>
                    <a:pt x="37" y="151"/>
                    <a:pt x="44" y="150"/>
                    <a:pt x="45" y="144"/>
                  </a:cubicBezTo>
                  <a:cubicBezTo>
                    <a:pt x="45" y="140"/>
                    <a:pt x="42" y="135"/>
                    <a:pt x="38" y="132"/>
                  </a:cubicBezTo>
                  <a:cubicBezTo>
                    <a:pt x="11" y="111"/>
                    <a:pt x="0" y="77"/>
                    <a:pt x="9" y="44"/>
                  </a:cubicBezTo>
                  <a:cubicBezTo>
                    <a:pt x="9" y="42"/>
                    <a:pt x="10" y="40"/>
                    <a:pt x="11" y="39"/>
                  </a:cubicBezTo>
                  <a:cubicBezTo>
                    <a:pt x="23" y="49"/>
                    <a:pt x="35" y="61"/>
                    <a:pt x="48" y="70"/>
                  </a:cubicBezTo>
                  <a:cubicBezTo>
                    <a:pt x="90" y="103"/>
                    <a:pt x="138" y="120"/>
                    <a:pt x="191" y="124"/>
                  </a:cubicBezTo>
                  <a:cubicBezTo>
                    <a:pt x="201" y="125"/>
                    <a:pt x="204" y="121"/>
                    <a:pt x="202" y="110"/>
                  </a:cubicBezTo>
                  <a:cubicBezTo>
                    <a:pt x="199" y="90"/>
                    <a:pt x="202" y="71"/>
                    <a:pt x="211" y="53"/>
                  </a:cubicBezTo>
                  <a:cubicBezTo>
                    <a:pt x="234" y="12"/>
                    <a:pt x="295" y="0"/>
                    <a:pt x="332" y="32"/>
                  </a:cubicBezTo>
                  <a:cubicBezTo>
                    <a:pt x="346" y="44"/>
                    <a:pt x="358" y="41"/>
                    <a:pt x="372" y="36"/>
                  </a:cubicBezTo>
                  <a:cubicBezTo>
                    <a:pt x="376" y="35"/>
                    <a:pt x="379" y="34"/>
                    <a:pt x="383" y="32"/>
                  </a:cubicBezTo>
                  <a:cubicBezTo>
                    <a:pt x="383" y="33"/>
                    <a:pt x="384" y="34"/>
                    <a:pt x="384" y="34"/>
                  </a:cubicBezTo>
                  <a:cubicBezTo>
                    <a:pt x="377" y="40"/>
                    <a:pt x="369" y="46"/>
                    <a:pt x="363" y="53"/>
                  </a:cubicBezTo>
                  <a:cubicBezTo>
                    <a:pt x="360" y="56"/>
                    <a:pt x="357" y="60"/>
                    <a:pt x="357" y="63"/>
                  </a:cubicBezTo>
                  <a:cubicBezTo>
                    <a:pt x="358" y="70"/>
                    <a:pt x="364" y="70"/>
                    <a:pt x="369" y="69"/>
                  </a:cubicBezTo>
                  <a:cubicBezTo>
                    <a:pt x="376" y="68"/>
                    <a:pt x="382" y="67"/>
                    <a:pt x="391" y="66"/>
                  </a:cubicBezTo>
                  <a:cubicBezTo>
                    <a:pt x="384" y="72"/>
                    <a:pt x="379" y="78"/>
                    <a:pt x="372" y="82"/>
                  </a:cubicBezTo>
                  <a:cubicBezTo>
                    <a:pt x="365" y="87"/>
                    <a:pt x="363" y="93"/>
                    <a:pt x="363" y="101"/>
                  </a:cubicBezTo>
                  <a:cubicBezTo>
                    <a:pt x="364" y="160"/>
                    <a:pt x="347" y="213"/>
                    <a:pt x="311" y="259"/>
                  </a:cubicBezTo>
                  <a:cubicBezTo>
                    <a:pt x="256" y="328"/>
                    <a:pt x="184" y="357"/>
                    <a:pt x="97" y="351"/>
                  </a:cubicBezTo>
                  <a:cubicBezTo>
                    <a:pt x="71" y="350"/>
                    <a:pt x="47" y="344"/>
                    <a:pt x="23" y="334"/>
                  </a:cubicBezTo>
                  <a:cubicBezTo>
                    <a:pt x="22" y="333"/>
                    <a:pt x="20" y="333"/>
                    <a:pt x="19" y="332"/>
                  </a:cubicBezTo>
                  <a:cubicBezTo>
                    <a:pt x="18" y="332"/>
                    <a:pt x="18" y="331"/>
                    <a:pt x="18" y="330"/>
                  </a:cubicBezTo>
                  <a:cubicBezTo>
                    <a:pt x="48" y="327"/>
                    <a:pt x="77" y="318"/>
                    <a:pt x="102" y="301"/>
                  </a:cubicBezTo>
                  <a:cubicBezTo>
                    <a:pt x="107" y="298"/>
                    <a:pt x="112" y="295"/>
                    <a:pt x="115" y="291"/>
                  </a:cubicBezTo>
                  <a:cubicBezTo>
                    <a:pt x="118" y="289"/>
                    <a:pt x="121" y="284"/>
                    <a:pt x="120" y="281"/>
                  </a:cubicBezTo>
                  <a:cubicBezTo>
                    <a:pt x="118" y="278"/>
                    <a:pt x="113" y="275"/>
                    <a:pt x="110" y="275"/>
                  </a:cubicBezTo>
                  <a:cubicBezTo>
                    <a:pt x="87" y="273"/>
                    <a:pt x="68" y="264"/>
                    <a:pt x="53" y="247"/>
                  </a:cubicBezTo>
                  <a:cubicBezTo>
                    <a:pt x="49" y="243"/>
                    <a:pt x="46" y="238"/>
                    <a:pt x="42" y="233"/>
                  </a:cubicBezTo>
                  <a:cubicBezTo>
                    <a:pt x="51" y="231"/>
                    <a:pt x="59" y="230"/>
                    <a:pt x="67" y="229"/>
                  </a:cubicBezTo>
                  <a:cubicBezTo>
                    <a:pt x="73" y="228"/>
                    <a:pt x="78" y="225"/>
                    <a:pt x="77" y="219"/>
                  </a:cubicBezTo>
                  <a:cubicBezTo>
                    <a:pt x="76" y="216"/>
                    <a:pt x="71" y="212"/>
                    <a:pt x="68" y="211"/>
                  </a:cubicBezTo>
                  <a:cubicBezTo>
                    <a:pt x="36" y="202"/>
                    <a:pt x="16" y="181"/>
                    <a:pt x="7" y="150"/>
                  </a:cubicBezTo>
                  <a:cubicBezTo>
                    <a:pt x="7" y="149"/>
                    <a:pt x="7" y="148"/>
                    <a:pt x="7" y="14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8">
              <a:extLst>
                <a:ext uri="{FF2B5EF4-FFF2-40B4-BE49-F238E27FC236}">
                  <a16:creationId xmlns:a16="http://schemas.microsoft.com/office/drawing/2014/main" id="{29EEFFA0-1FC2-4293-9B3F-8FCE4A7FE4A5}"/>
                </a:ext>
              </a:extLst>
            </p:cNvPr>
            <p:cNvSpPr>
              <a:spLocks/>
            </p:cNvSpPr>
            <p:nvPr userDrawn="1"/>
          </p:nvSpPr>
          <p:spPr bwMode="auto">
            <a:xfrm>
              <a:off x="9702800" y="866775"/>
              <a:ext cx="768350" cy="146050"/>
            </a:xfrm>
            <a:custGeom>
              <a:avLst/>
              <a:gdLst>
                <a:gd name="T0" fmla="*/ 282 w 565"/>
                <a:gd name="T1" fmla="*/ 108 h 108"/>
                <a:gd name="T2" fmla="*/ 20 w 565"/>
                <a:gd name="T3" fmla="*/ 108 h 108"/>
                <a:gd name="T4" fmla="*/ 3 w 565"/>
                <a:gd name="T5" fmla="*/ 99 h 108"/>
                <a:gd name="T6" fmla="*/ 9 w 565"/>
                <a:gd name="T7" fmla="*/ 81 h 108"/>
                <a:gd name="T8" fmla="*/ 86 w 565"/>
                <a:gd name="T9" fmla="*/ 5 h 108"/>
                <a:gd name="T10" fmla="*/ 98 w 565"/>
                <a:gd name="T11" fmla="*/ 0 h 108"/>
                <a:gd name="T12" fmla="*/ 388 w 565"/>
                <a:gd name="T13" fmla="*/ 0 h 108"/>
                <a:gd name="T14" fmla="*/ 471 w 565"/>
                <a:gd name="T15" fmla="*/ 0 h 108"/>
                <a:gd name="T16" fmla="*/ 480 w 565"/>
                <a:gd name="T17" fmla="*/ 5 h 108"/>
                <a:gd name="T18" fmla="*/ 557 w 565"/>
                <a:gd name="T19" fmla="*/ 81 h 108"/>
                <a:gd name="T20" fmla="*/ 563 w 565"/>
                <a:gd name="T21" fmla="*/ 99 h 108"/>
                <a:gd name="T22" fmla="*/ 546 w 565"/>
                <a:gd name="T23" fmla="*/ 108 h 108"/>
                <a:gd name="T24" fmla="*/ 282 w 565"/>
                <a:gd name="T25" fmla="*/ 108 h 108"/>
                <a:gd name="T26" fmla="*/ 282 w 565"/>
                <a:gd name="T2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5" h="108">
                  <a:moveTo>
                    <a:pt x="282" y="108"/>
                  </a:moveTo>
                  <a:cubicBezTo>
                    <a:pt x="195" y="108"/>
                    <a:pt x="107" y="108"/>
                    <a:pt x="20" y="108"/>
                  </a:cubicBezTo>
                  <a:cubicBezTo>
                    <a:pt x="12" y="108"/>
                    <a:pt x="6" y="107"/>
                    <a:pt x="3" y="99"/>
                  </a:cubicBezTo>
                  <a:cubicBezTo>
                    <a:pt x="0" y="92"/>
                    <a:pt x="4" y="86"/>
                    <a:pt x="9" y="81"/>
                  </a:cubicBezTo>
                  <a:cubicBezTo>
                    <a:pt x="35" y="56"/>
                    <a:pt x="60" y="30"/>
                    <a:pt x="86" y="5"/>
                  </a:cubicBezTo>
                  <a:cubicBezTo>
                    <a:pt x="88" y="2"/>
                    <a:pt x="94" y="0"/>
                    <a:pt x="98" y="0"/>
                  </a:cubicBezTo>
                  <a:cubicBezTo>
                    <a:pt x="194" y="0"/>
                    <a:pt x="291" y="0"/>
                    <a:pt x="388" y="0"/>
                  </a:cubicBezTo>
                  <a:cubicBezTo>
                    <a:pt x="416" y="0"/>
                    <a:pt x="443" y="0"/>
                    <a:pt x="471" y="0"/>
                  </a:cubicBezTo>
                  <a:cubicBezTo>
                    <a:pt x="474" y="0"/>
                    <a:pt x="478" y="2"/>
                    <a:pt x="480" y="5"/>
                  </a:cubicBezTo>
                  <a:cubicBezTo>
                    <a:pt x="506" y="30"/>
                    <a:pt x="531" y="56"/>
                    <a:pt x="557" y="81"/>
                  </a:cubicBezTo>
                  <a:cubicBezTo>
                    <a:pt x="562" y="86"/>
                    <a:pt x="565" y="92"/>
                    <a:pt x="563" y="99"/>
                  </a:cubicBezTo>
                  <a:cubicBezTo>
                    <a:pt x="560" y="107"/>
                    <a:pt x="553" y="108"/>
                    <a:pt x="546" y="108"/>
                  </a:cubicBezTo>
                  <a:cubicBezTo>
                    <a:pt x="458" y="108"/>
                    <a:pt x="370" y="108"/>
                    <a:pt x="282" y="108"/>
                  </a:cubicBezTo>
                  <a:cubicBezTo>
                    <a:pt x="282" y="108"/>
                    <a:pt x="282" y="108"/>
                    <a:pt x="282" y="108"/>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9">
              <a:extLst>
                <a:ext uri="{FF2B5EF4-FFF2-40B4-BE49-F238E27FC236}">
                  <a16:creationId xmlns:a16="http://schemas.microsoft.com/office/drawing/2014/main" id="{D226925D-AEE2-49AC-B4FC-F096229144A0}"/>
                </a:ext>
              </a:extLst>
            </p:cNvPr>
            <p:cNvSpPr>
              <a:spLocks/>
            </p:cNvSpPr>
            <p:nvPr userDrawn="1"/>
          </p:nvSpPr>
          <p:spPr bwMode="auto">
            <a:xfrm>
              <a:off x="10707688" y="-1257300"/>
              <a:ext cx="246062" cy="587375"/>
            </a:xfrm>
            <a:custGeom>
              <a:avLst/>
              <a:gdLst>
                <a:gd name="T0" fmla="*/ 97 w 181"/>
                <a:gd name="T1" fmla="*/ 181 h 433"/>
                <a:gd name="T2" fmla="*/ 125 w 181"/>
                <a:gd name="T3" fmla="*/ 181 h 433"/>
                <a:gd name="T4" fmla="*/ 129 w 181"/>
                <a:gd name="T5" fmla="*/ 205 h 433"/>
                <a:gd name="T6" fmla="*/ 141 w 181"/>
                <a:gd name="T7" fmla="*/ 227 h 433"/>
                <a:gd name="T8" fmla="*/ 126 w 181"/>
                <a:gd name="T9" fmla="*/ 262 h 433"/>
                <a:gd name="T10" fmla="*/ 142 w 181"/>
                <a:gd name="T11" fmla="*/ 298 h 433"/>
                <a:gd name="T12" fmla="*/ 126 w 181"/>
                <a:gd name="T13" fmla="*/ 334 h 433"/>
                <a:gd name="T14" fmla="*/ 140 w 181"/>
                <a:gd name="T15" fmla="*/ 368 h 433"/>
                <a:gd name="T16" fmla="*/ 127 w 181"/>
                <a:gd name="T17" fmla="*/ 399 h 433"/>
                <a:gd name="T18" fmla="*/ 131 w 181"/>
                <a:gd name="T19" fmla="*/ 432 h 433"/>
                <a:gd name="T20" fmla="*/ 125 w 181"/>
                <a:gd name="T21" fmla="*/ 433 h 433"/>
                <a:gd name="T22" fmla="*/ 22 w 181"/>
                <a:gd name="T23" fmla="*/ 433 h 433"/>
                <a:gd name="T24" fmla="*/ 0 w 181"/>
                <a:gd name="T25" fmla="*/ 411 h 433"/>
                <a:gd name="T26" fmla="*/ 0 w 181"/>
                <a:gd name="T27" fmla="*/ 197 h 433"/>
                <a:gd name="T28" fmla="*/ 7 w 181"/>
                <a:gd name="T29" fmla="*/ 179 h 433"/>
                <a:gd name="T30" fmla="*/ 120 w 181"/>
                <a:gd name="T31" fmla="*/ 71 h 433"/>
                <a:gd name="T32" fmla="*/ 125 w 181"/>
                <a:gd name="T33" fmla="*/ 58 h 433"/>
                <a:gd name="T34" fmla="*/ 126 w 181"/>
                <a:gd name="T35" fmla="*/ 22 h 433"/>
                <a:gd name="T36" fmla="*/ 147 w 181"/>
                <a:gd name="T37" fmla="*/ 2 h 433"/>
                <a:gd name="T38" fmla="*/ 168 w 181"/>
                <a:gd name="T39" fmla="*/ 6 h 433"/>
                <a:gd name="T40" fmla="*/ 180 w 181"/>
                <a:gd name="T41" fmla="*/ 31 h 433"/>
                <a:gd name="T42" fmla="*/ 180 w 181"/>
                <a:gd name="T43" fmla="*/ 85 h 433"/>
                <a:gd name="T44" fmla="*/ 174 w 181"/>
                <a:gd name="T45" fmla="*/ 98 h 433"/>
                <a:gd name="T46" fmla="*/ 101 w 181"/>
                <a:gd name="T47" fmla="*/ 175 h 433"/>
                <a:gd name="T48" fmla="*/ 97 w 181"/>
                <a:gd name="T49" fmla="*/ 18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1" h="433">
                  <a:moveTo>
                    <a:pt x="97" y="181"/>
                  </a:moveTo>
                  <a:cubicBezTo>
                    <a:pt x="108" y="181"/>
                    <a:pt x="117" y="181"/>
                    <a:pt x="125" y="181"/>
                  </a:cubicBezTo>
                  <a:cubicBezTo>
                    <a:pt x="126" y="190"/>
                    <a:pt x="126" y="198"/>
                    <a:pt x="129" y="205"/>
                  </a:cubicBezTo>
                  <a:cubicBezTo>
                    <a:pt x="131" y="213"/>
                    <a:pt x="136" y="219"/>
                    <a:pt x="141" y="227"/>
                  </a:cubicBezTo>
                  <a:cubicBezTo>
                    <a:pt x="132" y="236"/>
                    <a:pt x="126" y="247"/>
                    <a:pt x="126" y="262"/>
                  </a:cubicBezTo>
                  <a:cubicBezTo>
                    <a:pt x="126" y="276"/>
                    <a:pt x="131" y="288"/>
                    <a:pt x="142" y="298"/>
                  </a:cubicBezTo>
                  <a:cubicBezTo>
                    <a:pt x="132" y="307"/>
                    <a:pt x="126" y="319"/>
                    <a:pt x="126" y="334"/>
                  </a:cubicBezTo>
                  <a:cubicBezTo>
                    <a:pt x="126" y="348"/>
                    <a:pt x="131" y="360"/>
                    <a:pt x="140" y="368"/>
                  </a:cubicBezTo>
                  <a:cubicBezTo>
                    <a:pt x="135" y="379"/>
                    <a:pt x="129" y="388"/>
                    <a:pt x="127" y="399"/>
                  </a:cubicBezTo>
                  <a:cubicBezTo>
                    <a:pt x="126" y="409"/>
                    <a:pt x="129" y="421"/>
                    <a:pt x="131" y="432"/>
                  </a:cubicBezTo>
                  <a:cubicBezTo>
                    <a:pt x="130" y="432"/>
                    <a:pt x="128" y="433"/>
                    <a:pt x="125" y="433"/>
                  </a:cubicBezTo>
                  <a:cubicBezTo>
                    <a:pt x="91" y="433"/>
                    <a:pt x="56" y="433"/>
                    <a:pt x="22" y="433"/>
                  </a:cubicBezTo>
                  <a:cubicBezTo>
                    <a:pt x="7" y="433"/>
                    <a:pt x="0" y="427"/>
                    <a:pt x="0" y="411"/>
                  </a:cubicBezTo>
                  <a:cubicBezTo>
                    <a:pt x="0" y="340"/>
                    <a:pt x="1" y="268"/>
                    <a:pt x="0" y="197"/>
                  </a:cubicBezTo>
                  <a:cubicBezTo>
                    <a:pt x="0" y="190"/>
                    <a:pt x="2" y="184"/>
                    <a:pt x="7" y="179"/>
                  </a:cubicBezTo>
                  <a:cubicBezTo>
                    <a:pt x="45" y="144"/>
                    <a:pt x="82" y="108"/>
                    <a:pt x="120" y="71"/>
                  </a:cubicBezTo>
                  <a:cubicBezTo>
                    <a:pt x="123" y="68"/>
                    <a:pt x="125" y="63"/>
                    <a:pt x="125" y="58"/>
                  </a:cubicBezTo>
                  <a:cubicBezTo>
                    <a:pt x="126" y="46"/>
                    <a:pt x="126" y="34"/>
                    <a:pt x="126" y="22"/>
                  </a:cubicBezTo>
                  <a:cubicBezTo>
                    <a:pt x="126" y="8"/>
                    <a:pt x="133" y="2"/>
                    <a:pt x="147" y="2"/>
                  </a:cubicBezTo>
                  <a:cubicBezTo>
                    <a:pt x="154" y="2"/>
                    <a:pt x="162" y="0"/>
                    <a:pt x="168" y="6"/>
                  </a:cubicBezTo>
                  <a:cubicBezTo>
                    <a:pt x="176" y="13"/>
                    <a:pt x="181" y="20"/>
                    <a:pt x="180" y="31"/>
                  </a:cubicBezTo>
                  <a:cubicBezTo>
                    <a:pt x="180" y="49"/>
                    <a:pt x="181" y="67"/>
                    <a:pt x="180" y="85"/>
                  </a:cubicBezTo>
                  <a:cubicBezTo>
                    <a:pt x="180" y="89"/>
                    <a:pt x="177" y="95"/>
                    <a:pt x="174" y="98"/>
                  </a:cubicBezTo>
                  <a:cubicBezTo>
                    <a:pt x="150" y="124"/>
                    <a:pt x="125" y="150"/>
                    <a:pt x="101" y="175"/>
                  </a:cubicBezTo>
                  <a:cubicBezTo>
                    <a:pt x="100" y="177"/>
                    <a:pt x="99" y="178"/>
                    <a:pt x="97" y="1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0">
              <a:extLst>
                <a:ext uri="{FF2B5EF4-FFF2-40B4-BE49-F238E27FC236}">
                  <a16:creationId xmlns:a16="http://schemas.microsoft.com/office/drawing/2014/main" id="{5828796C-A44E-4EF9-BB8F-643B98B37F03}"/>
                </a:ext>
              </a:extLst>
            </p:cNvPr>
            <p:cNvSpPr>
              <a:spLocks/>
            </p:cNvSpPr>
            <p:nvPr userDrawn="1"/>
          </p:nvSpPr>
          <p:spPr bwMode="auto">
            <a:xfrm>
              <a:off x="8878888" y="-512763"/>
              <a:ext cx="388937" cy="354013"/>
            </a:xfrm>
            <a:custGeom>
              <a:avLst/>
              <a:gdLst>
                <a:gd name="T0" fmla="*/ 0 w 287"/>
                <a:gd name="T1" fmla="*/ 261 h 261"/>
                <a:gd name="T2" fmla="*/ 112 w 287"/>
                <a:gd name="T3" fmla="*/ 159 h 261"/>
                <a:gd name="T4" fmla="*/ 66 w 287"/>
                <a:gd name="T5" fmla="*/ 85 h 261"/>
                <a:gd name="T6" fmla="*/ 90 w 287"/>
                <a:gd name="T7" fmla="*/ 32 h 261"/>
                <a:gd name="T8" fmla="*/ 197 w 287"/>
                <a:gd name="T9" fmla="*/ 29 h 261"/>
                <a:gd name="T10" fmla="*/ 220 w 287"/>
                <a:gd name="T11" fmla="*/ 73 h 261"/>
                <a:gd name="T12" fmla="*/ 212 w 287"/>
                <a:gd name="T13" fmla="*/ 121 h 261"/>
                <a:gd name="T14" fmla="*/ 181 w 287"/>
                <a:gd name="T15" fmla="*/ 159 h 261"/>
                <a:gd name="T16" fmla="*/ 227 w 287"/>
                <a:gd name="T17" fmla="*/ 175 h 261"/>
                <a:gd name="T18" fmla="*/ 287 w 287"/>
                <a:gd name="T19" fmla="*/ 256 h 261"/>
                <a:gd name="T20" fmla="*/ 287 w 287"/>
                <a:gd name="T21" fmla="*/ 259 h 261"/>
                <a:gd name="T22" fmla="*/ 286 w 287"/>
                <a:gd name="T23" fmla="*/ 261 h 261"/>
                <a:gd name="T24" fmla="*/ 0 w 287"/>
                <a:gd name="T25"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261">
                  <a:moveTo>
                    <a:pt x="0" y="261"/>
                  </a:moveTo>
                  <a:cubicBezTo>
                    <a:pt x="9" y="196"/>
                    <a:pt x="52" y="170"/>
                    <a:pt x="112" y="159"/>
                  </a:cubicBezTo>
                  <a:cubicBezTo>
                    <a:pt x="84" y="140"/>
                    <a:pt x="66" y="118"/>
                    <a:pt x="66" y="85"/>
                  </a:cubicBezTo>
                  <a:cubicBezTo>
                    <a:pt x="67" y="64"/>
                    <a:pt x="75" y="46"/>
                    <a:pt x="90" y="32"/>
                  </a:cubicBezTo>
                  <a:cubicBezTo>
                    <a:pt x="120" y="1"/>
                    <a:pt x="165" y="0"/>
                    <a:pt x="197" y="29"/>
                  </a:cubicBezTo>
                  <a:cubicBezTo>
                    <a:pt x="209" y="41"/>
                    <a:pt x="217" y="56"/>
                    <a:pt x="220" y="73"/>
                  </a:cubicBezTo>
                  <a:cubicBezTo>
                    <a:pt x="223" y="90"/>
                    <a:pt x="222" y="107"/>
                    <a:pt x="212" y="121"/>
                  </a:cubicBezTo>
                  <a:cubicBezTo>
                    <a:pt x="203" y="135"/>
                    <a:pt x="191" y="147"/>
                    <a:pt x="181" y="159"/>
                  </a:cubicBezTo>
                  <a:cubicBezTo>
                    <a:pt x="195" y="164"/>
                    <a:pt x="212" y="168"/>
                    <a:pt x="227" y="175"/>
                  </a:cubicBezTo>
                  <a:cubicBezTo>
                    <a:pt x="262" y="191"/>
                    <a:pt x="281" y="219"/>
                    <a:pt x="287" y="256"/>
                  </a:cubicBezTo>
                  <a:cubicBezTo>
                    <a:pt x="287" y="257"/>
                    <a:pt x="287" y="258"/>
                    <a:pt x="287" y="259"/>
                  </a:cubicBezTo>
                  <a:cubicBezTo>
                    <a:pt x="287" y="259"/>
                    <a:pt x="286" y="260"/>
                    <a:pt x="286" y="261"/>
                  </a:cubicBezTo>
                  <a:cubicBezTo>
                    <a:pt x="191" y="261"/>
                    <a:pt x="97" y="261"/>
                    <a:pt x="0" y="26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1">
              <a:extLst>
                <a:ext uri="{FF2B5EF4-FFF2-40B4-BE49-F238E27FC236}">
                  <a16:creationId xmlns:a16="http://schemas.microsoft.com/office/drawing/2014/main" id="{878D02A2-0F4D-4A70-9651-73BC84285478}"/>
                </a:ext>
              </a:extLst>
            </p:cNvPr>
            <p:cNvSpPr>
              <a:spLocks noEditPoints="1"/>
            </p:cNvSpPr>
            <p:nvPr userDrawn="1"/>
          </p:nvSpPr>
          <p:spPr bwMode="auto">
            <a:xfrm>
              <a:off x="9086850" y="49213"/>
              <a:ext cx="490537" cy="420688"/>
            </a:xfrm>
            <a:custGeom>
              <a:avLst/>
              <a:gdLst>
                <a:gd name="T0" fmla="*/ 323 w 361"/>
                <a:gd name="T1" fmla="*/ 310 h 310"/>
                <a:gd name="T2" fmla="*/ 233 w 361"/>
                <a:gd name="T3" fmla="*/ 247 h 310"/>
                <a:gd name="T4" fmla="*/ 192 w 361"/>
                <a:gd name="T5" fmla="*/ 233 h 310"/>
                <a:gd name="T6" fmla="*/ 41 w 361"/>
                <a:gd name="T7" fmla="*/ 233 h 310"/>
                <a:gd name="T8" fmla="*/ 0 w 361"/>
                <a:gd name="T9" fmla="*/ 193 h 310"/>
                <a:gd name="T10" fmla="*/ 0 w 361"/>
                <a:gd name="T11" fmla="*/ 40 h 310"/>
                <a:gd name="T12" fmla="*/ 40 w 361"/>
                <a:gd name="T13" fmla="*/ 0 h 310"/>
                <a:gd name="T14" fmla="*/ 317 w 361"/>
                <a:gd name="T15" fmla="*/ 0 h 310"/>
                <a:gd name="T16" fmla="*/ 342 w 361"/>
                <a:gd name="T17" fmla="*/ 5 h 310"/>
                <a:gd name="T18" fmla="*/ 359 w 361"/>
                <a:gd name="T19" fmla="*/ 31 h 310"/>
                <a:gd name="T20" fmla="*/ 358 w 361"/>
                <a:gd name="T21" fmla="*/ 111 h 310"/>
                <a:gd name="T22" fmla="*/ 359 w 361"/>
                <a:gd name="T23" fmla="*/ 180 h 310"/>
                <a:gd name="T24" fmla="*/ 328 w 361"/>
                <a:gd name="T25" fmla="*/ 233 h 310"/>
                <a:gd name="T26" fmla="*/ 323 w 361"/>
                <a:gd name="T27" fmla="*/ 242 h 310"/>
                <a:gd name="T28" fmla="*/ 323 w 361"/>
                <a:gd name="T29" fmla="*/ 310 h 310"/>
                <a:gd name="T30" fmla="*/ 323 w 361"/>
                <a:gd name="T31" fmla="*/ 36 h 310"/>
                <a:gd name="T32" fmla="*/ 37 w 361"/>
                <a:gd name="T33" fmla="*/ 36 h 310"/>
                <a:gd name="T34" fmla="*/ 37 w 361"/>
                <a:gd name="T35" fmla="*/ 197 h 310"/>
                <a:gd name="T36" fmla="*/ 51 w 361"/>
                <a:gd name="T37" fmla="*/ 197 h 310"/>
                <a:gd name="T38" fmla="*/ 219 w 361"/>
                <a:gd name="T39" fmla="*/ 197 h 310"/>
                <a:gd name="T40" fmla="*/ 231 w 361"/>
                <a:gd name="T41" fmla="*/ 201 h 310"/>
                <a:gd name="T42" fmla="*/ 278 w 361"/>
                <a:gd name="T43" fmla="*/ 234 h 310"/>
                <a:gd name="T44" fmla="*/ 287 w 361"/>
                <a:gd name="T45" fmla="*/ 240 h 310"/>
                <a:gd name="T46" fmla="*/ 287 w 361"/>
                <a:gd name="T47" fmla="*/ 197 h 310"/>
                <a:gd name="T48" fmla="*/ 304 w 361"/>
                <a:gd name="T49" fmla="*/ 197 h 310"/>
                <a:gd name="T50" fmla="*/ 323 w 361"/>
                <a:gd name="T51" fmla="*/ 179 h 310"/>
                <a:gd name="T52" fmla="*/ 323 w 361"/>
                <a:gd name="T53" fmla="*/ 96 h 310"/>
                <a:gd name="T54" fmla="*/ 323 w 361"/>
                <a:gd name="T55" fmla="*/ 3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1" h="310">
                  <a:moveTo>
                    <a:pt x="323" y="310"/>
                  </a:moveTo>
                  <a:cubicBezTo>
                    <a:pt x="292" y="288"/>
                    <a:pt x="262" y="268"/>
                    <a:pt x="233" y="247"/>
                  </a:cubicBezTo>
                  <a:cubicBezTo>
                    <a:pt x="221" y="237"/>
                    <a:pt x="208" y="233"/>
                    <a:pt x="192" y="233"/>
                  </a:cubicBezTo>
                  <a:cubicBezTo>
                    <a:pt x="142" y="234"/>
                    <a:pt x="91" y="233"/>
                    <a:pt x="41" y="233"/>
                  </a:cubicBezTo>
                  <a:cubicBezTo>
                    <a:pt x="14" y="233"/>
                    <a:pt x="0" y="219"/>
                    <a:pt x="0" y="193"/>
                  </a:cubicBezTo>
                  <a:cubicBezTo>
                    <a:pt x="0" y="142"/>
                    <a:pt x="0" y="91"/>
                    <a:pt x="0" y="40"/>
                  </a:cubicBezTo>
                  <a:cubicBezTo>
                    <a:pt x="0" y="14"/>
                    <a:pt x="14" y="0"/>
                    <a:pt x="40" y="0"/>
                  </a:cubicBezTo>
                  <a:cubicBezTo>
                    <a:pt x="132" y="0"/>
                    <a:pt x="224" y="0"/>
                    <a:pt x="317" y="0"/>
                  </a:cubicBezTo>
                  <a:cubicBezTo>
                    <a:pt x="325" y="0"/>
                    <a:pt x="334" y="2"/>
                    <a:pt x="342" y="5"/>
                  </a:cubicBezTo>
                  <a:cubicBezTo>
                    <a:pt x="353" y="10"/>
                    <a:pt x="359" y="19"/>
                    <a:pt x="359" y="31"/>
                  </a:cubicBezTo>
                  <a:cubicBezTo>
                    <a:pt x="359" y="58"/>
                    <a:pt x="358" y="84"/>
                    <a:pt x="358" y="111"/>
                  </a:cubicBezTo>
                  <a:cubicBezTo>
                    <a:pt x="358" y="134"/>
                    <a:pt x="358" y="157"/>
                    <a:pt x="359" y="180"/>
                  </a:cubicBezTo>
                  <a:cubicBezTo>
                    <a:pt x="361" y="205"/>
                    <a:pt x="345" y="219"/>
                    <a:pt x="328" y="233"/>
                  </a:cubicBezTo>
                  <a:cubicBezTo>
                    <a:pt x="324" y="236"/>
                    <a:pt x="323" y="238"/>
                    <a:pt x="323" y="242"/>
                  </a:cubicBezTo>
                  <a:cubicBezTo>
                    <a:pt x="323" y="264"/>
                    <a:pt x="323" y="286"/>
                    <a:pt x="323" y="310"/>
                  </a:cubicBezTo>
                  <a:close/>
                  <a:moveTo>
                    <a:pt x="323" y="36"/>
                  </a:moveTo>
                  <a:cubicBezTo>
                    <a:pt x="227" y="36"/>
                    <a:pt x="132" y="36"/>
                    <a:pt x="37" y="36"/>
                  </a:cubicBezTo>
                  <a:cubicBezTo>
                    <a:pt x="37" y="90"/>
                    <a:pt x="37" y="143"/>
                    <a:pt x="37" y="197"/>
                  </a:cubicBezTo>
                  <a:cubicBezTo>
                    <a:pt x="42" y="197"/>
                    <a:pt x="46" y="197"/>
                    <a:pt x="51" y="197"/>
                  </a:cubicBezTo>
                  <a:cubicBezTo>
                    <a:pt x="107" y="197"/>
                    <a:pt x="163" y="197"/>
                    <a:pt x="219" y="197"/>
                  </a:cubicBezTo>
                  <a:cubicBezTo>
                    <a:pt x="223" y="197"/>
                    <a:pt x="228" y="199"/>
                    <a:pt x="231" y="201"/>
                  </a:cubicBezTo>
                  <a:cubicBezTo>
                    <a:pt x="247" y="212"/>
                    <a:pt x="262" y="223"/>
                    <a:pt x="278" y="234"/>
                  </a:cubicBezTo>
                  <a:cubicBezTo>
                    <a:pt x="280" y="236"/>
                    <a:pt x="283" y="237"/>
                    <a:pt x="287" y="240"/>
                  </a:cubicBezTo>
                  <a:cubicBezTo>
                    <a:pt x="287" y="225"/>
                    <a:pt x="287" y="212"/>
                    <a:pt x="287" y="197"/>
                  </a:cubicBezTo>
                  <a:cubicBezTo>
                    <a:pt x="293" y="197"/>
                    <a:pt x="299" y="197"/>
                    <a:pt x="304" y="197"/>
                  </a:cubicBezTo>
                  <a:cubicBezTo>
                    <a:pt x="317" y="197"/>
                    <a:pt x="323" y="192"/>
                    <a:pt x="323" y="179"/>
                  </a:cubicBezTo>
                  <a:cubicBezTo>
                    <a:pt x="323" y="151"/>
                    <a:pt x="323" y="123"/>
                    <a:pt x="323" y="96"/>
                  </a:cubicBezTo>
                  <a:cubicBezTo>
                    <a:pt x="323" y="76"/>
                    <a:pt x="323" y="57"/>
                    <a:pt x="323" y="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2">
              <a:extLst>
                <a:ext uri="{FF2B5EF4-FFF2-40B4-BE49-F238E27FC236}">
                  <a16:creationId xmlns:a16="http://schemas.microsoft.com/office/drawing/2014/main" id="{EBCA33E2-5FB2-4546-881C-637447C9A61C}"/>
                </a:ext>
              </a:extLst>
            </p:cNvPr>
            <p:cNvSpPr>
              <a:spLocks/>
            </p:cNvSpPr>
            <p:nvPr userDrawn="1"/>
          </p:nvSpPr>
          <p:spPr bwMode="auto">
            <a:xfrm>
              <a:off x="10707688" y="403225"/>
              <a:ext cx="317500" cy="247650"/>
            </a:xfrm>
            <a:custGeom>
              <a:avLst/>
              <a:gdLst>
                <a:gd name="T0" fmla="*/ 18 w 234"/>
                <a:gd name="T1" fmla="*/ 183 h 183"/>
                <a:gd name="T2" fmla="*/ 18 w 234"/>
                <a:gd name="T3" fmla="*/ 157 h 183"/>
                <a:gd name="T4" fmla="*/ 11 w 234"/>
                <a:gd name="T5" fmla="*/ 144 h 183"/>
                <a:gd name="T6" fmla="*/ 0 w 234"/>
                <a:gd name="T7" fmla="*/ 125 h 183"/>
                <a:gd name="T8" fmla="*/ 0 w 234"/>
                <a:gd name="T9" fmla="*/ 12 h 183"/>
                <a:gd name="T10" fmla="*/ 12 w 234"/>
                <a:gd name="T11" fmla="*/ 0 h 183"/>
                <a:gd name="T12" fmla="*/ 187 w 234"/>
                <a:gd name="T13" fmla="*/ 0 h 183"/>
                <a:gd name="T14" fmla="*/ 223 w 234"/>
                <a:gd name="T15" fmla="*/ 0 h 183"/>
                <a:gd name="T16" fmla="*/ 234 w 234"/>
                <a:gd name="T17" fmla="*/ 11 h 183"/>
                <a:gd name="T18" fmla="*/ 234 w 234"/>
                <a:gd name="T19" fmla="*/ 133 h 183"/>
                <a:gd name="T20" fmla="*/ 223 w 234"/>
                <a:gd name="T21" fmla="*/ 144 h 183"/>
                <a:gd name="T22" fmla="*/ 87 w 234"/>
                <a:gd name="T23" fmla="*/ 144 h 183"/>
                <a:gd name="T24" fmla="*/ 70 w 234"/>
                <a:gd name="T25" fmla="*/ 149 h 183"/>
                <a:gd name="T26" fmla="*/ 24 w 234"/>
                <a:gd name="T27" fmla="*/ 180 h 183"/>
                <a:gd name="T28" fmla="*/ 18 w 234"/>
                <a:gd name="T2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4" h="183">
                  <a:moveTo>
                    <a:pt x="18" y="183"/>
                  </a:moveTo>
                  <a:cubicBezTo>
                    <a:pt x="18" y="173"/>
                    <a:pt x="18" y="165"/>
                    <a:pt x="18" y="157"/>
                  </a:cubicBezTo>
                  <a:cubicBezTo>
                    <a:pt x="18" y="151"/>
                    <a:pt x="17" y="147"/>
                    <a:pt x="11" y="144"/>
                  </a:cubicBezTo>
                  <a:cubicBezTo>
                    <a:pt x="4" y="140"/>
                    <a:pt x="0" y="134"/>
                    <a:pt x="0" y="125"/>
                  </a:cubicBezTo>
                  <a:cubicBezTo>
                    <a:pt x="0" y="88"/>
                    <a:pt x="0" y="50"/>
                    <a:pt x="0" y="12"/>
                  </a:cubicBezTo>
                  <a:cubicBezTo>
                    <a:pt x="0" y="1"/>
                    <a:pt x="2" y="0"/>
                    <a:pt x="12" y="0"/>
                  </a:cubicBezTo>
                  <a:cubicBezTo>
                    <a:pt x="71" y="0"/>
                    <a:pt x="129" y="0"/>
                    <a:pt x="187" y="0"/>
                  </a:cubicBezTo>
                  <a:cubicBezTo>
                    <a:pt x="199" y="0"/>
                    <a:pt x="211" y="0"/>
                    <a:pt x="223" y="0"/>
                  </a:cubicBezTo>
                  <a:cubicBezTo>
                    <a:pt x="231" y="0"/>
                    <a:pt x="234" y="3"/>
                    <a:pt x="234" y="11"/>
                  </a:cubicBezTo>
                  <a:cubicBezTo>
                    <a:pt x="234" y="52"/>
                    <a:pt x="234" y="92"/>
                    <a:pt x="234" y="133"/>
                  </a:cubicBezTo>
                  <a:cubicBezTo>
                    <a:pt x="234" y="142"/>
                    <a:pt x="231" y="144"/>
                    <a:pt x="223" y="144"/>
                  </a:cubicBezTo>
                  <a:cubicBezTo>
                    <a:pt x="178" y="144"/>
                    <a:pt x="132" y="144"/>
                    <a:pt x="87" y="144"/>
                  </a:cubicBezTo>
                  <a:cubicBezTo>
                    <a:pt x="82" y="144"/>
                    <a:pt x="75" y="146"/>
                    <a:pt x="70" y="149"/>
                  </a:cubicBezTo>
                  <a:cubicBezTo>
                    <a:pt x="55" y="159"/>
                    <a:pt x="39" y="170"/>
                    <a:pt x="24" y="180"/>
                  </a:cubicBezTo>
                  <a:cubicBezTo>
                    <a:pt x="23" y="181"/>
                    <a:pt x="21" y="182"/>
                    <a:pt x="18" y="18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3">
              <a:extLst>
                <a:ext uri="{FF2B5EF4-FFF2-40B4-BE49-F238E27FC236}">
                  <a16:creationId xmlns:a16="http://schemas.microsoft.com/office/drawing/2014/main" id="{2316C112-37B1-410C-A591-11702ADDB678}"/>
                </a:ext>
              </a:extLst>
            </p:cNvPr>
            <p:cNvSpPr>
              <a:spLocks/>
            </p:cNvSpPr>
            <p:nvPr userDrawn="1"/>
          </p:nvSpPr>
          <p:spPr bwMode="auto">
            <a:xfrm>
              <a:off x="10085388" y="-755650"/>
              <a:ext cx="49212" cy="1000125"/>
            </a:xfrm>
            <a:custGeom>
              <a:avLst/>
              <a:gdLst>
                <a:gd name="T0" fmla="*/ 36 w 36"/>
                <a:gd name="T1" fmla="*/ 735 h 735"/>
                <a:gd name="T2" fmla="*/ 0 w 36"/>
                <a:gd name="T3" fmla="*/ 735 h 735"/>
                <a:gd name="T4" fmla="*/ 0 w 36"/>
                <a:gd name="T5" fmla="*/ 0 h 735"/>
                <a:gd name="T6" fmla="*/ 36 w 36"/>
                <a:gd name="T7" fmla="*/ 0 h 735"/>
                <a:gd name="T8" fmla="*/ 36 w 36"/>
                <a:gd name="T9" fmla="*/ 735 h 735"/>
              </a:gdLst>
              <a:ahLst/>
              <a:cxnLst>
                <a:cxn ang="0">
                  <a:pos x="T0" y="T1"/>
                </a:cxn>
                <a:cxn ang="0">
                  <a:pos x="T2" y="T3"/>
                </a:cxn>
                <a:cxn ang="0">
                  <a:pos x="T4" y="T5"/>
                </a:cxn>
                <a:cxn ang="0">
                  <a:pos x="T6" y="T7"/>
                </a:cxn>
                <a:cxn ang="0">
                  <a:pos x="T8" y="T9"/>
                </a:cxn>
              </a:cxnLst>
              <a:rect l="0" t="0" r="r" b="b"/>
              <a:pathLst>
                <a:path w="36" h="735">
                  <a:moveTo>
                    <a:pt x="36" y="735"/>
                  </a:moveTo>
                  <a:cubicBezTo>
                    <a:pt x="23" y="735"/>
                    <a:pt x="12" y="735"/>
                    <a:pt x="0" y="735"/>
                  </a:cubicBezTo>
                  <a:cubicBezTo>
                    <a:pt x="0" y="490"/>
                    <a:pt x="0" y="245"/>
                    <a:pt x="0" y="0"/>
                  </a:cubicBezTo>
                  <a:cubicBezTo>
                    <a:pt x="13" y="0"/>
                    <a:pt x="24" y="0"/>
                    <a:pt x="36" y="0"/>
                  </a:cubicBezTo>
                  <a:cubicBezTo>
                    <a:pt x="36" y="245"/>
                    <a:pt x="36" y="490"/>
                    <a:pt x="36" y="73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4">
              <a:extLst>
                <a:ext uri="{FF2B5EF4-FFF2-40B4-BE49-F238E27FC236}">
                  <a16:creationId xmlns:a16="http://schemas.microsoft.com/office/drawing/2014/main" id="{29EDFCE8-0B8F-49FE-B537-05B0FE810500}"/>
                </a:ext>
              </a:extLst>
            </p:cNvPr>
            <p:cNvSpPr>
              <a:spLocks/>
            </p:cNvSpPr>
            <p:nvPr userDrawn="1"/>
          </p:nvSpPr>
          <p:spPr bwMode="auto">
            <a:xfrm>
              <a:off x="10158413" y="-544513"/>
              <a:ext cx="498475" cy="788988"/>
            </a:xfrm>
            <a:custGeom>
              <a:avLst/>
              <a:gdLst>
                <a:gd name="T0" fmla="*/ 367 w 367"/>
                <a:gd name="T1" fmla="*/ 24 h 580"/>
                <a:gd name="T2" fmla="*/ 294 w 367"/>
                <a:gd name="T3" fmla="*/ 93 h 580"/>
                <a:gd name="T4" fmla="*/ 147 w 367"/>
                <a:gd name="T5" fmla="*/ 232 h 580"/>
                <a:gd name="T6" fmla="*/ 46 w 367"/>
                <a:gd name="T7" fmla="*/ 328 h 580"/>
                <a:gd name="T8" fmla="*/ 37 w 367"/>
                <a:gd name="T9" fmla="*/ 347 h 580"/>
                <a:gd name="T10" fmla="*/ 37 w 367"/>
                <a:gd name="T11" fmla="*/ 571 h 580"/>
                <a:gd name="T12" fmla="*/ 36 w 367"/>
                <a:gd name="T13" fmla="*/ 580 h 580"/>
                <a:gd name="T14" fmla="*/ 0 w 367"/>
                <a:gd name="T15" fmla="*/ 580 h 580"/>
                <a:gd name="T16" fmla="*/ 0 w 367"/>
                <a:gd name="T17" fmla="*/ 570 h 580"/>
                <a:gd name="T18" fmla="*/ 1 w 367"/>
                <a:gd name="T19" fmla="*/ 329 h 580"/>
                <a:gd name="T20" fmla="*/ 8 w 367"/>
                <a:gd name="T21" fmla="*/ 314 h 580"/>
                <a:gd name="T22" fmla="*/ 223 w 367"/>
                <a:gd name="T23" fmla="*/ 110 h 580"/>
                <a:gd name="T24" fmla="*/ 333 w 367"/>
                <a:gd name="T25" fmla="*/ 6 h 580"/>
                <a:gd name="T26" fmla="*/ 339 w 367"/>
                <a:gd name="T27" fmla="*/ 0 h 580"/>
                <a:gd name="T28" fmla="*/ 367 w 367"/>
                <a:gd name="T29" fmla="*/ 24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7" h="580">
                  <a:moveTo>
                    <a:pt x="367" y="24"/>
                  </a:moveTo>
                  <a:cubicBezTo>
                    <a:pt x="342" y="48"/>
                    <a:pt x="318" y="70"/>
                    <a:pt x="294" y="93"/>
                  </a:cubicBezTo>
                  <a:cubicBezTo>
                    <a:pt x="245" y="139"/>
                    <a:pt x="196" y="186"/>
                    <a:pt x="147" y="232"/>
                  </a:cubicBezTo>
                  <a:cubicBezTo>
                    <a:pt x="114" y="264"/>
                    <a:pt x="80" y="296"/>
                    <a:pt x="46" y="328"/>
                  </a:cubicBezTo>
                  <a:cubicBezTo>
                    <a:pt x="40" y="334"/>
                    <a:pt x="37" y="339"/>
                    <a:pt x="37" y="347"/>
                  </a:cubicBezTo>
                  <a:cubicBezTo>
                    <a:pt x="37" y="422"/>
                    <a:pt x="37" y="497"/>
                    <a:pt x="37" y="571"/>
                  </a:cubicBezTo>
                  <a:cubicBezTo>
                    <a:pt x="37" y="574"/>
                    <a:pt x="36" y="577"/>
                    <a:pt x="36" y="580"/>
                  </a:cubicBezTo>
                  <a:cubicBezTo>
                    <a:pt x="24" y="580"/>
                    <a:pt x="13" y="580"/>
                    <a:pt x="0" y="580"/>
                  </a:cubicBezTo>
                  <a:cubicBezTo>
                    <a:pt x="0" y="577"/>
                    <a:pt x="0" y="573"/>
                    <a:pt x="0" y="570"/>
                  </a:cubicBezTo>
                  <a:cubicBezTo>
                    <a:pt x="1" y="490"/>
                    <a:pt x="1" y="409"/>
                    <a:pt x="1" y="329"/>
                  </a:cubicBezTo>
                  <a:cubicBezTo>
                    <a:pt x="1" y="323"/>
                    <a:pt x="3" y="318"/>
                    <a:pt x="8" y="314"/>
                  </a:cubicBezTo>
                  <a:cubicBezTo>
                    <a:pt x="79" y="246"/>
                    <a:pt x="151" y="178"/>
                    <a:pt x="223" y="110"/>
                  </a:cubicBezTo>
                  <a:cubicBezTo>
                    <a:pt x="259" y="75"/>
                    <a:pt x="296" y="40"/>
                    <a:pt x="333" y="6"/>
                  </a:cubicBezTo>
                  <a:cubicBezTo>
                    <a:pt x="335" y="3"/>
                    <a:pt x="338" y="1"/>
                    <a:pt x="339" y="0"/>
                  </a:cubicBezTo>
                  <a:cubicBezTo>
                    <a:pt x="349" y="8"/>
                    <a:pt x="358" y="16"/>
                    <a:pt x="367" y="2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5">
              <a:extLst>
                <a:ext uri="{FF2B5EF4-FFF2-40B4-BE49-F238E27FC236}">
                  <a16:creationId xmlns:a16="http://schemas.microsoft.com/office/drawing/2014/main" id="{0C45FDB8-7786-4D7A-AAFC-05304D31FB77}"/>
                </a:ext>
              </a:extLst>
            </p:cNvPr>
            <p:cNvSpPr>
              <a:spLocks/>
            </p:cNvSpPr>
            <p:nvPr userDrawn="1"/>
          </p:nvSpPr>
          <p:spPr bwMode="auto">
            <a:xfrm>
              <a:off x="9566275" y="-544513"/>
              <a:ext cx="473075" cy="788988"/>
            </a:xfrm>
            <a:custGeom>
              <a:avLst/>
              <a:gdLst>
                <a:gd name="T0" fmla="*/ 27 w 348"/>
                <a:gd name="T1" fmla="*/ 0 h 580"/>
                <a:gd name="T2" fmla="*/ 121 w 348"/>
                <a:gd name="T3" fmla="*/ 94 h 580"/>
                <a:gd name="T4" fmla="*/ 340 w 348"/>
                <a:gd name="T5" fmla="*/ 312 h 580"/>
                <a:gd name="T6" fmla="*/ 348 w 348"/>
                <a:gd name="T7" fmla="*/ 332 h 580"/>
                <a:gd name="T8" fmla="*/ 347 w 348"/>
                <a:gd name="T9" fmla="*/ 572 h 580"/>
                <a:gd name="T10" fmla="*/ 347 w 348"/>
                <a:gd name="T11" fmla="*/ 580 h 580"/>
                <a:gd name="T12" fmla="*/ 311 w 348"/>
                <a:gd name="T13" fmla="*/ 580 h 580"/>
                <a:gd name="T14" fmla="*/ 311 w 348"/>
                <a:gd name="T15" fmla="*/ 540 h 580"/>
                <a:gd name="T16" fmla="*/ 311 w 348"/>
                <a:gd name="T17" fmla="*/ 343 h 580"/>
                <a:gd name="T18" fmla="*/ 304 w 348"/>
                <a:gd name="T19" fmla="*/ 328 h 580"/>
                <a:gd name="T20" fmla="*/ 122 w 348"/>
                <a:gd name="T21" fmla="*/ 147 h 580"/>
                <a:gd name="T22" fmla="*/ 0 w 348"/>
                <a:gd name="T23" fmla="*/ 24 h 580"/>
                <a:gd name="T24" fmla="*/ 27 w 348"/>
                <a:gd name="T25" fmla="*/ 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8" h="580">
                  <a:moveTo>
                    <a:pt x="27" y="0"/>
                  </a:moveTo>
                  <a:cubicBezTo>
                    <a:pt x="58" y="31"/>
                    <a:pt x="89" y="62"/>
                    <a:pt x="121" y="94"/>
                  </a:cubicBezTo>
                  <a:cubicBezTo>
                    <a:pt x="194" y="167"/>
                    <a:pt x="267" y="240"/>
                    <a:pt x="340" y="312"/>
                  </a:cubicBezTo>
                  <a:cubicBezTo>
                    <a:pt x="346" y="318"/>
                    <a:pt x="348" y="324"/>
                    <a:pt x="348" y="332"/>
                  </a:cubicBezTo>
                  <a:cubicBezTo>
                    <a:pt x="347" y="412"/>
                    <a:pt x="347" y="492"/>
                    <a:pt x="347" y="572"/>
                  </a:cubicBezTo>
                  <a:cubicBezTo>
                    <a:pt x="347" y="575"/>
                    <a:pt x="347" y="577"/>
                    <a:pt x="347" y="580"/>
                  </a:cubicBezTo>
                  <a:cubicBezTo>
                    <a:pt x="335" y="580"/>
                    <a:pt x="323" y="580"/>
                    <a:pt x="311" y="580"/>
                  </a:cubicBezTo>
                  <a:cubicBezTo>
                    <a:pt x="311" y="567"/>
                    <a:pt x="311" y="554"/>
                    <a:pt x="311" y="540"/>
                  </a:cubicBezTo>
                  <a:cubicBezTo>
                    <a:pt x="311" y="474"/>
                    <a:pt x="312" y="409"/>
                    <a:pt x="311" y="343"/>
                  </a:cubicBezTo>
                  <a:cubicBezTo>
                    <a:pt x="311" y="338"/>
                    <a:pt x="307" y="332"/>
                    <a:pt x="304" y="328"/>
                  </a:cubicBezTo>
                  <a:cubicBezTo>
                    <a:pt x="243" y="267"/>
                    <a:pt x="183" y="207"/>
                    <a:pt x="122" y="147"/>
                  </a:cubicBezTo>
                  <a:cubicBezTo>
                    <a:pt x="82" y="106"/>
                    <a:pt x="41" y="66"/>
                    <a:pt x="0" y="24"/>
                  </a:cubicBezTo>
                  <a:cubicBezTo>
                    <a:pt x="9" y="16"/>
                    <a:pt x="18" y="9"/>
                    <a:pt x="2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6">
              <a:extLst>
                <a:ext uri="{FF2B5EF4-FFF2-40B4-BE49-F238E27FC236}">
                  <a16:creationId xmlns:a16="http://schemas.microsoft.com/office/drawing/2014/main" id="{5F100B0F-99BF-4F88-8AA7-98517BBA583F}"/>
                </a:ext>
              </a:extLst>
            </p:cNvPr>
            <p:cNvSpPr>
              <a:spLocks/>
            </p:cNvSpPr>
            <p:nvPr userDrawn="1"/>
          </p:nvSpPr>
          <p:spPr bwMode="auto">
            <a:xfrm>
              <a:off x="8732838" y="-574675"/>
              <a:ext cx="300037" cy="415925"/>
            </a:xfrm>
            <a:custGeom>
              <a:avLst/>
              <a:gdLst>
                <a:gd name="T0" fmla="*/ 0 w 221"/>
                <a:gd name="T1" fmla="*/ 306 h 306"/>
                <a:gd name="T2" fmla="*/ 123 w 221"/>
                <a:gd name="T3" fmla="*/ 187 h 306"/>
                <a:gd name="T4" fmla="*/ 110 w 221"/>
                <a:gd name="T5" fmla="*/ 176 h 306"/>
                <a:gd name="T6" fmla="*/ 90 w 221"/>
                <a:gd name="T7" fmla="*/ 52 h 306"/>
                <a:gd name="T8" fmla="*/ 221 w 221"/>
                <a:gd name="T9" fmla="*/ 41 h 306"/>
                <a:gd name="T10" fmla="*/ 159 w 221"/>
                <a:gd name="T11" fmla="*/ 106 h 306"/>
                <a:gd name="T12" fmla="*/ 181 w 221"/>
                <a:gd name="T13" fmla="*/ 195 h 306"/>
                <a:gd name="T14" fmla="*/ 90 w 221"/>
                <a:gd name="T15" fmla="*/ 306 h 306"/>
                <a:gd name="T16" fmla="*/ 0 w 221"/>
                <a:gd name="T17"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06">
                  <a:moveTo>
                    <a:pt x="0" y="306"/>
                  </a:moveTo>
                  <a:cubicBezTo>
                    <a:pt x="8" y="233"/>
                    <a:pt x="55" y="200"/>
                    <a:pt x="123" y="187"/>
                  </a:cubicBezTo>
                  <a:cubicBezTo>
                    <a:pt x="117" y="182"/>
                    <a:pt x="114" y="179"/>
                    <a:pt x="110" y="176"/>
                  </a:cubicBezTo>
                  <a:cubicBezTo>
                    <a:pt x="71" y="146"/>
                    <a:pt x="62" y="92"/>
                    <a:pt x="90" y="52"/>
                  </a:cubicBezTo>
                  <a:cubicBezTo>
                    <a:pt x="124" y="6"/>
                    <a:pt x="183" y="0"/>
                    <a:pt x="221" y="41"/>
                  </a:cubicBezTo>
                  <a:cubicBezTo>
                    <a:pt x="190" y="53"/>
                    <a:pt x="168" y="74"/>
                    <a:pt x="159" y="106"/>
                  </a:cubicBezTo>
                  <a:cubicBezTo>
                    <a:pt x="150" y="139"/>
                    <a:pt x="158" y="169"/>
                    <a:pt x="181" y="195"/>
                  </a:cubicBezTo>
                  <a:cubicBezTo>
                    <a:pt x="127" y="213"/>
                    <a:pt x="97" y="250"/>
                    <a:pt x="90" y="306"/>
                  </a:cubicBezTo>
                  <a:cubicBezTo>
                    <a:pt x="60" y="306"/>
                    <a:pt x="31" y="306"/>
                    <a:pt x="0" y="30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7">
              <a:extLst>
                <a:ext uri="{FF2B5EF4-FFF2-40B4-BE49-F238E27FC236}">
                  <a16:creationId xmlns:a16="http://schemas.microsoft.com/office/drawing/2014/main" id="{65A88F13-34B3-4459-9EE1-B326D4D5471D}"/>
                </a:ext>
              </a:extLst>
            </p:cNvPr>
            <p:cNvSpPr>
              <a:spLocks/>
            </p:cNvSpPr>
            <p:nvPr userDrawn="1"/>
          </p:nvSpPr>
          <p:spPr bwMode="auto">
            <a:xfrm>
              <a:off x="9196388" y="-1127125"/>
              <a:ext cx="454025" cy="455613"/>
            </a:xfrm>
            <a:custGeom>
              <a:avLst/>
              <a:gdLst>
                <a:gd name="T0" fmla="*/ 334 w 334"/>
                <a:gd name="T1" fmla="*/ 336 h 336"/>
                <a:gd name="T2" fmla="*/ 287 w 334"/>
                <a:gd name="T3" fmla="*/ 336 h 336"/>
                <a:gd name="T4" fmla="*/ 0 w 334"/>
                <a:gd name="T5" fmla="*/ 48 h 336"/>
                <a:gd name="T6" fmla="*/ 0 w 334"/>
                <a:gd name="T7" fmla="*/ 1 h 336"/>
                <a:gd name="T8" fmla="*/ 334 w 334"/>
                <a:gd name="T9" fmla="*/ 336 h 336"/>
              </a:gdLst>
              <a:ahLst/>
              <a:cxnLst>
                <a:cxn ang="0">
                  <a:pos x="T0" y="T1"/>
                </a:cxn>
                <a:cxn ang="0">
                  <a:pos x="T2" y="T3"/>
                </a:cxn>
                <a:cxn ang="0">
                  <a:pos x="T4" y="T5"/>
                </a:cxn>
                <a:cxn ang="0">
                  <a:pos x="T6" y="T7"/>
                </a:cxn>
                <a:cxn ang="0">
                  <a:pos x="T8" y="T9"/>
                </a:cxn>
              </a:cxnLst>
              <a:rect l="0" t="0" r="r" b="b"/>
              <a:pathLst>
                <a:path w="334" h="336">
                  <a:moveTo>
                    <a:pt x="334" y="336"/>
                  </a:moveTo>
                  <a:cubicBezTo>
                    <a:pt x="317" y="336"/>
                    <a:pt x="301" y="336"/>
                    <a:pt x="287" y="336"/>
                  </a:cubicBezTo>
                  <a:cubicBezTo>
                    <a:pt x="265" y="166"/>
                    <a:pt x="171" y="70"/>
                    <a:pt x="0" y="48"/>
                  </a:cubicBezTo>
                  <a:cubicBezTo>
                    <a:pt x="0" y="33"/>
                    <a:pt x="0" y="17"/>
                    <a:pt x="0" y="1"/>
                  </a:cubicBezTo>
                  <a:cubicBezTo>
                    <a:pt x="169" y="0"/>
                    <a:pt x="331" y="147"/>
                    <a:pt x="334" y="3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8">
              <a:extLst>
                <a:ext uri="{FF2B5EF4-FFF2-40B4-BE49-F238E27FC236}">
                  <a16:creationId xmlns:a16="http://schemas.microsoft.com/office/drawing/2014/main" id="{2F89A95F-F32D-4DA0-A334-19D05FE2D60C}"/>
                </a:ext>
              </a:extLst>
            </p:cNvPr>
            <p:cNvSpPr>
              <a:spLocks/>
            </p:cNvSpPr>
            <p:nvPr userDrawn="1"/>
          </p:nvSpPr>
          <p:spPr bwMode="auto">
            <a:xfrm>
              <a:off x="10280650" y="-219075"/>
              <a:ext cx="561975" cy="463550"/>
            </a:xfrm>
            <a:custGeom>
              <a:avLst/>
              <a:gdLst>
                <a:gd name="T0" fmla="*/ 37 w 414"/>
                <a:gd name="T1" fmla="*/ 342 h 342"/>
                <a:gd name="T2" fmla="*/ 1 w 414"/>
                <a:gd name="T3" fmla="*/ 342 h 342"/>
                <a:gd name="T4" fmla="*/ 0 w 414"/>
                <a:gd name="T5" fmla="*/ 332 h 342"/>
                <a:gd name="T6" fmla="*/ 1 w 414"/>
                <a:gd name="T7" fmla="*/ 169 h 342"/>
                <a:gd name="T8" fmla="*/ 8 w 414"/>
                <a:gd name="T9" fmla="*/ 159 h 342"/>
                <a:gd name="T10" fmla="*/ 216 w 414"/>
                <a:gd name="T11" fmla="*/ 75 h 342"/>
                <a:gd name="T12" fmla="*/ 392 w 414"/>
                <a:gd name="T13" fmla="*/ 2 h 342"/>
                <a:gd name="T14" fmla="*/ 404 w 414"/>
                <a:gd name="T15" fmla="*/ 7 h 342"/>
                <a:gd name="T16" fmla="*/ 414 w 414"/>
                <a:gd name="T17" fmla="*/ 32 h 342"/>
                <a:gd name="T18" fmla="*/ 400 w 414"/>
                <a:gd name="T19" fmla="*/ 39 h 342"/>
                <a:gd name="T20" fmla="*/ 82 w 414"/>
                <a:gd name="T21" fmla="*/ 168 h 342"/>
                <a:gd name="T22" fmla="*/ 45 w 414"/>
                <a:gd name="T23" fmla="*/ 183 h 342"/>
                <a:gd name="T24" fmla="*/ 37 w 414"/>
                <a:gd name="T25" fmla="*/ 195 h 342"/>
                <a:gd name="T26" fmla="*/ 37 w 414"/>
                <a:gd name="T27" fmla="*/ 328 h 342"/>
                <a:gd name="T28" fmla="*/ 37 w 414"/>
                <a:gd name="T29"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4" h="342">
                  <a:moveTo>
                    <a:pt x="37" y="342"/>
                  </a:moveTo>
                  <a:cubicBezTo>
                    <a:pt x="24" y="342"/>
                    <a:pt x="13" y="342"/>
                    <a:pt x="1" y="342"/>
                  </a:cubicBezTo>
                  <a:cubicBezTo>
                    <a:pt x="0" y="338"/>
                    <a:pt x="0" y="335"/>
                    <a:pt x="0" y="332"/>
                  </a:cubicBezTo>
                  <a:cubicBezTo>
                    <a:pt x="0" y="278"/>
                    <a:pt x="1" y="223"/>
                    <a:pt x="1" y="169"/>
                  </a:cubicBezTo>
                  <a:cubicBezTo>
                    <a:pt x="1" y="163"/>
                    <a:pt x="4" y="161"/>
                    <a:pt x="8" y="159"/>
                  </a:cubicBezTo>
                  <a:cubicBezTo>
                    <a:pt x="77" y="131"/>
                    <a:pt x="146" y="103"/>
                    <a:pt x="216" y="75"/>
                  </a:cubicBezTo>
                  <a:cubicBezTo>
                    <a:pt x="275" y="51"/>
                    <a:pt x="334" y="27"/>
                    <a:pt x="392" y="2"/>
                  </a:cubicBezTo>
                  <a:cubicBezTo>
                    <a:pt x="399" y="0"/>
                    <a:pt x="402" y="0"/>
                    <a:pt x="404" y="7"/>
                  </a:cubicBezTo>
                  <a:cubicBezTo>
                    <a:pt x="407" y="15"/>
                    <a:pt x="411" y="23"/>
                    <a:pt x="414" y="32"/>
                  </a:cubicBezTo>
                  <a:cubicBezTo>
                    <a:pt x="409" y="35"/>
                    <a:pt x="404" y="37"/>
                    <a:pt x="400" y="39"/>
                  </a:cubicBezTo>
                  <a:cubicBezTo>
                    <a:pt x="294" y="82"/>
                    <a:pt x="188" y="125"/>
                    <a:pt x="82" y="168"/>
                  </a:cubicBezTo>
                  <a:cubicBezTo>
                    <a:pt x="70" y="174"/>
                    <a:pt x="57" y="179"/>
                    <a:pt x="45" y="183"/>
                  </a:cubicBezTo>
                  <a:cubicBezTo>
                    <a:pt x="39" y="186"/>
                    <a:pt x="37" y="189"/>
                    <a:pt x="37" y="195"/>
                  </a:cubicBezTo>
                  <a:cubicBezTo>
                    <a:pt x="37" y="239"/>
                    <a:pt x="37" y="283"/>
                    <a:pt x="37" y="328"/>
                  </a:cubicBezTo>
                  <a:cubicBezTo>
                    <a:pt x="37" y="332"/>
                    <a:pt x="37" y="336"/>
                    <a:pt x="37"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9">
              <a:extLst>
                <a:ext uri="{FF2B5EF4-FFF2-40B4-BE49-F238E27FC236}">
                  <a16:creationId xmlns:a16="http://schemas.microsoft.com/office/drawing/2014/main" id="{0EC87EFA-82F5-4727-AB05-C09FAB0EBE69}"/>
                </a:ext>
              </a:extLst>
            </p:cNvPr>
            <p:cNvSpPr>
              <a:spLocks/>
            </p:cNvSpPr>
            <p:nvPr userDrawn="1"/>
          </p:nvSpPr>
          <p:spPr bwMode="auto">
            <a:xfrm>
              <a:off x="9378950" y="-220663"/>
              <a:ext cx="538162" cy="465138"/>
            </a:xfrm>
            <a:custGeom>
              <a:avLst/>
              <a:gdLst>
                <a:gd name="T0" fmla="*/ 395 w 396"/>
                <a:gd name="T1" fmla="*/ 342 h 342"/>
                <a:gd name="T2" fmla="*/ 359 w 396"/>
                <a:gd name="T3" fmla="*/ 342 h 342"/>
                <a:gd name="T4" fmla="*/ 359 w 396"/>
                <a:gd name="T5" fmla="*/ 313 h 342"/>
                <a:gd name="T6" fmla="*/ 360 w 396"/>
                <a:gd name="T7" fmla="*/ 193 h 342"/>
                <a:gd name="T8" fmla="*/ 353 w 396"/>
                <a:gd name="T9" fmla="*/ 185 h 342"/>
                <a:gd name="T10" fmla="*/ 230 w 396"/>
                <a:gd name="T11" fmla="*/ 132 h 342"/>
                <a:gd name="T12" fmla="*/ 2 w 396"/>
                <a:gd name="T13" fmla="*/ 35 h 342"/>
                <a:gd name="T14" fmla="*/ 0 w 396"/>
                <a:gd name="T15" fmla="*/ 32 h 342"/>
                <a:gd name="T16" fmla="*/ 14 w 396"/>
                <a:gd name="T17" fmla="*/ 0 h 342"/>
                <a:gd name="T18" fmla="*/ 58 w 396"/>
                <a:gd name="T19" fmla="*/ 19 h 342"/>
                <a:gd name="T20" fmla="*/ 390 w 396"/>
                <a:gd name="T21" fmla="*/ 160 h 342"/>
                <a:gd name="T22" fmla="*/ 396 w 396"/>
                <a:gd name="T23" fmla="*/ 169 h 342"/>
                <a:gd name="T24" fmla="*/ 395 w 396"/>
                <a:gd name="T25" fmla="*/ 338 h 342"/>
                <a:gd name="T26" fmla="*/ 395 w 396"/>
                <a:gd name="T27"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 h="342">
                  <a:moveTo>
                    <a:pt x="395" y="342"/>
                  </a:moveTo>
                  <a:cubicBezTo>
                    <a:pt x="383" y="342"/>
                    <a:pt x="371" y="342"/>
                    <a:pt x="359" y="342"/>
                  </a:cubicBezTo>
                  <a:cubicBezTo>
                    <a:pt x="359" y="332"/>
                    <a:pt x="359" y="322"/>
                    <a:pt x="359" y="313"/>
                  </a:cubicBezTo>
                  <a:cubicBezTo>
                    <a:pt x="359" y="273"/>
                    <a:pt x="360" y="233"/>
                    <a:pt x="360" y="193"/>
                  </a:cubicBezTo>
                  <a:cubicBezTo>
                    <a:pt x="360" y="190"/>
                    <a:pt x="356" y="186"/>
                    <a:pt x="353" y="185"/>
                  </a:cubicBezTo>
                  <a:cubicBezTo>
                    <a:pt x="312" y="167"/>
                    <a:pt x="271" y="149"/>
                    <a:pt x="230" y="132"/>
                  </a:cubicBezTo>
                  <a:cubicBezTo>
                    <a:pt x="154" y="99"/>
                    <a:pt x="78" y="67"/>
                    <a:pt x="2" y="35"/>
                  </a:cubicBezTo>
                  <a:cubicBezTo>
                    <a:pt x="2" y="34"/>
                    <a:pt x="1" y="34"/>
                    <a:pt x="0" y="32"/>
                  </a:cubicBezTo>
                  <a:cubicBezTo>
                    <a:pt x="4" y="22"/>
                    <a:pt x="9" y="11"/>
                    <a:pt x="14" y="0"/>
                  </a:cubicBezTo>
                  <a:cubicBezTo>
                    <a:pt x="29" y="7"/>
                    <a:pt x="43" y="13"/>
                    <a:pt x="58" y="19"/>
                  </a:cubicBezTo>
                  <a:cubicBezTo>
                    <a:pt x="168" y="66"/>
                    <a:pt x="279" y="113"/>
                    <a:pt x="390" y="160"/>
                  </a:cubicBezTo>
                  <a:cubicBezTo>
                    <a:pt x="394" y="162"/>
                    <a:pt x="396" y="164"/>
                    <a:pt x="396" y="169"/>
                  </a:cubicBezTo>
                  <a:cubicBezTo>
                    <a:pt x="396" y="226"/>
                    <a:pt x="396" y="282"/>
                    <a:pt x="395" y="338"/>
                  </a:cubicBezTo>
                  <a:cubicBezTo>
                    <a:pt x="395" y="340"/>
                    <a:pt x="395" y="341"/>
                    <a:pt x="395"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0">
              <a:extLst>
                <a:ext uri="{FF2B5EF4-FFF2-40B4-BE49-F238E27FC236}">
                  <a16:creationId xmlns:a16="http://schemas.microsoft.com/office/drawing/2014/main" id="{756F6403-936B-4918-A90F-98877429A179}"/>
                </a:ext>
              </a:extLst>
            </p:cNvPr>
            <p:cNvSpPr>
              <a:spLocks/>
            </p:cNvSpPr>
            <p:nvPr userDrawn="1"/>
          </p:nvSpPr>
          <p:spPr bwMode="auto">
            <a:xfrm>
              <a:off x="10587038" y="-987425"/>
              <a:ext cx="95250" cy="315913"/>
            </a:xfrm>
            <a:custGeom>
              <a:avLst/>
              <a:gdLst>
                <a:gd name="T0" fmla="*/ 0 w 71"/>
                <a:gd name="T1" fmla="*/ 0 h 233"/>
                <a:gd name="T2" fmla="*/ 71 w 71"/>
                <a:gd name="T3" fmla="*/ 0 h 233"/>
                <a:gd name="T4" fmla="*/ 71 w 71"/>
                <a:gd name="T5" fmla="*/ 233 h 233"/>
                <a:gd name="T6" fmla="*/ 0 w 71"/>
                <a:gd name="T7" fmla="*/ 233 h 233"/>
                <a:gd name="T8" fmla="*/ 0 w 71"/>
                <a:gd name="T9" fmla="*/ 0 h 233"/>
              </a:gdLst>
              <a:ahLst/>
              <a:cxnLst>
                <a:cxn ang="0">
                  <a:pos x="T0" y="T1"/>
                </a:cxn>
                <a:cxn ang="0">
                  <a:pos x="T2" y="T3"/>
                </a:cxn>
                <a:cxn ang="0">
                  <a:pos x="T4" y="T5"/>
                </a:cxn>
                <a:cxn ang="0">
                  <a:pos x="T6" y="T7"/>
                </a:cxn>
                <a:cxn ang="0">
                  <a:pos x="T8" y="T9"/>
                </a:cxn>
              </a:cxnLst>
              <a:rect l="0" t="0" r="r" b="b"/>
              <a:pathLst>
                <a:path w="71" h="233">
                  <a:moveTo>
                    <a:pt x="0" y="0"/>
                  </a:moveTo>
                  <a:cubicBezTo>
                    <a:pt x="24" y="0"/>
                    <a:pt x="47" y="0"/>
                    <a:pt x="71" y="0"/>
                  </a:cubicBezTo>
                  <a:cubicBezTo>
                    <a:pt x="71" y="78"/>
                    <a:pt x="71" y="155"/>
                    <a:pt x="71" y="233"/>
                  </a:cubicBezTo>
                  <a:cubicBezTo>
                    <a:pt x="48" y="233"/>
                    <a:pt x="24" y="233"/>
                    <a:pt x="0" y="233"/>
                  </a:cubicBezTo>
                  <a:cubicBezTo>
                    <a:pt x="0" y="156"/>
                    <a:pt x="0" y="79"/>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1">
              <a:extLst>
                <a:ext uri="{FF2B5EF4-FFF2-40B4-BE49-F238E27FC236}">
                  <a16:creationId xmlns:a16="http://schemas.microsoft.com/office/drawing/2014/main" id="{DA11AC10-A7BF-46DF-9667-03836C930746}"/>
                </a:ext>
              </a:extLst>
            </p:cNvPr>
            <p:cNvSpPr>
              <a:spLocks/>
            </p:cNvSpPr>
            <p:nvPr userDrawn="1"/>
          </p:nvSpPr>
          <p:spPr bwMode="auto">
            <a:xfrm>
              <a:off x="9194800" y="-963613"/>
              <a:ext cx="292100" cy="293688"/>
            </a:xfrm>
            <a:custGeom>
              <a:avLst/>
              <a:gdLst>
                <a:gd name="T0" fmla="*/ 0 w 215"/>
                <a:gd name="T1" fmla="*/ 0 h 216"/>
                <a:gd name="T2" fmla="*/ 215 w 215"/>
                <a:gd name="T3" fmla="*/ 216 h 216"/>
                <a:gd name="T4" fmla="*/ 168 w 215"/>
                <a:gd name="T5" fmla="*/ 215 h 216"/>
                <a:gd name="T6" fmla="*/ 165 w 215"/>
                <a:gd name="T7" fmla="*/ 208 h 216"/>
                <a:gd name="T8" fmla="*/ 108 w 215"/>
                <a:gd name="T9" fmla="*/ 95 h 216"/>
                <a:gd name="T10" fmla="*/ 8 w 215"/>
                <a:gd name="T11" fmla="*/ 51 h 216"/>
                <a:gd name="T12" fmla="*/ 0 w 215"/>
                <a:gd name="T13" fmla="*/ 43 h 216"/>
                <a:gd name="T14" fmla="*/ 0 w 215"/>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16">
                  <a:moveTo>
                    <a:pt x="0" y="0"/>
                  </a:moveTo>
                  <a:cubicBezTo>
                    <a:pt x="112" y="2"/>
                    <a:pt x="212" y="97"/>
                    <a:pt x="215" y="216"/>
                  </a:cubicBezTo>
                  <a:cubicBezTo>
                    <a:pt x="200" y="216"/>
                    <a:pt x="184" y="216"/>
                    <a:pt x="168" y="215"/>
                  </a:cubicBezTo>
                  <a:cubicBezTo>
                    <a:pt x="167" y="215"/>
                    <a:pt x="165" y="210"/>
                    <a:pt x="165" y="208"/>
                  </a:cubicBezTo>
                  <a:cubicBezTo>
                    <a:pt x="160" y="163"/>
                    <a:pt x="141" y="125"/>
                    <a:pt x="108" y="95"/>
                  </a:cubicBezTo>
                  <a:cubicBezTo>
                    <a:pt x="79" y="69"/>
                    <a:pt x="46" y="54"/>
                    <a:pt x="8" y="51"/>
                  </a:cubicBezTo>
                  <a:cubicBezTo>
                    <a:pt x="2" y="50"/>
                    <a:pt x="0" y="48"/>
                    <a:pt x="0" y="43"/>
                  </a:cubicBezTo>
                  <a:cubicBezTo>
                    <a:pt x="1" y="29"/>
                    <a:pt x="0" y="15"/>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2">
              <a:extLst>
                <a:ext uri="{FF2B5EF4-FFF2-40B4-BE49-F238E27FC236}">
                  <a16:creationId xmlns:a16="http://schemas.microsoft.com/office/drawing/2014/main" id="{555414BE-6F77-4B8D-8FD9-87C082D6B4FA}"/>
                </a:ext>
              </a:extLst>
            </p:cNvPr>
            <p:cNvSpPr>
              <a:spLocks/>
            </p:cNvSpPr>
            <p:nvPr userDrawn="1"/>
          </p:nvSpPr>
          <p:spPr bwMode="auto">
            <a:xfrm>
              <a:off x="10902950" y="-841375"/>
              <a:ext cx="195262" cy="74613"/>
            </a:xfrm>
            <a:custGeom>
              <a:avLst/>
              <a:gdLst>
                <a:gd name="T0" fmla="*/ 72 w 144"/>
                <a:gd name="T1" fmla="*/ 55 h 55"/>
                <a:gd name="T2" fmla="*/ 26 w 144"/>
                <a:gd name="T3" fmla="*/ 55 h 55"/>
                <a:gd name="T4" fmla="*/ 0 w 144"/>
                <a:gd name="T5" fmla="*/ 26 h 55"/>
                <a:gd name="T6" fmla="*/ 26 w 144"/>
                <a:gd name="T7" fmla="*/ 1 h 55"/>
                <a:gd name="T8" fmla="*/ 116 w 144"/>
                <a:gd name="T9" fmla="*/ 1 h 55"/>
                <a:gd name="T10" fmla="*/ 144 w 144"/>
                <a:gd name="T11" fmla="*/ 29 h 55"/>
                <a:gd name="T12" fmla="*/ 116 w 144"/>
                <a:gd name="T13" fmla="*/ 55 h 55"/>
                <a:gd name="T14" fmla="*/ 72 w 144"/>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5">
                  <a:moveTo>
                    <a:pt x="72" y="55"/>
                  </a:moveTo>
                  <a:cubicBezTo>
                    <a:pt x="57" y="55"/>
                    <a:pt x="41" y="55"/>
                    <a:pt x="26" y="55"/>
                  </a:cubicBezTo>
                  <a:cubicBezTo>
                    <a:pt x="9" y="55"/>
                    <a:pt x="0" y="45"/>
                    <a:pt x="0" y="26"/>
                  </a:cubicBezTo>
                  <a:cubicBezTo>
                    <a:pt x="0" y="11"/>
                    <a:pt x="10" y="1"/>
                    <a:pt x="26" y="1"/>
                  </a:cubicBezTo>
                  <a:cubicBezTo>
                    <a:pt x="56" y="1"/>
                    <a:pt x="86" y="0"/>
                    <a:pt x="116" y="1"/>
                  </a:cubicBezTo>
                  <a:cubicBezTo>
                    <a:pt x="134" y="1"/>
                    <a:pt x="144" y="10"/>
                    <a:pt x="144" y="29"/>
                  </a:cubicBezTo>
                  <a:cubicBezTo>
                    <a:pt x="144" y="46"/>
                    <a:pt x="134" y="55"/>
                    <a:pt x="116" y="55"/>
                  </a:cubicBezTo>
                  <a:cubicBezTo>
                    <a:pt x="101" y="55"/>
                    <a:pt x="87" y="55"/>
                    <a:pt x="72"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3">
              <a:extLst>
                <a:ext uri="{FF2B5EF4-FFF2-40B4-BE49-F238E27FC236}">
                  <a16:creationId xmlns:a16="http://schemas.microsoft.com/office/drawing/2014/main" id="{6C811DB8-76D2-4AAC-B53B-D43489B09348}"/>
                </a:ext>
              </a:extLst>
            </p:cNvPr>
            <p:cNvSpPr>
              <a:spLocks/>
            </p:cNvSpPr>
            <p:nvPr userDrawn="1"/>
          </p:nvSpPr>
          <p:spPr bwMode="auto">
            <a:xfrm>
              <a:off x="10899775" y="-1038225"/>
              <a:ext cx="198437" cy="74613"/>
            </a:xfrm>
            <a:custGeom>
              <a:avLst/>
              <a:gdLst>
                <a:gd name="T0" fmla="*/ 73 w 146"/>
                <a:gd name="T1" fmla="*/ 55 h 55"/>
                <a:gd name="T2" fmla="*/ 28 w 146"/>
                <a:gd name="T3" fmla="*/ 55 h 55"/>
                <a:gd name="T4" fmla="*/ 2 w 146"/>
                <a:gd name="T5" fmla="*/ 32 h 55"/>
                <a:gd name="T6" fmla="*/ 24 w 146"/>
                <a:gd name="T7" fmla="*/ 2 h 55"/>
                <a:gd name="T8" fmla="*/ 67 w 146"/>
                <a:gd name="T9" fmla="*/ 1 h 55"/>
                <a:gd name="T10" fmla="*/ 119 w 146"/>
                <a:gd name="T11" fmla="*/ 1 h 55"/>
                <a:gd name="T12" fmla="*/ 146 w 146"/>
                <a:gd name="T13" fmla="*/ 27 h 55"/>
                <a:gd name="T14" fmla="*/ 119 w 146"/>
                <a:gd name="T15" fmla="*/ 55 h 55"/>
                <a:gd name="T16" fmla="*/ 96 w 146"/>
                <a:gd name="T17" fmla="*/ 55 h 55"/>
                <a:gd name="T18" fmla="*/ 73 w 146"/>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55">
                  <a:moveTo>
                    <a:pt x="73" y="55"/>
                  </a:moveTo>
                  <a:cubicBezTo>
                    <a:pt x="58" y="55"/>
                    <a:pt x="43" y="55"/>
                    <a:pt x="28" y="55"/>
                  </a:cubicBezTo>
                  <a:cubicBezTo>
                    <a:pt x="13" y="55"/>
                    <a:pt x="3" y="46"/>
                    <a:pt x="2" y="32"/>
                  </a:cubicBezTo>
                  <a:cubicBezTo>
                    <a:pt x="0" y="15"/>
                    <a:pt x="8" y="3"/>
                    <a:pt x="24" y="2"/>
                  </a:cubicBezTo>
                  <a:cubicBezTo>
                    <a:pt x="38" y="0"/>
                    <a:pt x="53" y="1"/>
                    <a:pt x="67" y="1"/>
                  </a:cubicBezTo>
                  <a:cubicBezTo>
                    <a:pt x="85" y="1"/>
                    <a:pt x="102" y="1"/>
                    <a:pt x="119" y="1"/>
                  </a:cubicBezTo>
                  <a:cubicBezTo>
                    <a:pt x="136" y="1"/>
                    <a:pt x="146" y="10"/>
                    <a:pt x="146" y="27"/>
                  </a:cubicBezTo>
                  <a:cubicBezTo>
                    <a:pt x="146" y="46"/>
                    <a:pt x="137" y="55"/>
                    <a:pt x="119" y="55"/>
                  </a:cubicBezTo>
                  <a:cubicBezTo>
                    <a:pt x="112" y="55"/>
                    <a:pt x="104" y="55"/>
                    <a:pt x="96" y="55"/>
                  </a:cubicBezTo>
                  <a:cubicBezTo>
                    <a:pt x="88" y="55"/>
                    <a:pt x="81" y="55"/>
                    <a:pt x="73"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4">
              <a:extLst>
                <a:ext uri="{FF2B5EF4-FFF2-40B4-BE49-F238E27FC236}">
                  <a16:creationId xmlns:a16="http://schemas.microsoft.com/office/drawing/2014/main" id="{2FCC84E8-A01C-4DBC-88D1-79BFC91AED4D}"/>
                </a:ext>
              </a:extLst>
            </p:cNvPr>
            <p:cNvSpPr>
              <a:spLocks/>
            </p:cNvSpPr>
            <p:nvPr userDrawn="1"/>
          </p:nvSpPr>
          <p:spPr bwMode="auto">
            <a:xfrm>
              <a:off x="10902950" y="-938213"/>
              <a:ext cx="195262" cy="73025"/>
            </a:xfrm>
            <a:custGeom>
              <a:avLst/>
              <a:gdLst>
                <a:gd name="T0" fmla="*/ 72 w 144"/>
                <a:gd name="T1" fmla="*/ 54 h 54"/>
                <a:gd name="T2" fmla="*/ 25 w 144"/>
                <a:gd name="T3" fmla="*/ 54 h 54"/>
                <a:gd name="T4" fmla="*/ 0 w 144"/>
                <a:gd name="T5" fmla="*/ 27 h 54"/>
                <a:gd name="T6" fmla="*/ 25 w 144"/>
                <a:gd name="T7" fmla="*/ 0 h 54"/>
                <a:gd name="T8" fmla="*/ 119 w 144"/>
                <a:gd name="T9" fmla="*/ 0 h 54"/>
                <a:gd name="T10" fmla="*/ 144 w 144"/>
                <a:gd name="T11" fmla="*/ 28 h 54"/>
                <a:gd name="T12" fmla="*/ 118 w 144"/>
                <a:gd name="T13" fmla="*/ 54 h 54"/>
                <a:gd name="T14" fmla="*/ 72 w 14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4">
                  <a:moveTo>
                    <a:pt x="72" y="54"/>
                  </a:moveTo>
                  <a:cubicBezTo>
                    <a:pt x="56" y="54"/>
                    <a:pt x="41" y="54"/>
                    <a:pt x="25" y="54"/>
                  </a:cubicBezTo>
                  <a:cubicBezTo>
                    <a:pt x="9" y="54"/>
                    <a:pt x="0" y="43"/>
                    <a:pt x="0" y="27"/>
                  </a:cubicBezTo>
                  <a:cubicBezTo>
                    <a:pt x="0" y="11"/>
                    <a:pt x="9" y="0"/>
                    <a:pt x="25" y="0"/>
                  </a:cubicBezTo>
                  <a:cubicBezTo>
                    <a:pt x="56" y="0"/>
                    <a:pt x="88" y="0"/>
                    <a:pt x="119" y="0"/>
                  </a:cubicBezTo>
                  <a:cubicBezTo>
                    <a:pt x="135" y="0"/>
                    <a:pt x="144" y="11"/>
                    <a:pt x="144" y="28"/>
                  </a:cubicBezTo>
                  <a:cubicBezTo>
                    <a:pt x="144" y="44"/>
                    <a:pt x="134" y="54"/>
                    <a:pt x="118" y="54"/>
                  </a:cubicBezTo>
                  <a:cubicBezTo>
                    <a:pt x="103" y="54"/>
                    <a:pt x="88" y="54"/>
                    <a:pt x="72" y="5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5">
              <a:extLst>
                <a:ext uri="{FF2B5EF4-FFF2-40B4-BE49-F238E27FC236}">
                  <a16:creationId xmlns:a16="http://schemas.microsoft.com/office/drawing/2014/main" id="{198E1943-1EE7-4B2B-ADD1-9EF064816A78}"/>
                </a:ext>
              </a:extLst>
            </p:cNvPr>
            <p:cNvSpPr>
              <a:spLocks/>
            </p:cNvSpPr>
            <p:nvPr userDrawn="1"/>
          </p:nvSpPr>
          <p:spPr bwMode="auto">
            <a:xfrm>
              <a:off x="10901363" y="-744538"/>
              <a:ext cx="149225" cy="74613"/>
            </a:xfrm>
            <a:custGeom>
              <a:avLst/>
              <a:gdLst>
                <a:gd name="T0" fmla="*/ 55 w 110"/>
                <a:gd name="T1" fmla="*/ 55 h 55"/>
                <a:gd name="T2" fmla="*/ 27 w 110"/>
                <a:gd name="T3" fmla="*/ 55 h 55"/>
                <a:gd name="T4" fmla="*/ 1 w 110"/>
                <a:gd name="T5" fmla="*/ 31 h 55"/>
                <a:gd name="T6" fmla="*/ 23 w 110"/>
                <a:gd name="T7" fmla="*/ 1 h 55"/>
                <a:gd name="T8" fmla="*/ 86 w 110"/>
                <a:gd name="T9" fmla="*/ 1 h 55"/>
                <a:gd name="T10" fmla="*/ 109 w 110"/>
                <a:gd name="T11" fmla="*/ 31 h 55"/>
                <a:gd name="T12" fmla="*/ 83 w 110"/>
                <a:gd name="T13" fmla="*/ 55 h 55"/>
                <a:gd name="T14" fmla="*/ 55 w 110"/>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55">
                  <a:moveTo>
                    <a:pt x="55" y="55"/>
                  </a:moveTo>
                  <a:cubicBezTo>
                    <a:pt x="46" y="55"/>
                    <a:pt x="36" y="55"/>
                    <a:pt x="27" y="55"/>
                  </a:cubicBezTo>
                  <a:cubicBezTo>
                    <a:pt x="12" y="54"/>
                    <a:pt x="2" y="45"/>
                    <a:pt x="1" y="31"/>
                  </a:cubicBezTo>
                  <a:cubicBezTo>
                    <a:pt x="0" y="14"/>
                    <a:pt x="8" y="2"/>
                    <a:pt x="23" y="1"/>
                  </a:cubicBezTo>
                  <a:cubicBezTo>
                    <a:pt x="44" y="0"/>
                    <a:pt x="65" y="0"/>
                    <a:pt x="86" y="1"/>
                  </a:cubicBezTo>
                  <a:cubicBezTo>
                    <a:pt x="102" y="2"/>
                    <a:pt x="110" y="14"/>
                    <a:pt x="109" y="31"/>
                  </a:cubicBezTo>
                  <a:cubicBezTo>
                    <a:pt x="108" y="45"/>
                    <a:pt x="98" y="55"/>
                    <a:pt x="83" y="55"/>
                  </a:cubicBezTo>
                  <a:cubicBezTo>
                    <a:pt x="73" y="55"/>
                    <a:pt x="64" y="55"/>
                    <a:pt x="55"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6">
              <a:extLst>
                <a:ext uri="{FF2B5EF4-FFF2-40B4-BE49-F238E27FC236}">
                  <a16:creationId xmlns:a16="http://schemas.microsoft.com/office/drawing/2014/main" id="{C3A77B11-3E9A-4940-8AD6-5D8CD9C52EF4}"/>
                </a:ext>
              </a:extLst>
            </p:cNvPr>
            <p:cNvSpPr>
              <a:spLocks/>
            </p:cNvSpPr>
            <p:nvPr userDrawn="1"/>
          </p:nvSpPr>
          <p:spPr bwMode="auto">
            <a:xfrm>
              <a:off x="9172575" y="-774700"/>
              <a:ext cx="109537" cy="111125"/>
            </a:xfrm>
            <a:custGeom>
              <a:avLst/>
              <a:gdLst>
                <a:gd name="T0" fmla="*/ 39 w 80"/>
                <a:gd name="T1" fmla="*/ 81 h 81"/>
                <a:gd name="T2" fmla="*/ 0 w 80"/>
                <a:gd name="T3" fmla="*/ 41 h 81"/>
                <a:gd name="T4" fmla="*/ 40 w 80"/>
                <a:gd name="T5" fmla="*/ 1 h 81"/>
                <a:gd name="T6" fmla="*/ 80 w 80"/>
                <a:gd name="T7" fmla="*/ 41 h 81"/>
                <a:gd name="T8" fmla="*/ 39 w 80"/>
                <a:gd name="T9" fmla="*/ 81 h 81"/>
              </a:gdLst>
              <a:ahLst/>
              <a:cxnLst>
                <a:cxn ang="0">
                  <a:pos x="T0" y="T1"/>
                </a:cxn>
                <a:cxn ang="0">
                  <a:pos x="T2" y="T3"/>
                </a:cxn>
                <a:cxn ang="0">
                  <a:pos x="T4" y="T5"/>
                </a:cxn>
                <a:cxn ang="0">
                  <a:pos x="T6" y="T7"/>
                </a:cxn>
                <a:cxn ang="0">
                  <a:pos x="T8" y="T9"/>
                </a:cxn>
              </a:cxnLst>
              <a:rect l="0" t="0" r="r" b="b"/>
              <a:pathLst>
                <a:path w="80" h="81">
                  <a:moveTo>
                    <a:pt x="39" y="81"/>
                  </a:moveTo>
                  <a:cubicBezTo>
                    <a:pt x="17" y="81"/>
                    <a:pt x="0" y="63"/>
                    <a:pt x="0" y="41"/>
                  </a:cubicBezTo>
                  <a:cubicBezTo>
                    <a:pt x="0" y="19"/>
                    <a:pt x="17" y="1"/>
                    <a:pt x="40" y="1"/>
                  </a:cubicBezTo>
                  <a:cubicBezTo>
                    <a:pt x="61" y="0"/>
                    <a:pt x="80" y="19"/>
                    <a:pt x="80" y="41"/>
                  </a:cubicBezTo>
                  <a:cubicBezTo>
                    <a:pt x="79" y="63"/>
                    <a:pt x="62" y="81"/>
                    <a:pt x="39" y="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7">
              <a:extLst>
                <a:ext uri="{FF2B5EF4-FFF2-40B4-BE49-F238E27FC236}">
                  <a16:creationId xmlns:a16="http://schemas.microsoft.com/office/drawing/2014/main" id="{FCDFE1BC-4005-4276-B96B-41D8B2D7BA29}"/>
                </a:ext>
              </a:extLst>
            </p:cNvPr>
            <p:cNvSpPr>
              <a:spLocks/>
            </p:cNvSpPr>
            <p:nvPr userDrawn="1"/>
          </p:nvSpPr>
          <p:spPr bwMode="auto">
            <a:xfrm>
              <a:off x="10191750" y="466725"/>
              <a:ext cx="114300" cy="173038"/>
            </a:xfrm>
            <a:custGeom>
              <a:avLst/>
              <a:gdLst>
                <a:gd name="T0" fmla="*/ 84 w 84"/>
                <a:gd name="T1" fmla="*/ 127 h 127"/>
                <a:gd name="T2" fmla="*/ 32 w 84"/>
                <a:gd name="T3" fmla="*/ 0 h 127"/>
                <a:gd name="T4" fmla="*/ 82 w 84"/>
                <a:gd name="T5" fmla="*/ 52 h 127"/>
                <a:gd name="T6" fmla="*/ 84 w 84"/>
                <a:gd name="T7" fmla="*/ 57 h 127"/>
                <a:gd name="T8" fmla="*/ 84 w 84"/>
                <a:gd name="T9" fmla="*/ 127 h 127"/>
              </a:gdLst>
              <a:ahLst/>
              <a:cxnLst>
                <a:cxn ang="0">
                  <a:pos x="T0" y="T1"/>
                </a:cxn>
                <a:cxn ang="0">
                  <a:pos x="T2" y="T3"/>
                </a:cxn>
                <a:cxn ang="0">
                  <a:pos x="T4" y="T5"/>
                </a:cxn>
                <a:cxn ang="0">
                  <a:pos x="T6" y="T7"/>
                </a:cxn>
                <a:cxn ang="0">
                  <a:pos x="T8" y="T9"/>
                </a:cxn>
              </a:cxnLst>
              <a:rect l="0" t="0" r="r" b="b"/>
              <a:pathLst>
                <a:path w="84" h="127">
                  <a:moveTo>
                    <a:pt x="84" y="127"/>
                  </a:moveTo>
                  <a:cubicBezTo>
                    <a:pt x="24" y="115"/>
                    <a:pt x="0" y="44"/>
                    <a:pt x="32" y="0"/>
                  </a:cubicBezTo>
                  <a:cubicBezTo>
                    <a:pt x="48" y="17"/>
                    <a:pt x="65" y="34"/>
                    <a:pt x="82" y="52"/>
                  </a:cubicBezTo>
                  <a:cubicBezTo>
                    <a:pt x="83" y="53"/>
                    <a:pt x="84" y="55"/>
                    <a:pt x="84" y="57"/>
                  </a:cubicBezTo>
                  <a:cubicBezTo>
                    <a:pt x="84" y="80"/>
                    <a:pt x="84" y="103"/>
                    <a:pt x="84" y="127"/>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8">
              <a:extLst>
                <a:ext uri="{FF2B5EF4-FFF2-40B4-BE49-F238E27FC236}">
                  <a16:creationId xmlns:a16="http://schemas.microsoft.com/office/drawing/2014/main" id="{B090C8F1-AADF-4420-B190-939B4D7CA30B}"/>
                </a:ext>
              </a:extLst>
            </p:cNvPr>
            <p:cNvSpPr>
              <a:spLocks/>
            </p:cNvSpPr>
            <p:nvPr userDrawn="1"/>
          </p:nvSpPr>
          <p:spPr bwMode="auto">
            <a:xfrm>
              <a:off x="10256838" y="396875"/>
              <a:ext cx="171450" cy="120650"/>
            </a:xfrm>
            <a:custGeom>
              <a:avLst/>
              <a:gdLst>
                <a:gd name="T0" fmla="*/ 0 w 127"/>
                <a:gd name="T1" fmla="*/ 33 h 88"/>
                <a:gd name="T2" fmla="*/ 127 w 127"/>
                <a:gd name="T3" fmla="*/ 85 h 88"/>
                <a:gd name="T4" fmla="*/ 83 w 127"/>
                <a:gd name="T5" fmla="*/ 85 h 88"/>
                <a:gd name="T6" fmla="*/ 31 w 127"/>
                <a:gd name="T7" fmla="*/ 63 h 88"/>
                <a:gd name="T8" fmla="*/ 0 w 127"/>
                <a:gd name="T9" fmla="*/ 33 h 88"/>
              </a:gdLst>
              <a:ahLst/>
              <a:cxnLst>
                <a:cxn ang="0">
                  <a:pos x="T0" y="T1"/>
                </a:cxn>
                <a:cxn ang="0">
                  <a:pos x="T2" y="T3"/>
                </a:cxn>
                <a:cxn ang="0">
                  <a:pos x="T4" y="T5"/>
                </a:cxn>
                <a:cxn ang="0">
                  <a:pos x="T6" y="T7"/>
                </a:cxn>
                <a:cxn ang="0">
                  <a:pos x="T8" y="T9"/>
                </a:cxn>
              </a:cxnLst>
              <a:rect l="0" t="0" r="r" b="b"/>
              <a:pathLst>
                <a:path w="127" h="88">
                  <a:moveTo>
                    <a:pt x="0" y="33"/>
                  </a:moveTo>
                  <a:cubicBezTo>
                    <a:pt x="48" y="0"/>
                    <a:pt x="118" y="29"/>
                    <a:pt x="127" y="85"/>
                  </a:cubicBezTo>
                  <a:cubicBezTo>
                    <a:pt x="112" y="85"/>
                    <a:pt x="97" y="83"/>
                    <a:pt x="83" y="85"/>
                  </a:cubicBezTo>
                  <a:cubicBezTo>
                    <a:pt x="61" y="88"/>
                    <a:pt x="44" y="81"/>
                    <a:pt x="31" y="63"/>
                  </a:cubicBezTo>
                  <a:cubicBezTo>
                    <a:pt x="22" y="52"/>
                    <a:pt x="11" y="43"/>
                    <a:pt x="0" y="3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29">
              <a:extLst>
                <a:ext uri="{FF2B5EF4-FFF2-40B4-BE49-F238E27FC236}">
                  <a16:creationId xmlns:a16="http://schemas.microsoft.com/office/drawing/2014/main" id="{EF0F50C5-2311-4633-A88D-A348AB176CFA}"/>
                </a:ext>
              </a:extLst>
            </p:cNvPr>
            <p:cNvSpPr>
              <a:spLocks/>
            </p:cNvSpPr>
            <p:nvPr userDrawn="1"/>
          </p:nvSpPr>
          <p:spPr bwMode="auto">
            <a:xfrm>
              <a:off x="9926638" y="403225"/>
              <a:ext cx="25400" cy="292100"/>
            </a:xfrm>
            <a:custGeom>
              <a:avLst/>
              <a:gdLst>
                <a:gd name="T0" fmla="*/ 0 w 18"/>
                <a:gd name="T1" fmla="*/ 0 h 215"/>
                <a:gd name="T2" fmla="*/ 18 w 18"/>
                <a:gd name="T3" fmla="*/ 0 h 215"/>
                <a:gd name="T4" fmla="*/ 18 w 18"/>
                <a:gd name="T5" fmla="*/ 215 h 215"/>
                <a:gd name="T6" fmla="*/ 0 w 18"/>
                <a:gd name="T7" fmla="*/ 215 h 215"/>
                <a:gd name="T8" fmla="*/ 0 w 18"/>
                <a:gd name="T9" fmla="*/ 0 h 215"/>
              </a:gdLst>
              <a:ahLst/>
              <a:cxnLst>
                <a:cxn ang="0">
                  <a:pos x="T0" y="T1"/>
                </a:cxn>
                <a:cxn ang="0">
                  <a:pos x="T2" y="T3"/>
                </a:cxn>
                <a:cxn ang="0">
                  <a:pos x="T4" y="T5"/>
                </a:cxn>
                <a:cxn ang="0">
                  <a:pos x="T6" y="T7"/>
                </a:cxn>
                <a:cxn ang="0">
                  <a:pos x="T8" y="T9"/>
                </a:cxn>
              </a:cxnLst>
              <a:rect l="0" t="0" r="r" b="b"/>
              <a:pathLst>
                <a:path w="18" h="215">
                  <a:moveTo>
                    <a:pt x="0" y="0"/>
                  </a:moveTo>
                  <a:cubicBezTo>
                    <a:pt x="6" y="0"/>
                    <a:pt x="12" y="0"/>
                    <a:pt x="18" y="0"/>
                  </a:cubicBezTo>
                  <a:cubicBezTo>
                    <a:pt x="18" y="72"/>
                    <a:pt x="18" y="143"/>
                    <a:pt x="18" y="215"/>
                  </a:cubicBezTo>
                  <a:cubicBezTo>
                    <a:pt x="12" y="215"/>
                    <a:pt x="7" y="215"/>
                    <a:pt x="0" y="215"/>
                  </a:cubicBezTo>
                  <a:cubicBezTo>
                    <a:pt x="0" y="144"/>
                    <a:pt x="0" y="73"/>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0">
              <a:extLst>
                <a:ext uri="{FF2B5EF4-FFF2-40B4-BE49-F238E27FC236}">
                  <a16:creationId xmlns:a16="http://schemas.microsoft.com/office/drawing/2014/main" id="{79C828F4-B242-45D1-8420-1B64098A35F1}"/>
                </a:ext>
              </a:extLst>
            </p:cNvPr>
            <p:cNvSpPr>
              <a:spLocks/>
            </p:cNvSpPr>
            <p:nvPr userDrawn="1"/>
          </p:nvSpPr>
          <p:spPr bwMode="auto">
            <a:xfrm>
              <a:off x="97329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1"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31">
              <a:extLst>
                <a:ext uri="{FF2B5EF4-FFF2-40B4-BE49-F238E27FC236}">
                  <a16:creationId xmlns:a16="http://schemas.microsoft.com/office/drawing/2014/main" id="{ADF90BC3-BC54-4C9F-A894-CDE2EB8100D9}"/>
                </a:ext>
              </a:extLst>
            </p:cNvPr>
            <p:cNvSpPr>
              <a:spLocks/>
            </p:cNvSpPr>
            <p:nvPr userDrawn="1"/>
          </p:nvSpPr>
          <p:spPr bwMode="auto">
            <a:xfrm>
              <a:off x="100250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2"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2">
              <a:extLst>
                <a:ext uri="{FF2B5EF4-FFF2-40B4-BE49-F238E27FC236}">
                  <a16:creationId xmlns:a16="http://schemas.microsoft.com/office/drawing/2014/main" id="{D925A09A-A2F5-4B1B-B4FA-24ADE97CD8DE}"/>
                </a:ext>
              </a:extLst>
            </p:cNvPr>
            <p:cNvSpPr>
              <a:spLocks/>
            </p:cNvSpPr>
            <p:nvPr userDrawn="1"/>
          </p:nvSpPr>
          <p:spPr bwMode="auto">
            <a:xfrm>
              <a:off x="9831388" y="549275"/>
              <a:ext cx="22225" cy="146050"/>
            </a:xfrm>
            <a:custGeom>
              <a:avLst/>
              <a:gdLst>
                <a:gd name="T0" fmla="*/ 17 w 17"/>
                <a:gd name="T1" fmla="*/ 0 h 107"/>
                <a:gd name="T2" fmla="*/ 17 w 17"/>
                <a:gd name="T3" fmla="*/ 107 h 107"/>
                <a:gd name="T4" fmla="*/ 0 w 17"/>
                <a:gd name="T5" fmla="*/ 107 h 107"/>
                <a:gd name="T6" fmla="*/ 0 w 17"/>
                <a:gd name="T7" fmla="*/ 0 h 107"/>
                <a:gd name="T8" fmla="*/ 17 w 17"/>
                <a:gd name="T9" fmla="*/ 0 h 107"/>
              </a:gdLst>
              <a:ahLst/>
              <a:cxnLst>
                <a:cxn ang="0">
                  <a:pos x="T0" y="T1"/>
                </a:cxn>
                <a:cxn ang="0">
                  <a:pos x="T2" y="T3"/>
                </a:cxn>
                <a:cxn ang="0">
                  <a:pos x="T4" y="T5"/>
                </a:cxn>
                <a:cxn ang="0">
                  <a:pos x="T6" y="T7"/>
                </a:cxn>
                <a:cxn ang="0">
                  <a:pos x="T8" y="T9"/>
                </a:cxn>
              </a:cxnLst>
              <a:rect l="0" t="0" r="r" b="b"/>
              <a:pathLst>
                <a:path w="17" h="107">
                  <a:moveTo>
                    <a:pt x="17" y="0"/>
                  </a:moveTo>
                  <a:cubicBezTo>
                    <a:pt x="17" y="36"/>
                    <a:pt x="17" y="71"/>
                    <a:pt x="17" y="107"/>
                  </a:cubicBezTo>
                  <a:cubicBezTo>
                    <a:pt x="11" y="107"/>
                    <a:pt x="6" y="107"/>
                    <a:pt x="0" y="107"/>
                  </a:cubicBezTo>
                  <a:cubicBezTo>
                    <a:pt x="0" y="72"/>
                    <a:pt x="0" y="36"/>
                    <a:pt x="0" y="0"/>
                  </a:cubicBezTo>
                  <a:cubicBezTo>
                    <a:pt x="5" y="0"/>
                    <a:pt x="10" y="0"/>
                    <a:pt x="1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3">
              <a:extLst>
                <a:ext uri="{FF2B5EF4-FFF2-40B4-BE49-F238E27FC236}">
                  <a16:creationId xmlns:a16="http://schemas.microsoft.com/office/drawing/2014/main" id="{0AF95CF2-5A24-4045-872B-EF4DB44B14E6}"/>
                </a:ext>
              </a:extLst>
            </p:cNvPr>
            <p:cNvSpPr>
              <a:spLocks/>
            </p:cNvSpPr>
            <p:nvPr userDrawn="1"/>
          </p:nvSpPr>
          <p:spPr bwMode="auto">
            <a:xfrm>
              <a:off x="10379075" y="611188"/>
              <a:ext cx="85725" cy="85725"/>
            </a:xfrm>
            <a:custGeom>
              <a:avLst/>
              <a:gdLst>
                <a:gd name="T0" fmla="*/ 0 w 62"/>
                <a:gd name="T1" fmla="*/ 63 h 63"/>
                <a:gd name="T2" fmla="*/ 0 w 62"/>
                <a:gd name="T3" fmla="*/ 0 h 63"/>
                <a:gd name="T4" fmla="*/ 62 w 62"/>
                <a:gd name="T5" fmla="*/ 0 h 63"/>
                <a:gd name="T6" fmla="*/ 0 w 62"/>
                <a:gd name="T7" fmla="*/ 63 h 63"/>
              </a:gdLst>
              <a:ahLst/>
              <a:cxnLst>
                <a:cxn ang="0">
                  <a:pos x="T0" y="T1"/>
                </a:cxn>
                <a:cxn ang="0">
                  <a:pos x="T2" y="T3"/>
                </a:cxn>
                <a:cxn ang="0">
                  <a:pos x="T4" y="T5"/>
                </a:cxn>
                <a:cxn ang="0">
                  <a:pos x="T6" y="T7"/>
                </a:cxn>
              </a:cxnLst>
              <a:rect l="0" t="0" r="r" b="b"/>
              <a:pathLst>
                <a:path w="62" h="63">
                  <a:moveTo>
                    <a:pt x="0" y="63"/>
                  </a:moveTo>
                  <a:cubicBezTo>
                    <a:pt x="0" y="42"/>
                    <a:pt x="0" y="22"/>
                    <a:pt x="0" y="0"/>
                  </a:cubicBezTo>
                  <a:cubicBezTo>
                    <a:pt x="20" y="0"/>
                    <a:pt x="41" y="0"/>
                    <a:pt x="62" y="0"/>
                  </a:cubicBezTo>
                  <a:cubicBezTo>
                    <a:pt x="60" y="28"/>
                    <a:pt x="29" y="60"/>
                    <a:pt x="0" y="6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85"/>
        <p:cNvGrpSpPr/>
        <p:nvPr/>
      </p:nvGrpSpPr>
      <p:grpSpPr>
        <a:xfrm>
          <a:off x="0" y="0"/>
          <a:ext cx="0" cy="0"/>
          <a:chOff x="0" y="0"/>
          <a:chExt cx="0" cy="0"/>
        </a:xfrm>
      </p:grpSpPr>
      <p:sp>
        <p:nvSpPr>
          <p:cNvPr id="87" name="Google Shape;87;p1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8" name="Google Shape;88;p17"/>
          <p:cNvSpPr txBox="1">
            <a:spLocks noGrp="1"/>
          </p:cNvSpPr>
          <p:nvPr>
            <p:ph type="title" idx="2"/>
          </p:nvPr>
        </p:nvSpPr>
        <p:spPr>
          <a:xfrm>
            <a:off x="1488910" y="1654388"/>
            <a:ext cx="26847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89" name="Google Shape;89;p17"/>
          <p:cNvSpPr txBox="1">
            <a:spLocks noGrp="1"/>
          </p:cNvSpPr>
          <p:nvPr>
            <p:ph type="subTitle" idx="1"/>
          </p:nvPr>
        </p:nvSpPr>
        <p:spPr>
          <a:xfrm>
            <a:off x="1488910" y="2001225"/>
            <a:ext cx="22263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 name="Google Shape;90;p17"/>
          <p:cNvSpPr txBox="1">
            <a:spLocks noGrp="1"/>
          </p:cNvSpPr>
          <p:nvPr>
            <p:ph type="title" idx="3"/>
          </p:nvPr>
        </p:nvSpPr>
        <p:spPr>
          <a:xfrm>
            <a:off x="4972631" y="1654397"/>
            <a:ext cx="2685000" cy="28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1" name="Google Shape;91;p17"/>
          <p:cNvSpPr txBox="1">
            <a:spLocks noGrp="1"/>
          </p:cNvSpPr>
          <p:nvPr>
            <p:ph type="subTitle" idx="4"/>
          </p:nvPr>
        </p:nvSpPr>
        <p:spPr>
          <a:xfrm>
            <a:off x="5431331" y="2001225"/>
            <a:ext cx="2226300" cy="48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2" name="Google Shape;92;p17"/>
          <p:cNvSpPr txBox="1">
            <a:spLocks noGrp="1"/>
          </p:cNvSpPr>
          <p:nvPr>
            <p:ph type="title" idx="5"/>
          </p:nvPr>
        </p:nvSpPr>
        <p:spPr>
          <a:xfrm>
            <a:off x="1488910" y="3449813"/>
            <a:ext cx="26847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3" name="Google Shape;93;p17"/>
          <p:cNvSpPr txBox="1">
            <a:spLocks noGrp="1"/>
          </p:cNvSpPr>
          <p:nvPr>
            <p:ph type="subTitle" idx="6"/>
          </p:nvPr>
        </p:nvSpPr>
        <p:spPr>
          <a:xfrm>
            <a:off x="1488910" y="3796750"/>
            <a:ext cx="22263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4" name="Google Shape;94;p17"/>
          <p:cNvSpPr txBox="1">
            <a:spLocks noGrp="1"/>
          </p:cNvSpPr>
          <p:nvPr>
            <p:ph type="title" idx="7"/>
          </p:nvPr>
        </p:nvSpPr>
        <p:spPr>
          <a:xfrm>
            <a:off x="4972631" y="3449856"/>
            <a:ext cx="2685000" cy="28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5" name="Google Shape;95;p17"/>
          <p:cNvSpPr txBox="1">
            <a:spLocks noGrp="1"/>
          </p:cNvSpPr>
          <p:nvPr>
            <p:ph type="subTitle" idx="8"/>
          </p:nvPr>
        </p:nvSpPr>
        <p:spPr>
          <a:xfrm>
            <a:off x="5431331" y="3796775"/>
            <a:ext cx="2226300" cy="484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 name="Google Shape;154;p25">
            <a:extLst>
              <a:ext uri="{FF2B5EF4-FFF2-40B4-BE49-F238E27FC236}">
                <a16:creationId xmlns:a16="http://schemas.microsoft.com/office/drawing/2014/main" id="{F9A88BDC-3381-46C1-B38F-D3B54FC9746F}"/>
              </a:ext>
            </a:extLst>
          </p:cNvPr>
          <p:cNvSpPr/>
          <p:nvPr userDrawn="1"/>
        </p:nvSpPr>
        <p:spPr>
          <a:xfrm>
            <a:off x="-700" y="0"/>
            <a:ext cx="411240" cy="1076700"/>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Rectángulo 12">
            <a:extLst>
              <a:ext uri="{FF2B5EF4-FFF2-40B4-BE49-F238E27FC236}">
                <a16:creationId xmlns:a16="http://schemas.microsoft.com/office/drawing/2014/main" id="{90E507EC-DE42-43B1-BB2C-12EEBB9EA3F3}"/>
              </a:ext>
            </a:extLst>
          </p:cNvPr>
          <p:cNvSpPr/>
          <p:nvPr userDrawn="1"/>
        </p:nvSpPr>
        <p:spPr>
          <a:xfrm>
            <a:off x="485108" y="952490"/>
            <a:ext cx="7316833" cy="121382"/>
          </a:xfrm>
          <a:prstGeom prst="rect">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4" name="Grupo 13">
            <a:extLst>
              <a:ext uri="{FF2B5EF4-FFF2-40B4-BE49-F238E27FC236}">
                <a16:creationId xmlns:a16="http://schemas.microsoft.com/office/drawing/2014/main" id="{D00E777E-5752-4286-8F3D-03B16F514577}"/>
              </a:ext>
            </a:extLst>
          </p:cNvPr>
          <p:cNvGrpSpPr/>
          <p:nvPr userDrawn="1"/>
        </p:nvGrpSpPr>
        <p:grpSpPr>
          <a:xfrm>
            <a:off x="7956151" y="226800"/>
            <a:ext cx="972564" cy="847072"/>
            <a:chOff x="8732838" y="-1344613"/>
            <a:chExt cx="2706687" cy="2357438"/>
          </a:xfrm>
        </p:grpSpPr>
        <p:sp>
          <p:nvSpPr>
            <p:cNvPr id="15" name="Freeform 5">
              <a:extLst>
                <a:ext uri="{FF2B5EF4-FFF2-40B4-BE49-F238E27FC236}">
                  <a16:creationId xmlns:a16="http://schemas.microsoft.com/office/drawing/2014/main" id="{4B6C6BA8-C026-43B3-A4B4-9F325129BDF1}"/>
                </a:ext>
              </a:extLst>
            </p:cNvPr>
            <p:cNvSpPr>
              <a:spLocks noEditPoints="1"/>
            </p:cNvSpPr>
            <p:nvPr userDrawn="1"/>
          </p:nvSpPr>
          <p:spPr bwMode="auto">
            <a:xfrm>
              <a:off x="9634538" y="280988"/>
              <a:ext cx="976312" cy="538163"/>
            </a:xfrm>
            <a:custGeom>
              <a:avLst/>
              <a:gdLst>
                <a:gd name="T0" fmla="*/ 218 w 719"/>
                <a:gd name="T1" fmla="*/ 0 h 396"/>
                <a:gd name="T2" fmla="*/ 398 w 719"/>
                <a:gd name="T3" fmla="*/ 0 h 396"/>
                <a:gd name="T4" fmla="*/ 681 w 719"/>
                <a:gd name="T5" fmla="*/ 0 h 396"/>
                <a:gd name="T6" fmla="*/ 695 w 719"/>
                <a:gd name="T7" fmla="*/ 1 h 396"/>
                <a:gd name="T8" fmla="*/ 718 w 719"/>
                <a:gd name="T9" fmla="*/ 23 h 396"/>
                <a:gd name="T10" fmla="*/ 719 w 719"/>
                <a:gd name="T11" fmla="*/ 34 h 396"/>
                <a:gd name="T12" fmla="*/ 719 w 719"/>
                <a:gd name="T13" fmla="*/ 363 h 396"/>
                <a:gd name="T14" fmla="*/ 687 w 719"/>
                <a:gd name="T15" fmla="*/ 396 h 396"/>
                <a:gd name="T16" fmla="*/ 556 w 719"/>
                <a:gd name="T17" fmla="*/ 395 h 396"/>
                <a:gd name="T18" fmla="*/ 283 w 719"/>
                <a:gd name="T19" fmla="*/ 395 h 396"/>
                <a:gd name="T20" fmla="*/ 37 w 719"/>
                <a:gd name="T21" fmla="*/ 395 h 396"/>
                <a:gd name="T22" fmla="*/ 1 w 719"/>
                <a:gd name="T23" fmla="*/ 360 h 396"/>
                <a:gd name="T24" fmla="*/ 0 w 719"/>
                <a:gd name="T25" fmla="*/ 193 h 396"/>
                <a:gd name="T26" fmla="*/ 0 w 719"/>
                <a:gd name="T27" fmla="*/ 34 h 396"/>
                <a:gd name="T28" fmla="*/ 33 w 719"/>
                <a:gd name="T29" fmla="*/ 0 h 396"/>
                <a:gd name="T30" fmla="*/ 218 w 719"/>
                <a:gd name="T31" fmla="*/ 0 h 396"/>
                <a:gd name="T32" fmla="*/ 605 w 719"/>
                <a:gd name="T33" fmla="*/ 189 h 396"/>
                <a:gd name="T34" fmla="*/ 557 w 719"/>
                <a:gd name="T35" fmla="*/ 102 h 396"/>
                <a:gd name="T36" fmla="*/ 426 w 719"/>
                <a:gd name="T37" fmla="*/ 127 h 396"/>
                <a:gd name="T38" fmla="*/ 459 w 719"/>
                <a:gd name="T39" fmla="*/ 269 h 396"/>
                <a:gd name="T40" fmla="*/ 512 w 719"/>
                <a:gd name="T41" fmla="*/ 284 h 396"/>
                <a:gd name="T42" fmla="*/ 512 w 719"/>
                <a:gd name="T43" fmla="*/ 189 h 396"/>
                <a:gd name="T44" fmla="*/ 605 w 719"/>
                <a:gd name="T45" fmla="*/ 189 h 396"/>
                <a:gd name="T46" fmla="*/ 199 w 719"/>
                <a:gd name="T47" fmla="*/ 73 h 396"/>
                <a:gd name="T48" fmla="*/ 199 w 719"/>
                <a:gd name="T49" fmla="*/ 323 h 396"/>
                <a:gd name="T50" fmla="*/ 251 w 719"/>
                <a:gd name="T51" fmla="*/ 323 h 396"/>
                <a:gd name="T52" fmla="*/ 251 w 719"/>
                <a:gd name="T53" fmla="*/ 73 h 396"/>
                <a:gd name="T54" fmla="*/ 199 w 719"/>
                <a:gd name="T55" fmla="*/ 73 h 396"/>
                <a:gd name="T56" fmla="*/ 108 w 719"/>
                <a:gd name="T57" fmla="*/ 323 h 396"/>
                <a:gd name="T58" fmla="*/ 108 w 719"/>
                <a:gd name="T59" fmla="*/ 145 h 396"/>
                <a:gd name="T60" fmla="*/ 55 w 719"/>
                <a:gd name="T61" fmla="*/ 145 h 396"/>
                <a:gd name="T62" fmla="*/ 55 w 719"/>
                <a:gd name="T63" fmla="*/ 323 h 396"/>
                <a:gd name="T64" fmla="*/ 108 w 719"/>
                <a:gd name="T65" fmla="*/ 323 h 396"/>
                <a:gd name="T66" fmla="*/ 323 w 719"/>
                <a:gd name="T67" fmla="*/ 323 h 396"/>
                <a:gd name="T68" fmla="*/ 323 w 719"/>
                <a:gd name="T69" fmla="*/ 145 h 396"/>
                <a:gd name="T70" fmla="*/ 271 w 719"/>
                <a:gd name="T71" fmla="*/ 145 h 396"/>
                <a:gd name="T72" fmla="*/ 271 w 719"/>
                <a:gd name="T73" fmla="*/ 323 h 396"/>
                <a:gd name="T74" fmla="*/ 323 w 719"/>
                <a:gd name="T75" fmla="*/ 323 h 396"/>
                <a:gd name="T76" fmla="*/ 179 w 719"/>
                <a:gd name="T77" fmla="*/ 323 h 396"/>
                <a:gd name="T78" fmla="*/ 179 w 719"/>
                <a:gd name="T79" fmla="*/ 181 h 396"/>
                <a:gd name="T80" fmla="*/ 127 w 719"/>
                <a:gd name="T81" fmla="*/ 181 h 396"/>
                <a:gd name="T82" fmla="*/ 127 w 719"/>
                <a:gd name="T83" fmla="*/ 323 h 396"/>
                <a:gd name="T84" fmla="*/ 179 w 719"/>
                <a:gd name="T85" fmla="*/ 323 h 396"/>
                <a:gd name="T86" fmla="*/ 531 w 719"/>
                <a:gd name="T87" fmla="*/ 326 h 396"/>
                <a:gd name="T88" fmla="*/ 631 w 719"/>
                <a:gd name="T89" fmla="*/ 226 h 396"/>
                <a:gd name="T90" fmla="*/ 531 w 719"/>
                <a:gd name="T91" fmla="*/ 226 h 396"/>
                <a:gd name="T92" fmla="*/ 531 w 719"/>
                <a:gd name="T93" fmla="*/ 3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9" h="396">
                  <a:moveTo>
                    <a:pt x="218" y="0"/>
                  </a:moveTo>
                  <a:cubicBezTo>
                    <a:pt x="278" y="0"/>
                    <a:pt x="338" y="0"/>
                    <a:pt x="398" y="0"/>
                  </a:cubicBezTo>
                  <a:cubicBezTo>
                    <a:pt x="492" y="0"/>
                    <a:pt x="586" y="0"/>
                    <a:pt x="681" y="0"/>
                  </a:cubicBezTo>
                  <a:cubicBezTo>
                    <a:pt x="685" y="0"/>
                    <a:pt x="690" y="0"/>
                    <a:pt x="695" y="1"/>
                  </a:cubicBezTo>
                  <a:cubicBezTo>
                    <a:pt x="707" y="2"/>
                    <a:pt x="716" y="10"/>
                    <a:pt x="718" y="23"/>
                  </a:cubicBezTo>
                  <a:cubicBezTo>
                    <a:pt x="719" y="26"/>
                    <a:pt x="719" y="30"/>
                    <a:pt x="719" y="34"/>
                  </a:cubicBezTo>
                  <a:cubicBezTo>
                    <a:pt x="719" y="144"/>
                    <a:pt x="719" y="253"/>
                    <a:pt x="719" y="363"/>
                  </a:cubicBezTo>
                  <a:cubicBezTo>
                    <a:pt x="719" y="381"/>
                    <a:pt x="710" y="396"/>
                    <a:pt x="687" y="396"/>
                  </a:cubicBezTo>
                  <a:cubicBezTo>
                    <a:pt x="643" y="394"/>
                    <a:pt x="599" y="395"/>
                    <a:pt x="556" y="395"/>
                  </a:cubicBezTo>
                  <a:cubicBezTo>
                    <a:pt x="465" y="395"/>
                    <a:pt x="374" y="395"/>
                    <a:pt x="283" y="395"/>
                  </a:cubicBezTo>
                  <a:cubicBezTo>
                    <a:pt x="201" y="395"/>
                    <a:pt x="119" y="395"/>
                    <a:pt x="37" y="395"/>
                  </a:cubicBezTo>
                  <a:cubicBezTo>
                    <a:pt x="9" y="395"/>
                    <a:pt x="1" y="387"/>
                    <a:pt x="1" y="360"/>
                  </a:cubicBezTo>
                  <a:cubicBezTo>
                    <a:pt x="0" y="305"/>
                    <a:pt x="0" y="249"/>
                    <a:pt x="0" y="193"/>
                  </a:cubicBezTo>
                  <a:cubicBezTo>
                    <a:pt x="0" y="140"/>
                    <a:pt x="0" y="87"/>
                    <a:pt x="0" y="34"/>
                  </a:cubicBezTo>
                  <a:cubicBezTo>
                    <a:pt x="0" y="10"/>
                    <a:pt x="10" y="0"/>
                    <a:pt x="33" y="0"/>
                  </a:cubicBezTo>
                  <a:cubicBezTo>
                    <a:pt x="95" y="0"/>
                    <a:pt x="157" y="0"/>
                    <a:pt x="218" y="0"/>
                  </a:cubicBezTo>
                  <a:close/>
                  <a:moveTo>
                    <a:pt x="605" y="189"/>
                  </a:moveTo>
                  <a:cubicBezTo>
                    <a:pt x="605" y="154"/>
                    <a:pt x="586" y="121"/>
                    <a:pt x="557" y="102"/>
                  </a:cubicBezTo>
                  <a:cubicBezTo>
                    <a:pt x="519" y="78"/>
                    <a:pt x="452" y="84"/>
                    <a:pt x="426" y="127"/>
                  </a:cubicBezTo>
                  <a:cubicBezTo>
                    <a:pt x="398" y="176"/>
                    <a:pt x="410" y="240"/>
                    <a:pt x="459" y="269"/>
                  </a:cubicBezTo>
                  <a:cubicBezTo>
                    <a:pt x="475" y="279"/>
                    <a:pt x="492" y="284"/>
                    <a:pt x="512" y="284"/>
                  </a:cubicBezTo>
                  <a:cubicBezTo>
                    <a:pt x="512" y="252"/>
                    <a:pt x="512" y="221"/>
                    <a:pt x="512" y="189"/>
                  </a:cubicBezTo>
                  <a:cubicBezTo>
                    <a:pt x="544" y="189"/>
                    <a:pt x="574" y="189"/>
                    <a:pt x="605" y="189"/>
                  </a:cubicBezTo>
                  <a:close/>
                  <a:moveTo>
                    <a:pt x="199" y="73"/>
                  </a:moveTo>
                  <a:cubicBezTo>
                    <a:pt x="199" y="157"/>
                    <a:pt x="199" y="240"/>
                    <a:pt x="199" y="323"/>
                  </a:cubicBezTo>
                  <a:cubicBezTo>
                    <a:pt x="217" y="323"/>
                    <a:pt x="234" y="323"/>
                    <a:pt x="251" y="323"/>
                  </a:cubicBezTo>
                  <a:cubicBezTo>
                    <a:pt x="251" y="239"/>
                    <a:pt x="251" y="156"/>
                    <a:pt x="251" y="73"/>
                  </a:cubicBezTo>
                  <a:cubicBezTo>
                    <a:pt x="234" y="73"/>
                    <a:pt x="217" y="73"/>
                    <a:pt x="199" y="73"/>
                  </a:cubicBezTo>
                  <a:close/>
                  <a:moveTo>
                    <a:pt x="108" y="323"/>
                  </a:moveTo>
                  <a:cubicBezTo>
                    <a:pt x="108" y="263"/>
                    <a:pt x="108" y="204"/>
                    <a:pt x="108" y="145"/>
                  </a:cubicBezTo>
                  <a:cubicBezTo>
                    <a:pt x="90" y="145"/>
                    <a:pt x="73" y="145"/>
                    <a:pt x="55" y="145"/>
                  </a:cubicBezTo>
                  <a:cubicBezTo>
                    <a:pt x="55" y="204"/>
                    <a:pt x="55" y="263"/>
                    <a:pt x="55" y="323"/>
                  </a:cubicBezTo>
                  <a:cubicBezTo>
                    <a:pt x="73" y="323"/>
                    <a:pt x="90" y="323"/>
                    <a:pt x="108" y="323"/>
                  </a:cubicBezTo>
                  <a:close/>
                  <a:moveTo>
                    <a:pt x="323" y="323"/>
                  </a:moveTo>
                  <a:cubicBezTo>
                    <a:pt x="323" y="263"/>
                    <a:pt x="323" y="204"/>
                    <a:pt x="323" y="145"/>
                  </a:cubicBezTo>
                  <a:cubicBezTo>
                    <a:pt x="305" y="145"/>
                    <a:pt x="288" y="145"/>
                    <a:pt x="271" y="145"/>
                  </a:cubicBezTo>
                  <a:cubicBezTo>
                    <a:pt x="271" y="205"/>
                    <a:pt x="271" y="264"/>
                    <a:pt x="271" y="323"/>
                  </a:cubicBezTo>
                  <a:cubicBezTo>
                    <a:pt x="289" y="323"/>
                    <a:pt x="305" y="323"/>
                    <a:pt x="323" y="323"/>
                  </a:cubicBezTo>
                  <a:close/>
                  <a:moveTo>
                    <a:pt x="179" y="323"/>
                  </a:moveTo>
                  <a:cubicBezTo>
                    <a:pt x="179" y="275"/>
                    <a:pt x="179" y="228"/>
                    <a:pt x="179" y="181"/>
                  </a:cubicBezTo>
                  <a:cubicBezTo>
                    <a:pt x="161" y="181"/>
                    <a:pt x="144" y="181"/>
                    <a:pt x="127" y="181"/>
                  </a:cubicBezTo>
                  <a:cubicBezTo>
                    <a:pt x="127" y="228"/>
                    <a:pt x="127" y="275"/>
                    <a:pt x="127" y="323"/>
                  </a:cubicBezTo>
                  <a:cubicBezTo>
                    <a:pt x="145" y="323"/>
                    <a:pt x="162" y="323"/>
                    <a:pt x="179" y="323"/>
                  </a:cubicBezTo>
                  <a:close/>
                  <a:moveTo>
                    <a:pt x="531" y="326"/>
                  </a:moveTo>
                  <a:cubicBezTo>
                    <a:pt x="592" y="326"/>
                    <a:pt x="634" y="272"/>
                    <a:pt x="631" y="226"/>
                  </a:cubicBezTo>
                  <a:cubicBezTo>
                    <a:pt x="598" y="226"/>
                    <a:pt x="564" y="226"/>
                    <a:pt x="531" y="226"/>
                  </a:cubicBezTo>
                  <a:cubicBezTo>
                    <a:pt x="531" y="259"/>
                    <a:pt x="531" y="293"/>
                    <a:pt x="531" y="32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6">
              <a:extLst>
                <a:ext uri="{FF2B5EF4-FFF2-40B4-BE49-F238E27FC236}">
                  <a16:creationId xmlns:a16="http://schemas.microsoft.com/office/drawing/2014/main" id="{04452161-F8BC-4901-AC93-36173241A521}"/>
                </a:ext>
              </a:extLst>
            </p:cNvPr>
            <p:cNvSpPr>
              <a:spLocks noEditPoints="1"/>
            </p:cNvSpPr>
            <p:nvPr userDrawn="1"/>
          </p:nvSpPr>
          <p:spPr bwMode="auto">
            <a:xfrm>
              <a:off x="10926763" y="-522288"/>
              <a:ext cx="512762" cy="406400"/>
            </a:xfrm>
            <a:custGeom>
              <a:avLst/>
              <a:gdLst>
                <a:gd name="T0" fmla="*/ 377 w 377"/>
                <a:gd name="T1" fmla="*/ 0 h 299"/>
                <a:gd name="T2" fmla="*/ 377 w 377"/>
                <a:gd name="T3" fmla="*/ 299 h 299"/>
                <a:gd name="T4" fmla="*/ 327 w 377"/>
                <a:gd name="T5" fmla="*/ 251 h 299"/>
                <a:gd name="T6" fmla="*/ 281 w 377"/>
                <a:gd name="T7" fmla="*/ 232 h 299"/>
                <a:gd name="T8" fmla="*/ 11 w 377"/>
                <a:gd name="T9" fmla="*/ 232 h 299"/>
                <a:gd name="T10" fmla="*/ 0 w 377"/>
                <a:gd name="T11" fmla="*/ 232 h 299"/>
                <a:gd name="T12" fmla="*/ 0 w 377"/>
                <a:gd name="T13" fmla="*/ 0 h 299"/>
                <a:gd name="T14" fmla="*/ 377 w 377"/>
                <a:gd name="T15" fmla="*/ 0 h 299"/>
                <a:gd name="T16" fmla="*/ 63 w 377"/>
                <a:gd name="T17" fmla="*/ 142 h 299"/>
                <a:gd name="T18" fmla="*/ 332 w 377"/>
                <a:gd name="T19" fmla="*/ 142 h 299"/>
                <a:gd name="T20" fmla="*/ 332 w 377"/>
                <a:gd name="T21" fmla="*/ 126 h 299"/>
                <a:gd name="T22" fmla="*/ 63 w 377"/>
                <a:gd name="T23" fmla="*/ 126 h 299"/>
                <a:gd name="T24" fmla="*/ 63 w 377"/>
                <a:gd name="T25" fmla="*/ 142 h 299"/>
                <a:gd name="T26" fmla="*/ 206 w 377"/>
                <a:gd name="T27" fmla="*/ 53 h 299"/>
                <a:gd name="T28" fmla="*/ 64 w 377"/>
                <a:gd name="T29" fmla="*/ 53 h 299"/>
                <a:gd name="T30" fmla="*/ 64 w 377"/>
                <a:gd name="T31" fmla="*/ 70 h 299"/>
                <a:gd name="T32" fmla="*/ 206 w 377"/>
                <a:gd name="T33" fmla="*/ 70 h 299"/>
                <a:gd name="T34" fmla="*/ 206 w 377"/>
                <a:gd name="T35" fmla="*/ 5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7" h="299">
                  <a:moveTo>
                    <a:pt x="377" y="0"/>
                  </a:moveTo>
                  <a:cubicBezTo>
                    <a:pt x="377" y="99"/>
                    <a:pt x="377" y="199"/>
                    <a:pt x="377" y="299"/>
                  </a:cubicBezTo>
                  <a:cubicBezTo>
                    <a:pt x="359" y="283"/>
                    <a:pt x="342" y="268"/>
                    <a:pt x="327" y="251"/>
                  </a:cubicBezTo>
                  <a:cubicBezTo>
                    <a:pt x="314" y="237"/>
                    <a:pt x="300" y="232"/>
                    <a:pt x="281" y="232"/>
                  </a:cubicBezTo>
                  <a:cubicBezTo>
                    <a:pt x="191" y="233"/>
                    <a:pt x="101" y="232"/>
                    <a:pt x="11" y="232"/>
                  </a:cubicBezTo>
                  <a:cubicBezTo>
                    <a:pt x="8" y="232"/>
                    <a:pt x="4" y="232"/>
                    <a:pt x="0" y="232"/>
                  </a:cubicBezTo>
                  <a:cubicBezTo>
                    <a:pt x="0" y="155"/>
                    <a:pt x="0" y="77"/>
                    <a:pt x="0" y="0"/>
                  </a:cubicBezTo>
                  <a:cubicBezTo>
                    <a:pt x="126" y="0"/>
                    <a:pt x="251" y="0"/>
                    <a:pt x="377" y="0"/>
                  </a:cubicBezTo>
                  <a:close/>
                  <a:moveTo>
                    <a:pt x="63" y="142"/>
                  </a:moveTo>
                  <a:cubicBezTo>
                    <a:pt x="153" y="142"/>
                    <a:pt x="243" y="142"/>
                    <a:pt x="332" y="142"/>
                  </a:cubicBezTo>
                  <a:cubicBezTo>
                    <a:pt x="332" y="136"/>
                    <a:pt x="332" y="131"/>
                    <a:pt x="332" y="126"/>
                  </a:cubicBezTo>
                  <a:cubicBezTo>
                    <a:pt x="242" y="126"/>
                    <a:pt x="153" y="126"/>
                    <a:pt x="63" y="126"/>
                  </a:cubicBezTo>
                  <a:cubicBezTo>
                    <a:pt x="63" y="131"/>
                    <a:pt x="63" y="136"/>
                    <a:pt x="63" y="142"/>
                  </a:cubicBezTo>
                  <a:close/>
                  <a:moveTo>
                    <a:pt x="206" y="53"/>
                  </a:moveTo>
                  <a:cubicBezTo>
                    <a:pt x="158" y="53"/>
                    <a:pt x="111" y="53"/>
                    <a:pt x="64" y="53"/>
                  </a:cubicBezTo>
                  <a:cubicBezTo>
                    <a:pt x="64" y="59"/>
                    <a:pt x="64" y="64"/>
                    <a:pt x="64" y="70"/>
                  </a:cubicBezTo>
                  <a:cubicBezTo>
                    <a:pt x="111" y="70"/>
                    <a:pt x="158" y="70"/>
                    <a:pt x="206" y="70"/>
                  </a:cubicBezTo>
                  <a:cubicBezTo>
                    <a:pt x="206" y="64"/>
                    <a:pt x="206" y="59"/>
                    <a:pt x="206" y="5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7">
              <a:extLst>
                <a:ext uri="{FF2B5EF4-FFF2-40B4-BE49-F238E27FC236}">
                  <a16:creationId xmlns:a16="http://schemas.microsoft.com/office/drawing/2014/main" id="{DF5A73BC-ACFD-4F5F-9524-CE415EB5A68E}"/>
                </a:ext>
              </a:extLst>
            </p:cNvPr>
            <p:cNvSpPr>
              <a:spLocks/>
            </p:cNvSpPr>
            <p:nvPr userDrawn="1"/>
          </p:nvSpPr>
          <p:spPr bwMode="auto">
            <a:xfrm>
              <a:off x="9823450" y="-1344613"/>
              <a:ext cx="530225" cy="485775"/>
            </a:xfrm>
            <a:custGeom>
              <a:avLst/>
              <a:gdLst>
                <a:gd name="T0" fmla="*/ 7 w 391"/>
                <a:gd name="T1" fmla="*/ 146 h 357"/>
                <a:gd name="T2" fmla="*/ 32 w 391"/>
                <a:gd name="T3" fmla="*/ 150 h 357"/>
                <a:gd name="T4" fmla="*/ 45 w 391"/>
                <a:gd name="T5" fmla="*/ 144 h 357"/>
                <a:gd name="T6" fmla="*/ 38 w 391"/>
                <a:gd name="T7" fmla="*/ 132 h 357"/>
                <a:gd name="T8" fmla="*/ 9 w 391"/>
                <a:gd name="T9" fmla="*/ 44 h 357"/>
                <a:gd name="T10" fmla="*/ 11 w 391"/>
                <a:gd name="T11" fmla="*/ 39 h 357"/>
                <a:gd name="T12" fmla="*/ 48 w 391"/>
                <a:gd name="T13" fmla="*/ 70 h 357"/>
                <a:gd name="T14" fmla="*/ 191 w 391"/>
                <a:gd name="T15" fmla="*/ 124 h 357"/>
                <a:gd name="T16" fmla="*/ 202 w 391"/>
                <a:gd name="T17" fmla="*/ 110 h 357"/>
                <a:gd name="T18" fmla="*/ 211 w 391"/>
                <a:gd name="T19" fmla="*/ 53 h 357"/>
                <a:gd name="T20" fmla="*/ 332 w 391"/>
                <a:gd name="T21" fmla="*/ 32 h 357"/>
                <a:gd name="T22" fmla="*/ 372 w 391"/>
                <a:gd name="T23" fmla="*/ 36 h 357"/>
                <a:gd name="T24" fmla="*/ 383 w 391"/>
                <a:gd name="T25" fmla="*/ 32 h 357"/>
                <a:gd name="T26" fmla="*/ 384 w 391"/>
                <a:gd name="T27" fmla="*/ 34 h 357"/>
                <a:gd name="T28" fmla="*/ 363 w 391"/>
                <a:gd name="T29" fmla="*/ 53 h 357"/>
                <a:gd name="T30" fmla="*/ 357 w 391"/>
                <a:gd name="T31" fmla="*/ 63 h 357"/>
                <a:gd name="T32" fmla="*/ 369 w 391"/>
                <a:gd name="T33" fmla="*/ 69 h 357"/>
                <a:gd name="T34" fmla="*/ 391 w 391"/>
                <a:gd name="T35" fmla="*/ 66 h 357"/>
                <a:gd name="T36" fmla="*/ 372 w 391"/>
                <a:gd name="T37" fmla="*/ 82 h 357"/>
                <a:gd name="T38" fmla="*/ 363 w 391"/>
                <a:gd name="T39" fmla="*/ 101 h 357"/>
                <a:gd name="T40" fmla="*/ 311 w 391"/>
                <a:gd name="T41" fmla="*/ 259 h 357"/>
                <a:gd name="T42" fmla="*/ 97 w 391"/>
                <a:gd name="T43" fmla="*/ 351 h 357"/>
                <a:gd name="T44" fmla="*/ 23 w 391"/>
                <a:gd name="T45" fmla="*/ 334 h 357"/>
                <a:gd name="T46" fmla="*/ 19 w 391"/>
                <a:gd name="T47" fmla="*/ 332 h 357"/>
                <a:gd name="T48" fmla="*/ 18 w 391"/>
                <a:gd name="T49" fmla="*/ 330 h 357"/>
                <a:gd name="T50" fmla="*/ 102 w 391"/>
                <a:gd name="T51" fmla="*/ 301 h 357"/>
                <a:gd name="T52" fmla="*/ 115 w 391"/>
                <a:gd name="T53" fmla="*/ 291 h 357"/>
                <a:gd name="T54" fmla="*/ 120 w 391"/>
                <a:gd name="T55" fmla="*/ 281 h 357"/>
                <a:gd name="T56" fmla="*/ 110 w 391"/>
                <a:gd name="T57" fmla="*/ 275 h 357"/>
                <a:gd name="T58" fmla="*/ 53 w 391"/>
                <a:gd name="T59" fmla="*/ 247 h 357"/>
                <a:gd name="T60" fmla="*/ 42 w 391"/>
                <a:gd name="T61" fmla="*/ 233 h 357"/>
                <a:gd name="T62" fmla="*/ 67 w 391"/>
                <a:gd name="T63" fmla="*/ 229 h 357"/>
                <a:gd name="T64" fmla="*/ 77 w 391"/>
                <a:gd name="T65" fmla="*/ 219 h 357"/>
                <a:gd name="T66" fmla="*/ 68 w 391"/>
                <a:gd name="T67" fmla="*/ 211 h 357"/>
                <a:gd name="T68" fmla="*/ 7 w 391"/>
                <a:gd name="T69" fmla="*/ 150 h 357"/>
                <a:gd name="T70" fmla="*/ 7 w 391"/>
                <a:gd name="T71" fmla="*/ 14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1" h="357">
                  <a:moveTo>
                    <a:pt x="7" y="146"/>
                  </a:moveTo>
                  <a:cubicBezTo>
                    <a:pt x="16" y="147"/>
                    <a:pt x="24" y="149"/>
                    <a:pt x="32" y="150"/>
                  </a:cubicBezTo>
                  <a:cubicBezTo>
                    <a:pt x="37" y="151"/>
                    <a:pt x="44" y="150"/>
                    <a:pt x="45" y="144"/>
                  </a:cubicBezTo>
                  <a:cubicBezTo>
                    <a:pt x="45" y="140"/>
                    <a:pt x="42" y="135"/>
                    <a:pt x="38" y="132"/>
                  </a:cubicBezTo>
                  <a:cubicBezTo>
                    <a:pt x="11" y="111"/>
                    <a:pt x="0" y="77"/>
                    <a:pt x="9" y="44"/>
                  </a:cubicBezTo>
                  <a:cubicBezTo>
                    <a:pt x="9" y="42"/>
                    <a:pt x="10" y="40"/>
                    <a:pt x="11" y="39"/>
                  </a:cubicBezTo>
                  <a:cubicBezTo>
                    <a:pt x="23" y="49"/>
                    <a:pt x="35" y="61"/>
                    <a:pt x="48" y="70"/>
                  </a:cubicBezTo>
                  <a:cubicBezTo>
                    <a:pt x="90" y="103"/>
                    <a:pt x="138" y="120"/>
                    <a:pt x="191" y="124"/>
                  </a:cubicBezTo>
                  <a:cubicBezTo>
                    <a:pt x="201" y="125"/>
                    <a:pt x="204" y="121"/>
                    <a:pt x="202" y="110"/>
                  </a:cubicBezTo>
                  <a:cubicBezTo>
                    <a:pt x="199" y="90"/>
                    <a:pt x="202" y="71"/>
                    <a:pt x="211" y="53"/>
                  </a:cubicBezTo>
                  <a:cubicBezTo>
                    <a:pt x="234" y="12"/>
                    <a:pt x="295" y="0"/>
                    <a:pt x="332" y="32"/>
                  </a:cubicBezTo>
                  <a:cubicBezTo>
                    <a:pt x="346" y="44"/>
                    <a:pt x="358" y="41"/>
                    <a:pt x="372" y="36"/>
                  </a:cubicBezTo>
                  <a:cubicBezTo>
                    <a:pt x="376" y="35"/>
                    <a:pt x="379" y="34"/>
                    <a:pt x="383" y="32"/>
                  </a:cubicBezTo>
                  <a:cubicBezTo>
                    <a:pt x="383" y="33"/>
                    <a:pt x="384" y="34"/>
                    <a:pt x="384" y="34"/>
                  </a:cubicBezTo>
                  <a:cubicBezTo>
                    <a:pt x="377" y="40"/>
                    <a:pt x="369" y="46"/>
                    <a:pt x="363" y="53"/>
                  </a:cubicBezTo>
                  <a:cubicBezTo>
                    <a:pt x="360" y="56"/>
                    <a:pt x="357" y="60"/>
                    <a:pt x="357" y="63"/>
                  </a:cubicBezTo>
                  <a:cubicBezTo>
                    <a:pt x="358" y="70"/>
                    <a:pt x="364" y="70"/>
                    <a:pt x="369" y="69"/>
                  </a:cubicBezTo>
                  <a:cubicBezTo>
                    <a:pt x="376" y="68"/>
                    <a:pt x="382" y="67"/>
                    <a:pt x="391" y="66"/>
                  </a:cubicBezTo>
                  <a:cubicBezTo>
                    <a:pt x="384" y="72"/>
                    <a:pt x="379" y="78"/>
                    <a:pt x="372" y="82"/>
                  </a:cubicBezTo>
                  <a:cubicBezTo>
                    <a:pt x="365" y="87"/>
                    <a:pt x="363" y="93"/>
                    <a:pt x="363" y="101"/>
                  </a:cubicBezTo>
                  <a:cubicBezTo>
                    <a:pt x="364" y="160"/>
                    <a:pt x="347" y="213"/>
                    <a:pt x="311" y="259"/>
                  </a:cubicBezTo>
                  <a:cubicBezTo>
                    <a:pt x="256" y="328"/>
                    <a:pt x="184" y="357"/>
                    <a:pt x="97" y="351"/>
                  </a:cubicBezTo>
                  <a:cubicBezTo>
                    <a:pt x="71" y="350"/>
                    <a:pt x="47" y="344"/>
                    <a:pt x="23" y="334"/>
                  </a:cubicBezTo>
                  <a:cubicBezTo>
                    <a:pt x="22" y="333"/>
                    <a:pt x="20" y="333"/>
                    <a:pt x="19" y="332"/>
                  </a:cubicBezTo>
                  <a:cubicBezTo>
                    <a:pt x="18" y="332"/>
                    <a:pt x="18" y="331"/>
                    <a:pt x="18" y="330"/>
                  </a:cubicBezTo>
                  <a:cubicBezTo>
                    <a:pt x="48" y="327"/>
                    <a:pt x="77" y="318"/>
                    <a:pt x="102" y="301"/>
                  </a:cubicBezTo>
                  <a:cubicBezTo>
                    <a:pt x="107" y="298"/>
                    <a:pt x="112" y="295"/>
                    <a:pt x="115" y="291"/>
                  </a:cubicBezTo>
                  <a:cubicBezTo>
                    <a:pt x="118" y="289"/>
                    <a:pt x="121" y="284"/>
                    <a:pt x="120" y="281"/>
                  </a:cubicBezTo>
                  <a:cubicBezTo>
                    <a:pt x="118" y="278"/>
                    <a:pt x="113" y="275"/>
                    <a:pt x="110" y="275"/>
                  </a:cubicBezTo>
                  <a:cubicBezTo>
                    <a:pt x="87" y="273"/>
                    <a:pt x="68" y="264"/>
                    <a:pt x="53" y="247"/>
                  </a:cubicBezTo>
                  <a:cubicBezTo>
                    <a:pt x="49" y="243"/>
                    <a:pt x="46" y="238"/>
                    <a:pt x="42" y="233"/>
                  </a:cubicBezTo>
                  <a:cubicBezTo>
                    <a:pt x="51" y="231"/>
                    <a:pt x="59" y="230"/>
                    <a:pt x="67" y="229"/>
                  </a:cubicBezTo>
                  <a:cubicBezTo>
                    <a:pt x="73" y="228"/>
                    <a:pt x="78" y="225"/>
                    <a:pt x="77" y="219"/>
                  </a:cubicBezTo>
                  <a:cubicBezTo>
                    <a:pt x="76" y="216"/>
                    <a:pt x="71" y="212"/>
                    <a:pt x="68" y="211"/>
                  </a:cubicBezTo>
                  <a:cubicBezTo>
                    <a:pt x="36" y="202"/>
                    <a:pt x="16" y="181"/>
                    <a:pt x="7" y="150"/>
                  </a:cubicBezTo>
                  <a:cubicBezTo>
                    <a:pt x="7" y="149"/>
                    <a:pt x="7" y="148"/>
                    <a:pt x="7" y="14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8">
              <a:extLst>
                <a:ext uri="{FF2B5EF4-FFF2-40B4-BE49-F238E27FC236}">
                  <a16:creationId xmlns:a16="http://schemas.microsoft.com/office/drawing/2014/main" id="{9554C743-FFA2-4578-9CD5-72FE7334428D}"/>
                </a:ext>
              </a:extLst>
            </p:cNvPr>
            <p:cNvSpPr>
              <a:spLocks/>
            </p:cNvSpPr>
            <p:nvPr userDrawn="1"/>
          </p:nvSpPr>
          <p:spPr bwMode="auto">
            <a:xfrm>
              <a:off x="9702800" y="866775"/>
              <a:ext cx="768350" cy="146050"/>
            </a:xfrm>
            <a:custGeom>
              <a:avLst/>
              <a:gdLst>
                <a:gd name="T0" fmla="*/ 282 w 565"/>
                <a:gd name="T1" fmla="*/ 108 h 108"/>
                <a:gd name="T2" fmla="*/ 20 w 565"/>
                <a:gd name="T3" fmla="*/ 108 h 108"/>
                <a:gd name="T4" fmla="*/ 3 w 565"/>
                <a:gd name="T5" fmla="*/ 99 h 108"/>
                <a:gd name="T6" fmla="*/ 9 w 565"/>
                <a:gd name="T7" fmla="*/ 81 h 108"/>
                <a:gd name="T8" fmla="*/ 86 w 565"/>
                <a:gd name="T9" fmla="*/ 5 h 108"/>
                <a:gd name="T10" fmla="*/ 98 w 565"/>
                <a:gd name="T11" fmla="*/ 0 h 108"/>
                <a:gd name="T12" fmla="*/ 388 w 565"/>
                <a:gd name="T13" fmla="*/ 0 h 108"/>
                <a:gd name="T14" fmla="*/ 471 w 565"/>
                <a:gd name="T15" fmla="*/ 0 h 108"/>
                <a:gd name="T16" fmla="*/ 480 w 565"/>
                <a:gd name="T17" fmla="*/ 5 h 108"/>
                <a:gd name="T18" fmla="*/ 557 w 565"/>
                <a:gd name="T19" fmla="*/ 81 h 108"/>
                <a:gd name="T20" fmla="*/ 563 w 565"/>
                <a:gd name="T21" fmla="*/ 99 h 108"/>
                <a:gd name="T22" fmla="*/ 546 w 565"/>
                <a:gd name="T23" fmla="*/ 108 h 108"/>
                <a:gd name="T24" fmla="*/ 282 w 565"/>
                <a:gd name="T25" fmla="*/ 108 h 108"/>
                <a:gd name="T26" fmla="*/ 282 w 565"/>
                <a:gd name="T2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5" h="108">
                  <a:moveTo>
                    <a:pt x="282" y="108"/>
                  </a:moveTo>
                  <a:cubicBezTo>
                    <a:pt x="195" y="108"/>
                    <a:pt x="107" y="108"/>
                    <a:pt x="20" y="108"/>
                  </a:cubicBezTo>
                  <a:cubicBezTo>
                    <a:pt x="12" y="108"/>
                    <a:pt x="6" y="107"/>
                    <a:pt x="3" y="99"/>
                  </a:cubicBezTo>
                  <a:cubicBezTo>
                    <a:pt x="0" y="92"/>
                    <a:pt x="4" y="86"/>
                    <a:pt x="9" y="81"/>
                  </a:cubicBezTo>
                  <a:cubicBezTo>
                    <a:pt x="35" y="56"/>
                    <a:pt x="60" y="30"/>
                    <a:pt x="86" y="5"/>
                  </a:cubicBezTo>
                  <a:cubicBezTo>
                    <a:pt x="88" y="2"/>
                    <a:pt x="94" y="0"/>
                    <a:pt x="98" y="0"/>
                  </a:cubicBezTo>
                  <a:cubicBezTo>
                    <a:pt x="194" y="0"/>
                    <a:pt x="291" y="0"/>
                    <a:pt x="388" y="0"/>
                  </a:cubicBezTo>
                  <a:cubicBezTo>
                    <a:pt x="416" y="0"/>
                    <a:pt x="443" y="0"/>
                    <a:pt x="471" y="0"/>
                  </a:cubicBezTo>
                  <a:cubicBezTo>
                    <a:pt x="474" y="0"/>
                    <a:pt x="478" y="2"/>
                    <a:pt x="480" y="5"/>
                  </a:cubicBezTo>
                  <a:cubicBezTo>
                    <a:pt x="506" y="30"/>
                    <a:pt x="531" y="56"/>
                    <a:pt x="557" y="81"/>
                  </a:cubicBezTo>
                  <a:cubicBezTo>
                    <a:pt x="562" y="86"/>
                    <a:pt x="565" y="92"/>
                    <a:pt x="563" y="99"/>
                  </a:cubicBezTo>
                  <a:cubicBezTo>
                    <a:pt x="560" y="107"/>
                    <a:pt x="553" y="108"/>
                    <a:pt x="546" y="108"/>
                  </a:cubicBezTo>
                  <a:cubicBezTo>
                    <a:pt x="458" y="108"/>
                    <a:pt x="370" y="108"/>
                    <a:pt x="282" y="108"/>
                  </a:cubicBezTo>
                  <a:cubicBezTo>
                    <a:pt x="282" y="108"/>
                    <a:pt x="282" y="108"/>
                    <a:pt x="282" y="108"/>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9">
              <a:extLst>
                <a:ext uri="{FF2B5EF4-FFF2-40B4-BE49-F238E27FC236}">
                  <a16:creationId xmlns:a16="http://schemas.microsoft.com/office/drawing/2014/main" id="{9C04C20C-356A-4E8C-8795-E99BC03DA63D}"/>
                </a:ext>
              </a:extLst>
            </p:cNvPr>
            <p:cNvSpPr>
              <a:spLocks/>
            </p:cNvSpPr>
            <p:nvPr userDrawn="1"/>
          </p:nvSpPr>
          <p:spPr bwMode="auto">
            <a:xfrm>
              <a:off x="10707688" y="-1257300"/>
              <a:ext cx="246062" cy="587375"/>
            </a:xfrm>
            <a:custGeom>
              <a:avLst/>
              <a:gdLst>
                <a:gd name="T0" fmla="*/ 97 w 181"/>
                <a:gd name="T1" fmla="*/ 181 h 433"/>
                <a:gd name="T2" fmla="*/ 125 w 181"/>
                <a:gd name="T3" fmla="*/ 181 h 433"/>
                <a:gd name="T4" fmla="*/ 129 w 181"/>
                <a:gd name="T5" fmla="*/ 205 h 433"/>
                <a:gd name="T6" fmla="*/ 141 w 181"/>
                <a:gd name="T7" fmla="*/ 227 h 433"/>
                <a:gd name="T8" fmla="*/ 126 w 181"/>
                <a:gd name="T9" fmla="*/ 262 h 433"/>
                <a:gd name="T10" fmla="*/ 142 w 181"/>
                <a:gd name="T11" fmla="*/ 298 h 433"/>
                <a:gd name="T12" fmla="*/ 126 w 181"/>
                <a:gd name="T13" fmla="*/ 334 h 433"/>
                <a:gd name="T14" fmla="*/ 140 w 181"/>
                <a:gd name="T15" fmla="*/ 368 h 433"/>
                <a:gd name="T16" fmla="*/ 127 w 181"/>
                <a:gd name="T17" fmla="*/ 399 h 433"/>
                <a:gd name="T18" fmla="*/ 131 w 181"/>
                <a:gd name="T19" fmla="*/ 432 h 433"/>
                <a:gd name="T20" fmla="*/ 125 w 181"/>
                <a:gd name="T21" fmla="*/ 433 h 433"/>
                <a:gd name="T22" fmla="*/ 22 w 181"/>
                <a:gd name="T23" fmla="*/ 433 h 433"/>
                <a:gd name="T24" fmla="*/ 0 w 181"/>
                <a:gd name="T25" fmla="*/ 411 h 433"/>
                <a:gd name="T26" fmla="*/ 0 w 181"/>
                <a:gd name="T27" fmla="*/ 197 h 433"/>
                <a:gd name="T28" fmla="*/ 7 w 181"/>
                <a:gd name="T29" fmla="*/ 179 h 433"/>
                <a:gd name="T30" fmla="*/ 120 w 181"/>
                <a:gd name="T31" fmla="*/ 71 h 433"/>
                <a:gd name="T32" fmla="*/ 125 w 181"/>
                <a:gd name="T33" fmla="*/ 58 h 433"/>
                <a:gd name="T34" fmla="*/ 126 w 181"/>
                <a:gd name="T35" fmla="*/ 22 h 433"/>
                <a:gd name="T36" fmla="*/ 147 w 181"/>
                <a:gd name="T37" fmla="*/ 2 h 433"/>
                <a:gd name="T38" fmla="*/ 168 w 181"/>
                <a:gd name="T39" fmla="*/ 6 h 433"/>
                <a:gd name="T40" fmla="*/ 180 w 181"/>
                <a:gd name="T41" fmla="*/ 31 h 433"/>
                <a:gd name="T42" fmla="*/ 180 w 181"/>
                <a:gd name="T43" fmla="*/ 85 h 433"/>
                <a:gd name="T44" fmla="*/ 174 w 181"/>
                <a:gd name="T45" fmla="*/ 98 h 433"/>
                <a:gd name="T46" fmla="*/ 101 w 181"/>
                <a:gd name="T47" fmla="*/ 175 h 433"/>
                <a:gd name="T48" fmla="*/ 97 w 181"/>
                <a:gd name="T49" fmla="*/ 18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1" h="433">
                  <a:moveTo>
                    <a:pt x="97" y="181"/>
                  </a:moveTo>
                  <a:cubicBezTo>
                    <a:pt x="108" y="181"/>
                    <a:pt x="117" y="181"/>
                    <a:pt x="125" y="181"/>
                  </a:cubicBezTo>
                  <a:cubicBezTo>
                    <a:pt x="126" y="190"/>
                    <a:pt x="126" y="198"/>
                    <a:pt x="129" y="205"/>
                  </a:cubicBezTo>
                  <a:cubicBezTo>
                    <a:pt x="131" y="213"/>
                    <a:pt x="136" y="219"/>
                    <a:pt x="141" y="227"/>
                  </a:cubicBezTo>
                  <a:cubicBezTo>
                    <a:pt x="132" y="236"/>
                    <a:pt x="126" y="247"/>
                    <a:pt x="126" y="262"/>
                  </a:cubicBezTo>
                  <a:cubicBezTo>
                    <a:pt x="126" y="276"/>
                    <a:pt x="131" y="288"/>
                    <a:pt x="142" y="298"/>
                  </a:cubicBezTo>
                  <a:cubicBezTo>
                    <a:pt x="132" y="307"/>
                    <a:pt x="126" y="319"/>
                    <a:pt x="126" y="334"/>
                  </a:cubicBezTo>
                  <a:cubicBezTo>
                    <a:pt x="126" y="348"/>
                    <a:pt x="131" y="360"/>
                    <a:pt x="140" y="368"/>
                  </a:cubicBezTo>
                  <a:cubicBezTo>
                    <a:pt x="135" y="379"/>
                    <a:pt x="129" y="388"/>
                    <a:pt x="127" y="399"/>
                  </a:cubicBezTo>
                  <a:cubicBezTo>
                    <a:pt x="126" y="409"/>
                    <a:pt x="129" y="421"/>
                    <a:pt x="131" y="432"/>
                  </a:cubicBezTo>
                  <a:cubicBezTo>
                    <a:pt x="130" y="432"/>
                    <a:pt x="128" y="433"/>
                    <a:pt x="125" y="433"/>
                  </a:cubicBezTo>
                  <a:cubicBezTo>
                    <a:pt x="91" y="433"/>
                    <a:pt x="56" y="433"/>
                    <a:pt x="22" y="433"/>
                  </a:cubicBezTo>
                  <a:cubicBezTo>
                    <a:pt x="7" y="433"/>
                    <a:pt x="0" y="427"/>
                    <a:pt x="0" y="411"/>
                  </a:cubicBezTo>
                  <a:cubicBezTo>
                    <a:pt x="0" y="340"/>
                    <a:pt x="1" y="268"/>
                    <a:pt x="0" y="197"/>
                  </a:cubicBezTo>
                  <a:cubicBezTo>
                    <a:pt x="0" y="190"/>
                    <a:pt x="2" y="184"/>
                    <a:pt x="7" y="179"/>
                  </a:cubicBezTo>
                  <a:cubicBezTo>
                    <a:pt x="45" y="144"/>
                    <a:pt x="82" y="108"/>
                    <a:pt x="120" y="71"/>
                  </a:cubicBezTo>
                  <a:cubicBezTo>
                    <a:pt x="123" y="68"/>
                    <a:pt x="125" y="63"/>
                    <a:pt x="125" y="58"/>
                  </a:cubicBezTo>
                  <a:cubicBezTo>
                    <a:pt x="126" y="46"/>
                    <a:pt x="126" y="34"/>
                    <a:pt x="126" y="22"/>
                  </a:cubicBezTo>
                  <a:cubicBezTo>
                    <a:pt x="126" y="8"/>
                    <a:pt x="133" y="2"/>
                    <a:pt x="147" y="2"/>
                  </a:cubicBezTo>
                  <a:cubicBezTo>
                    <a:pt x="154" y="2"/>
                    <a:pt x="162" y="0"/>
                    <a:pt x="168" y="6"/>
                  </a:cubicBezTo>
                  <a:cubicBezTo>
                    <a:pt x="176" y="13"/>
                    <a:pt x="181" y="20"/>
                    <a:pt x="180" y="31"/>
                  </a:cubicBezTo>
                  <a:cubicBezTo>
                    <a:pt x="180" y="49"/>
                    <a:pt x="181" y="67"/>
                    <a:pt x="180" y="85"/>
                  </a:cubicBezTo>
                  <a:cubicBezTo>
                    <a:pt x="180" y="89"/>
                    <a:pt x="177" y="95"/>
                    <a:pt x="174" y="98"/>
                  </a:cubicBezTo>
                  <a:cubicBezTo>
                    <a:pt x="150" y="124"/>
                    <a:pt x="125" y="150"/>
                    <a:pt x="101" y="175"/>
                  </a:cubicBezTo>
                  <a:cubicBezTo>
                    <a:pt x="100" y="177"/>
                    <a:pt x="99" y="178"/>
                    <a:pt x="97" y="1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0">
              <a:extLst>
                <a:ext uri="{FF2B5EF4-FFF2-40B4-BE49-F238E27FC236}">
                  <a16:creationId xmlns:a16="http://schemas.microsoft.com/office/drawing/2014/main" id="{D48B68F8-706C-480A-B57F-D04E2C701394}"/>
                </a:ext>
              </a:extLst>
            </p:cNvPr>
            <p:cNvSpPr>
              <a:spLocks/>
            </p:cNvSpPr>
            <p:nvPr userDrawn="1"/>
          </p:nvSpPr>
          <p:spPr bwMode="auto">
            <a:xfrm>
              <a:off x="8878888" y="-512763"/>
              <a:ext cx="388937" cy="354013"/>
            </a:xfrm>
            <a:custGeom>
              <a:avLst/>
              <a:gdLst>
                <a:gd name="T0" fmla="*/ 0 w 287"/>
                <a:gd name="T1" fmla="*/ 261 h 261"/>
                <a:gd name="T2" fmla="*/ 112 w 287"/>
                <a:gd name="T3" fmla="*/ 159 h 261"/>
                <a:gd name="T4" fmla="*/ 66 w 287"/>
                <a:gd name="T5" fmla="*/ 85 h 261"/>
                <a:gd name="T6" fmla="*/ 90 w 287"/>
                <a:gd name="T7" fmla="*/ 32 h 261"/>
                <a:gd name="T8" fmla="*/ 197 w 287"/>
                <a:gd name="T9" fmla="*/ 29 h 261"/>
                <a:gd name="T10" fmla="*/ 220 w 287"/>
                <a:gd name="T11" fmla="*/ 73 h 261"/>
                <a:gd name="T12" fmla="*/ 212 w 287"/>
                <a:gd name="T13" fmla="*/ 121 h 261"/>
                <a:gd name="T14" fmla="*/ 181 w 287"/>
                <a:gd name="T15" fmla="*/ 159 h 261"/>
                <a:gd name="T16" fmla="*/ 227 w 287"/>
                <a:gd name="T17" fmla="*/ 175 h 261"/>
                <a:gd name="T18" fmla="*/ 287 w 287"/>
                <a:gd name="T19" fmla="*/ 256 h 261"/>
                <a:gd name="T20" fmla="*/ 287 w 287"/>
                <a:gd name="T21" fmla="*/ 259 h 261"/>
                <a:gd name="T22" fmla="*/ 286 w 287"/>
                <a:gd name="T23" fmla="*/ 261 h 261"/>
                <a:gd name="T24" fmla="*/ 0 w 287"/>
                <a:gd name="T25"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261">
                  <a:moveTo>
                    <a:pt x="0" y="261"/>
                  </a:moveTo>
                  <a:cubicBezTo>
                    <a:pt x="9" y="196"/>
                    <a:pt x="52" y="170"/>
                    <a:pt x="112" y="159"/>
                  </a:cubicBezTo>
                  <a:cubicBezTo>
                    <a:pt x="84" y="140"/>
                    <a:pt x="66" y="118"/>
                    <a:pt x="66" y="85"/>
                  </a:cubicBezTo>
                  <a:cubicBezTo>
                    <a:pt x="67" y="64"/>
                    <a:pt x="75" y="46"/>
                    <a:pt x="90" y="32"/>
                  </a:cubicBezTo>
                  <a:cubicBezTo>
                    <a:pt x="120" y="1"/>
                    <a:pt x="165" y="0"/>
                    <a:pt x="197" y="29"/>
                  </a:cubicBezTo>
                  <a:cubicBezTo>
                    <a:pt x="209" y="41"/>
                    <a:pt x="217" y="56"/>
                    <a:pt x="220" y="73"/>
                  </a:cubicBezTo>
                  <a:cubicBezTo>
                    <a:pt x="223" y="90"/>
                    <a:pt x="222" y="107"/>
                    <a:pt x="212" y="121"/>
                  </a:cubicBezTo>
                  <a:cubicBezTo>
                    <a:pt x="203" y="135"/>
                    <a:pt x="191" y="147"/>
                    <a:pt x="181" y="159"/>
                  </a:cubicBezTo>
                  <a:cubicBezTo>
                    <a:pt x="195" y="164"/>
                    <a:pt x="212" y="168"/>
                    <a:pt x="227" y="175"/>
                  </a:cubicBezTo>
                  <a:cubicBezTo>
                    <a:pt x="262" y="191"/>
                    <a:pt x="281" y="219"/>
                    <a:pt x="287" y="256"/>
                  </a:cubicBezTo>
                  <a:cubicBezTo>
                    <a:pt x="287" y="257"/>
                    <a:pt x="287" y="258"/>
                    <a:pt x="287" y="259"/>
                  </a:cubicBezTo>
                  <a:cubicBezTo>
                    <a:pt x="287" y="259"/>
                    <a:pt x="286" y="260"/>
                    <a:pt x="286" y="261"/>
                  </a:cubicBezTo>
                  <a:cubicBezTo>
                    <a:pt x="191" y="261"/>
                    <a:pt x="97" y="261"/>
                    <a:pt x="0" y="26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1">
              <a:extLst>
                <a:ext uri="{FF2B5EF4-FFF2-40B4-BE49-F238E27FC236}">
                  <a16:creationId xmlns:a16="http://schemas.microsoft.com/office/drawing/2014/main" id="{0066B131-726D-452C-A980-F6E3642BB211}"/>
                </a:ext>
              </a:extLst>
            </p:cNvPr>
            <p:cNvSpPr>
              <a:spLocks noEditPoints="1"/>
            </p:cNvSpPr>
            <p:nvPr userDrawn="1"/>
          </p:nvSpPr>
          <p:spPr bwMode="auto">
            <a:xfrm>
              <a:off x="9086850" y="49213"/>
              <a:ext cx="490537" cy="420688"/>
            </a:xfrm>
            <a:custGeom>
              <a:avLst/>
              <a:gdLst>
                <a:gd name="T0" fmla="*/ 323 w 361"/>
                <a:gd name="T1" fmla="*/ 310 h 310"/>
                <a:gd name="T2" fmla="*/ 233 w 361"/>
                <a:gd name="T3" fmla="*/ 247 h 310"/>
                <a:gd name="T4" fmla="*/ 192 w 361"/>
                <a:gd name="T5" fmla="*/ 233 h 310"/>
                <a:gd name="T6" fmla="*/ 41 w 361"/>
                <a:gd name="T7" fmla="*/ 233 h 310"/>
                <a:gd name="T8" fmla="*/ 0 w 361"/>
                <a:gd name="T9" fmla="*/ 193 h 310"/>
                <a:gd name="T10" fmla="*/ 0 w 361"/>
                <a:gd name="T11" fmla="*/ 40 h 310"/>
                <a:gd name="T12" fmla="*/ 40 w 361"/>
                <a:gd name="T13" fmla="*/ 0 h 310"/>
                <a:gd name="T14" fmla="*/ 317 w 361"/>
                <a:gd name="T15" fmla="*/ 0 h 310"/>
                <a:gd name="T16" fmla="*/ 342 w 361"/>
                <a:gd name="T17" fmla="*/ 5 h 310"/>
                <a:gd name="T18" fmla="*/ 359 w 361"/>
                <a:gd name="T19" fmla="*/ 31 h 310"/>
                <a:gd name="T20" fmla="*/ 358 w 361"/>
                <a:gd name="T21" fmla="*/ 111 h 310"/>
                <a:gd name="T22" fmla="*/ 359 w 361"/>
                <a:gd name="T23" fmla="*/ 180 h 310"/>
                <a:gd name="T24" fmla="*/ 328 w 361"/>
                <a:gd name="T25" fmla="*/ 233 h 310"/>
                <a:gd name="T26" fmla="*/ 323 w 361"/>
                <a:gd name="T27" fmla="*/ 242 h 310"/>
                <a:gd name="T28" fmla="*/ 323 w 361"/>
                <a:gd name="T29" fmla="*/ 310 h 310"/>
                <a:gd name="T30" fmla="*/ 323 w 361"/>
                <a:gd name="T31" fmla="*/ 36 h 310"/>
                <a:gd name="T32" fmla="*/ 37 w 361"/>
                <a:gd name="T33" fmla="*/ 36 h 310"/>
                <a:gd name="T34" fmla="*/ 37 w 361"/>
                <a:gd name="T35" fmla="*/ 197 h 310"/>
                <a:gd name="T36" fmla="*/ 51 w 361"/>
                <a:gd name="T37" fmla="*/ 197 h 310"/>
                <a:gd name="T38" fmla="*/ 219 w 361"/>
                <a:gd name="T39" fmla="*/ 197 h 310"/>
                <a:gd name="T40" fmla="*/ 231 w 361"/>
                <a:gd name="T41" fmla="*/ 201 h 310"/>
                <a:gd name="T42" fmla="*/ 278 w 361"/>
                <a:gd name="T43" fmla="*/ 234 h 310"/>
                <a:gd name="T44" fmla="*/ 287 w 361"/>
                <a:gd name="T45" fmla="*/ 240 h 310"/>
                <a:gd name="T46" fmla="*/ 287 w 361"/>
                <a:gd name="T47" fmla="*/ 197 h 310"/>
                <a:gd name="T48" fmla="*/ 304 w 361"/>
                <a:gd name="T49" fmla="*/ 197 h 310"/>
                <a:gd name="T50" fmla="*/ 323 w 361"/>
                <a:gd name="T51" fmla="*/ 179 h 310"/>
                <a:gd name="T52" fmla="*/ 323 w 361"/>
                <a:gd name="T53" fmla="*/ 96 h 310"/>
                <a:gd name="T54" fmla="*/ 323 w 361"/>
                <a:gd name="T55" fmla="*/ 3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1" h="310">
                  <a:moveTo>
                    <a:pt x="323" y="310"/>
                  </a:moveTo>
                  <a:cubicBezTo>
                    <a:pt x="292" y="288"/>
                    <a:pt x="262" y="268"/>
                    <a:pt x="233" y="247"/>
                  </a:cubicBezTo>
                  <a:cubicBezTo>
                    <a:pt x="221" y="237"/>
                    <a:pt x="208" y="233"/>
                    <a:pt x="192" y="233"/>
                  </a:cubicBezTo>
                  <a:cubicBezTo>
                    <a:pt x="142" y="234"/>
                    <a:pt x="91" y="233"/>
                    <a:pt x="41" y="233"/>
                  </a:cubicBezTo>
                  <a:cubicBezTo>
                    <a:pt x="14" y="233"/>
                    <a:pt x="0" y="219"/>
                    <a:pt x="0" y="193"/>
                  </a:cubicBezTo>
                  <a:cubicBezTo>
                    <a:pt x="0" y="142"/>
                    <a:pt x="0" y="91"/>
                    <a:pt x="0" y="40"/>
                  </a:cubicBezTo>
                  <a:cubicBezTo>
                    <a:pt x="0" y="14"/>
                    <a:pt x="14" y="0"/>
                    <a:pt x="40" y="0"/>
                  </a:cubicBezTo>
                  <a:cubicBezTo>
                    <a:pt x="132" y="0"/>
                    <a:pt x="224" y="0"/>
                    <a:pt x="317" y="0"/>
                  </a:cubicBezTo>
                  <a:cubicBezTo>
                    <a:pt x="325" y="0"/>
                    <a:pt x="334" y="2"/>
                    <a:pt x="342" y="5"/>
                  </a:cubicBezTo>
                  <a:cubicBezTo>
                    <a:pt x="353" y="10"/>
                    <a:pt x="359" y="19"/>
                    <a:pt x="359" y="31"/>
                  </a:cubicBezTo>
                  <a:cubicBezTo>
                    <a:pt x="359" y="58"/>
                    <a:pt x="358" y="84"/>
                    <a:pt x="358" y="111"/>
                  </a:cubicBezTo>
                  <a:cubicBezTo>
                    <a:pt x="358" y="134"/>
                    <a:pt x="358" y="157"/>
                    <a:pt x="359" y="180"/>
                  </a:cubicBezTo>
                  <a:cubicBezTo>
                    <a:pt x="361" y="205"/>
                    <a:pt x="345" y="219"/>
                    <a:pt x="328" y="233"/>
                  </a:cubicBezTo>
                  <a:cubicBezTo>
                    <a:pt x="324" y="236"/>
                    <a:pt x="323" y="238"/>
                    <a:pt x="323" y="242"/>
                  </a:cubicBezTo>
                  <a:cubicBezTo>
                    <a:pt x="323" y="264"/>
                    <a:pt x="323" y="286"/>
                    <a:pt x="323" y="310"/>
                  </a:cubicBezTo>
                  <a:close/>
                  <a:moveTo>
                    <a:pt x="323" y="36"/>
                  </a:moveTo>
                  <a:cubicBezTo>
                    <a:pt x="227" y="36"/>
                    <a:pt x="132" y="36"/>
                    <a:pt x="37" y="36"/>
                  </a:cubicBezTo>
                  <a:cubicBezTo>
                    <a:pt x="37" y="90"/>
                    <a:pt x="37" y="143"/>
                    <a:pt x="37" y="197"/>
                  </a:cubicBezTo>
                  <a:cubicBezTo>
                    <a:pt x="42" y="197"/>
                    <a:pt x="46" y="197"/>
                    <a:pt x="51" y="197"/>
                  </a:cubicBezTo>
                  <a:cubicBezTo>
                    <a:pt x="107" y="197"/>
                    <a:pt x="163" y="197"/>
                    <a:pt x="219" y="197"/>
                  </a:cubicBezTo>
                  <a:cubicBezTo>
                    <a:pt x="223" y="197"/>
                    <a:pt x="228" y="199"/>
                    <a:pt x="231" y="201"/>
                  </a:cubicBezTo>
                  <a:cubicBezTo>
                    <a:pt x="247" y="212"/>
                    <a:pt x="262" y="223"/>
                    <a:pt x="278" y="234"/>
                  </a:cubicBezTo>
                  <a:cubicBezTo>
                    <a:pt x="280" y="236"/>
                    <a:pt x="283" y="237"/>
                    <a:pt x="287" y="240"/>
                  </a:cubicBezTo>
                  <a:cubicBezTo>
                    <a:pt x="287" y="225"/>
                    <a:pt x="287" y="212"/>
                    <a:pt x="287" y="197"/>
                  </a:cubicBezTo>
                  <a:cubicBezTo>
                    <a:pt x="293" y="197"/>
                    <a:pt x="299" y="197"/>
                    <a:pt x="304" y="197"/>
                  </a:cubicBezTo>
                  <a:cubicBezTo>
                    <a:pt x="317" y="197"/>
                    <a:pt x="323" y="192"/>
                    <a:pt x="323" y="179"/>
                  </a:cubicBezTo>
                  <a:cubicBezTo>
                    <a:pt x="323" y="151"/>
                    <a:pt x="323" y="123"/>
                    <a:pt x="323" y="96"/>
                  </a:cubicBezTo>
                  <a:cubicBezTo>
                    <a:pt x="323" y="76"/>
                    <a:pt x="323" y="57"/>
                    <a:pt x="323" y="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2">
              <a:extLst>
                <a:ext uri="{FF2B5EF4-FFF2-40B4-BE49-F238E27FC236}">
                  <a16:creationId xmlns:a16="http://schemas.microsoft.com/office/drawing/2014/main" id="{436F8AC0-D49B-4177-8AF6-D8A0D498299C}"/>
                </a:ext>
              </a:extLst>
            </p:cNvPr>
            <p:cNvSpPr>
              <a:spLocks/>
            </p:cNvSpPr>
            <p:nvPr userDrawn="1"/>
          </p:nvSpPr>
          <p:spPr bwMode="auto">
            <a:xfrm>
              <a:off x="10707688" y="403225"/>
              <a:ext cx="317500" cy="247650"/>
            </a:xfrm>
            <a:custGeom>
              <a:avLst/>
              <a:gdLst>
                <a:gd name="T0" fmla="*/ 18 w 234"/>
                <a:gd name="T1" fmla="*/ 183 h 183"/>
                <a:gd name="T2" fmla="*/ 18 w 234"/>
                <a:gd name="T3" fmla="*/ 157 h 183"/>
                <a:gd name="T4" fmla="*/ 11 w 234"/>
                <a:gd name="T5" fmla="*/ 144 h 183"/>
                <a:gd name="T6" fmla="*/ 0 w 234"/>
                <a:gd name="T7" fmla="*/ 125 h 183"/>
                <a:gd name="T8" fmla="*/ 0 w 234"/>
                <a:gd name="T9" fmla="*/ 12 h 183"/>
                <a:gd name="T10" fmla="*/ 12 w 234"/>
                <a:gd name="T11" fmla="*/ 0 h 183"/>
                <a:gd name="T12" fmla="*/ 187 w 234"/>
                <a:gd name="T13" fmla="*/ 0 h 183"/>
                <a:gd name="T14" fmla="*/ 223 w 234"/>
                <a:gd name="T15" fmla="*/ 0 h 183"/>
                <a:gd name="T16" fmla="*/ 234 w 234"/>
                <a:gd name="T17" fmla="*/ 11 h 183"/>
                <a:gd name="T18" fmla="*/ 234 w 234"/>
                <a:gd name="T19" fmla="*/ 133 h 183"/>
                <a:gd name="T20" fmla="*/ 223 w 234"/>
                <a:gd name="T21" fmla="*/ 144 h 183"/>
                <a:gd name="T22" fmla="*/ 87 w 234"/>
                <a:gd name="T23" fmla="*/ 144 h 183"/>
                <a:gd name="T24" fmla="*/ 70 w 234"/>
                <a:gd name="T25" fmla="*/ 149 h 183"/>
                <a:gd name="T26" fmla="*/ 24 w 234"/>
                <a:gd name="T27" fmla="*/ 180 h 183"/>
                <a:gd name="T28" fmla="*/ 18 w 234"/>
                <a:gd name="T2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4" h="183">
                  <a:moveTo>
                    <a:pt x="18" y="183"/>
                  </a:moveTo>
                  <a:cubicBezTo>
                    <a:pt x="18" y="173"/>
                    <a:pt x="18" y="165"/>
                    <a:pt x="18" y="157"/>
                  </a:cubicBezTo>
                  <a:cubicBezTo>
                    <a:pt x="18" y="151"/>
                    <a:pt x="17" y="147"/>
                    <a:pt x="11" y="144"/>
                  </a:cubicBezTo>
                  <a:cubicBezTo>
                    <a:pt x="4" y="140"/>
                    <a:pt x="0" y="134"/>
                    <a:pt x="0" y="125"/>
                  </a:cubicBezTo>
                  <a:cubicBezTo>
                    <a:pt x="0" y="88"/>
                    <a:pt x="0" y="50"/>
                    <a:pt x="0" y="12"/>
                  </a:cubicBezTo>
                  <a:cubicBezTo>
                    <a:pt x="0" y="1"/>
                    <a:pt x="2" y="0"/>
                    <a:pt x="12" y="0"/>
                  </a:cubicBezTo>
                  <a:cubicBezTo>
                    <a:pt x="71" y="0"/>
                    <a:pt x="129" y="0"/>
                    <a:pt x="187" y="0"/>
                  </a:cubicBezTo>
                  <a:cubicBezTo>
                    <a:pt x="199" y="0"/>
                    <a:pt x="211" y="0"/>
                    <a:pt x="223" y="0"/>
                  </a:cubicBezTo>
                  <a:cubicBezTo>
                    <a:pt x="231" y="0"/>
                    <a:pt x="234" y="3"/>
                    <a:pt x="234" y="11"/>
                  </a:cubicBezTo>
                  <a:cubicBezTo>
                    <a:pt x="234" y="52"/>
                    <a:pt x="234" y="92"/>
                    <a:pt x="234" y="133"/>
                  </a:cubicBezTo>
                  <a:cubicBezTo>
                    <a:pt x="234" y="142"/>
                    <a:pt x="231" y="144"/>
                    <a:pt x="223" y="144"/>
                  </a:cubicBezTo>
                  <a:cubicBezTo>
                    <a:pt x="178" y="144"/>
                    <a:pt x="132" y="144"/>
                    <a:pt x="87" y="144"/>
                  </a:cubicBezTo>
                  <a:cubicBezTo>
                    <a:pt x="82" y="144"/>
                    <a:pt x="75" y="146"/>
                    <a:pt x="70" y="149"/>
                  </a:cubicBezTo>
                  <a:cubicBezTo>
                    <a:pt x="55" y="159"/>
                    <a:pt x="39" y="170"/>
                    <a:pt x="24" y="180"/>
                  </a:cubicBezTo>
                  <a:cubicBezTo>
                    <a:pt x="23" y="181"/>
                    <a:pt x="21" y="182"/>
                    <a:pt x="18" y="18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3">
              <a:extLst>
                <a:ext uri="{FF2B5EF4-FFF2-40B4-BE49-F238E27FC236}">
                  <a16:creationId xmlns:a16="http://schemas.microsoft.com/office/drawing/2014/main" id="{1962EAED-C7F0-44E0-B3FE-BA5882BDD6B8}"/>
                </a:ext>
              </a:extLst>
            </p:cNvPr>
            <p:cNvSpPr>
              <a:spLocks/>
            </p:cNvSpPr>
            <p:nvPr userDrawn="1"/>
          </p:nvSpPr>
          <p:spPr bwMode="auto">
            <a:xfrm>
              <a:off x="10085388" y="-755650"/>
              <a:ext cx="49212" cy="1000125"/>
            </a:xfrm>
            <a:custGeom>
              <a:avLst/>
              <a:gdLst>
                <a:gd name="T0" fmla="*/ 36 w 36"/>
                <a:gd name="T1" fmla="*/ 735 h 735"/>
                <a:gd name="T2" fmla="*/ 0 w 36"/>
                <a:gd name="T3" fmla="*/ 735 h 735"/>
                <a:gd name="T4" fmla="*/ 0 w 36"/>
                <a:gd name="T5" fmla="*/ 0 h 735"/>
                <a:gd name="T6" fmla="*/ 36 w 36"/>
                <a:gd name="T7" fmla="*/ 0 h 735"/>
                <a:gd name="T8" fmla="*/ 36 w 36"/>
                <a:gd name="T9" fmla="*/ 735 h 735"/>
              </a:gdLst>
              <a:ahLst/>
              <a:cxnLst>
                <a:cxn ang="0">
                  <a:pos x="T0" y="T1"/>
                </a:cxn>
                <a:cxn ang="0">
                  <a:pos x="T2" y="T3"/>
                </a:cxn>
                <a:cxn ang="0">
                  <a:pos x="T4" y="T5"/>
                </a:cxn>
                <a:cxn ang="0">
                  <a:pos x="T6" y="T7"/>
                </a:cxn>
                <a:cxn ang="0">
                  <a:pos x="T8" y="T9"/>
                </a:cxn>
              </a:cxnLst>
              <a:rect l="0" t="0" r="r" b="b"/>
              <a:pathLst>
                <a:path w="36" h="735">
                  <a:moveTo>
                    <a:pt x="36" y="735"/>
                  </a:moveTo>
                  <a:cubicBezTo>
                    <a:pt x="23" y="735"/>
                    <a:pt x="12" y="735"/>
                    <a:pt x="0" y="735"/>
                  </a:cubicBezTo>
                  <a:cubicBezTo>
                    <a:pt x="0" y="490"/>
                    <a:pt x="0" y="245"/>
                    <a:pt x="0" y="0"/>
                  </a:cubicBezTo>
                  <a:cubicBezTo>
                    <a:pt x="13" y="0"/>
                    <a:pt x="24" y="0"/>
                    <a:pt x="36" y="0"/>
                  </a:cubicBezTo>
                  <a:cubicBezTo>
                    <a:pt x="36" y="245"/>
                    <a:pt x="36" y="490"/>
                    <a:pt x="36" y="73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4">
              <a:extLst>
                <a:ext uri="{FF2B5EF4-FFF2-40B4-BE49-F238E27FC236}">
                  <a16:creationId xmlns:a16="http://schemas.microsoft.com/office/drawing/2014/main" id="{4D392921-12C7-4323-B4CC-7891544072DE}"/>
                </a:ext>
              </a:extLst>
            </p:cNvPr>
            <p:cNvSpPr>
              <a:spLocks/>
            </p:cNvSpPr>
            <p:nvPr userDrawn="1"/>
          </p:nvSpPr>
          <p:spPr bwMode="auto">
            <a:xfrm>
              <a:off x="10158413" y="-544513"/>
              <a:ext cx="498475" cy="788988"/>
            </a:xfrm>
            <a:custGeom>
              <a:avLst/>
              <a:gdLst>
                <a:gd name="T0" fmla="*/ 367 w 367"/>
                <a:gd name="T1" fmla="*/ 24 h 580"/>
                <a:gd name="T2" fmla="*/ 294 w 367"/>
                <a:gd name="T3" fmla="*/ 93 h 580"/>
                <a:gd name="T4" fmla="*/ 147 w 367"/>
                <a:gd name="T5" fmla="*/ 232 h 580"/>
                <a:gd name="T6" fmla="*/ 46 w 367"/>
                <a:gd name="T7" fmla="*/ 328 h 580"/>
                <a:gd name="T8" fmla="*/ 37 w 367"/>
                <a:gd name="T9" fmla="*/ 347 h 580"/>
                <a:gd name="T10" fmla="*/ 37 w 367"/>
                <a:gd name="T11" fmla="*/ 571 h 580"/>
                <a:gd name="T12" fmla="*/ 36 w 367"/>
                <a:gd name="T13" fmla="*/ 580 h 580"/>
                <a:gd name="T14" fmla="*/ 0 w 367"/>
                <a:gd name="T15" fmla="*/ 580 h 580"/>
                <a:gd name="T16" fmla="*/ 0 w 367"/>
                <a:gd name="T17" fmla="*/ 570 h 580"/>
                <a:gd name="T18" fmla="*/ 1 w 367"/>
                <a:gd name="T19" fmla="*/ 329 h 580"/>
                <a:gd name="T20" fmla="*/ 8 w 367"/>
                <a:gd name="T21" fmla="*/ 314 h 580"/>
                <a:gd name="T22" fmla="*/ 223 w 367"/>
                <a:gd name="T23" fmla="*/ 110 h 580"/>
                <a:gd name="T24" fmla="*/ 333 w 367"/>
                <a:gd name="T25" fmla="*/ 6 h 580"/>
                <a:gd name="T26" fmla="*/ 339 w 367"/>
                <a:gd name="T27" fmla="*/ 0 h 580"/>
                <a:gd name="T28" fmla="*/ 367 w 367"/>
                <a:gd name="T29" fmla="*/ 24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7" h="580">
                  <a:moveTo>
                    <a:pt x="367" y="24"/>
                  </a:moveTo>
                  <a:cubicBezTo>
                    <a:pt x="342" y="48"/>
                    <a:pt x="318" y="70"/>
                    <a:pt x="294" y="93"/>
                  </a:cubicBezTo>
                  <a:cubicBezTo>
                    <a:pt x="245" y="139"/>
                    <a:pt x="196" y="186"/>
                    <a:pt x="147" y="232"/>
                  </a:cubicBezTo>
                  <a:cubicBezTo>
                    <a:pt x="114" y="264"/>
                    <a:pt x="80" y="296"/>
                    <a:pt x="46" y="328"/>
                  </a:cubicBezTo>
                  <a:cubicBezTo>
                    <a:pt x="40" y="334"/>
                    <a:pt x="37" y="339"/>
                    <a:pt x="37" y="347"/>
                  </a:cubicBezTo>
                  <a:cubicBezTo>
                    <a:pt x="37" y="422"/>
                    <a:pt x="37" y="497"/>
                    <a:pt x="37" y="571"/>
                  </a:cubicBezTo>
                  <a:cubicBezTo>
                    <a:pt x="37" y="574"/>
                    <a:pt x="36" y="577"/>
                    <a:pt x="36" y="580"/>
                  </a:cubicBezTo>
                  <a:cubicBezTo>
                    <a:pt x="24" y="580"/>
                    <a:pt x="13" y="580"/>
                    <a:pt x="0" y="580"/>
                  </a:cubicBezTo>
                  <a:cubicBezTo>
                    <a:pt x="0" y="577"/>
                    <a:pt x="0" y="573"/>
                    <a:pt x="0" y="570"/>
                  </a:cubicBezTo>
                  <a:cubicBezTo>
                    <a:pt x="1" y="490"/>
                    <a:pt x="1" y="409"/>
                    <a:pt x="1" y="329"/>
                  </a:cubicBezTo>
                  <a:cubicBezTo>
                    <a:pt x="1" y="323"/>
                    <a:pt x="3" y="318"/>
                    <a:pt x="8" y="314"/>
                  </a:cubicBezTo>
                  <a:cubicBezTo>
                    <a:pt x="79" y="246"/>
                    <a:pt x="151" y="178"/>
                    <a:pt x="223" y="110"/>
                  </a:cubicBezTo>
                  <a:cubicBezTo>
                    <a:pt x="259" y="75"/>
                    <a:pt x="296" y="40"/>
                    <a:pt x="333" y="6"/>
                  </a:cubicBezTo>
                  <a:cubicBezTo>
                    <a:pt x="335" y="3"/>
                    <a:pt x="338" y="1"/>
                    <a:pt x="339" y="0"/>
                  </a:cubicBezTo>
                  <a:cubicBezTo>
                    <a:pt x="349" y="8"/>
                    <a:pt x="358" y="16"/>
                    <a:pt x="367" y="2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5">
              <a:extLst>
                <a:ext uri="{FF2B5EF4-FFF2-40B4-BE49-F238E27FC236}">
                  <a16:creationId xmlns:a16="http://schemas.microsoft.com/office/drawing/2014/main" id="{E123E1E4-EF21-46E9-B5A9-C032EE79772B}"/>
                </a:ext>
              </a:extLst>
            </p:cNvPr>
            <p:cNvSpPr>
              <a:spLocks/>
            </p:cNvSpPr>
            <p:nvPr userDrawn="1"/>
          </p:nvSpPr>
          <p:spPr bwMode="auto">
            <a:xfrm>
              <a:off x="9566275" y="-544513"/>
              <a:ext cx="473075" cy="788988"/>
            </a:xfrm>
            <a:custGeom>
              <a:avLst/>
              <a:gdLst>
                <a:gd name="T0" fmla="*/ 27 w 348"/>
                <a:gd name="T1" fmla="*/ 0 h 580"/>
                <a:gd name="T2" fmla="*/ 121 w 348"/>
                <a:gd name="T3" fmla="*/ 94 h 580"/>
                <a:gd name="T4" fmla="*/ 340 w 348"/>
                <a:gd name="T5" fmla="*/ 312 h 580"/>
                <a:gd name="T6" fmla="*/ 348 w 348"/>
                <a:gd name="T7" fmla="*/ 332 h 580"/>
                <a:gd name="T8" fmla="*/ 347 w 348"/>
                <a:gd name="T9" fmla="*/ 572 h 580"/>
                <a:gd name="T10" fmla="*/ 347 w 348"/>
                <a:gd name="T11" fmla="*/ 580 h 580"/>
                <a:gd name="T12" fmla="*/ 311 w 348"/>
                <a:gd name="T13" fmla="*/ 580 h 580"/>
                <a:gd name="T14" fmla="*/ 311 w 348"/>
                <a:gd name="T15" fmla="*/ 540 h 580"/>
                <a:gd name="T16" fmla="*/ 311 w 348"/>
                <a:gd name="T17" fmla="*/ 343 h 580"/>
                <a:gd name="T18" fmla="*/ 304 w 348"/>
                <a:gd name="T19" fmla="*/ 328 h 580"/>
                <a:gd name="T20" fmla="*/ 122 w 348"/>
                <a:gd name="T21" fmla="*/ 147 h 580"/>
                <a:gd name="T22" fmla="*/ 0 w 348"/>
                <a:gd name="T23" fmla="*/ 24 h 580"/>
                <a:gd name="T24" fmla="*/ 27 w 348"/>
                <a:gd name="T25" fmla="*/ 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8" h="580">
                  <a:moveTo>
                    <a:pt x="27" y="0"/>
                  </a:moveTo>
                  <a:cubicBezTo>
                    <a:pt x="58" y="31"/>
                    <a:pt x="89" y="62"/>
                    <a:pt x="121" y="94"/>
                  </a:cubicBezTo>
                  <a:cubicBezTo>
                    <a:pt x="194" y="167"/>
                    <a:pt x="267" y="240"/>
                    <a:pt x="340" y="312"/>
                  </a:cubicBezTo>
                  <a:cubicBezTo>
                    <a:pt x="346" y="318"/>
                    <a:pt x="348" y="324"/>
                    <a:pt x="348" y="332"/>
                  </a:cubicBezTo>
                  <a:cubicBezTo>
                    <a:pt x="347" y="412"/>
                    <a:pt x="347" y="492"/>
                    <a:pt x="347" y="572"/>
                  </a:cubicBezTo>
                  <a:cubicBezTo>
                    <a:pt x="347" y="575"/>
                    <a:pt x="347" y="577"/>
                    <a:pt x="347" y="580"/>
                  </a:cubicBezTo>
                  <a:cubicBezTo>
                    <a:pt x="335" y="580"/>
                    <a:pt x="323" y="580"/>
                    <a:pt x="311" y="580"/>
                  </a:cubicBezTo>
                  <a:cubicBezTo>
                    <a:pt x="311" y="567"/>
                    <a:pt x="311" y="554"/>
                    <a:pt x="311" y="540"/>
                  </a:cubicBezTo>
                  <a:cubicBezTo>
                    <a:pt x="311" y="474"/>
                    <a:pt x="312" y="409"/>
                    <a:pt x="311" y="343"/>
                  </a:cubicBezTo>
                  <a:cubicBezTo>
                    <a:pt x="311" y="338"/>
                    <a:pt x="307" y="332"/>
                    <a:pt x="304" y="328"/>
                  </a:cubicBezTo>
                  <a:cubicBezTo>
                    <a:pt x="243" y="267"/>
                    <a:pt x="183" y="207"/>
                    <a:pt x="122" y="147"/>
                  </a:cubicBezTo>
                  <a:cubicBezTo>
                    <a:pt x="82" y="106"/>
                    <a:pt x="41" y="66"/>
                    <a:pt x="0" y="24"/>
                  </a:cubicBezTo>
                  <a:cubicBezTo>
                    <a:pt x="9" y="16"/>
                    <a:pt x="18" y="9"/>
                    <a:pt x="2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6">
              <a:extLst>
                <a:ext uri="{FF2B5EF4-FFF2-40B4-BE49-F238E27FC236}">
                  <a16:creationId xmlns:a16="http://schemas.microsoft.com/office/drawing/2014/main" id="{4E763EE8-F451-4EAF-968B-47B4662C881E}"/>
                </a:ext>
              </a:extLst>
            </p:cNvPr>
            <p:cNvSpPr>
              <a:spLocks/>
            </p:cNvSpPr>
            <p:nvPr userDrawn="1"/>
          </p:nvSpPr>
          <p:spPr bwMode="auto">
            <a:xfrm>
              <a:off x="8732838" y="-574675"/>
              <a:ext cx="300037" cy="415925"/>
            </a:xfrm>
            <a:custGeom>
              <a:avLst/>
              <a:gdLst>
                <a:gd name="T0" fmla="*/ 0 w 221"/>
                <a:gd name="T1" fmla="*/ 306 h 306"/>
                <a:gd name="T2" fmla="*/ 123 w 221"/>
                <a:gd name="T3" fmla="*/ 187 h 306"/>
                <a:gd name="T4" fmla="*/ 110 w 221"/>
                <a:gd name="T5" fmla="*/ 176 h 306"/>
                <a:gd name="T6" fmla="*/ 90 w 221"/>
                <a:gd name="T7" fmla="*/ 52 h 306"/>
                <a:gd name="T8" fmla="*/ 221 w 221"/>
                <a:gd name="T9" fmla="*/ 41 h 306"/>
                <a:gd name="T10" fmla="*/ 159 w 221"/>
                <a:gd name="T11" fmla="*/ 106 h 306"/>
                <a:gd name="T12" fmla="*/ 181 w 221"/>
                <a:gd name="T13" fmla="*/ 195 h 306"/>
                <a:gd name="T14" fmla="*/ 90 w 221"/>
                <a:gd name="T15" fmla="*/ 306 h 306"/>
                <a:gd name="T16" fmla="*/ 0 w 221"/>
                <a:gd name="T17"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06">
                  <a:moveTo>
                    <a:pt x="0" y="306"/>
                  </a:moveTo>
                  <a:cubicBezTo>
                    <a:pt x="8" y="233"/>
                    <a:pt x="55" y="200"/>
                    <a:pt x="123" y="187"/>
                  </a:cubicBezTo>
                  <a:cubicBezTo>
                    <a:pt x="117" y="182"/>
                    <a:pt x="114" y="179"/>
                    <a:pt x="110" y="176"/>
                  </a:cubicBezTo>
                  <a:cubicBezTo>
                    <a:pt x="71" y="146"/>
                    <a:pt x="62" y="92"/>
                    <a:pt x="90" y="52"/>
                  </a:cubicBezTo>
                  <a:cubicBezTo>
                    <a:pt x="124" y="6"/>
                    <a:pt x="183" y="0"/>
                    <a:pt x="221" y="41"/>
                  </a:cubicBezTo>
                  <a:cubicBezTo>
                    <a:pt x="190" y="53"/>
                    <a:pt x="168" y="74"/>
                    <a:pt x="159" y="106"/>
                  </a:cubicBezTo>
                  <a:cubicBezTo>
                    <a:pt x="150" y="139"/>
                    <a:pt x="158" y="169"/>
                    <a:pt x="181" y="195"/>
                  </a:cubicBezTo>
                  <a:cubicBezTo>
                    <a:pt x="127" y="213"/>
                    <a:pt x="97" y="250"/>
                    <a:pt x="90" y="306"/>
                  </a:cubicBezTo>
                  <a:cubicBezTo>
                    <a:pt x="60" y="306"/>
                    <a:pt x="31" y="306"/>
                    <a:pt x="0" y="30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7">
              <a:extLst>
                <a:ext uri="{FF2B5EF4-FFF2-40B4-BE49-F238E27FC236}">
                  <a16:creationId xmlns:a16="http://schemas.microsoft.com/office/drawing/2014/main" id="{733ADF18-FCAC-4306-80A7-53901FDF57B9}"/>
                </a:ext>
              </a:extLst>
            </p:cNvPr>
            <p:cNvSpPr>
              <a:spLocks/>
            </p:cNvSpPr>
            <p:nvPr userDrawn="1"/>
          </p:nvSpPr>
          <p:spPr bwMode="auto">
            <a:xfrm>
              <a:off x="9196388" y="-1127125"/>
              <a:ext cx="454025" cy="455613"/>
            </a:xfrm>
            <a:custGeom>
              <a:avLst/>
              <a:gdLst>
                <a:gd name="T0" fmla="*/ 334 w 334"/>
                <a:gd name="T1" fmla="*/ 336 h 336"/>
                <a:gd name="T2" fmla="*/ 287 w 334"/>
                <a:gd name="T3" fmla="*/ 336 h 336"/>
                <a:gd name="T4" fmla="*/ 0 w 334"/>
                <a:gd name="T5" fmla="*/ 48 h 336"/>
                <a:gd name="T6" fmla="*/ 0 w 334"/>
                <a:gd name="T7" fmla="*/ 1 h 336"/>
                <a:gd name="T8" fmla="*/ 334 w 334"/>
                <a:gd name="T9" fmla="*/ 336 h 336"/>
              </a:gdLst>
              <a:ahLst/>
              <a:cxnLst>
                <a:cxn ang="0">
                  <a:pos x="T0" y="T1"/>
                </a:cxn>
                <a:cxn ang="0">
                  <a:pos x="T2" y="T3"/>
                </a:cxn>
                <a:cxn ang="0">
                  <a:pos x="T4" y="T5"/>
                </a:cxn>
                <a:cxn ang="0">
                  <a:pos x="T6" y="T7"/>
                </a:cxn>
                <a:cxn ang="0">
                  <a:pos x="T8" y="T9"/>
                </a:cxn>
              </a:cxnLst>
              <a:rect l="0" t="0" r="r" b="b"/>
              <a:pathLst>
                <a:path w="334" h="336">
                  <a:moveTo>
                    <a:pt x="334" y="336"/>
                  </a:moveTo>
                  <a:cubicBezTo>
                    <a:pt x="317" y="336"/>
                    <a:pt x="301" y="336"/>
                    <a:pt x="287" y="336"/>
                  </a:cubicBezTo>
                  <a:cubicBezTo>
                    <a:pt x="265" y="166"/>
                    <a:pt x="171" y="70"/>
                    <a:pt x="0" y="48"/>
                  </a:cubicBezTo>
                  <a:cubicBezTo>
                    <a:pt x="0" y="33"/>
                    <a:pt x="0" y="17"/>
                    <a:pt x="0" y="1"/>
                  </a:cubicBezTo>
                  <a:cubicBezTo>
                    <a:pt x="169" y="0"/>
                    <a:pt x="331" y="147"/>
                    <a:pt x="334" y="3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8">
              <a:extLst>
                <a:ext uri="{FF2B5EF4-FFF2-40B4-BE49-F238E27FC236}">
                  <a16:creationId xmlns:a16="http://schemas.microsoft.com/office/drawing/2014/main" id="{D421B3CD-5869-4BCA-A709-50229BDD34C2}"/>
                </a:ext>
              </a:extLst>
            </p:cNvPr>
            <p:cNvSpPr>
              <a:spLocks/>
            </p:cNvSpPr>
            <p:nvPr userDrawn="1"/>
          </p:nvSpPr>
          <p:spPr bwMode="auto">
            <a:xfrm>
              <a:off x="10280650" y="-219075"/>
              <a:ext cx="561975" cy="463550"/>
            </a:xfrm>
            <a:custGeom>
              <a:avLst/>
              <a:gdLst>
                <a:gd name="T0" fmla="*/ 37 w 414"/>
                <a:gd name="T1" fmla="*/ 342 h 342"/>
                <a:gd name="T2" fmla="*/ 1 w 414"/>
                <a:gd name="T3" fmla="*/ 342 h 342"/>
                <a:gd name="T4" fmla="*/ 0 w 414"/>
                <a:gd name="T5" fmla="*/ 332 h 342"/>
                <a:gd name="T6" fmla="*/ 1 w 414"/>
                <a:gd name="T7" fmla="*/ 169 h 342"/>
                <a:gd name="T8" fmla="*/ 8 w 414"/>
                <a:gd name="T9" fmla="*/ 159 h 342"/>
                <a:gd name="T10" fmla="*/ 216 w 414"/>
                <a:gd name="T11" fmla="*/ 75 h 342"/>
                <a:gd name="T12" fmla="*/ 392 w 414"/>
                <a:gd name="T13" fmla="*/ 2 h 342"/>
                <a:gd name="T14" fmla="*/ 404 w 414"/>
                <a:gd name="T15" fmla="*/ 7 h 342"/>
                <a:gd name="T16" fmla="*/ 414 w 414"/>
                <a:gd name="T17" fmla="*/ 32 h 342"/>
                <a:gd name="T18" fmla="*/ 400 w 414"/>
                <a:gd name="T19" fmla="*/ 39 h 342"/>
                <a:gd name="T20" fmla="*/ 82 w 414"/>
                <a:gd name="T21" fmla="*/ 168 h 342"/>
                <a:gd name="T22" fmla="*/ 45 w 414"/>
                <a:gd name="T23" fmla="*/ 183 h 342"/>
                <a:gd name="T24" fmla="*/ 37 w 414"/>
                <a:gd name="T25" fmla="*/ 195 h 342"/>
                <a:gd name="T26" fmla="*/ 37 w 414"/>
                <a:gd name="T27" fmla="*/ 328 h 342"/>
                <a:gd name="T28" fmla="*/ 37 w 414"/>
                <a:gd name="T29"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4" h="342">
                  <a:moveTo>
                    <a:pt x="37" y="342"/>
                  </a:moveTo>
                  <a:cubicBezTo>
                    <a:pt x="24" y="342"/>
                    <a:pt x="13" y="342"/>
                    <a:pt x="1" y="342"/>
                  </a:cubicBezTo>
                  <a:cubicBezTo>
                    <a:pt x="0" y="338"/>
                    <a:pt x="0" y="335"/>
                    <a:pt x="0" y="332"/>
                  </a:cubicBezTo>
                  <a:cubicBezTo>
                    <a:pt x="0" y="278"/>
                    <a:pt x="1" y="223"/>
                    <a:pt x="1" y="169"/>
                  </a:cubicBezTo>
                  <a:cubicBezTo>
                    <a:pt x="1" y="163"/>
                    <a:pt x="4" y="161"/>
                    <a:pt x="8" y="159"/>
                  </a:cubicBezTo>
                  <a:cubicBezTo>
                    <a:pt x="77" y="131"/>
                    <a:pt x="146" y="103"/>
                    <a:pt x="216" y="75"/>
                  </a:cubicBezTo>
                  <a:cubicBezTo>
                    <a:pt x="275" y="51"/>
                    <a:pt x="334" y="27"/>
                    <a:pt x="392" y="2"/>
                  </a:cubicBezTo>
                  <a:cubicBezTo>
                    <a:pt x="399" y="0"/>
                    <a:pt x="402" y="0"/>
                    <a:pt x="404" y="7"/>
                  </a:cubicBezTo>
                  <a:cubicBezTo>
                    <a:pt x="407" y="15"/>
                    <a:pt x="411" y="23"/>
                    <a:pt x="414" y="32"/>
                  </a:cubicBezTo>
                  <a:cubicBezTo>
                    <a:pt x="409" y="35"/>
                    <a:pt x="404" y="37"/>
                    <a:pt x="400" y="39"/>
                  </a:cubicBezTo>
                  <a:cubicBezTo>
                    <a:pt x="294" y="82"/>
                    <a:pt x="188" y="125"/>
                    <a:pt x="82" y="168"/>
                  </a:cubicBezTo>
                  <a:cubicBezTo>
                    <a:pt x="70" y="174"/>
                    <a:pt x="57" y="179"/>
                    <a:pt x="45" y="183"/>
                  </a:cubicBezTo>
                  <a:cubicBezTo>
                    <a:pt x="39" y="186"/>
                    <a:pt x="37" y="189"/>
                    <a:pt x="37" y="195"/>
                  </a:cubicBezTo>
                  <a:cubicBezTo>
                    <a:pt x="37" y="239"/>
                    <a:pt x="37" y="283"/>
                    <a:pt x="37" y="328"/>
                  </a:cubicBezTo>
                  <a:cubicBezTo>
                    <a:pt x="37" y="332"/>
                    <a:pt x="37" y="336"/>
                    <a:pt x="37"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9">
              <a:extLst>
                <a:ext uri="{FF2B5EF4-FFF2-40B4-BE49-F238E27FC236}">
                  <a16:creationId xmlns:a16="http://schemas.microsoft.com/office/drawing/2014/main" id="{82B0511A-1139-4549-9FF9-64F07C5625B9}"/>
                </a:ext>
              </a:extLst>
            </p:cNvPr>
            <p:cNvSpPr>
              <a:spLocks/>
            </p:cNvSpPr>
            <p:nvPr userDrawn="1"/>
          </p:nvSpPr>
          <p:spPr bwMode="auto">
            <a:xfrm>
              <a:off x="9378950" y="-220663"/>
              <a:ext cx="538162" cy="465138"/>
            </a:xfrm>
            <a:custGeom>
              <a:avLst/>
              <a:gdLst>
                <a:gd name="T0" fmla="*/ 395 w 396"/>
                <a:gd name="T1" fmla="*/ 342 h 342"/>
                <a:gd name="T2" fmla="*/ 359 w 396"/>
                <a:gd name="T3" fmla="*/ 342 h 342"/>
                <a:gd name="T4" fmla="*/ 359 w 396"/>
                <a:gd name="T5" fmla="*/ 313 h 342"/>
                <a:gd name="T6" fmla="*/ 360 w 396"/>
                <a:gd name="T7" fmla="*/ 193 h 342"/>
                <a:gd name="T8" fmla="*/ 353 w 396"/>
                <a:gd name="T9" fmla="*/ 185 h 342"/>
                <a:gd name="T10" fmla="*/ 230 w 396"/>
                <a:gd name="T11" fmla="*/ 132 h 342"/>
                <a:gd name="T12" fmla="*/ 2 w 396"/>
                <a:gd name="T13" fmla="*/ 35 h 342"/>
                <a:gd name="T14" fmla="*/ 0 w 396"/>
                <a:gd name="T15" fmla="*/ 32 h 342"/>
                <a:gd name="T16" fmla="*/ 14 w 396"/>
                <a:gd name="T17" fmla="*/ 0 h 342"/>
                <a:gd name="T18" fmla="*/ 58 w 396"/>
                <a:gd name="T19" fmla="*/ 19 h 342"/>
                <a:gd name="T20" fmla="*/ 390 w 396"/>
                <a:gd name="T21" fmla="*/ 160 h 342"/>
                <a:gd name="T22" fmla="*/ 396 w 396"/>
                <a:gd name="T23" fmla="*/ 169 h 342"/>
                <a:gd name="T24" fmla="*/ 395 w 396"/>
                <a:gd name="T25" fmla="*/ 338 h 342"/>
                <a:gd name="T26" fmla="*/ 395 w 396"/>
                <a:gd name="T27"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 h="342">
                  <a:moveTo>
                    <a:pt x="395" y="342"/>
                  </a:moveTo>
                  <a:cubicBezTo>
                    <a:pt x="383" y="342"/>
                    <a:pt x="371" y="342"/>
                    <a:pt x="359" y="342"/>
                  </a:cubicBezTo>
                  <a:cubicBezTo>
                    <a:pt x="359" y="332"/>
                    <a:pt x="359" y="322"/>
                    <a:pt x="359" y="313"/>
                  </a:cubicBezTo>
                  <a:cubicBezTo>
                    <a:pt x="359" y="273"/>
                    <a:pt x="360" y="233"/>
                    <a:pt x="360" y="193"/>
                  </a:cubicBezTo>
                  <a:cubicBezTo>
                    <a:pt x="360" y="190"/>
                    <a:pt x="356" y="186"/>
                    <a:pt x="353" y="185"/>
                  </a:cubicBezTo>
                  <a:cubicBezTo>
                    <a:pt x="312" y="167"/>
                    <a:pt x="271" y="149"/>
                    <a:pt x="230" y="132"/>
                  </a:cubicBezTo>
                  <a:cubicBezTo>
                    <a:pt x="154" y="99"/>
                    <a:pt x="78" y="67"/>
                    <a:pt x="2" y="35"/>
                  </a:cubicBezTo>
                  <a:cubicBezTo>
                    <a:pt x="2" y="34"/>
                    <a:pt x="1" y="34"/>
                    <a:pt x="0" y="32"/>
                  </a:cubicBezTo>
                  <a:cubicBezTo>
                    <a:pt x="4" y="22"/>
                    <a:pt x="9" y="11"/>
                    <a:pt x="14" y="0"/>
                  </a:cubicBezTo>
                  <a:cubicBezTo>
                    <a:pt x="29" y="7"/>
                    <a:pt x="43" y="13"/>
                    <a:pt x="58" y="19"/>
                  </a:cubicBezTo>
                  <a:cubicBezTo>
                    <a:pt x="168" y="66"/>
                    <a:pt x="279" y="113"/>
                    <a:pt x="390" y="160"/>
                  </a:cubicBezTo>
                  <a:cubicBezTo>
                    <a:pt x="394" y="162"/>
                    <a:pt x="396" y="164"/>
                    <a:pt x="396" y="169"/>
                  </a:cubicBezTo>
                  <a:cubicBezTo>
                    <a:pt x="396" y="226"/>
                    <a:pt x="396" y="282"/>
                    <a:pt x="395" y="338"/>
                  </a:cubicBezTo>
                  <a:cubicBezTo>
                    <a:pt x="395" y="340"/>
                    <a:pt x="395" y="341"/>
                    <a:pt x="395"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0">
              <a:extLst>
                <a:ext uri="{FF2B5EF4-FFF2-40B4-BE49-F238E27FC236}">
                  <a16:creationId xmlns:a16="http://schemas.microsoft.com/office/drawing/2014/main" id="{2D57E507-1D49-44B0-BFB1-057D72BFB4DC}"/>
                </a:ext>
              </a:extLst>
            </p:cNvPr>
            <p:cNvSpPr>
              <a:spLocks/>
            </p:cNvSpPr>
            <p:nvPr userDrawn="1"/>
          </p:nvSpPr>
          <p:spPr bwMode="auto">
            <a:xfrm>
              <a:off x="10587038" y="-987425"/>
              <a:ext cx="95250" cy="315913"/>
            </a:xfrm>
            <a:custGeom>
              <a:avLst/>
              <a:gdLst>
                <a:gd name="T0" fmla="*/ 0 w 71"/>
                <a:gd name="T1" fmla="*/ 0 h 233"/>
                <a:gd name="T2" fmla="*/ 71 w 71"/>
                <a:gd name="T3" fmla="*/ 0 h 233"/>
                <a:gd name="T4" fmla="*/ 71 w 71"/>
                <a:gd name="T5" fmla="*/ 233 h 233"/>
                <a:gd name="T6" fmla="*/ 0 w 71"/>
                <a:gd name="T7" fmla="*/ 233 h 233"/>
                <a:gd name="T8" fmla="*/ 0 w 71"/>
                <a:gd name="T9" fmla="*/ 0 h 233"/>
              </a:gdLst>
              <a:ahLst/>
              <a:cxnLst>
                <a:cxn ang="0">
                  <a:pos x="T0" y="T1"/>
                </a:cxn>
                <a:cxn ang="0">
                  <a:pos x="T2" y="T3"/>
                </a:cxn>
                <a:cxn ang="0">
                  <a:pos x="T4" y="T5"/>
                </a:cxn>
                <a:cxn ang="0">
                  <a:pos x="T6" y="T7"/>
                </a:cxn>
                <a:cxn ang="0">
                  <a:pos x="T8" y="T9"/>
                </a:cxn>
              </a:cxnLst>
              <a:rect l="0" t="0" r="r" b="b"/>
              <a:pathLst>
                <a:path w="71" h="233">
                  <a:moveTo>
                    <a:pt x="0" y="0"/>
                  </a:moveTo>
                  <a:cubicBezTo>
                    <a:pt x="24" y="0"/>
                    <a:pt x="47" y="0"/>
                    <a:pt x="71" y="0"/>
                  </a:cubicBezTo>
                  <a:cubicBezTo>
                    <a:pt x="71" y="78"/>
                    <a:pt x="71" y="155"/>
                    <a:pt x="71" y="233"/>
                  </a:cubicBezTo>
                  <a:cubicBezTo>
                    <a:pt x="48" y="233"/>
                    <a:pt x="24" y="233"/>
                    <a:pt x="0" y="233"/>
                  </a:cubicBezTo>
                  <a:cubicBezTo>
                    <a:pt x="0" y="156"/>
                    <a:pt x="0" y="79"/>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1">
              <a:extLst>
                <a:ext uri="{FF2B5EF4-FFF2-40B4-BE49-F238E27FC236}">
                  <a16:creationId xmlns:a16="http://schemas.microsoft.com/office/drawing/2014/main" id="{400ACEE3-0D42-49EB-A115-FE709A50C4E6}"/>
                </a:ext>
              </a:extLst>
            </p:cNvPr>
            <p:cNvSpPr>
              <a:spLocks/>
            </p:cNvSpPr>
            <p:nvPr userDrawn="1"/>
          </p:nvSpPr>
          <p:spPr bwMode="auto">
            <a:xfrm>
              <a:off x="9194800" y="-963613"/>
              <a:ext cx="292100" cy="293688"/>
            </a:xfrm>
            <a:custGeom>
              <a:avLst/>
              <a:gdLst>
                <a:gd name="T0" fmla="*/ 0 w 215"/>
                <a:gd name="T1" fmla="*/ 0 h 216"/>
                <a:gd name="T2" fmla="*/ 215 w 215"/>
                <a:gd name="T3" fmla="*/ 216 h 216"/>
                <a:gd name="T4" fmla="*/ 168 w 215"/>
                <a:gd name="T5" fmla="*/ 215 h 216"/>
                <a:gd name="T6" fmla="*/ 165 w 215"/>
                <a:gd name="T7" fmla="*/ 208 h 216"/>
                <a:gd name="T8" fmla="*/ 108 w 215"/>
                <a:gd name="T9" fmla="*/ 95 h 216"/>
                <a:gd name="T10" fmla="*/ 8 w 215"/>
                <a:gd name="T11" fmla="*/ 51 h 216"/>
                <a:gd name="T12" fmla="*/ 0 w 215"/>
                <a:gd name="T13" fmla="*/ 43 h 216"/>
                <a:gd name="T14" fmla="*/ 0 w 215"/>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16">
                  <a:moveTo>
                    <a:pt x="0" y="0"/>
                  </a:moveTo>
                  <a:cubicBezTo>
                    <a:pt x="112" y="2"/>
                    <a:pt x="212" y="97"/>
                    <a:pt x="215" y="216"/>
                  </a:cubicBezTo>
                  <a:cubicBezTo>
                    <a:pt x="200" y="216"/>
                    <a:pt x="184" y="216"/>
                    <a:pt x="168" y="215"/>
                  </a:cubicBezTo>
                  <a:cubicBezTo>
                    <a:pt x="167" y="215"/>
                    <a:pt x="165" y="210"/>
                    <a:pt x="165" y="208"/>
                  </a:cubicBezTo>
                  <a:cubicBezTo>
                    <a:pt x="160" y="163"/>
                    <a:pt x="141" y="125"/>
                    <a:pt x="108" y="95"/>
                  </a:cubicBezTo>
                  <a:cubicBezTo>
                    <a:pt x="79" y="69"/>
                    <a:pt x="46" y="54"/>
                    <a:pt x="8" y="51"/>
                  </a:cubicBezTo>
                  <a:cubicBezTo>
                    <a:pt x="2" y="50"/>
                    <a:pt x="0" y="48"/>
                    <a:pt x="0" y="43"/>
                  </a:cubicBezTo>
                  <a:cubicBezTo>
                    <a:pt x="1" y="29"/>
                    <a:pt x="0" y="15"/>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2">
              <a:extLst>
                <a:ext uri="{FF2B5EF4-FFF2-40B4-BE49-F238E27FC236}">
                  <a16:creationId xmlns:a16="http://schemas.microsoft.com/office/drawing/2014/main" id="{1FEDE813-35BD-45DF-AE9B-E1A64DD305C4}"/>
                </a:ext>
              </a:extLst>
            </p:cNvPr>
            <p:cNvSpPr>
              <a:spLocks/>
            </p:cNvSpPr>
            <p:nvPr userDrawn="1"/>
          </p:nvSpPr>
          <p:spPr bwMode="auto">
            <a:xfrm>
              <a:off x="10902950" y="-841375"/>
              <a:ext cx="195262" cy="74613"/>
            </a:xfrm>
            <a:custGeom>
              <a:avLst/>
              <a:gdLst>
                <a:gd name="T0" fmla="*/ 72 w 144"/>
                <a:gd name="T1" fmla="*/ 55 h 55"/>
                <a:gd name="T2" fmla="*/ 26 w 144"/>
                <a:gd name="T3" fmla="*/ 55 h 55"/>
                <a:gd name="T4" fmla="*/ 0 w 144"/>
                <a:gd name="T5" fmla="*/ 26 h 55"/>
                <a:gd name="T6" fmla="*/ 26 w 144"/>
                <a:gd name="T7" fmla="*/ 1 h 55"/>
                <a:gd name="T8" fmla="*/ 116 w 144"/>
                <a:gd name="T9" fmla="*/ 1 h 55"/>
                <a:gd name="T10" fmla="*/ 144 w 144"/>
                <a:gd name="T11" fmla="*/ 29 h 55"/>
                <a:gd name="T12" fmla="*/ 116 w 144"/>
                <a:gd name="T13" fmla="*/ 55 h 55"/>
                <a:gd name="T14" fmla="*/ 72 w 144"/>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5">
                  <a:moveTo>
                    <a:pt x="72" y="55"/>
                  </a:moveTo>
                  <a:cubicBezTo>
                    <a:pt x="57" y="55"/>
                    <a:pt x="41" y="55"/>
                    <a:pt x="26" y="55"/>
                  </a:cubicBezTo>
                  <a:cubicBezTo>
                    <a:pt x="9" y="55"/>
                    <a:pt x="0" y="45"/>
                    <a:pt x="0" y="26"/>
                  </a:cubicBezTo>
                  <a:cubicBezTo>
                    <a:pt x="0" y="11"/>
                    <a:pt x="10" y="1"/>
                    <a:pt x="26" y="1"/>
                  </a:cubicBezTo>
                  <a:cubicBezTo>
                    <a:pt x="56" y="1"/>
                    <a:pt x="86" y="0"/>
                    <a:pt x="116" y="1"/>
                  </a:cubicBezTo>
                  <a:cubicBezTo>
                    <a:pt x="134" y="1"/>
                    <a:pt x="144" y="10"/>
                    <a:pt x="144" y="29"/>
                  </a:cubicBezTo>
                  <a:cubicBezTo>
                    <a:pt x="144" y="46"/>
                    <a:pt x="134" y="55"/>
                    <a:pt x="116" y="55"/>
                  </a:cubicBezTo>
                  <a:cubicBezTo>
                    <a:pt x="101" y="55"/>
                    <a:pt x="87" y="55"/>
                    <a:pt x="72"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3">
              <a:extLst>
                <a:ext uri="{FF2B5EF4-FFF2-40B4-BE49-F238E27FC236}">
                  <a16:creationId xmlns:a16="http://schemas.microsoft.com/office/drawing/2014/main" id="{E5A71807-5B67-4BDB-AAE0-BDD1247C361C}"/>
                </a:ext>
              </a:extLst>
            </p:cNvPr>
            <p:cNvSpPr>
              <a:spLocks/>
            </p:cNvSpPr>
            <p:nvPr userDrawn="1"/>
          </p:nvSpPr>
          <p:spPr bwMode="auto">
            <a:xfrm>
              <a:off x="10899775" y="-1038225"/>
              <a:ext cx="198437" cy="74613"/>
            </a:xfrm>
            <a:custGeom>
              <a:avLst/>
              <a:gdLst>
                <a:gd name="T0" fmla="*/ 73 w 146"/>
                <a:gd name="T1" fmla="*/ 55 h 55"/>
                <a:gd name="T2" fmla="*/ 28 w 146"/>
                <a:gd name="T3" fmla="*/ 55 h 55"/>
                <a:gd name="T4" fmla="*/ 2 w 146"/>
                <a:gd name="T5" fmla="*/ 32 h 55"/>
                <a:gd name="T6" fmla="*/ 24 w 146"/>
                <a:gd name="T7" fmla="*/ 2 h 55"/>
                <a:gd name="T8" fmla="*/ 67 w 146"/>
                <a:gd name="T9" fmla="*/ 1 h 55"/>
                <a:gd name="T10" fmla="*/ 119 w 146"/>
                <a:gd name="T11" fmla="*/ 1 h 55"/>
                <a:gd name="T12" fmla="*/ 146 w 146"/>
                <a:gd name="T13" fmla="*/ 27 h 55"/>
                <a:gd name="T14" fmla="*/ 119 w 146"/>
                <a:gd name="T15" fmla="*/ 55 h 55"/>
                <a:gd name="T16" fmla="*/ 96 w 146"/>
                <a:gd name="T17" fmla="*/ 55 h 55"/>
                <a:gd name="T18" fmla="*/ 73 w 146"/>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55">
                  <a:moveTo>
                    <a:pt x="73" y="55"/>
                  </a:moveTo>
                  <a:cubicBezTo>
                    <a:pt x="58" y="55"/>
                    <a:pt x="43" y="55"/>
                    <a:pt x="28" y="55"/>
                  </a:cubicBezTo>
                  <a:cubicBezTo>
                    <a:pt x="13" y="55"/>
                    <a:pt x="3" y="46"/>
                    <a:pt x="2" y="32"/>
                  </a:cubicBezTo>
                  <a:cubicBezTo>
                    <a:pt x="0" y="15"/>
                    <a:pt x="8" y="3"/>
                    <a:pt x="24" y="2"/>
                  </a:cubicBezTo>
                  <a:cubicBezTo>
                    <a:pt x="38" y="0"/>
                    <a:pt x="53" y="1"/>
                    <a:pt x="67" y="1"/>
                  </a:cubicBezTo>
                  <a:cubicBezTo>
                    <a:pt x="85" y="1"/>
                    <a:pt x="102" y="1"/>
                    <a:pt x="119" y="1"/>
                  </a:cubicBezTo>
                  <a:cubicBezTo>
                    <a:pt x="136" y="1"/>
                    <a:pt x="146" y="10"/>
                    <a:pt x="146" y="27"/>
                  </a:cubicBezTo>
                  <a:cubicBezTo>
                    <a:pt x="146" y="46"/>
                    <a:pt x="137" y="55"/>
                    <a:pt x="119" y="55"/>
                  </a:cubicBezTo>
                  <a:cubicBezTo>
                    <a:pt x="112" y="55"/>
                    <a:pt x="104" y="55"/>
                    <a:pt x="96" y="55"/>
                  </a:cubicBezTo>
                  <a:cubicBezTo>
                    <a:pt x="88" y="55"/>
                    <a:pt x="81" y="55"/>
                    <a:pt x="73"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4">
              <a:extLst>
                <a:ext uri="{FF2B5EF4-FFF2-40B4-BE49-F238E27FC236}">
                  <a16:creationId xmlns:a16="http://schemas.microsoft.com/office/drawing/2014/main" id="{6B039C5A-8B51-4F09-91AF-9E378062350C}"/>
                </a:ext>
              </a:extLst>
            </p:cNvPr>
            <p:cNvSpPr>
              <a:spLocks/>
            </p:cNvSpPr>
            <p:nvPr userDrawn="1"/>
          </p:nvSpPr>
          <p:spPr bwMode="auto">
            <a:xfrm>
              <a:off x="10902950" y="-938213"/>
              <a:ext cx="195262" cy="73025"/>
            </a:xfrm>
            <a:custGeom>
              <a:avLst/>
              <a:gdLst>
                <a:gd name="T0" fmla="*/ 72 w 144"/>
                <a:gd name="T1" fmla="*/ 54 h 54"/>
                <a:gd name="T2" fmla="*/ 25 w 144"/>
                <a:gd name="T3" fmla="*/ 54 h 54"/>
                <a:gd name="T4" fmla="*/ 0 w 144"/>
                <a:gd name="T5" fmla="*/ 27 h 54"/>
                <a:gd name="T6" fmla="*/ 25 w 144"/>
                <a:gd name="T7" fmla="*/ 0 h 54"/>
                <a:gd name="T8" fmla="*/ 119 w 144"/>
                <a:gd name="T9" fmla="*/ 0 h 54"/>
                <a:gd name="T10" fmla="*/ 144 w 144"/>
                <a:gd name="T11" fmla="*/ 28 h 54"/>
                <a:gd name="T12" fmla="*/ 118 w 144"/>
                <a:gd name="T13" fmla="*/ 54 h 54"/>
                <a:gd name="T14" fmla="*/ 72 w 14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4">
                  <a:moveTo>
                    <a:pt x="72" y="54"/>
                  </a:moveTo>
                  <a:cubicBezTo>
                    <a:pt x="56" y="54"/>
                    <a:pt x="41" y="54"/>
                    <a:pt x="25" y="54"/>
                  </a:cubicBezTo>
                  <a:cubicBezTo>
                    <a:pt x="9" y="54"/>
                    <a:pt x="0" y="43"/>
                    <a:pt x="0" y="27"/>
                  </a:cubicBezTo>
                  <a:cubicBezTo>
                    <a:pt x="0" y="11"/>
                    <a:pt x="9" y="0"/>
                    <a:pt x="25" y="0"/>
                  </a:cubicBezTo>
                  <a:cubicBezTo>
                    <a:pt x="56" y="0"/>
                    <a:pt x="88" y="0"/>
                    <a:pt x="119" y="0"/>
                  </a:cubicBezTo>
                  <a:cubicBezTo>
                    <a:pt x="135" y="0"/>
                    <a:pt x="144" y="11"/>
                    <a:pt x="144" y="28"/>
                  </a:cubicBezTo>
                  <a:cubicBezTo>
                    <a:pt x="144" y="44"/>
                    <a:pt x="134" y="54"/>
                    <a:pt x="118" y="54"/>
                  </a:cubicBezTo>
                  <a:cubicBezTo>
                    <a:pt x="103" y="54"/>
                    <a:pt x="88" y="54"/>
                    <a:pt x="72" y="5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5">
              <a:extLst>
                <a:ext uri="{FF2B5EF4-FFF2-40B4-BE49-F238E27FC236}">
                  <a16:creationId xmlns:a16="http://schemas.microsoft.com/office/drawing/2014/main" id="{7C677E54-55C2-4C38-8166-1E04280D19A6}"/>
                </a:ext>
              </a:extLst>
            </p:cNvPr>
            <p:cNvSpPr>
              <a:spLocks/>
            </p:cNvSpPr>
            <p:nvPr userDrawn="1"/>
          </p:nvSpPr>
          <p:spPr bwMode="auto">
            <a:xfrm>
              <a:off x="10901363" y="-744538"/>
              <a:ext cx="149225" cy="74613"/>
            </a:xfrm>
            <a:custGeom>
              <a:avLst/>
              <a:gdLst>
                <a:gd name="T0" fmla="*/ 55 w 110"/>
                <a:gd name="T1" fmla="*/ 55 h 55"/>
                <a:gd name="T2" fmla="*/ 27 w 110"/>
                <a:gd name="T3" fmla="*/ 55 h 55"/>
                <a:gd name="T4" fmla="*/ 1 w 110"/>
                <a:gd name="T5" fmla="*/ 31 h 55"/>
                <a:gd name="T6" fmla="*/ 23 w 110"/>
                <a:gd name="T7" fmla="*/ 1 h 55"/>
                <a:gd name="T8" fmla="*/ 86 w 110"/>
                <a:gd name="T9" fmla="*/ 1 h 55"/>
                <a:gd name="T10" fmla="*/ 109 w 110"/>
                <a:gd name="T11" fmla="*/ 31 h 55"/>
                <a:gd name="T12" fmla="*/ 83 w 110"/>
                <a:gd name="T13" fmla="*/ 55 h 55"/>
                <a:gd name="T14" fmla="*/ 55 w 110"/>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55">
                  <a:moveTo>
                    <a:pt x="55" y="55"/>
                  </a:moveTo>
                  <a:cubicBezTo>
                    <a:pt x="46" y="55"/>
                    <a:pt x="36" y="55"/>
                    <a:pt x="27" y="55"/>
                  </a:cubicBezTo>
                  <a:cubicBezTo>
                    <a:pt x="12" y="54"/>
                    <a:pt x="2" y="45"/>
                    <a:pt x="1" y="31"/>
                  </a:cubicBezTo>
                  <a:cubicBezTo>
                    <a:pt x="0" y="14"/>
                    <a:pt x="8" y="2"/>
                    <a:pt x="23" y="1"/>
                  </a:cubicBezTo>
                  <a:cubicBezTo>
                    <a:pt x="44" y="0"/>
                    <a:pt x="65" y="0"/>
                    <a:pt x="86" y="1"/>
                  </a:cubicBezTo>
                  <a:cubicBezTo>
                    <a:pt x="102" y="2"/>
                    <a:pt x="110" y="14"/>
                    <a:pt x="109" y="31"/>
                  </a:cubicBezTo>
                  <a:cubicBezTo>
                    <a:pt x="108" y="45"/>
                    <a:pt x="98" y="55"/>
                    <a:pt x="83" y="55"/>
                  </a:cubicBezTo>
                  <a:cubicBezTo>
                    <a:pt x="73" y="55"/>
                    <a:pt x="64" y="55"/>
                    <a:pt x="55"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6">
              <a:extLst>
                <a:ext uri="{FF2B5EF4-FFF2-40B4-BE49-F238E27FC236}">
                  <a16:creationId xmlns:a16="http://schemas.microsoft.com/office/drawing/2014/main" id="{8CE7FF16-6607-4710-993D-085A1DFD1D41}"/>
                </a:ext>
              </a:extLst>
            </p:cNvPr>
            <p:cNvSpPr>
              <a:spLocks/>
            </p:cNvSpPr>
            <p:nvPr userDrawn="1"/>
          </p:nvSpPr>
          <p:spPr bwMode="auto">
            <a:xfrm>
              <a:off x="9172575" y="-774700"/>
              <a:ext cx="109537" cy="111125"/>
            </a:xfrm>
            <a:custGeom>
              <a:avLst/>
              <a:gdLst>
                <a:gd name="T0" fmla="*/ 39 w 80"/>
                <a:gd name="T1" fmla="*/ 81 h 81"/>
                <a:gd name="T2" fmla="*/ 0 w 80"/>
                <a:gd name="T3" fmla="*/ 41 h 81"/>
                <a:gd name="T4" fmla="*/ 40 w 80"/>
                <a:gd name="T5" fmla="*/ 1 h 81"/>
                <a:gd name="T6" fmla="*/ 80 w 80"/>
                <a:gd name="T7" fmla="*/ 41 h 81"/>
                <a:gd name="T8" fmla="*/ 39 w 80"/>
                <a:gd name="T9" fmla="*/ 81 h 81"/>
              </a:gdLst>
              <a:ahLst/>
              <a:cxnLst>
                <a:cxn ang="0">
                  <a:pos x="T0" y="T1"/>
                </a:cxn>
                <a:cxn ang="0">
                  <a:pos x="T2" y="T3"/>
                </a:cxn>
                <a:cxn ang="0">
                  <a:pos x="T4" y="T5"/>
                </a:cxn>
                <a:cxn ang="0">
                  <a:pos x="T6" y="T7"/>
                </a:cxn>
                <a:cxn ang="0">
                  <a:pos x="T8" y="T9"/>
                </a:cxn>
              </a:cxnLst>
              <a:rect l="0" t="0" r="r" b="b"/>
              <a:pathLst>
                <a:path w="80" h="81">
                  <a:moveTo>
                    <a:pt x="39" y="81"/>
                  </a:moveTo>
                  <a:cubicBezTo>
                    <a:pt x="17" y="81"/>
                    <a:pt x="0" y="63"/>
                    <a:pt x="0" y="41"/>
                  </a:cubicBezTo>
                  <a:cubicBezTo>
                    <a:pt x="0" y="19"/>
                    <a:pt x="17" y="1"/>
                    <a:pt x="40" y="1"/>
                  </a:cubicBezTo>
                  <a:cubicBezTo>
                    <a:pt x="61" y="0"/>
                    <a:pt x="80" y="19"/>
                    <a:pt x="80" y="41"/>
                  </a:cubicBezTo>
                  <a:cubicBezTo>
                    <a:pt x="79" y="63"/>
                    <a:pt x="62" y="81"/>
                    <a:pt x="39" y="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7">
              <a:extLst>
                <a:ext uri="{FF2B5EF4-FFF2-40B4-BE49-F238E27FC236}">
                  <a16:creationId xmlns:a16="http://schemas.microsoft.com/office/drawing/2014/main" id="{54EE3195-E39F-40BE-9223-21609AD06332}"/>
                </a:ext>
              </a:extLst>
            </p:cNvPr>
            <p:cNvSpPr>
              <a:spLocks/>
            </p:cNvSpPr>
            <p:nvPr userDrawn="1"/>
          </p:nvSpPr>
          <p:spPr bwMode="auto">
            <a:xfrm>
              <a:off x="10191750" y="466725"/>
              <a:ext cx="114300" cy="173038"/>
            </a:xfrm>
            <a:custGeom>
              <a:avLst/>
              <a:gdLst>
                <a:gd name="T0" fmla="*/ 84 w 84"/>
                <a:gd name="T1" fmla="*/ 127 h 127"/>
                <a:gd name="T2" fmla="*/ 32 w 84"/>
                <a:gd name="T3" fmla="*/ 0 h 127"/>
                <a:gd name="T4" fmla="*/ 82 w 84"/>
                <a:gd name="T5" fmla="*/ 52 h 127"/>
                <a:gd name="T6" fmla="*/ 84 w 84"/>
                <a:gd name="T7" fmla="*/ 57 h 127"/>
                <a:gd name="T8" fmla="*/ 84 w 84"/>
                <a:gd name="T9" fmla="*/ 127 h 127"/>
              </a:gdLst>
              <a:ahLst/>
              <a:cxnLst>
                <a:cxn ang="0">
                  <a:pos x="T0" y="T1"/>
                </a:cxn>
                <a:cxn ang="0">
                  <a:pos x="T2" y="T3"/>
                </a:cxn>
                <a:cxn ang="0">
                  <a:pos x="T4" y="T5"/>
                </a:cxn>
                <a:cxn ang="0">
                  <a:pos x="T6" y="T7"/>
                </a:cxn>
                <a:cxn ang="0">
                  <a:pos x="T8" y="T9"/>
                </a:cxn>
              </a:cxnLst>
              <a:rect l="0" t="0" r="r" b="b"/>
              <a:pathLst>
                <a:path w="84" h="127">
                  <a:moveTo>
                    <a:pt x="84" y="127"/>
                  </a:moveTo>
                  <a:cubicBezTo>
                    <a:pt x="24" y="115"/>
                    <a:pt x="0" y="44"/>
                    <a:pt x="32" y="0"/>
                  </a:cubicBezTo>
                  <a:cubicBezTo>
                    <a:pt x="48" y="17"/>
                    <a:pt x="65" y="34"/>
                    <a:pt x="82" y="52"/>
                  </a:cubicBezTo>
                  <a:cubicBezTo>
                    <a:pt x="83" y="53"/>
                    <a:pt x="84" y="55"/>
                    <a:pt x="84" y="57"/>
                  </a:cubicBezTo>
                  <a:cubicBezTo>
                    <a:pt x="84" y="80"/>
                    <a:pt x="84" y="103"/>
                    <a:pt x="84" y="127"/>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8">
              <a:extLst>
                <a:ext uri="{FF2B5EF4-FFF2-40B4-BE49-F238E27FC236}">
                  <a16:creationId xmlns:a16="http://schemas.microsoft.com/office/drawing/2014/main" id="{F2FF9797-1EB8-4338-BC5A-6394CEFE72C1}"/>
                </a:ext>
              </a:extLst>
            </p:cNvPr>
            <p:cNvSpPr>
              <a:spLocks/>
            </p:cNvSpPr>
            <p:nvPr userDrawn="1"/>
          </p:nvSpPr>
          <p:spPr bwMode="auto">
            <a:xfrm>
              <a:off x="10256838" y="396875"/>
              <a:ext cx="171450" cy="120650"/>
            </a:xfrm>
            <a:custGeom>
              <a:avLst/>
              <a:gdLst>
                <a:gd name="T0" fmla="*/ 0 w 127"/>
                <a:gd name="T1" fmla="*/ 33 h 88"/>
                <a:gd name="T2" fmla="*/ 127 w 127"/>
                <a:gd name="T3" fmla="*/ 85 h 88"/>
                <a:gd name="T4" fmla="*/ 83 w 127"/>
                <a:gd name="T5" fmla="*/ 85 h 88"/>
                <a:gd name="T6" fmla="*/ 31 w 127"/>
                <a:gd name="T7" fmla="*/ 63 h 88"/>
                <a:gd name="T8" fmla="*/ 0 w 127"/>
                <a:gd name="T9" fmla="*/ 33 h 88"/>
              </a:gdLst>
              <a:ahLst/>
              <a:cxnLst>
                <a:cxn ang="0">
                  <a:pos x="T0" y="T1"/>
                </a:cxn>
                <a:cxn ang="0">
                  <a:pos x="T2" y="T3"/>
                </a:cxn>
                <a:cxn ang="0">
                  <a:pos x="T4" y="T5"/>
                </a:cxn>
                <a:cxn ang="0">
                  <a:pos x="T6" y="T7"/>
                </a:cxn>
                <a:cxn ang="0">
                  <a:pos x="T8" y="T9"/>
                </a:cxn>
              </a:cxnLst>
              <a:rect l="0" t="0" r="r" b="b"/>
              <a:pathLst>
                <a:path w="127" h="88">
                  <a:moveTo>
                    <a:pt x="0" y="33"/>
                  </a:moveTo>
                  <a:cubicBezTo>
                    <a:pt x="48" y="0"/>
                    <a:pt x="118" y="29"/>
                    <a:pt x="127" y="85"/>
                  </a:cubicBezTo>
                  <a:cubicBezTo>
                    <a:pt x="112" y="85"/>
                    <a:pt x="97" y="83"/>
                    <a:pt x="83" y="85"/>
                  </a:cubicBezTo>
                  <a:cubicBezTo>
                    <a:pt x="61" y="88"/>
                    <a:pt x="44" y="81"/>
                    <a:pt x="31" y="63"/>
                  </a:cubicBezTo>
                  <a:cubicBezTo>
                    <a:pt x="22" y="52"/>
                    <a:pt x="11" y="43"/>
                    <a:pt x="0" y="3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29">
              <a:extLst>
                <a:ext uri="{FF2B5EF4-FFF2-40B4-BE49-F238E27FC236}">
                  <a16:creationId xmlns:a16="http://schemas.microsoft.com/office/drawing/2014/main" id="{B8793905-2682-4890-8422-83C07AEEB705}"/>
                </a:ext>
              </a:extLst>
            </p:cNvPr>
            <p:cNvSpPr>
              <a:spLocks/>
            </p:cNvSpPr>
            <p:nvPr userDrawn="1"/>
          </p:nvSpPr>
          <p:spPr bwMode="auto">
            <a:xfrm>
              <a:off x="9926638" y="403225"/>
              <a:ext cx="25400" cy="292100"/>
            </a:xfrm>
            <a:custGeom>
              <a:avLst/>
              <a:gdLst>
                <a:gd name="T0" fmla="*/ 0 w 18"/>
                <a:gd name="T1" fmla="*/ 0 h 215"/>
                <a:gd name="T2" fmla="*/ 18 w 18"/>
                <a:gd name="T3" fmla="*/ 0 h 215"/>
                <a:gd name="T4" fmla="*/ 18 w 18"/>
                <a:gd name="T5" fmla="*/ 215 h 215"/>
                <a:gd name="T6" fmla="*/ 0 w 18"/>
                <a:gd name="T7" fmla="*/ 215 h 215"/>
                <a:gd name="T8" fmla="*/ 0 w 18"/>
                <a:gd name="T9" fmla="*/ 0 h 215"/>
              </a:gdLst>
              <a:ahLst/>
              <a:cxnLst>
                <a:cxn ang="0">
                  <a:pos x="T0" y="T1"/>
                </a:cxn>
                <a:cxn ang="0">
                  <a:pos x="T2" y="T3"/>
                </a:cxn>
                <a:cxn ang="0">
                  <a:pos x="T4" y="T5"/>
                </a:cxn>
                <a:cxn ang="0">
                  <a:pos x="T6" y="T7"/>
                </a:cxn>
                <a:cxn ang="0">
                  <a:pos x="T8" y="T9"/>
                </a:cxn>
              </a:cxnLst>
              <a:rect l="0" t="0" r="r" b="b"/>
              <a:pathLst>
                <a:path w="18" h="215">
                  <a:moveTo>
                    <a:pt x="0" y="0"/>
                  </a:moveTo>
                  <a:cubicBezTo>
                    <a:pt x="6" y="0"/>
                    <a:pt x="12" y="0"/>
                    <a:pt x="18" y="0"/>
                  </a:cubicBezTo>
                  <a:cubicBezTo>
                    <a:pt x="18" y="72"/>
                    <a:pt x="18" y="143"/>
                    <a:pt x="18" y="215"/>
                  </a:cubicBezTo>
                  <a:cubicBezTo>
                    <a:pt x="12" y="215"/>
                    <a:pt x="7" y="215"/>
                    <a:pt x="0" y="215"/>
                  </a:cubicBezTo>
                  <a:cubicBezTo>
                    <a:pt x="0" y="144"/>
                    <a:pt x="0" y="73"/>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0">
              <a:extLst>
                <a:ext uri="{FF2B5EF4-FFF2-40B4-BE49-F238E27FC236}">
                  <a16:creationId xmlns:a16="http://schemas.microsoft.com/office/drawing/2014/main" id="{EA9DE976-0E14-460B-A432-E9FCC7A643CC}"/>
                </a:ext>
              </a:extLst>
            </p:cNvPr>
            <p:cNvSpPr>
              <a:spLocks/>
            </p:cNvSpPr>
            <p:nvPr userDrawn="1"/>
          </p:nvSpPr>
          <p:spPr bwMode="auto">
            <a:xfrm>
              <a:off x="97329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1"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31">
              <a:extLst>
                <a:ext uri="{FF2B5EF4-FFF2-40B4-BE49-F238E27FC236}">
                  <a16:creationId xmlns:a16="http://schemas.microsoft.com/office/drawing/2014/main" id="{0D88C09A-7FEE-44A7-82F6-AFC08EB9543A}"/>
                </a:ext>
              </a:extLst>
            </p:cNvPr>
            <p:cNvSpPr>
              <a:spLocks/>
            </p:cNvSpPr>
            <p:nvPr userDrawn="1"/>
          </p:nvSpPr>
          <p:spPr bwMode="auto">
            <a:xfrm>
              <a:off x="100250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2"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2">
              <a:extLst>
                <a:ext uri="{FF2B5EF4-FFF2-40B4-BE49-F238E27FC236}">
                  <a16:creationId xmlns:a16="http://schemas.microsoft.com/office/drawing/2014/main" id="{5162161A-953A-4718-82C4-2206F5076B51}"/>
                </a:ext>
              </a:extLst>
            </p:cNvPr>
            <p:cNvSpPr>
              <a:spLocks/>
            </p:cNvSpPr>
            <p:nvPr userDrawn="1"/>
          </p:nvSpPr>
          <p:spPr bwMode="auto">
            <a:xfrm>
              <a:off x="9831388" y="549275"/>
              <a:ext cx="22225" cy="146050"/>
            </a:xfrm>
            <a:custGeom>
              <a:avLst/>
              <a:gdLst>
                <a:gd name="T0" fmla="*/ 17 w 17"/>
                <a:gd name="T1" fmla="*/ 0 h 107"/>
                <a:gd name="T2" fmla="*/ 17 w 17"/>
                <a:gd name="T3" fmla="*/ 107 h 107"/>
                <a:gd name="T4" fmla="*/ 0 w 17"/>
                <a:gd name="T5" fmla="*/ 107 h 107"/>
                <a:gd name="T6" fmla="*/ 0 w 17"/>
                <a:gd name="T7" fmla="*/ 0 h 107"/>
                <a:gd name="T8" fmla="*/ 17 w 17"/>
                <a:gd name="T9" fmla="*/ 0 h 107"/>
              </a:gdLst>
              <a:ahLst/>
              <a:cxnLst>
                <a:cxn ang="0">
                  <a:pos x="T0" y="T1"/>
                </a:cxn>
                <a:cxn ang="0">
                  <a:pos x="T2" y="T3"/>
                </a:cxn>
                <a:cxn ang="0">
                  <a:pos x="T4" y="T5"/>
                </a:cxn>
                <a:cxn ang="0">
                  <a:pos x="T6" y="T7"/>
                </a:cxn>
                <a:cxn ang="0">
                  <a:pos x="T8" y="T9"/>
                </a:cxn>
              </a:cxnLst>
              <a:rect l="0" t="0" r="r" b="b"/>
              <a:pathLst>
                <a:path w="17" h="107">
                  <a:moveTo>
                    <a:pt x="17" y="0"/>
                  </a:moveTo>
                  <a:cubicBezTo>
                    <a:pt x="17" y="36"/>
                    <a:pt x="17" y="71"/>
                    <a:pt x="17" y="107"/>
                  </a:cubicBezTo>
                  <a:cubicBezTo>
                    <a:pt x="11" y="107"/>
                    <a:pt x="6" y="107"/>
                    <a:pt x="0" y="107"/>
                  </a:cubicBezTo>
                  <a:cubicBezTo>
                    <a:pt x="0" y="72"/>
                    <a:pt x="0" y="36"/>
                    <a:pt x="0" y="0"/>
                  </a:cubicBezTo>
                  <a:cubicBezTo>
                    <a:pt x="5" y="0"/>
                    <a:pt x="10" y="0"/>
                    <a:pt x="1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3">
              <a:extLst>
                <a:ext uri="{FF2B5EF4-FFF2-40B4-BE49-F238E27FC236}">
                  <a16:creationId xmlns:a16="http://schemas.microsoft.com/office/drawing/2014/main" id="{A058DCDF-5B22-47A1-84EE-4CF27CC9A6DB}"/>
                </a:ext>
              </a:extLst>
            </p:cNvPr>
            <p:cNvSpPr>
              <a:spLocks/>
            </p:cNvSpPr>
            <p:nvPr userDrawn="1"/>
          </p:nvSpPr>
          <p:spPr bwMode="auto">
            <a:xfrm>
              <a:off x="10379075" y="611188"/>
              <a:ext cx="85725" cy="85725"/>
            </a:xfrm>
            <a:custGeom>
              <a:avLst/>
              <a:gdLst>
                <a:gd name="T0" fmla="*/ 0 w 62"/>
                <a:gd name="T1" fmla="*/ 63 h 63"/>
                <a:gd name="T2" fmla="*/ 0 w 62"/>
                <a:gd name="T3" fmla="*/ 0 h 63"/>
                <a:gd name="T4" fmla="*/ 62 w 62"/>
                <a:gd name="T5" fmla="*/ 0 h 63"/>
                <a:gd name="T6" fmla="*/ 0 w 62"/>
                <a:gd name="T7" fmla="*/ 63 h 63"/>
              </a:gdLst>
              <a:ahLst/>
              <a:cxnLst>
                <a:cxn ang="0">
                  <a:pos x="T0" y="T1"/>
                </a:cxn>
                <a:cxn ang="0">
                  <a:pos x="T2" y="T3"/>
                </a:cxn>
                <a:cxn ang="0">
                  <a:pos x="T4" y="T5"/>
                </a:cxn>
                <a:cxn ang="0">
                  <a:pos x="T6" y="T7"/>
                </a:cxn>
              </a:cxnLst>
              <a:rect l="0" t="0" r="r" b="b"/>
              <a:pathLst>
                <a:path w="62" h="63">
                  <a:moveTo>
                    <a:pt x="0" y="63"/>
                  </a:moveTo>
                  <a:cubicBezTo>
                    <a:pt x="0" y="42"/>
                    <a:pt x="0" y="22"/>
                    <a:pt x="0" y="0"/>
                  </a:cubicBezTo>
                  <a:cubicBezTo>
                    <a:pt x="20" y="0"/>
                    <a:pt x="41" y="0"/>
                    <a:pt x="62" y="0"/>
                  </a:cubicBezTo>
                  <a:cubicBezTo>
                    <a:pt x="60" y="28"/>
                    <a:pt x="29" y="60"/>
                    <a:pt x="0" y="6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96"/>
        <p:cNvGrpSpPr/>
        <p:nvPr/>
      </p:nvGrpSpPr>
      <p:grpSpPr>
        <a:xfrm>
          <a:off x="0" y="0"/>
          <a:ext cx="0" cy="0"/>
          <a:chOff x="0" y="0"/>
          <a:chExt cx="0" cy="0"/>
        </a:xfrm>
      </p:grpSpPr>
      <p:sp>
        <p:nvSpPr>
          <p:cNvPr id="98" name="Google Shape;98;p1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9" name="Google Shape;99;p18"/>
          <p:cNvSpPr txBox="1">
            <a:spLocks noGrp="1"/>
          </p:cNvSpPr>
          <p:nvPr>
            <p:ph type="title" idx="2"/>
          </p:nvPr>
        </p:nvSpPr>
        <p:spPr>
          <a:xfrm>
            <a:off x="720000" y="1982475"/>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0" name="Google Shape;100;p18"/>
          <p:cNvSpPr txBox="1">
            <a:spLocks noGrp="1"/>
          </p:cNvSpPr>
          <p:nvPr>
            <p:ph type="subTitle" idx="1"/>
          </p:nvPr>
        </p:nvSpPr>
        <p:spPr>
          <a:xfrm>
            <a:off x="720000" y="23293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1" name="Google Shape;101;p18"/>
          <p:cNvSpPr txBox="1">
            <a:spLocks noGrp="1"/>
          </p:cNvSpPr>
          <p:nvPr>
            <p:ph type="title" idx="3"/>
          </p:nvPr>
        </p:nvSpPr>
        <p:spPr>
          <a:xfrm>
            <a:off x="3403800" y="1982475"/>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2" name="Google Shape;102;p18"/>
          <p:cNvSpPr txBox="1">
            <a:spLocks noGrp="1"/>
          </p:cNvSpPr>
          <p:nvPr>
            <p:ph type="subTitle" idx="4"/>
          </p:nvPr>
        </p:nvSpPr>
        <p:spPr>
          <a:xfrm>
            <a:off x="3403800" y="23293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3" name="Google Shape;103;p18"/>
          <p:cNvSpPr txBox="1">
            <a:spLocks noGrp="1"/>
          </p:cNvSpPr>
          <p:nvPr>
            <p:ph type="title" idx="5"/>
          </p:nvPr>
        </p:nvSpPr>
        <p:spPr>
          <a:xfrm>
            <a:off x="720000" y="3771775"/>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4" name="Google Shape;104;p18"/>
          <p:cNvSpPr txBox="1">
            <a:spLocks noGrp="1"/>
          </p:cNvSpPr>
          <p:nvPr>
            <p:ph type="subTitle" idx="6"/>
          </p:nvPr>
        </p:nvSpPr>
        <p:spPr>
          <a:xfrm>
            <a:off x="720000" y="41187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5" name="Google Shape;105;p18"/>
          <p:cNvSpPr txBox="1">
            <a:spLocks noGrp="1"/>
          </p:cNvSpPr>
          <p:nvPr>
            <p:ph type="title" idx="7"/>
          </p:nvPr>
        </p:nvSpPr>
        <p:spPr>
          <a:xfrm>
            <a:off x="3403800" y="3771775"/>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6" name="Google Shape;106;p18"/>
          <p:cNvSpPr txBox="1">
            <a:spLocks noGrp="1"/>
          </p:cNvSpPr>
          <p:nvPr>
            <p:ph type="subTitle" idx="8"/>
          </p:nvPr>
        </p:nvSpPr>
        <p:spPr>
          <a:xfrm>
            <a:off x="3403800" y="41187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7" name="Google Shape;107;p18"/>
          <p:cNvSpPr txBox="1">
            <a:spLocks noGrp="1"/>
          </p:cNvSpPr>
          <p:nvPr>
            <p:ph type="title" idx="9"/>
          </p:nvPr>
        </p:nvSpPr>
        <p:spPr>
          <a:xfrm>
            <a:off x="6067975" y="1982475"/>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8" name="Google Shape;108;p18"/>
          <p:cNvSpPr txBox="1">
            <a:spLocks noGrp="1"/>
          </p:cNvSpPr>
          <p:nvPr>
            <p:ph type="subTitle" idx="13"/>
          </p:nvPr>
        </p:nvSpPr>
        <p:spPr>
          <a:xfrm>
            <a:off x="6067975" y="23293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09" name="Google Shape;109;p18"/>
          <p:cNvSpPr txBox="1">
            <a:spLocks noGrp="1"/>
          </p:cNvSpPr>
          <p:nvPr>
            <p:ph type="title" idx="14"/>
          </p:nvPr>
        </p:nvSpPr>
        <p:spPr>
          <a:xfrm>
            <a:off x="6067975" y="3771775"/>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10" name="Google Shape;110;p18"/>
          <p:cNvSpPr txBox="1">
            <a:spLocks noGrp="1"/>
          </p:cNvSpPr>
          <p:nvPr>
            <p:ph type="subTitle" idx="15"/>
          </p:nvPr>
        </p:nvSpPr>
        <p:spPr>
          <a:xfrm>
            <a:off x="6067975" y="41187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 name="Google Shape;154;p25">
            <a:extLst>
              <a:ext uri="{FF2B5EF4-FFF2-40B4-BE49-F238E27FC236}">
                <a16:creationId xmlns:a16="http://schemas.microsoft.com/office/drawing/2014/main" id="{3C791370-726A-4BFA-BC88-0EF7A3795573}"/>
              </a:ext>
            </a:extLst>
          </p:cNvPr>
          <p:cNvSpPr/>
          <p:nvPr/>
        </p:nvSpPr>
        <p:spPr>
          <a:xfrm>
            <a:off x="-700" y="0"/>
            <a:ext cx="411240" cy="1076700"/>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Rectángulo 18">
            <a:extLst>
              <a:ext uri="{FF2B5EF4-FFF2-40B4-BE49-F238E27FC236}">
                <a16:creationId xmlns:a16="http://schemas.microsoft.com/office/drawing/2014/main" id="{04FE5F6C-E48F-485F-8049-C314F636CEBB}"/>
              </a:ext>
            </a:extLst>
          </p:cNvPr>
          <p:cNvSpPr/>
          <p:nvPr userDrawn="1"/>
        </p:nvSpPr>
        <p:spPr>
          <a:xfrm>
            <a:off x="485108" y="952490"/>
            <a:ext cx="7316833" cy="12138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9" name="Grupo 48">
            <a:extLst>
              <a:ext uri="{FF2B5EF4-FFF2-40B4-BE49-F238E27FC236}">
                <a16:creationId xmlns:a16="http://schemas.microsoft.com/office/drawing/2014/main" id="{AB2F1D4E-386D-424C-B7D5-AEB3D9BC1CF3}"/>
              </a:ext>
            </a:extLst>
          </p:cNvPr>
          <p:cNvGrpSpPr/>
          <p:nvPr userDrawn="1"/>
        </p:nvGrpSpPr>
        <p:grpSpPr>
          <a:xfrm>
            <a:off x="7956151" y="226800"/>
            <a:ext cx="972564" cy="847072"/>
            <a:chOff x="8732838" y="-1344613"/>
            <a:chExt cx="2706687" cy="2357438"/>
          </a:xfrm>
        </p:grpSpPr>
        <p:sp>
          <p:nvSpPr>
            <p:cNvPr id="6" name="Freeform 5">
              <a:extLst>
                <a:ext uri="{FF2B5EF4-FFF2-40B4-BE49-F238E27FC236}">
                  <a16:creationId xmlns:a16="http://schemas.microsoft.com/office/drawing/2014/main" id="{D8A47173-B103-4E75-9743-08480F0B848E}"/>
                </a:ext>
              </a:extLst>
            </p:cNvPr>
            <p:cNvSpPr>
              <a:spLocks noEditPoints="1"/>
            </p:cNvSpPr>
            <p:nvPr userDrawn="1"/>
          </p:nvSpPr>
          <p:spPr bwMode="auto">
            <a:xfrm>
              <a:off x="9634538" y="280988"/>
              <a:ext cx="976312" cy="538163"/>
            </a:xfrm>
            <a:custGeom>
              <a:avLst/>
              <a:gdLst>
                <a:gd name="T0" fmla="*/ 218 w 719"/>
                <a:gd name="T1" fmla="*/ 0 h 396"/>
                <a:gd name="T2" fmla="*/ 398 w 719"/>
                <a:gd name="T3" fmla="*/ 0 h 396"/>
                <a:gd name="T4" fmla="*/ 681 w 719"/>
                <a:gd name="T5" fmla="*/ 0 h 396"/>
                <a:gd name="T6" fmla="*/ 695 w 719"/>
                <a:gd name="T7" fmla="*/ 1 h 396"/>
                <a:gd name="T8" fmla="*/ 718 w 719"/>
                <a:gd name="T9" fmla="*/ 23 h 396"/>
                <a:gd name="T10" fmla="*/ 719 w 719"/>
                <a:gd name="T11" fmla="*/ 34 h 396"/>
                <a:gd name="T12" fmla="*/ 719 w 719"/>
                <a:gd name="T13" fmla="*/ 363 h 396"/>
                <a:gd name="T14" fmla="*/ 687 w 719"/>
                <a:gd name="T15" fmla="*/ 396 h 396"/>
                <a:gd name="T16" fmla="*/ 556 w 719"/>
                <a:gd name="T17" fmla="*/ 395 h 396"/>
                <a:gd name="T18" fmla="*/ 283 w 719"/>
                <a:gd name="T19" fmla="*/ 395 h 396"/>
                <a:gd name="T20" fmla="*/ 37 w 719"/>
                <a:gd name="T21" fmla="*/ 395 h 396"/>
                <a:gd name="T22" fmla="*/ 1 w 719"/>
                <a:gd name="T23" fmla="*/ 360 h 396"/>
                <a:gd name="T24" fmla="*/ 0 w 719"/>
                <a:gd name="T25" fmla="*/ 193 h 396"/>
                <a:gd name="T26" fmla="*/ 0 w 719"/>
                <a:gd name="T27" fmla="*/ 34 h 396"/>
                <a:gd name="T28" fmla="*/ 33 w 719"/>
                <a:gd name="T29" fmla="*/ 0 h 396"/>
                <a:gd name="T30" fmla="*/ 218 w 719"/>
                <a:gd name="T31" fmla="*/ 0 h 396"/>
                <a:gd name="T32" fmla="*/ 605 w 719"/>
                <a:gd name="T33" fmla="*/ 189 h 396"/>
                <a:gd name="T34" fmla="*/ 557 w 719"/>
                <a:gd name="T35" fmla="*/ 102 h 396"/>
                <a:gd name="T36" fmla="*/ 426 w 719"/>
                <a:gd name="T37" fmla="*/ 127 h 396"/>
                <a:gd name="T38" fmla="*/ 459 w 719"/>
                <a:gd name="T39" fmla="*/ 269 h 396"/>
                <a:gd name="T40" fmla="*/ 512 w 719"/>
                <a:gd name="T41" fmla="*/ 284 h 396"/>
                <a:gd name="T42" fmla="*/ 512 w 719"/>
                <a:gd name="T43" fmla="*/ 189 h 396"/>
                <a:gd name="T44" fmla="*/ 605 w 719"/>
                <a:gd name="T45" fmla="*/ 189 h 396"/>
                <a:gd name="T46" fmla="*/ 199 w 719"/>
                <a:gd name="T47" fmla="*/ 73 h 396"/>
                <a:gd name="T48" fmla="*/ 199 w 719"/>
                <a:gd name="T49" fmla="*/ 323 h 396"/>
                <a:gd name="T50" fmla="*/ 251 w 719"/>
                <a:gd name="T51" fmla="*/ 323 h 396"/>
                <a:gd name="T52" fmla="*/ 251 w 719"/>
                <a:gd name="T53" fmla="*/ 73 h 396"/>
                <a:gd name="T54" fmla="*/ 199 w 719"/>
                <a:gd name="T55" fmla="*/ 73 h 396"/>
                <a:gd name="T56" fmla="*/ 108 w 719"/>
                <a:gd name="T57" fmla="*/ 323 h 396"/>
                <a:gd name="T58" fmla="*/ 108 w 719"/>
                <a:gd name="T59" fmla="*/ 145 h 396"/>
                <a:gd name="T60" fmla="*/ 55 w 719"/>
                <a:gd name="T61" fmla="*/ 145 h 396"/>
                <a:gd name="T62" fmla="*/ 55 w 719"/>
                <a:gd name="T63" fmla="*/ 323 h 396"/>
                <a:gd name="T64" fmla="*/ 108 w 719"/>
                <a:gd name="T65" fmla="*/ 323 h 396"/>
                <a:gd name="T66" fmla="*/ 323 w 719"/>
                <a:gd name="T67" fmla="*/ 323 h 396"/>
                <a:gd name="T68" fmla="*/ 323 w 719"/>
                <a:gd name="T69" fmla="*/ 145 h 396"/>
                <a:gd name="T70" fmla="*/ 271 w 719"/>
                <a:gd name="T71" fmla="*/ 145 h 396"/>
                <a:gd name="T72" fmla="*/ 271 w 719"/>
                <a:gd name="T73" fmla="*/ 323 h 396"/>
                <a:gd name="T74" fmla="*/ 323 w 719"/>
                <a:gd name="T75" fmla="*/ 323 h 396"/>
                <a:gd name="T76" fmla="*/ 179 w 719"/>
                <a:gd name="T77" fmla="*/ 323 h 396"/>
                <a:gd name="T78" fmla="*/ 179 w 719"/>
                <a:gd name="T79" fmla="*/ 181 h 396"/>
                <a:gd name="T80" fmla="*/ 127 w 719"/>
                <a:gd name="T81" fmla="*/ 181 h 396"/>
                <a:gd name="T82" fmla="*/ 127 w 719"/>
                <a:gd name="T83" fmla="*/ 323 h 396"/>
                <a:gd name="T84" fmla="*/ 179 w 719"/>
                <a:gd name="T85" fmla="*/ 323 h 396"/>
                <a:gd name="T86" fmla="*/ 531 w 719"/>
                <a:gd name="T87" fmla="*/ 326 h 396"/>
                <a:gd name="T88" fmla="*/ 631 w 719"/>
                <a:gd name="T89" fmla="*/ 226 h 396"/>
                <a:gd name="T90" fmla="*/ 531 w 719"/>
                <a:gd name="T91" fmla="*/ 226 h 396"/>
                <a:gd name="T92" fmla="*/ 531 w 719"/>
                <a:gd name="T93" fmla="*/ 3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9" h="396">
                  <a:moveTo>
                    <a:pt x="218" y="0"/>
                  </a:moveTo>
                  <a:cubicBezTo>
                    <a:pt x="278" y="0"/>
                    <a:pt x="338" y="0"/>
                    <a:pt x="398" y="0"/>
                  </a:cubicBezTo>
                  <a:cubicBezTo>
                    <a:pt x="492" y="0"/>
                    <a:pt x="586" y="0"/>
                    <a:pt x="681" y="0"/>
                  </a:cubicBezTo>
                  <a:cubicBezTo>
                    <a:pt x="685" y="0"/>
                    <a:pt x="690" y="0"/>
                    <a:pt x="695" y="1"/>
                  </a:cubicBezTo>
                  <a:cubicBezTo>
                    <a:pt x="707" y="2"/>
                    <a:pt x="716" y="10"/>
                    <a:pt x="718" y="23"/>
                  </a:cubicBezTo>
                  <a:cubicBezTo>
                    <a:pt x="719" y="26"/>
                    <a:pt x="719" y="30"/>
                    <a:pt x="719" y="34"/>
                  </a:cubicBezTo>
                  <a:cubicBezTo>
                    <a:pt x="719" y="144"/>
                    <a:pt x="719" y="253"/>
                    <a:pt x="719" y="363"/>
                  </a:cubicBezTo>
                  <a:cubicBezTo>
                    <a:pt x="719" y="381"/>
                    <a:pt x="710" y="396"/>
                    <a:pt x="687" y="396"/>
                  </a:cubicBezTo>
                  <a:cubicBezTo>
                    <a:pt x="643" y="394"/>
                    <a:pt x="599" y="395"/>
                    <a:pt x="556" y="395"/>
                  </a:cubicBezTo>
                  <a:cubicBezTo>
                    <a:pt x="465" y="395"/>
                    <a:pt x="374" y="395"/>
                    <a:pt x="283" y="395"/>
                  </a:cubicBezTo>
                  <a:cubicBezTo>
                    <a:pt x="201" y="395"/>
                    <a:pt x="119" y="395"/>
                    <a:pt x="37" y="395"/>
                  </a:cubicBezTo>
                  <a:cubicBezTo>
                    <a:pt x="9" y="395"/>
                    <a:pt x="1" y="387"/>
                    <a:pt x="1" y="360"/>
                  </a:cubicBezTo>
                  <a:cubicBezTo>
                    <a:pt x="0" y="305"/>
                    <a:pt x="0" y="249"/>
                    <a:pt x="0" y="193"/>
                  </a:cubicBezTo>
                  <a:cubicBezTo>
                    <a:pt x="0" y="140"/>
                    <a:pt x="0" y="87"/>
                    <a:pt x="0" y="34"/>
                  </a:cubicBezTo>
                  <a:cubicBezTo>
                    <a:pt x="0" y="10"/>
                    <a:pt x="10" y="0"/>
                    <a:pt x="33" y="0"/>
                  </a:cubicBezTo>
                  <a:cubicBezTo>
                    <a:pt x="95" y="0"/>
                    <a:pt x="157" y="0"/>
                    <a:pt x="218" y="0"/>
                  </a:cubicBezTo>
                  <a:close/>
                  <a:moveTo>
                    <a:pt x="605" y="189"/>
                  </a:moveTo>
                  <a:cubicBezTo>
                    <a:pt x="605" y="154"/>
                    <a:pt x="586" y="121"/>
                    <a:pt x="557" y="102"/>
                  </a:cubicBezTo>
                  <a:cubicBezTo>
                    <a:pt x="519" y="78"/>
                    <a:pt x="452" y="84"/>
                    <a:pt x="426" y="127"/>
                  </a:cubicBezTo>
                  <a:cubicBezTo>
                    <a:pt x="398" y="176"/>
                    <a:pt x="410" y="240"/>
                    <a:pt x="459" y="269"/>
                  </a:cubicBezTo>
                  <a:cubicBezTo>
                    <a:pt x="475" y="279"/>
                    <a:pt x="492" y="284"/>
                    <a:pt x="512" y="284"/>
                  </a:cubicBezTo>
                  <a:cubicBezTo>
                    <a:pt x="512" y="252"/>
                    <a:pt x="512" y="221"/>
                    <a:pt x="512" y="189"/>
                  </a:cubicBezTo>
                  <a:cubicBezTo>
                    <a:pt x="544" y="189"/>
                    <a:pt x="574" y="189"/>
                    <a:pt x="605" y="189"/>
                  </a:cubicBezTo>
                  <a:close/>
                  <a:moveTo>
                    <a:pt x="199" y="73"/>
                  </a:moveTo>
                  <a:cubicBezTo>
                    <a:pt x="199" y="157"/>
                    <a:pt x="199" y="240"/>
                    <a:pt x="199" y="323"/>
                  </a:cubicBezTo>
                  <a:cubicBezTo>
                    <a:pt x="217" y="323"/>
                    <a:pt x="234" y="323"/>
                    <a:pt x="251" y="323"/>
                  </a:cubicBezTo>
                  <a:cubicBezTo>
                    <a:pt x="251" y="239"/>
                    <a:pt x="251" y="156"/>
                    <a:pt x="251" y="73"/>
                  </a:cubicBezTo>
                  <a:cubicBezTo>
                    <a:pt x="234" y="73"/>
                    <a:pt x="217" y="73"/>
                    <a:pt x="199" y="73"/>
                  </a:cubicBezTo>
                  <a:close/>
                  <a:moveTo>
                    <a:pt x="108" y="323"/>
                  </a:moveTo>
                  <a:cubicBezTo>
                    <a:pt x="108" y="263"/>
                    <a:pt x="108" y="204"/>
                    <a:pt x="108" y="145"/>
                  </a:cubicBezTo>
                  <a:cubicBezTo>
                    <a:pt x="90" y="145"/>
                    <a:pt x="73" y="145"/>
                    <a:pt x="55" y="145"/>
                  </a:cubicBezTo>
                  <a:cubicBezTo>
                    <a:pt x="55" y="204"/>
                    <a:pt x="55" y="263"/>
                    <a:pt x="55" y="323"/>
                  </a:cubicBezTo>
                  <a:cubicBezTo>
                    <a:pt x="73" y="323"/>
                    <a:pt x="90" y="323"/>
                    <a:pt x="108" y="323"/>
                  </a:cubicBezTo>
                  <a:close/>
                  <a:moveTo>
                    <a:pt x="323" y="323"/>
                  </a:moveTo>
                  <a:cubicBezTo>
                    <a:pt x="323" y="263"/>
                    <a:pt x="323" y="204"/>
                    <a:pt x="323" y="145"/>
                  </a:cubicBezTo>
                  <a:cubicBezTo>
                    <a:pt x="305" y="145"/>
                    <a:pt x="288" y="145"/>
                    <a:pt x="271" y="145"/>
                  </a:cubicBezTo>
                  <a:cubicBezTo>
                    <a:pt x="271" y="205"/>
                    <a:pt x="271" y="264"/>
                    <a:pt x="271" y="323"/>
                  </a:cubicBezTo>
                  <a:cubicBezTo>
                    <a:pt x="289" y="323"/>
                    <a:pt x="305" y="323"/>
                    <a:pt x="323" y="323"/>
                  </a:cubicBezTo>
                  <a:close/>
                  <a:moveTo>
                    <a:pt x="179" y="323"/>
                  </a:moveTo>
                  <a:cubicBezTo>
                    <a:pt x="179" y="275"/>
                    <a:pt x="179" y="228"/>
                    <a:pt x="179" y="181"/>
                  </a:cubicBezTo>
                  <a:cubicBezTo>
                    <a:pt x="161" y="181"/>
                    <a:pt x="144" y="181"/>
                    <a:pt x="127" y="181"/>
                  </a:cubicBezTo>
                  <a:cubicBezTo>
                    <a:pt x="127" y="228"/>
                    <a:pt x="127" y="275"/>
                    <a:pt x="127" y="323"/>
                  </a:cubicBezTo>
                  <a:cubicBezTo>
                    <a:pt x="145" y="323"/>
                    <a:pt x="162" y="323"/>
                    <a:pt x="179" y="323"/>
                  </a:cubicBezTo>
                  <a:close/>
                  <a:moveTo>
                    <a:pt x="531" y="326"/>
                  </a:moveTo>
                  <a:cubicBezTo>
                    <a:pt x="592" y="326"/>
                    <a:pt x="634" y="272"/>
                    <a:pt x="631" y="226"/>
                  </a:cubicBezTo>
                  <a:cubicBezTo>
                    <a:pt x="598" y="226"/>
                    <a:pt x="564" y="226"/>
                    <a:pt x="531" y="226"/>
                  </a:cubicBezTo>
                  <a:cubicBezTo>
                    <a:pt x="531" y="259"/>
                    <a:pt x="531" y="293"/>
                    <a:pt x="531" y="32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0181CBAC-82D3-4D13-BCFF-7CE8B88F77A3}"/>
                </a:ext>
              </a:extLst>
            </p:cNvPr>
            <p:cNvSpPr>
              <a:spLocks noEditPoints="1"/>
            </p:cNvSpPr>
            <p:nvPr userDrawn="1"/>
          </p:nvSpPr>
          <p:spPr bwMode="auto">
            <a:xfrm>
              <a:off x="10926763" y="-522288"/>
              <a:ext cx="512762" cy="406400"/>
            </a:xfrm>
            <a:custGeom>
              <a:avLst/>
              <a:gdLst>
                <a:gd name="T0" fmla="*/ 377 w 377"/>
                <a:gd name="T1" fmla="*/ 0 h 299"/>
                <a:gd name="T2" fmla="*/ 377 w 377"/>
                <a:gd name="T3" fmla="*/ 299 h 299"/>
                <a:gd name="T4" fmla="*/ 327 w 377"/>
                <a:gd name="T5" fmla="*/ 251 h 299"/>
                <a:gd name="T6" fmla="*/ 281 w 377"/>
                <a:gd name="T7" fmla="*/ 232 h 299"/>
                <a:gd name="T8" fmla="*/ 11 w 377"/>
                <a:gd name="T9" fmla="*/ 232 h 299"/>
                <a:gd name="T10" fmla="*/ 0 w 377"/>
                <a:gd name="T11" fmla="*/ 232 h 299"/>
                <a:gd name="T12" fmla="*/ 0 w 377"/>
                <a:gd name="T13" fmla="*/ 0 h 299"/>
                <a:gd name="T14" fmla="*/ 377 w 377"/>
                <a:gd name="T15" fmla="*/ 0 h 299"/>
                <a:gd name="T16" fmla="*/ 63 w 377"/>
                <a:gd name="T17" fmla="*/ 142 h 299"/>
                <a:gd name="T18" fmla="*/ 332 w 377"/>
                <a:gd name="T19" fmla="*/ 142 h 299"/>
                <a:gd name="T20" fmla="*/ 332 w 377"/>
                <a:gd name="T21" fmla="*/ 126 h 299"/>
                <a:gd name="T22" fmla="*/ 63 w 377"/>
                <a:gd name="T23" fmla="*/ 126 h 299"/>
                <a:gd name="T24" fmla="*/ 63 w 377"/>
                <a:gd name="T25" fmla="*/ 142 h 299"/>
                <a:gd name="T26" fmla="*/ 206 w 377"/>
                <a:gd name="T27" fmla="*/ 53 h 299"/>
                <a:gd name="T28" fmla="*/ 64 w 377"/>
                <a:gd name="T29" fmla="*/ 53 h 299"/>
                <a:gd name="T30" fmla="*/ 64 w 377"/>
                <a:gd name="T31" fmla="*/ 70 h 299"/>
                <a:gd name="T32" fmla="*/ 206 w 377"/>
                <a:gd name="T33" fmla="*/ 70 h 299"/>
                <a:gd name="T34" fmla="*/ 206 w 377"/>
                <a:gd name="T35" fmla="*/ 5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7" h="299">
                  <a:moveTo>
                    <a:pt x="377" y="0"/>
                  </a:moveTo>
                  <a:cubicBezTo>
                    <a:pt x="377" y="99"/>
                    <a:pt x="377" y="199"/>
                    <a:pt x="377" y="299"/>
                  </a:cubicBezTo>
                  <a:cubicBezTo>
                    <a:pt x="359" y="283"/>
                    <a:pt x="342" y="268"/>
                    <a:pt x="327" y="251"/>
                  </a:cubicBezTo>
                  <a:cubicBezTo>
                    <a:pt x="314" y="237"/>
                    <a:pt x="300" y="232"/>
                    <a:pt x="281" y="232"/>
                  </a:cubicBezTo>
                  <a:cubicBezTo>
                    <a:pt x="191" y="233"/>
                    <a:pt x="101" y="232"/>
                    <a:pt x="11" y="232"/>
                  </a:cubicBezTo>
                  <a:cubicBezTo>
                    <a:pt x="8" y="232"/>
                    <a:pt x="4" y="232"/>
                    <a:pt x="0" y="232"/>
                  </a:cubicBezTo>
                  <a:cubicBezTo>
                    <a:pt x="0" y="155"/>
                    <a:pt x="0" y="77"/>
                    <a:pt x="0" y="0"/>
                  </a:cubicBezTo>
                  <a:cubicBezTo>
                    <a:pt x="126" y="0"/>
                    <a:pt x="251" y="0"/>
                    <a:pt x="377" y="0"/>
                  </a:cubicBezTo>
                  <a:close/>
                  <a:moveTo>
                    <a:pt x="63" y="142"/>
                  </a:moveTo>
                  <a:cubicBezTo>
                    <a:pt x="153" y="142"/>
                    <a:pt x="243" y="142"/>
                    <a:pt x="332" y="142"/>
                  </a:cubicBezTo>
                  <a:cubicBezTo>
                    <a:pt x="332" y="136"/>
                    <a:pt x="332" y="131"/>
                    <a:pt x="332" y="126"/>
                  </a:cubicBezTo>
                  <a:cubicBezTo>
                    <a:pt x="242" y="126"/>
                    <a:pt x="153" y="126"/>
                    <a:pt x="63" y="126"/>
                  </a:cubicBezTo>
                  <a:cubicBezTo>
                    <a:pt x="63" y="131"/>
                    <a:pt x="63" y="136"/>
                    <a:pt x="63" y="142"/>
                  </a:cubicBezTo>
                  <a:close/>
                  <a:moveTo>
                    <a:pt x="206" y="53"/>
                  </a:moveTo>
                  <a:cubicBezTo>
                    <a:pt x="158" y="53"/>
                    <a:pt x="111" y="53"/>
                    <a:pt x="64" y="53"/>
                  </a:cubicBezTo>
                  <a:cubicBezTo>
                    <a:pt x="64" y="59"/>
                    <a:pt x="64" y="64"/>
                    <a:pt x="64" y="70"/>
                  </a:cubicBezTo>
                  <a:cubicBezTo>
                    <a:pt x="111" y="70"/>
                    <a:pt x="158" y="70"/>
                    <a:pt x="206" y="70"/>
                  </a:cubicBezTo>
                  <a:cubicBezTo>
                    <a:pt x="206" y="64"/>
                    <a:pt x="206" y="59"/>
                    <a:pt x="206" y="5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B30D002E-F2FE-4C1B-AE25-68AEC4127F65}"/>
                </a:ext>
              </a:extLst>
            </p:cNvPr>
            <p:cNvSpPr>
              <a:spLocks/>
            </p:cNvSpPr>
            <p:nvPr userDrawn="1"/>
          </p:nvSpPr>
          <p:spPr bwMode="auto">
            <a:xfrm>
              <a:off x="9823450" y="-1344613"/>
              <a:ext cx="530225" cy="485775"/>
            </a:xfrm>
            <a:custGeom>
              <a:avLst/>
              <a:gdLst>
                <a:gd name="T0" fmla="*/ 7 w 391"/>
                <a:gd name="T1" fmla="*/ 146 h 357"/>
                <a:gd name="T2" fmla="*/ 32 w 391"/>
                <a:gd name="T3" fmla="*/ 150 h 357"/>
                <a:gd name="T4" fmla="*/ 45 w 391"/>
                <a:gd name="T5" fmla="*/ 144 h 357"/>
                <a:gd name="T6" fmla="*/ 38 w 391"/>
                <a:gd name="T7" fmla="*/ 132 h 357"/>
                <a:gd name="T8" fmla="*/ 9 w 391"/>
                <a:gd name="T9" fmla="*/ 44 h 357"/>
                <a:gd name="T10" fmla="*/ 11 w 391"/>
                <a:gd name="T11" fmla="*/ 39 h 357"/>
                <a:gd name="T12" fmla="*/ 48 w 391"/>
                <a:gd name="T13" fmla="*/ 70 h 357"/>
                <a:gd name="T14" fmla="*/ 191 w 391"/>
                <a:gd name="T15" fmla="*/ 124 h 357"/>
                <a:gd name="T16" fmla="*/ 202 w 391"/>
                <a:gd name="T17" fmla="*/ 110 h 357"/>
                <a:gd name="T18" fmla="*/ 211 w 391"/>
                <a:gd name="T19" fmla="*/ 53 h 357"/>
                <a:gd name="T20" fmla="*/ 332 w 391"/>
                <a:gd name="T21" fmla="*/ 32 h 357"/>
                <a:gd name="T22" fmla="*/ 372 w 391"/>
                <a:gd name="T23" fmla="*/ 36 h 357"/>
                <a:gd name="T24" fmla="*/ 383 w 391"/>
                <a:gd name="T25" fmla="*/ 32 h 357"/>
                <a:gd name="T26" fmla="*/ 384 w 391"/>
                <a:gd name="T27" fmla="*/ 34 h 357"/>
                <a:gd name="T28" fmla="*/ 363 w 391"/>
                <a:gd name="T29" fmla="*/ 53 h 357"/>
                <a:gd name="T30" fmla="*/ 357 w 391"/>
                <a:gd name="T31" fmla="*/ 63 h 357"/>
                <a:gd name="T32" fmla="*/ 369 w 391"/>
                <a:gd name="T33" fmla="*/ 69 h 357"/>
                <a:gd name="T34" fmla="*/ 391 w 391"/>
                <a:gd name="T35" fmla="*/ 66 h 357"/>
                <a:gd name="T36" fmla="*/ 372 w 391"/>
                <a:gd name="T37" fmla="*/ 82 h 357"/>
                <a:gd name="T38" fmla="*/ 363 w 391"/>
                <a:gd name="T39" fmla="*/ 101 h 357"/>
                <a:gd name="T40" fmla="*/ 311 w 391"/>
                <a:gd name="T41" fmla="*/ 259 h 357"/>
                <a:gd name="T42" fmla="*/ 97 w 391"/>
                <a:gd name="T43" fmla="*/ 351 h 357"/>
                <a:gd name="T44" fmla="*/ 23 w 391"/>
                <a:gd name="T45" fmla="*/ 334 h 357"/>
                <a:gd name="T46" fmla="*/ 19 w 391"/>
                <a:gd name="T47" fmla="*/ 332 h 357"/>
                <a:gd name="T48" fmla="*/ 18 w 391"/>
                <a:gd name="T49" fmla="*/ 330 h 357"/>
                <a:gd name="T50" fmla="*/ 102 w 391"/>
                <a:gd name="T51" fmla="*/ 301 h 357"/>
                <a:gd name="T52" fmla="*/ 115 w 391"/>
                <a:gd name="T53" fmla="*/ 291 h 357"/>
                <a:gd name="T54" fmla="*/ 120 w 391"/>
                <a:gd name="T55" fmla="*/ 281 h 357"/>
                <a:gd name="T56" fmla="*/ 110 w 391"/>
                <a:gd name="T57" fmla="*/ 275 h 357"/>
                <a:gd name="T58" fmla="*/ 53 w 391"/>
                <a:gd name="T59" fmla="*/ 247 h 357"/>
                <a:gd name="T60" fmla="*/ 42 w 391"/>
                <a:gd name="T61" fmla="*/ 233 h 357"/>
                <a:gd name="T62" fmla="*/ 67 w 391"/>
                <a:gd name="T63" fmla="*/ 229 h 357"/>
                <a:gd name="T64" fmla="*/ 77 w 391"/>
                <a:gd name="T65" fmla="*/ 219 h 357"/>
                <a:gd name="T66" fmla="*/ 68 w 391"/>
                <a:gd name="T67" fmla="*/ 211 h 357"/>
                <a:gd name="T68" fmla="*/ 7 w 391"/>
                <a:gd name="T69" fmla="*/ 150 h 357"/>
                <a:gd name="T70" fmla="*/ 7 w 391"/>
                <a:gd name="T71" fmla="*/ 14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1" h="357">
                  <a:moveTo>
                    <a:pt x="7" y="146"/>
                  </a:moveTo>
                  <a:cubicBezTo>
                    <a:pt x="16" y="147"/>
                    <a:pt x="24" y="149"/>
                    <a:pt x="32" y="150"/>
                  </a:cubicBezTo>
                  <a:cubicBezTo>
                    <a:pt x="37" y="151"/>
                    <a:pt x="44" y="150"/>
                    <a:pt x="45" y="144"/>
                  </a:cubicBezTo>
                  <a:cubicBezTo>
                    <a:pt x="45" y="140"/>
                    <a:pt x="42" y="135"/>
                    <a:pt x="38" y="132"/>
                  </a:cubicBezTo>
                  <a:cubicBezTo>
                    <a:pt x="11" y="111"/>
                    <a:pt x="0" y="77"/>
                    <a:pt x="9" y="44"/>
                  </a:cubicBezTo>
                  <a:cubicBezTo>
                    <a:pt x="9" y="42"/>
                    <a:pt x="10" y="40"/>
                    <a:pt x="11" y="39"/>
                  </a:cubicBezTo>
                  <a:cubicBezTo>
                    <a:pt x="23" y="49"/>
                    <a:pt x="35" y="61"/>
                    <a:pt x="48" y="70"/>
                  </a:cubicBezTo>
                  <a:cubicBezTo>
                    <a:pt x="90" y="103"/>
                    <a:pt x="138" y="120"/>
                    <a:pt x="191" y="124"/>
                  </a:cubicBezTo>
                  <a:cubicBezTo>
                    <a:pt x="201" y="125"/>
                    <a:pt x="204" y="121"/>
                    <a:pt x="202" y="110"/>
                  </a:cubicBezTo>
                  <a:cubicBezTo>
                    <a:pt x="199" y="90"/>
                    <a:pt x="202" y="71"/>
                    <a:pt x="211" y="53"/>
                  </a:cubicBezTo>
                  <a:cubicBezTo>
                    <a:pt x="234" y="12"/>
                    <a:pt x="295" y="0"/>
                    <a:pt x="332" y="32"/>
                  </a:cubicBezTo>
                  <a:cubicBezTo>
                    <a:pt x="346" y="44"/>
                    <a:pt x="358" y="41"/>
                    <a:pt x="372" y="36"/>
                  </a:cubicBezTo>
                  <a:cubicBezTo>
                    <a:pt x="376" y="35"/>
                    <a:pt x="379" y="34"/>
                    <a:pt x="383" y="32"/>
                  </a:cubicBezTo>
                  <a:cubicBezTo>
                    <a:pt x="383" y="33"/>
                    <a:pt x="384" y="34"/>
                    <a:pt x="384" y="34"/>
                  </a:cubicBezTo>
                  <a:cubicBezTo>
                    <a:pt x="377" y="40"/>
                    <a:pt x="369" y="46"/>
                    <a:pt x="363" y="53"/>
                  </a:cubicBezTo>
                  <a:cubicBezTo>
                    <a:pt x="360" y="56"/>
                    <a:pt x="357" y="60"/>
                    <a:pt x="357" y="63"/>
                  </a:cubicBezTo>
                  <a:cubicBezTo>
                    <a:pt x="358" y="70"/>
                    <a:pt x="364" y="70"/>
                    <a:pt x="369" y="69"/>
                  </a:cubicBezTo>
                  <a:cubicBezTo>
                    <a:pt x="376" y="68"/>
                    <a:pt x="382" y="67"/>
                    <a:pt x="391" y="66"/>
                  </a:cubicBezTo>
                  <a:cubicBezTo>
                    <a:pt x="384" y="72"/>
                    <a:pt x="379" y="78"/>
                    <a:pt x="372" y="82"/>
                  </a:cubicBezTo>
                  <a:cubicBezTo>
                    <a:pt x="365" y="87"/>
                    <a:pt x="363" y="93"/>
                    <a:pt x="363" y="101"/>
                  </a:cubicBezTo>
                  <a:cubicBezTo>
                    <a:pt x="364" y="160"/>
                    <a:pt x="347" y="213"/>
                    <a:pt x="311" y="259"/>
                  </a:cubicBezTo>
                  <a:cubicBezTo>
                    <a:pt x="256" y="328"/>
                    <a:pt x="184" y="357"/>
                    <a:pt x="97" y="351"/>
                  </a:cubicBezTo>
                  <a:cubicBezTo>
                    <a:pt x="71" y="350"/>
                    <a:pt x="47" y="344"/>
                    <a:pt x="23" y="334"/>
                  </a:cubicBezTo>
                  <a:cubicBezTo>
                    <a:pt x="22" y="333"/>
                    <a:pt x="20" y="333"/>
                    <a:pt x="19" y="332"/>
                  </a:cubicBezTo>
                  <a:cubicBezTo>
                    <a:pt x="18" y="332"/>
                    <a:pt x="18" y="331"/>
                    <a:pt x="18" y="330"/>
                  </a:cubicBezTo>
                  <a:cubicBezTo>
                    <a:pt x="48" y="327"/>
                    <a:pt x="77" y="318"/>
                    <a:pt x="102" y="301"/>
                  </a:cubicBezTo>
                  <a:cubicBezTo>
                    <a:pt x="107" y="298"/>
                    <a:pt x="112" y="295"/>
                    <a:pt x="115" y="291"/>
                  </a:cubicBezTo>
                  <a:cubicBezTo>
                    <a:pt x="118" y="289"/>
                    <a:pt x="121" y="284"/>
                    <a:pt x="120" y="281"/>
                  </a:cubicBezTo>
                  <a:cubicBezTo>
                    <a:pt x="118" y="278"/>
                    <a:pt x="113" y="275"/>
                    <a:pt x="110" y="275"/>
                  </a:cubicBezTo>
                  <a:cubicBezTo>
                    <a:pt x="87" y="273"/>
                    <a:pt x="68" y="264"/>
                    <a:pt x="53" y="247"/>
                  </a:cubicBezTo>
                  <a:cubicBezTo>
                    <a:pt x="49" y="243"/>
                    <a:pt x="46" y="238"/>
                    <a:pt x="42" y="233"/>
                  </a:cubicBezTo>
                  <a:cubicBezTo>
                    <a:pt x="51" y="231"/>
                    <a:pt x="59" y="230"/>
                    <a:pt x="67" y="229"/>
                  </a:cubicBezTo>
                  <a:cubicBezTo>
                    <a:pt x="73" y="228"/>
                    <a:pt x="78" y="225"/>
                    <a:pt x="77" y="219"/>
                  </a:cubicBezTo>
                  <a:cubicBezTo>
                    <a:pt x="76" y="216"/>
                    <a:pt x="71" y="212"/>
                    <a:pt x="68" y="211"/>
                  </a:cubicBezTo>
                  <a:cubicBezTo>
                    <a:pt x="36" y="202"/>
                    <a:pt x="16" y="181"/>
                    <a:pt x="7" y="150"/>
                  </a:cubicBezTo>
                  <a:cubicBezTo>
                    <a:pt x="7" y="149"/>
                    <a:pt x="7" y="148"/>
                    <a:pt x="7" y="14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45AA2557-2340-40F5-B0EE-4D33C97D34E8}"/>
                </a:ext>
              </a:extLst>
            </p:cNvPr>
            <p:cNvSpPr>
              <a:spLocks/>
            </p:cNvSpPr>
            <p:nvPr userDrawn="1"/>
          </p:nvSpPr>
          <p:spPr bwMode="auto">
            <a:xfrm>
              <a:off x="9702800" y="866775"/>
              <a:ext cx="768350" cy="146050"/>
            </a:xfrm>
            <a:custGeom>
              <a:avLst/>
              <a:gdLst>
                <a:gd name="T0" fmla="*/ 282 w 565"/>
                <a:gd name="T1" fmla="*/ 108 h 108"/>
                <a:gd name="T2" fmla="*/ 20 w 565"/>
                <a:gd name="T3" fmla="*/ 108 h 108"/>
                <a:gd name="T4" fmla="*/ 3 w 565"/>
                <a:gd name="T5" fmla="*/ 99 h 108"/>
                <a:gd name="T6" fmla="*/ 9 w 565"/>
                <a:gd name="T7" fmla="*/ 81 h 108"/>
                <a:gd name="T8" fmla="*/ 86 w 565"/>
                <a:gd name="T9" fmla="*/ 5 h 108"/>
                <a:gd name="T10" fmla="*/ 98 w 565"/>
                <a:gd name="T11" fmla="*/ 0 h 108"/>
                <a:gd name="T12" fmla="*/ 388 w 565"/>
                <a:gd name="T13" fmla="*/ 0 h 108"/>
                <a:gd name="T14" fmla="*/ 471 w 565"/>
                <a:gd name="T15" fmla="*/ 0 h 108"/>
                <a:gd name="T16" fmla="*/ 480 w 565"/>
                <a:gd name="T17" fmla="*/ 5 h 108"/>
                <a:gd name="T18" fmla="*/ 557 w 565"/>
                <a:gd name="T19" fmla="*/ 81 h 108"/>
                <a:gd name="T20" fmla="*/ 563 w 565"/>
                <a:gd name="T21" fmla="*/ 99 h 108"/>
                <a:gd name="T22" fmla="*/ 546 w 565"/>
                <a:gd name="T23" fmla="*/ 108 h 108"/>
                <a:gd name="T24" fmla="*/ 282 w 565"/>
                <a:gd name="T25" fmla="*/ 108 h 108"/>
                <a:gd name="T26" fmla="*/ 282 w 565"/>
                <a:gd name="T2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5" h="108">
                  <a:moveTo>
                    <a:pt x="282" y="108"/>
                  </a:moveTo>
                  <a:cubicBezTo>
                    <a:pt x="195" y="108"/>
                    <a:pt x="107" y="108"/>
                    <a:pt x="20" y="108"/>
                  </a:cubicBezTo>
                  <a:cubicBezTo>
                    <a:pt x="12" y="108"/>
                    <a:pt x="6" y="107"/>
                    <a:pt x="3" y="99"/>
                  </a:cubicBezTo>
                  <a:cubicBezTo>
                    <a:pt x="0" y="92"/>
                    <a:pt x="4" y="86"/>
                    <a:pt x="9" y="81"/>
                  </a:cubicBezTo>
                  <a:cubicBezTo>
                    <a:pt x="35" y="56"/>
                    <a:pt x="60" y="30"/>
                    <a:pt x="86" y="5"/>
                  </a:cubicBezTo>
                  <a:cubicBezTo>
                    <a:pt x="88" y="2"/>
                    <a:pt x="94" y="0"/>
                    <a:pt x="98" y="0"/>
                  </a:cubicBezTo>
                  <a:cubicBezTo>
                    <a:pt x="194" y="0"/>
                    <a:pt x="291" y="0"/>
                    <a:pt x="388" y="0"/>
                  </a:cubicBezTo>
                  <a:cubicBezTo>
                    <a:pt x="416" y="0"/>
                    <a:pt x="443" y="0"/>
                    <a:pt x="471" y="0"/>
                  </a:cubicBezTo>
                  <a:cubicBezTo>
                    <a:pt x="474" y="0"/>
                    <a:pt x="478" y="2"/>
                    <a:pt x="480" y="5"/>
                  </a:cubicBezTo>
                  <a:cubicBezTo>
                    <a:pt x="506" y="30"/>
                    <a:pt x="531" y="56"/>
                    <a:pt x="557" y="81"/>
                  </a:cubicBezTo>
                  <a:cubicBezTo>
                    <a:pt x="562" y="86"/>
                    <a:pt x="565" y="92"/>
                    <a:pt x="563" y="99"/>
                  </a:cubicBezTo>
                  <a:cubicBezTo>
                    <a:pt x="560" y="107"/>
                    <a:pt x="553" y="108"/>
                    <a:pt x="546" y="108"/>
                  </a:cubicBezTo>
                  <a:cubicBezTo>
                    <a:pt x="458" y="108"/>
                    <a:pt x="370" y="108"/>
                    <a:pt x="282" y="108"/>
                  </a:cubicBezTo>
                  <a:cubicBezTo>
                    <a:pt x="282" y="108"/>
                    <a:pt x="282" y="108"/>
                    <a:pt x="282" y="108"/>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1CA2ACD4-8B5C-4D31-A6E5-41DEFA999E39}"/>
                </a:ext>
              </a:extLst>
            </p:cNvPr>
            <p:cNvSpPr>
              <a:spLocks/>
            </p:cNvSpPr>
            <p:nvPr userDrawn="1"/>
          </p:nvSpPr>
          <p:spPr bwMode="auto">
            <a:xfrm>
              <a:off x="10707688" y="-1257300"/>
              <a:ext cx="246062" cy="587375"/>
            </a:xfrm>
            <a:custGeom>
              <a:avLst/>
              <a:gdLst>
                <a:gd name="T0" fmla="*/ 97 w 181"/>
                <a:gd name="T1" fmla="*/ 181 h 433"/>
                <a:gd name="T2" fmla="*/ 125 w 181"/>
                <a:gd name="T3" fmla="*/ 181 h 433"/>
                <a:gd name="T4" fmla="*/ 129 w 181"/>
                <a:gd name="T5" fmla="*/ 205 h 433"/>
                <a:gd name="T6" fmla="*/ 141 w 181"/>
                <a:gd name="T7" fmla="*/ 227 h 433"/>
                <a:gd name="T8" fmla="*/ 126 w 181"/>
                <a:gd name="T9" fmla="*/ 262 h 433"/>
                <a:gd name="T10" fmla="*/ 142 w 181"/>
                <a:gd name="T11" fmla="*/ 298 h 433"/>
                <a:gd name="T12" fmla="*/ 126 w 181"/>
                <a:gd name="T13" fmla="*/ 334 h 433"/>
                <a:gd name="T14" fmla="*/ 140 w 181"/>
                <a:gd name="T15" fmla="*/ 368 h 433"/>
                <a:gd name="T16" fmla="*/ 127 w 181"/>
                <a:gd name="T17" fmla="*/ 399 h 433"/>
                <a:gd name="T18" fmla="*/ 131 w 181"/>
                <a:gd name="T19" fmla="*/ 432 h 433"/>
                <a:gd name="T20" fmla="*/ 125 w 181"/>
                <a:gd name="T21" fmla="*/ 433 h 433"/>
                <a:gd name="T22" fmla="*/ 22 w 181"/>
                <a:gd name="T23" fmla="*/ 433 h 433"/>
                <a:gd name="T24" fmla="*/ 0 w 181"/>
                <a:gd name="T25" fmla="*/ 411 h 433"/>
                <a:gd name="T26" fmla="*/ 0 w 181"/>
                <a:gd name="T27" fmla="*/ 197 h 433"/>
                <a:gd name="T28" fmla="*/ 7 w 181"/>
                <a:gd name="T29" fmla="*/ 179 h 433"/>
                <a:gd name="T30" fmla="*/ 120 w 181"/>
                <a:gd name="T31" fmla="*/ 71 h 433"/>
                <a:gd name="T32" fmla="*/ 125 w 181"/>
                <a:gd name="T33" fmla="*/ 58 h 433"/>
                <a:gd name="T34" fmla="*/ 126 w 181"/>
                <a:gd name="T35" fmla="*/ 22 h 433"/>
                <a:gd name="T36" fmla="*/ 147 w 181"/>
                <a:gd name="T37" fmla="*/ 2 h 433"/>
                <a:gd name="T38" fmla="*/ 168 w 181"/>
                <a:gd name="T39" fmla="*/ 6 h 433"/>
                <a:gd name="T40" fmla="*/ 180 w 181"/>
                <a:gd name="T41" fmla="*/ 31 h 433"/>
                <a:gd name="T42" fmla="*/ 180 w 181"/>
                <a:gd name="T43" fmla="*/ 85 h 433"/>
                <a:gd name="T44" fmla="*/ 174 w 181"/>
                <a:gd name="T45" fmla="*/ 98 h 433"/>
                <a:gd name="T46" fmla="*/ 101 w 181"/>
                <a:gd name="T47" fmla="*/ 175 h 433"/>
                <a:gd name="T48" fmla="*/ 97 w 181"/>
                <a:gd name="T49" fmla="*/ 18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1" h="433">
                  <a:moveTo>
                    <a:pt x="97" y="181"/>
                  </a:moveTo>
                  <a:cubicBezTo>
                    <a:pt x="108" y="181"/>
                    <a:pt x="117" y="181"/>
                    <a:pt x="125" y="181"/>
                  </a:cubicBezTo>
                  <a:cubicBezTo>
                    <a:pt x="126" y="190"/>
                    <a:pt x="126" y="198"/>
                    <a:pt x="129" y="205"/>
                  </a:cubicBezTo>
                  <a:cubicBezTo>
                    <a:pt x="131" y="213"/>
                    <a:pt x="136" y="219"/>
                    <a:pt x="141" y="227"/>
                  </a:cubicBezTo>
                  <a:cubicBezTo>
                    <a:pt x="132" y="236"/>
                    <a:pt x="126" y="247"/>
                    <a:pt x="126" y="262"/>
                  </a:cubicBezTo>
                  <a:cubicBezTo>
                    <a:pt x="126" y="276"/>
                    <a:pt x="131" y="288"/>
                    <a:pt x="142" y="298"/>
                  </a:cubicBezTo>
                  <a:cubicBezTo>
                    <a:pt x="132" y="307"/>
                    <a:pt x="126" y="319"/>
                    <a:pt x="126" y="334"/>
                  </a:cubicBezTo>
                  <a:cubicBezTo>
                    <a:pt x="126" y="348"/>
                    <a:pt x="131" y="360"/>
                    <a:pt x="140" y="368"/>
                  </a:cubicBezTo>
                  <a:cubicBezTo>
                    <a:pt x="135" y="379"/>
                    <a:pt x="129" y="388"/>
                    <a:pt x="127" y="399"/>
                  </a:cubicBezTo>
                  <a:cubicBezTo>
                    <a:pt x="126" y="409"/>
                    <a:pt x="129" y="421"/>
                    <a:pt x="131" y="432"/>
                  </a:cubicBezTo>
                  <a:cubicBezTo>
                    <a:pt x="130" y="432"/>
                    <a:pt x="128" y="433"/>
                    <a:pt x="125" y="433"/>
                  </a:cubicBezTo>
                  <a:cubicBezTo>
                    <a:pt x="91" y="433"/>
                    <a:pt x="56" y="433"/>
                    <a:pt x="22" y="433"/>
                  </a:cubicBezTo>
                  <a:cubicBezTo>
                    <a:pt x="7" y="433"/>
                    <a:pt x="0" y="427"/>
                    <a:pt x="0" y="411"/>
                  </a:cubicBezTo>
                  <a:cubicBezTo>
                    <a:pt x="0" y="340"/>
                    <a:pt x="1" y="268"/>
                    <a:pt x="0" y="197"/>
                  </a:cubicBezTo>
                  <a:cubicBezTo>
                    <a:pt x="0" y="190"/>
                    <a:pt x="2" y="184"/>
                    <a:pt x="7" y="179"/>
                  </a:cubicBezTo>
                  <a:cubicBezTo>
                    <a:pt x="45" y="144"/>
                    <a:pt x="82" y="108"/>
                    <a:pt x="120" y="71"/>
                  </a:cubicBezTo>
                  <a:cubicBezTo>
                    <a:pt x="123" y="68"/>
                    <a:pt x="125" y="63"/>
                    <a:pt x="125" y="58"/>
                  </a:cubicBezTo>
                  <a:cubicBezTo>
                    <a:pt x="126" y="46"/>
                    <a:pt x="126" y="34"/>
                    <a:pt x="126" y="22"/>
                  </a:cubicBezTo>
                  <a:cubicBezTo>
                    <a:pt x="126" y="8"/>
                    <a:pt x="133" y="2"/>
                    <a:pt x="147" y="2"/>
                  </a:cubicBezTo>
                  <a:cubicBezTo>
                    <a:pt x="154" y="2"/>
                    <a:pt x="162" y="0"/>
                    <a:pt x="168" y="6"/>
                  </a:cubicBezTo>
                  <a:cubicBezTo>
                    <a:pt x="176" y="13"/>
                    <a:pt x="181" y="20"/>
                    <a:pt x="180" y="31"/>
                  </a:cubicBezTo>
                  <a:cubicBezTo>
                    <a:pt x="180" y="49"/>
                    <a:pt x="181" y="67"/>
                    <a:pt x="180" y="85"/>
                  </a:cubicBezTo>
                  <a:cubicBezTo>
                    <a:pt x="180" y="89"/>
                    <a:pt x="177" y="95"/>
                    <a:pt x="174" y="98"/>
                  </a:cubicBezTo>
                  <a:cubicBezTo>
                    <a:pt x="150" y="124"/>
                    <a:pt x="125" y="150"/>
                    <a:pt x="101" y="175"/>
                  </a:cubicBezTo>
                  <a:cubicBezTo>
                    <a:pt x="100" y="177"/>
                    <a:pt x="99" y="178"/>
                    <a:pt x="97" y="1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5F0E3C56-AF26-4642-9A9A-A9AE6F78A84E}"/>
                </a:ext>
              </a:extLst>
            </p:cNvPr>
            <p:cNvSpPr>
              <a:spLocks/>
            </p:cNvSpPr>
            <p:nvPr userDrawn="1"/>
          </p:nvSpPr>
          <p:spPr bwMode="auto">
            <a:xfrm>
              <a:off x="8878888" y="-512763"/>
              <a:ext cx="388937" cy="354013"/>
            </a:xfrm>
            <a:custGeom>
              <a:avLst/>
              <a:gdLst>
                <a:gd name="T0" fmla="*/ 0 w 287"/>
                <a:gd name="T1" fmla="*/ 261 h 261"/>
                <a:gd name="T2" fmla="*/ 112 w 287"/>
                <a:gd name="T3" fmla="*/ 159 h 261"/>
                <a:gd name="T4" fmla="*/ 66 w 287"/>
                <a:gd name="T5" fmla="*/ 85 h 261"/>
                <a:gd name="T6" fmla="*/ 90 w 287"/>
                <a:gd name="T7" fmla="*/ 32 h 261"/>
                <a:gd name="T8" fmla="*/ 197 w 287"/>
                <a:gd name="T9" fmla="*/ 29 h 261"/>
                <a:gd name="T10" fmla="*/ 220 w 287"/>
                <a:gd name="T11" fmla="*/ 73 h 261"/>
                <a:gd name="T12" fmla="*/ 212 w 287"/>
                <a:gd name="T13" fmla="*/ 121 h 261"/>
                <a:gd name="T14" fmla="*/ 181 w 287"/>
                <a:gd name="T15" fmla="*/ 159 h 261"/>
                <a:gd name="T16" fmla="*/ 227 w 287"/>
                <a:gd name="T17" fmla="*/ 175 h 261"/>
                <a:gd name="T18" fmla="*/ 287 w 287"/>
                <a:gd name="T19" fmla="*/ 256 h 261"/>
                <a:gd name="T20" fmla="*/ 287 w 287"/>
                <a:gd name="T21" fmla="*/ 259 h 261"/>
                <a:gd name="T22" fmla="*/ 286 w 287"/>
                <a:gd name="T23" fmla="*/ 261 h 261"/>
                <a:gd name="T24" fmla="*/ 0 w 287"/>
                <a:gd name="T25"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261">
                  <a:moveTo>
                    <a:pt x="0" y="261"/>
                  </a:moveTo>
                  <a:cubicBezTo>
                    <a:pt x="9" y="196"/>
                    <a:pt x="52" y="170"/>
                    <a:pt x="112" y="159"/>
                  </a:cubicBezTo>
                  <a:cubicBezTo>
                    <a:pt x="84" y="140"/>
                    <a:pt x="66" y="118"/>
                    <a:pt x="66" y="85"/>
                  </a:cubicBezTo>
                  <a:cubicBezTo>
                    <a:pt x="67" y="64"/>
                    <a:pt x="75" y="46"/>
                    <a:pt x="90" y="32"/>
                  </a:cubicBezTo>
                  <a:cubicBezTo>
                    <a:pt x="120" y="1"/>
                    <a:pt x="165" y="0"/>
                    <a:pt x="197" y="29"/>
                  </a:cubicBezTo>
                  <a:cubicBezTo>
                    <a:pt x="209" y="41"/>
                    <a:pt x="217" y="56"/>
                    <a:pt x="220" y="73"/>
                  </a:cubicBezTo>
                  <a:cubicBezTo>
                    <a:pt x="223" y="90"/>
                    <a:pt x="222" y="107"/>
                    <a:pt x="212" y="121"/>
                  </a:cubicBezTo>
                  <a:cubicBezTo>
                    <a:pt x="203" y="135"/>
                    <a:pt x="191" y="147"/>
                    <a:pt x="181" y="159"/>
                  </a:cubicBezTo>
                  <a:cubicBezTo>
                    <a:pt x="195" y="164"/>
                    <a:pt x="212" y="168"/>
                    <a:pt x="227" y="175"/>
                  </a:cubicBezTo>
                  <a:cubicBezTo>
                    <a:pt x="262" y="191"/>
                    <a:pt x="281" y="219"/>
                    <a:pt x="287" y="256"/>
                  </a:cubicBezTo>
                  <a:cubicBezTo>
                    <a:pt x="287" y="257"/>
                    <a:pt x="287" y="258"/>
                    <a:pt x="287" y="259"/>
                  </a:cubicBezTo>
                  <a:cubicBezTo>
                    <a:pt x="287" y="259"/>
                    <a:pt x="286" y="260"/>
                    <a:pt x="286" y="261"/>
                  </a:cubicBezTo>
                  <a:cubicBezTo>
                    <a:pt x="191" y="261"/>
                    <a:pt x="97" y="261"/>
                    <a:pt x="0" y="26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5EF98D46-00EC-4763-9841-B69013227CFF}"/>
                </a:ext>
              </a:extLst>
            </p:cNvPr>
            <p:cNvSpPr>
              <a:spLocks noEditPoints="1"/>
            </p:cNvSpPr>
            <p:nvPr userDrawn="1"/>
          </p:nvSpPr>
          <p:spPr bwMode="auto">
            <a:xfrm>
              <a:off x="9086850" y="49213"/>
              <a:ext cx="490537" cy="420688"/>
            </a:xfrm>
            <a:custGeom>
              <a:avLst/>
              <a:gdLst>
                <a:gd name="T0" fmla="*/ 323 w 361"/>
                <a:gd name="T1" fmla="*/ 310 h 310"/>
                <a:gd name="T2" fmla="*/ 233 w 361"/>
                <a:gd name="T3" fmla="*/ 247 h 310"/>
                <a:gd name="T4" fmla="*/ 192 w 361"/>
                <a:gd name="T5" fmla="*/ 233 h 310"/>
                <a:gd name="T6" fmla="*/ 41 w 361"/>
                <a:gd name="T7" fmla="*/ 233 h 310"/>
                <a:gd name="T8" fmla="*/ 0 w 361"/>
                <a:gd name="T9" fmla="*/ 193 h 310"/>
                <a:gd name="T10" fmla="*/ 0 w 361"/>
                <a:gd name="T11" fmla="*/ 40 h 310"/>
                <a:gd name="T12" fmla="*/ 40 w 361"/>
                <a:gd name="T13" fmla="*/ 0 h 310"/>
                <a:gd name="T14" fmla="*/ 317 w 361"/>
                <a:gd name="T15" fmla="*/ 0 h 310"/>
                <a:gd name="T16" fmla="*/ 342 w 361"/>
                <a:gd name="T17" fmla="*/ 5 h 310"/>
                <a:gd name="T18" fmla="*/ 359 w 361"/>
                <a:gd name="T19" fmla="*/ 31 h 310"/>
                <a:gd name="T20" fmla="*/ 358 w 361"/>
                <a:gd name="T21" fmla="*/ 111 h 310"/>
                <a:gd name="T22" fmla="*/ 359 w 361"/>
                <a:gd name="T23" fmla="*/ 180 h 310"/>
                <a:gd name="T24" fmla="*/ 328 w 361"/>
                <a:gd name="T25" fmla="*/ 233 h 310"/>
                <a:gd name="T26" fmla="*/ 323 w 361"/>
                <a:gd name="T27" fmla="*/ 242 h 310"/>
                <a:gd name="T28" fmla="*/ 323 w 361"/>
                <a:gd name="T29" fmla="*/ 310 h 310"/>
                <a:gd name="T30" fmla="*/ 323 w 361"/>
                <a:gd name="T31" fmla="*/ 36 h 310"/>
                <a:gd name="T32" fmla="*/ 37 w 361"/>
                <a:gd name="T33" fmla="*/ 36 h 310"/>
                <a:gd name="T34" fmla="*/ 37 w 361"/>
                <a:gd name="T35" fmla="*/ 197 h 310"/>
                <a:gd name="T36" fmla="*/ 51 w 361"/>
                <a:gd name="T37" fmla="*/ 197 h 310"/>
                <a:gd name="T38" fmla="*/ 219 w 361"/>
                <a:gd name="T39" fmla="*/ 197 h 310"/>
                <a:gd name="T40" fmla="*/ 231 w 361"/>
                <a:gd name="T41" fmla="*/ 201 h 310"/>
                <a:gd name="T42" fmla="*/ 278 w 361"/>
                <a:gd name="T43" fmla="*/ 234 h 310"/>
                <a:gd name="T44" fmla="*/ 287 w 361"/>
                <a:gd name="T45" fmla="*/ 240 h 310"/>
                <a:gd name="T46" fmla="*/ 287 w 361"/>
                <a:gd name="T47" fmla="*/ 197 h 310"/>
                <a:gd name="T48" fmla="*/ 304 w 361"/>
                <a:gd name="T49" fmla="*/ 197 h 310"/>
                <a:gd name="T50" fmla="*/ 323 w 361"/>
                <a:gd name="T51" fmla="*/ 179 h 310"/>
                <a:gd name="T52" fmla="*/ 323 w 361"/>
                <a:gd name="T53" fmla="*/ 96 h 310"/>
                <a:gd name="T54" fmla="*/ 323 w 361"/>
                <a:gd name="T55" fmla="*/ 3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1" h="310">
                  <a:moveTo>
                    <a:pt x="323" y="310"/>
                  </a:moveTo>
                  <a:cubicBezTo>
                    <a:pt x="292" y="288"/>
                    <a:pt x="262" y="268"/>
                    <a:pt x="233" y="247"/>
                  </a:cubicBezTo>
                  <a:cubicBezTo>
                    <a:pt x="221" y="237"/>
                    <a:pt x="208" y="233"/>
                    <a:pt x="192" y="233"/>
                  </a:cubicBezTo>
                  <a:cubicBezTo>
                    <a:pt x="142" y="234"/>
                    <a:pt x="91" y="233"/>
                    <a:pt x="41" y="233"/>
                  </a:cubicBezTo>
                  <a:cubicBezTo>
                    <a:pt x="14" y="233"/>
                    <a:pt x="0" y="219"/>
                    <a:pt x="0" y="193"/>
                  </a:cubicBezTo>
                  <a:cubicBezTo>
                    <a:pt x="0" y="142"/>
                    <a:pt x="0" y="91"/>
                    <a:pt x="0" y="40"/>
                  </a:cubicBezTo>
                  <a:cubicBezTo>
                    <a:pt x="0" y="14"/>
                    <a:pt x="14" y="0"/>
                    <a:pt x="40" y="0"/>
                  </a:cubicBezTo>
                  <a:cubicBezTo>
                    <a:pt x="132" y="0"/>
                    <a:pt x="224" y="0"/>
                    <a:pt x="317" y="0"/>
                  </a:cubicBezTo>
                  <a:cubicBezTo>
                    <a:pt x="325" y="0"/>
                    <a:pt x="334" y="2"/>
                    <a:pt x="342" y="5"/>
                  </a:cubicBezTo>
                  <a:cubicBezTo>
                    <a:pt x="353" y="10"/>
                    <a:pt x="359" y="19"/>
                    <a:pt x="359" y="31"/>
                  </a:cubicBezTo>
                  <a:cubicBezTo>
                    <a:pt x="359" y="58"/>
                    <a:pt x="358" y="84"/>
                    <a:pt x="358" y="111"/>
                  </a:cubicBezTo>
                  <a:cubicBezTo>
                    <a:pt x="358" y="134"/>
                    <a:pt x="358" y="157"/>
                    <a:pt x="359" y="180"/>
                  </a:cubicBezTo>
                  <a:cubicBezTo>
                    <a:pt x="361" y="205"/>
                    <a:pt x="345" y="219"/>
                    <a:pt x="328" y="233"/>
                  </a:cubicBezTo>
                  <a:cubicBezTo>
                    <a:pt x="324" y="236"/>
                    <a:pt x="323" y="238"/>
                    <a:pt x="323" y="242"/>
                  </a:cubicBezTo>
                  <a:cubicBezTo>
                    <a:pt x="323" y="264"/>
                    <a:pt x="323" y="286"/>
                    <a:pt x="323" y="310"/>
                  </a:cubicBezTo>
                  <a:close/>
                  <a:moveTo>
                    <a:pt x="323" y="36"/>
                  </a:moveTo>
                  <a:cubicBezTo>
                    <a:pt x="227" y="36"/>
                    <a:pt x="132" y="36"/>
                    <a:pt x="37" y="36"/>
                  </a:cubicBezTo>
                  <a:cubicBezTo>
                    <a:pt x="37" y="90"/>
                    <a:pt x="37" y="143"/>
                    <a:pt x="37" y="197"/>
                  </a:cubicBezTo>
                  <a:cubicBezTo>
                    <a:pt x="42" y="197"/>
                    <a:pt x="46" y="197"/>
                    <a:pt x="51" y="197"/>
                  </a:cubicBezTo>
                  <a:cubicBezTo>
                    <a:pt x="107" y="197"/>
                    <a:pt x="163" y="197"/>
                    <a:pt x="219" y="197"/>
                  </a:cubicBezTo>
                  <a:cubicBezTo>
                    <a:pt x="223" y="197"/>
                    <a:pt x="228" y="199"/>
                    <a:pt x="231" y="201"/>
                  </a:cubicBezTo>
                  <a:cubicBezTo>
                    <a:pt x="247" y="212"/>
                    <a:pt x="262" y="223"/>
                    <a:pt x="278" y="234"/>
                  </a:cubicBezTo>
                  <a:cubicBezTo>
                    <a:pt x="280" y="236"/>
                    <a:pt x="283" y="237"/>
                    <a:pt x="287" y="240"/>
                  </a:cubicBezTo>
                  <a:cubicBezTo>
                    <a:pt x="287" y="225"/>
                    <a:pt x="287" y="212"/>
                    <a:pt x="287" y="197"/>
                  </a:cubicBezTo>
                  <a:cubicBezTo>
                    <a:pt x="293" y="197"/>
                    <a:pt x="299" y="197"/>
                    <a:pt x="304" y="197"/>
                  </a:cubicBezTo>
                  <a:cubicBezTo>
                    <a:pt x="317" y="197"/>
                    <a:pt x="323" y="192"/>
                    <a:pt x="323" y="179"/>
                  </a:cubicBezTo>
                  <a:cubicBezTo>
                    <a:pt x="323" y="151"/>
                    <a:pt x="323" y="123"/>
                    <a:pt x="323" y="96"/>
                  </a:cubicBezTo>
                  <a:cubicBezTo>
                    <a:pt x="323" y="76"/>
                    <a:pt x="323" y="57"/>
                    <a:pt x="323" y="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20DAF223-C732-4659-8D77-BF12D83C2FC3}"/>
                </a:ext>
              </a:extLst>
            </p:cNvPr>
            <p:cNvSpPr>
              <a:spLocks/>
            </p:cNvSpPr>
            <p:nvPr userDrawn="1"/>
          </p:nvSpPr>
          <p:spPr bwMode="auto">
            <a:xfrm>
              <a:off x="10707688" y="403225"/>
              <a:ext cx="317500" cy="247650"/>
            </a:xfrm>
            <a:custGeom>
              <a:avLst/>
              <a:gdLst>
                <a:gd name="T0" fmla="*/ 18 w 234"/>
                <a:gd name="T1" fmla="*/ 183 h 183"/>
                <a:gd name="T2" fmla="*/ 18 w 234"/>
                <a:gd name="T3" fmla="*/ 157 h 183"/>
                <a:gd name="T4" fmla="*/ 11 w 234"/>
                <a:gd name="T5" fmla="*/ 144 h 183"/>
                <a:gd name="T6" fmla="*/ 0 w 234"/>
                <a:gd name="T7" fmla="*/ 125 h 183"/>
                <a:gd name="T8" fmla="*/ 0 w 234"/>
                <a:gd name="T9" fmla="*/ 12 h 183"/>
                <a:gd name="T10" fmla="*/ 12 w 234"/>
                <a:gd name="T11" fmla="*/ 0 h 183"/>
                <a:gd name="T12" fmla="*/ 187 w 234"/>
                <a:gd name="T13" fmla="*/ 0 h 183"/>
                <a:gd name="T14" fmla="*/ 223 w 234"/>
                <a:gd name="T15" fmla="*/ 0 h 183"/>
                <a:gd name="T16" fmla="*/ 234 w 234"/>
                <a:gd name="T17" fmla="*/ 11 h 183"/>
                <a:gd name="T18" fmla="*/ 234 w 234"/>
                <a:gd name="T19" fmla="*/ 133 h 183"/>
                <a:gd name="T20" fmla="*/ 223 w 234"/>
                <a:gd name="T21" fmla="*/ 144 h 183"/>
                <a:gd name="T22" fmla="*/ 87 w 234"/>
                <a:gd name="T23" fmla="*/ 144 h 183"/>
                <a:gd name="T24" fmla="*/ 70 w 234"/>
                <a:gd name="T25" fmla="*/ 149 h 183"/>
                <a:gd name="T26" fmla="*/ 24 w 234"/>
                <a:gd name="T27" fmla="*/ 180 h 183"/>
                <a:gd name="T28" fmla="*/ 18 w 234"/>
                <a:gd name="T2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4" h="183">
                  <a:moveTo>
                    <a:pt x="18" y="183"/>
                  </a:moveTo>
                  <a:cubicBezTo>
                    <a:pt x="18" y="173"/>
                    <a:pt x="18" y="165"/>
                    <a:pt x="18" y="157"/>
                  </a:cubicBezTo>
                  <a:cubicBezTo>
                    <a:pt x="18" y="151"/>
                    <a:pt x="17" y="147"/>
                    <a:pt x="11" y="144"/>
                  </a:cubicBezTo>
                  <a:cubicBezTo>
                    <a:pt x="4" y="140"/>
                    <a:pt x="0" y="134"/>
                    <a:pt x="0" y="125"/>
                  </a:cubicBezTo>
                  <a:cubicBezTo>
                    <a:pt x="0" y="88"/>
                    <a:pt x="0" y="50"/>
                    <a:pt x="0" y="12"/>
                  </a:cubicBezTo>
                  <a:cubicBezTo>
                    <a:pt x="0" y="1"/>
                    <a:pt x="2" y="0"/>
                    <a:pt x="12" y="0"/>
                  </a:cubicBezTo>
                  <a:cubicBezTo>
                    <a:pt x="71" y="0"/>
                    <a:pt x="129" y="0"/>
                    <a:pt x="187" y="0"/>
                  </a:cubicBezTo>
                  <a:cubicBezTo>
                    <a:pt x="199" y="0"/>
                    <a:pt x="211" y="0"/>
                    <a:pt x="223" y="0"/>
                  </a:cubicBezTo>
                  <a:cubicBezTo>
                    <a:pt x="231" y="0"/>
                    <a:pt x="234" y="3"/>
                    <a:pt x="234" y="11"/>
                  </a:cubicBezTo>
                  <a:cubicBezTo>
                    <a:pt x="234" y="52"/>
                    <a:pt x="234" y="92"/>
                    <a:pt x="234" y="133"/>
                  </a:cubicBezTo>
                  <a:cubicBezTo>
                    <a:pt x="234" y="142"/>
                    <a:pt x="231" y="144"/>
                    <a:pt x="223" y="144"/>
                  </a:cubicBezTo>
                  <a:cubicBezTo>
                    <a:pt x="178" y="144"/>
                    <a:pt x="132" y="144"/>
                    <a:pt x="87" y="144"/>
                  </a:cubicBezTo>
                  <a:cubicBezTo>
                    <a:pt x="82" y="144"/>
                    <a:pt x="75" y="146"/>
                    <a:pt x="70" y="149"/>
                  </a:cubicBezTo>
                  <a:cubicBezTo>
                    <a:pt x="55" y="159"/>
                    <a:pt x="39" y="170"/>
                    <a:pt x="24" y="180"/>
                  </a:cubicBezTo>
                  <a:cubicBezTo>
                    <a:pt x="23" y="181"/>
                    <a:pt x="21" y="182"/>
                    <a:pt x="18" y="18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B293E076-A4F9-45D6-BE57-9211EC9688BE}"/>
                </a:ext>
              </a:extLst>
            </p:cNvPr>
            <p:cNvSpPr>
              <a:spLocks/>
            </p:cNvSpPr>
            <p:nvPr userDrawn="1"/>
          </p:nvSpPr>
          <p:spPr bwMode="auto">
            <a:xfrm>
              <a:off x="10085388" y="-755650"/>
              <a:ext cx="49212" cy="1000125"/>
            </a:xfrm>
            <a:custGeom>
              <a:avLst/>
              <a:gdLst>
                <a:gd name="T0" fmla="*/ 36 w 36"/>
                <a:gd name="T1" fmla="*/ 735 h 735"/>
                <a:gd name="T2" fmla="*/ 0 w 36"/>
                <a:gd name="T3" fmla="*/ 735 h 735"/>
                <a:gd name="T4" fmla="*/ 0 w 36"/>
                <a:gd name="T5" fmla="*/ 0 h 735"/>
                <a:gd name="T6" fmla="*/ 36 w 36"/>
                <a:gd name="T7" fmla="*/ 0 h 735"/>
                <a:gd name="T8" fmla="*/ 36 w 36"/>
                <a:gd name="T9" fmla="*/ 735 h 735"/>
              </a:gdLst>
              <a:ahLst/>
              <a:cxnLst>
                <a:cxn ang="0">
                  <a:pos x="T0" y="T1"/>
                </a:cxn>
                <a:cxn ang="0">
                  <a:pos x="T2" y="T3"/>
                </a:cxn>
                <a:cxn ang="0">
                  <a:pos x="T4" y="T5"/>
                </a:cxn>
                <a:cxn ang="0">
                  <a:pos x="T6" y="T7"/>
                </a:cxn>
                <a:cxn ang="0">
                  <a:pos x="T8" y="T9"/>
                </a:cxn>
              </a:cxnLst>
              <a:rect l="0" t="0" r="r" b="b"/>
              <a:pathLst>
                <a:path w="36" h="735">
                  <a:moveTo>
                    <a:pt x="36" y="735"/>
                  </a:moveTo>
                  <a:cubicBezTo>
                    <a:pt x="23" y="735"/>
                    <a:pt x="12" y="735"/>
                    <a:pt x="0" y="735"/>
                  </a:cubicBezTo>
                  <a:cubicBezTo>
                    <a:pt x="0" y="490"/>
                    <a:pt x="0" y="245"/>
                    <a:pt x="0" y="0"/>
                  </a:cubicBezTo>
                  <a:cubicBezTo>
                    <a:pt x="13" y="0"/>
                    <a:pt x="24" y="0"/>
                    <a:pt x="36" y="0"/>
                  </a:cubicBezTo>
                  <a:cubicBezTo>
                    <a:pt x="36" y="245"/>
                    <a:pt x="36" y="490"/>
                    <a:pt x="36" y="73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FA24397B-0D4D-4E7B-B130-CA8D13FCEDE7}"/>
                </a:ext>
              </a:extLst>
            </p:cNvPr>
            <p:cNvSpPr>
              <a:spLocks/>
            </p:cNvSpPr>
            <p:nvPr userDrawn="1"/>
          </p:nvSpPr>
          <p:spPr bwMode="auto">
            <a:xfrm>
              <a:off x="10158413" y="-544513"/>
              <a:ext cx="498475" cy="788988"/>
            </a:xfrm>
            <a:custGeom>
              <a:avLst/>
              <a:gdLst>
                <a:gd name="T0" fmla="*/ 367 w 367"/>
                <a:gd name="T1" fmla="*/ 24 h 580"/>
                <a:gd name="T2" fmla="*/ 294 w 367"/>
                <a:gd name="T3" fmla="*/ 93 h 580"/>
                <a:gd name="T4" fmla="*/ 147 w 367"/>
                <a:gd name="T5" fmla="*/ 232 h 580"/>
                <a:gd name="T6" fmla="*/ 46 w 367"/>
                <a:gd name="T7" fmla="*/ 328 h 580"/>
                <a:gd name="T8" fmla="*/ 37 w 367"/>
                <a:gd name="T9" fmla="*/ 347 h 580"/>
                <a:gd name="T10" fmla="*/ 37 w 367"/>
                <a:gd name="T11" fmla="*/ 571 h 580"/>
                <a:gd name="T12" fmla="*/ 36 w 367"/>
                <a:gd name="T13" fmla="*/ 580 h 580"/>
                <a:gd name="T14" fmla="*/ 0 w 367"/>
                <a:gd name="T15" fmla="*/ 580 h 580"/>
                <a:gd name="T16" fmla="*/ 0 w 367"/>
                <a:gd name="T17" fmla="*/ 570 h 580"/>
                <a:gd name="T18" fmla="*/ 1 w 367"/>
                <a:gd name="T19" fmla="*/ 329 h 580"/>
                <a:gd name="T20" fmla="*/ 8 w 367"/>
                <a:gd name="T21" fmla="*/ 314 h 580"/>
                <a:gd name="T22" fmla="*/ 223 w 367"/>
                <a:gd name="T23" fmla="*/ 110 h 580"/>
                <a:gd name="T24" fmla="*/ 333 w 367"/>
                <a:gd name="T25" fmla="*/ 6 h 580"/>
                <a:gd name="T26" fmla="*/ 339 w 367"/>
                <a:gd name="T27" fmla="*/ 0 h 580"/>
                <a:gd name="T28" fmla="*/ 367 w 367"/>
                <a:gd name="T29" fmla="*/ 24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7" h="580">
                  <a:moveTo>
                    <a:pt x="367" y="24"/>
                  </a:moveTo>
                  <a:cubicBezTo>
                    <a:pt x="342" y="48"/>
                    <a:pt x="318" y="70"/>
                    <a:pt x="294" y="93"/>
                  </a:cubicBezTo>
                  <a:cubicBezTo>
                    <a:pt x="245" y="139"/>
                    <a:pt x="196" y="186"/>
                    <a:pt x="147" y="232"/>
                  </a:cubicBezTo>
                  <a:cubicBezTo>
                    <a:pt x="114" y="264"/>
                    <a:pt x="80" y="296"/>
                    <a:pt x="46" y="328"/>
                  </a:cubicBezTo>
                  <a:cubicBezTo>
                    <a:pt x="40" y="334"/>
                    <a:pt x="37" y="339"/>
                    <a:pt x="37" y="347"/>
                  </a:cubicBezTo>
                  <a:cubicBezTo>
                    <a:pt x="37" y="422"/>
                    <a:pt x="37" y="497"/>
                    <a:pt x="37" y="571"/>
                  </a:cubicBezTo>
                  <a:cubicBezTo>
                    <a:pt x="37" y="574"/>
                    <a:pt x="36" y="577"/>
                    <a:pt x="36" y="580"/>
                  </a:cubicBezTo>
                  <a:cubicBezTo>
                    <a:pt x="24" y="580"/>
                    <a:pt x="13" y="580"/>
                    <a:pt x="0" y="580"/>
                  </a:cubicBezTo>
                  <a:cubicBezTo>
                    <a:pt x="0" y="577"/>
                    <a:pt x="0" y="573"/>
                    <a:pt x="0" y="570"/>
                  </a:cubicBezTo>
                  <a:cubicBezTo>
                    <a:pt x="1" y="490"/>
                    <a:pt x="1" y="409"/>
                    <a:pt x="1" y="329"/>
                  </a:cubicBezTo>
                  <a:cubicBezTo>
                    <a:pt x="1" y="323"/>
                    <a:pt x="3" y="318"/>
                    <a:pt x="8" y="314"/>
                  </a:cubicBezTo>
                  <a:cubicBezTo>
                    <a:pt x="79" y="246"/>
                    <a:pt x="151" y="178"/>
                    <a:pt x="223" y="110"/>
                  </a:cubicBezTo>
                  <a:cubicBezTo>
                    <a:pt x="259" y="75"/>
                    <a:pt x="296" y="40"/>
                    <a:pt x="333" y="6"/>
                  </a:cubicBezTo>
                  <a:cubicBezTo>
                    <a:pt x="335" y="3"/>
                    <a:pt x="338" y="1"/>
                    <a:pt x="339" y="0"/>
                  </a:cubicBezTo>
                  <a:cubicBezTo>
                    <a:pt x="349" y="8"/>
                    <a:pt x="358" y="16"/>
                    <a:pt x="367" y="2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5">
              <a:extLst>
                <a:ext uri="{FF2B5EF4-FFF2-40B4-BE49-F238E27FC236}">
                  <a16:creationId xmlns:a16="http://schemas.microsoft.com/office/drawing/2014/main" id="{C4FC7084-931F-4453-A402-212676E64D77}"/>
                </a:ext>
              </a:extLst>
            </p:cNvPr>
            <p:cNvSpPr>
              <a:spLocks/>
            </p:cNvSpPr>
            <p:nvPr userDrawn="1"/>
          </p:nvSpPr>
          <p:spPr bwMode="auto">
            <a:xfrm>
              <a:off x="9566275" y="-544513"/>
              <a:ext cx="473075" cy="788988"/>
            </a:xfrm>
            <a:custGeom>
              <a:avLst/>
              <a:gdLst>
                <a:gd name="T0" fmla="*/ 27 w 348"/>
                <a:gd name="T1" fmla="*/ 0 h 580"/>
                <a:gd name="T2" fmla="*/ 121 w 348"/>
                <a:gd name="T3" fmla="*/ 94 h 580"/>
                <a:gd name="T4" fmla="*/ 340 w 348"/>
                <a:gd name="T5" fmla="*/ 312 h 580"/>
                <a:gd name="T6" fmla="*/ 348 w 348"/>
                <a:gd name="T7" fmla="*/ 332 h 580"/>
                <a:gd name="T8" fmla="*/ 347 w 348"/>
                <a:gd name="T9" fmla="*/ 572 h 580"/>
                <a:gd name="T10" fmla="*/ 347 w 348"/>
                <a:gd name="T11" fmla="*/ 580 h 580"/>
                <a:gd name="T12" fmla="*/ 311 w 348"/>
                <a:gd name="T13" fmla="*/ 580 h 580"/>
                <a:gd name="T14" fmla="*/ 311 w 348"/>
                <a:gd name="T15" fmla="*/ 540 h 580"/>
                <a:gd name="T16" fmla="*/ 311 w 348"/>
                <a:gd name="T17" fmla="*/ 343 h 580"/>
                <a:gd name="T18" fmla="*/ 304 w 348"/>
                <a:gd name="T19" fmla="*/ 328 h 580"/>
                <a:gd name="T20" fmla="*/ 122 w 348"/>
                <a:gd name="T21" fmla="*/ 147 h 580"/>
                <a:gd name="T22" fmla="*/ 0 w 348"/>
                <a:gd name="T23" fmla="*/ 24 h 580"/>
                <a:gd name="T24" fmla="*/ 27 w 348"/>
                <a:gd name="T25" fmla="*/ 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8" h="580">
                  <a:moveTo>
                    <a:pt x="27" y="0"/>
                  </a:moveTo>
                  <a:cubicBezTo>
                    <a:pt x="58" y="31"/>
                    <a:pt x="89" y="62"/>
                    <a:pt x="121" y="94"/>
                  </a:cubicBezTo>
                  <a:cubicBezTo>
                    <a:pt x="194" y="167"/>
                    <a:pt x="267" y="240"/>
                    <a:pt x="340" y="312"/>
                  </a:cubicBezTo>
                  <a:cubicBezTo>
                    <a:pt x="346" y="318"/>
                    <a:pt x="348" y="324"/>
                    <a:pt x="348" y="332"/>
                  </a:cubicBezTo>
                  <a:cubicBezTo>
                    <a:pt x="347" y="412"/>
                    <a:pt x="347" y="492"/>
                    <a:pt x="347" y="572"/>
                  </a:cubicBezTo>
                  <a:cubicBezTo>
                    <a:pt x="347" y="575"/>
                    <a:pt x="347" y="577"/>
                    <a:pt x="347" y="580"/>
                  </a:cubicBezTo>
                  <a:cubicBezTo>
                    <a:pt x="335" y="580"/>
                    <a:pt x="323" y="580"/>
                    <a:pt x="311" y="580"/>
                  </a:cubicBezTo>
                  <a:cubicBezTo>
                    <a:pt x="311" y="567"/>
                    <a:pt x="311" y="554"/>
                    <a:pt x="311" y="540"/>
                  </a:cubicBezTo>
                  <a:cubicBezTo>
                    <a:pt x="311" y="474"/>
                    <a:pt x="312" y="409"/>
                    <a:pt x="311" y="343"/>
                  </a:cubicBezTo>
                  <a:cubicBezTo>
                    <a:pt x="311" y="338"/>
                    <a:pt x="307" y="332"/>
                    <a:pt x="304" y="328"/>
                  </a:cubicBezTo>
                  <a:cubicBezTo>
                    <a:pt x="243" y="267"/>
                    <a:pt x="183" y="207"/>
                    <a:pt x="122" y="147"/>
                  </a:cubicBezTo>
                  <a:cubicBezTo>
                    <a:pt x="82" y="106"/>
                    <a:pt x="41" y="66"/>
                    <a:pt x="0" y="24"/>
                  </a:cubicBezTo>
                  <a:cubicBezTo>
                    <a:pt x="9" y="16"/>
                    <a:pt x="18" y="9"/>
                    <a:pt x="2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6">
              <a:extLst>
                <a:ext uri="{FF2B5EF4-FFF2-40B4-BE49-F238E27FC236}">
                  <a16:creationId xmlns:a16="http://schemas.microsoft.com/office/drawing/2014/main" id="{30C0E1B8-DC3C-42CF-B2E6-144EA0C39F14}"/>
                </a:ext>
              </a:extLst>
            </p:cNvPr>
            <p:cNvSpPr>
              <a:spLocks/>
            </p:cNvSpPr>
            <p:nvPr userDrawn="1"/>
          </p:nvSpPr>
          <p:spPr bwMode="auto">
            <a:xfrm>
              <a:off x="8732838" y="-574675"/>
              <a:ext cx="300037" cy="415925"/>
            </a:xfrm>
            <a:custGeom>
              <a:avLst/>
              <a:gdLst>
                <a:gd name="T0" fmla="*/ 0 w 221"/>
                <a:gd name="T1" fmla="*/ 306 h 306"/>
                <a:gd name="T2" fmla="*/ 123 w 221"/>
                <a:gd name="T3" fmla="*/ 187 h 306"/>
                <a:gd name="T4" fmla="*/ 110 w 221"/>
                <a:gd name="T5" fmla="*/ 176 h 306"/>
                <a:gd name="T6" fmla="*/ 90 w 221"/>
                <a:gd name="T7" fmla="*/ 52 h 306"/>
                <a:gd name="T8" fmla="*/ 221 w 221"/>
                <a:gd name="T9" fmla="*/ 41 h 306"/>
                <a:gd name="T10" fmla="*/ 159 w 221"/>
                <a:gd name="T11" fmla="*/ 106 h 306"/>
                <a:gd name="T12" fmla="*/ 181 w 221"/>
                <a:gd name="T13" fmla="*/ 195 h 306"/>
                <a:gd name="T14" fmla="*/ 90 w 221"/>
                <a:gd name="T15" fmla="*/ 306 h 306"/>
                <a:gd name="T16" fmla="*/ 0 w 221"/>
                <a:gd name="T17"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06">
                  <a:moveTo>
                    <a:pt x="0" y="306"/>
                  </a:moveTo>
                  <a:cubicBezTo>
                    <a:pt x="8" y="233"/>
                    <a:pt x="55" y="200"/>
                    <a:pt x="123" y="187"/>
                  </a:cubicBezTo>
                  <a:cubicBezTo>
                    <a:pt x="117" y="182"/>
                    <a:pt x="114" y="179"/>
                    <a:pt x="110" y="176"/>
                  </a:cubicBezTo>
                  <a:cubicBezTo>
                    <a:pt x="71" y="146"/>
                    <a:pt x="62" y="92"/>
                    <a:pt x="90" y="52"/>
                  </a:cubicBezTo>
                  <a:cubicBezTo>
                    <a:pt x="124" y="6"/>
                    <a:pt x="183" y="0"/>
                    <a:pt x="221" y="41"/>
                  </a:cubicBezTo>
                  <a:cubicBezTo>
                    <a:pt x="190" y="53"/>
                    <a:pt x="168" y="74"/>
                    <a:pt x="159" y="106"/>
                  </a:cubicBezTo>
                  <a:cubicBezTo>
                    <a:pt x="150" y="139"/>
                    <a:pt x="158" y="169"/>
                    <a:pt x="181" y="195"/>
                  </a:cubicBezTo>
                  <a:cubicBezTo>
                    <a:pt x="127" y="213"/>
                    <a:pt x="97" y="250"/>
                    <a:pt x="90" y="306"/>
                  </a:cubicBezTo>
                  <a:cubicBezTo>
                    <a:pt x="60" y="306"/>
                    <a:pt x="31" y="306"/>
                    <a:pt x="0" y="30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7">
              <a:extLst>
                <a:ext uri="{FF2B5EF4-FFF2-40B4-BE49-F238E27FC236}">
                  <a16:creationId xmlns:a16="http://schemas.microsoft.com/office/drawing/2014/main" id="{65A7430E-F5A9-4B03-930F-5430B9BCD93B}"/>
                </a:ext>
              </a:extLst>
            </p:cNvPr>
            <p:cNvSpPr>
              <a:spLocks/>
            </p:cNvSpPr>
            <p:nvPr userDrawn="1"/>
          </p:nvSpPr>
          <p:spPr bwMode="auto">
            <a:xfrm>
              <a:off x="9196388" y="-1127125"/>
              <a:ext cx="454025" cy="455613"/>
            </a:xfrm>
            <a:custGeom>
              <a:avLst/>
              <a:gdLst>
                <a:gd name="T0" fmla="*/ 334 w 334"/>
                <a:gd name="T1" fmla="*/ 336 h 336"/>
                <a:gd name="T2" fmla="*/ 287 w 334"/>
                <a:gd name="T3" fmla="*/ 336 h 336"/>
                <a:gd name="T4" fmla="*/ 0 w 334"/>
                <a:gd name="T5" fmla="*/ 48 h 336"/>
                <a:gd name="T6" fmla="*/ 0 w 334"/>
                <a:gd name="T7" fmla="*/ 1 h 336"/>
                <a:gd name="T8" fmla="*/ 334 w 334"/>
                <a:gd name="T9" fmla="*/ 336 h 336"/>
              </a:gdLst>
              <a:ahLst/>
              <a:cxnLst>
                <a:cxn ang="0">
                  <a:pos x="T0" y="T1"/>
                </a:cxn>
                <a:cxn ang="0">
                  <a:pos x="T2" y="T3"/>
                </a:cxn>
                <a:cxn ang="0">
                  <a:pos x="T4" y="T5"/>
                </a:cxn>
                <a:cxn ang="0">
                  <a:pos x="T6" y="T7"/>
                </a:cxn>
                <a:cxn ang="0">
                  <a:pos x="T8" y="T9"/>
                </a:cxn>
              </a:cxnLst>
              <a:rect l="0" t="0" r="r" b="b"/>
              <a:pathLst>
                <a:path w="334" h="336">
                  <a:moveTo>
                    <a:pt x="334" y="336"/>
                  </a:moveTo>
                  <a:cubicBezTo>
                    <a:pt x="317" y="336"/>
                    <a:pt x="301" y="336"/>
                    <a:pt x="287" y="336"/>
                  </a:cubicBezTo>
                  <a:cubicBezTo>
                    <a:pt x="265" y="166"/>
                    <a:pt x="171" y="70"/>
                    <a:pt x="0" y="48"/>
                  </a:cubicBezTo>
                  <a:cubicBezTo>
                    <a:pt x="0" y="33"/>
                    <a:pt x="0" y="17"/>
                    <a:pt x="0" y="1"/>
                  </a:cubicBezTo>
                  <a:cubicBezTo>
                    <a:pt x="169" y="0"/>
                    <a:pt x="331" y="147"/>
                    <a:pt x="334" y="3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8">
              <a:extLst>
                <a:ext uri="{FF2B5EF4-FFF2-40B4-BE49-F238E27FC236}">
                  <a16:creationId xmlns:a16="http://schemas.microsoft.com/office/drawing/2014/main" id="{90E15AE8-CD5F-47A1-BE20-90E08489D5A5}"/>
                </a:ext>
              </a:extLst>
            </p:cNvPr>
            <p:cNvSpPr>
              <a:spLocks/>
            </p:cNvSpPr>
            <p:nvPr userDrawn="1"/>
          </p:nvSpPr>
          <p:spPr bwMode="auto">
            <a:xfrm>
              <a:off x="10280650" y="-219075"/>
              <a:ext cx="561975" cy="463550"/>
            </a:xfrm>
            <a:custGeom>
              <a:avLst/>
              <a:gdLst>
                <a:gd name="T0" fmla="*/ 37 w 414"/>
                <a:gd name="T1" fmla="*/ 342 h 342"/>
                <a:gd name="T2" fmla="*/ 1 w 414"/>
                <a:gd name="T3" fmla="*/ 342 h 342"/>
                <a:gd name="T4" fmla="*/ 0 w 414"/>
                <a:gd name="T5" fmla="*/ 332 h 342"/>
                <a:gd name="T6" fmla="*/ 1 w 414"/>
                <a:gd name="T7" fmla="*/ 169 h 342"/>
                <a:gd name="T8" fmla="*/ 8 w 414"/>
                <a:gd name="T9" fmla="*/ 159 h 342"/>
                <a:gd name="T10" fmla="*/ 216 w 414"/>
                <a:gd name="T11" fmla="*/ 75 h 342"/>
                <a:gd name="T12" fmla="*/ 392 w 414"/>
                <a:gd name="T13" fmla="*/ 2 h 342"/>
                <a:gd name="T14" fmla="*/ 404 w 414"/>
                <a:gd name="T15" fmla="*/ 7 h 342"/>
                <a:gd name="T16" fmla="*/ 414 w 414"/>
                <a:gd name="T17" fmla="*/ 32 h 342"/>
                <a:gd name="T18" fmla="*/ 400 w 414"/>
                <a:gd name="T19" fmla="*/ 39 h 342"/>
                <a:gd name="T20" fmla="*/ 82 w 414"/>
                <a:gd name="T21" fmla="*/ 168 h 342"/>
                <a:gd name="T22" fmla="*/ 45 w 414"/>
                <a:gd name="T23" fmla="*/ 183 h 342"/>
                <a:gd name="T24" fmla="*/ 37 w 414"/>
                <a:gd name="T25" fmla="*/ 195 h 342"/>
                <a:gd name="T26" fmla="*/ 37 w 414"/>
                <a:gd name="T27" fmla="*/ 328 h 342"/>
                <a:gd name="T28" fmla="*/ 37 w 414"/>
                <a:gd name="T29"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4" h="342">
                  <a:moveTo>
                    <a:pt x="37" y="342"/>
                  </a:moveTo>
                  <a:cubicBezTo>
                    <a:pt x="24" y="342"/>
                    <a:pt x="13" y="342"/>
                    <a:pt x="1" y="342"/>
                  </a:cubicBezTo>
                  <a:cubicBezTo>
                    <a:pt x="0" y="338"/>
                    <a:pt x="0" y="335"/>
                    <a:pt x="0" y="332"/>
                  </a:cubicBezTo>
                  <a:cubicBezTo>
                    <a:pt x="0" y="278"/>
                    <a:pt x="1" y="223"/>
                    <a:pt x="1" y="169"/>
                  </a:cubicBezTo>
                  <a:cubicBezTo>
                    <a:pt x="1" y="163"/>
                    <a:pt x="4" y="161"/>
                    <a:pt x="8" y="159"/>
                  </a:cubicBezTo>
                  <a:cubicBezTo>
                    <a:pt x="77" y="131"/>
                    <a:pt x="146" y="103"/>
                    <a:pt x="216" y="75"/>
                  </a:cubicBezTo>
                  <a:cubicBezTo>
                    <a:pt x="275" y="51"/>
                    <a:pt x="334" y="27"/>
                    <a:pt x="392" y="2"/>
                  </a:cubicBezTo>
                  <a:cubicBezTo>
                    <a:pt x="399" y="0"/>
                    <a:pt x="402" y="0"/>
                    <a:pt x="404" y="7"/>
                  </a:cubicBezTo>
                  <a:cubicBezTo>
                    <a:pt x="407" y="15"/>
                    <a:pt x="411" y="23"/>
                    <a:pt x="414" y="32"/>
                  </a:cubicBezTo>
                  <a:cubicBezTo>
                    <a:pt x="409" y="35"/>
                    <a:pt x="404" y="37"/>
                    <a:pt x="400" y="39"/>
                  </a:cubicBezTo>
                  <a:cubicBezTo>
                    <a:pt x="294" y="82"/>
                    <a:pt x="188" y="125"/>
                    <a:pt x="82" y="168"/>
                  </a:cubicBezTo>
                  <a:cubicBezTo>
                    <a:pt x="70" y="174"/>
                    <a:pt x="57" y="179"/>
                    <a:pt x="45" y="183"/>
                  </a:cubicBezTo>
                  <a:cubicBezTo>
                    <a:pt x="39" y="186"/>
                    <a:pt x="37" y="189"/>
                    <a:pt x="37" y="195"/>
                  </a:cubicBezTo>
                  <a:cubicBezTo>
                    <a:pt x="37" y="239"/>
                    <a:pt x="37" y="283"/>
                    <a:pt x="37" y="328"/>
                  </a:cubicBezTo>
                  <a:cubicBezTo>
                    <a:pt x="37" y="332"/>
                    <a:pt x="37" y="336"/>
                    <a:pt x="37"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9">
              <a:extLst>
                <a:ext uri="{FF2B5EF4-FFF2-40B4-BE49-F238E27FC236}">
                  <a16:creationId xmlns:a16="http://schemas.microsoft.com/office/drawing/2014/main" id="{8370BB2E-1F84-4C96-B245-3820BBF3644D}"/>
                </a:ext>
              </a:extLst>
            </p:cNvPr>
            <p:cNvSpPr>
              <a:spLocks/>
            </p:cNvSpPr>
            <p:nvPr userDrawn="1"/>
          </p:nvSpPr>
          <p:spPr bwMode="auto">
            <a:xfrm>
              <a:off x="9378950" y="-220663"/>
              <a:ext cx="538162" cy="465138"/>
            </a:xfrm>
            <a:custGeom>
              <a:avLst/>
              <a:gdLst>
                <a:gd name="T0" fmla="*/ 395 w 396"/>
                <a:gd name="T1" fmla="*/ 342 h 342"/>
                <a:gd name="T2" fmla="*/ 359 w 396"/>
                <a:gd name="T3" fmla="*/ 342 h 342"/>
                <a:gd name="T4" fmla="*/ 359 w 396"/>
                <a:gd name="T5" fmla="*/ 313 h 342"/>
                <a:gd name="T6" fmla="*/ 360 w 396"/>
                <a:gd name="T7" fmla="*/ 193 h 342"/>
                <a:gd name="T8" fmla="*/ 353 w 396"/>
                <a:gd name="T9" fmla="*/ 185 h 342"/>
                <a:gd name="T10" fmla="*/ 230 w 396"/>
                <a:gd name="T11" fmla="*/ 132 h 342"/>
                <a:gd name="T12" fmla="*/ 2 w 396"/>
                <a:gd name="T13" fmla="*/ 35 h 342"/>
                <a:gd name="T14" fmla="*/ 0 w 396"/>
                <a:gd name="T15" fmla="*/ 32 h 342"/>
                <a:gd name="T16" fmla="*/ 14 w 396"/>
                <a:gd name="T17" fmla="*/ 0 h 342"/>
                <a:gd name="T18" fmla="*/ 58 w 396"/>
                <a:gd name="T19" fmla="*/ 19 h 342"/>
                <a:gd name="T20" fmla="*/ 390 w 396"/>
                <a:gd name="T21" fmla="*/ 160 h 342"/>
                <a:gd name="T22" fmla="*/ 396 w 396"/>
                <a:gd name="T23" fmla="*/ 169 h 342"/>
                <a:gd name="T24" fmla="*/ 395 w 396"/>
                <a:gd name="T25" fmla="*/ 338 h 342"/>
                <a:gd name="T26" fmla="*/ 395 w 396"/>
                <a:gd name="T27"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 h="342">
                  <a:moveTo>
                    <a:pt x="395" y="342"/>
                  </a:moveTo>
                  <a:cubicBezTo>
                    <a:pt x="383" y="342"/>
                    <a:pt x="371" y="342"/>
                    <a:pt x="359" y="342"/>
                  </a:cubicBezTo>
                  <a:cubicBezTo>
                    <a:pt x="359" y="332"/>
                    <a:pt x="359" y="322"/>
                    <a:pt x="359" y="313"/>
                  </a:cubicBezTo>
                  <a:cubicBezTo>
                    <a:pt x="359" y="273"/>
                    <a:pt x="360" y="233"/>
                    <a:pt x="360" y="193"/>
                  </a:cubicBezTo>
                  <a:cubicBezTo>
                    <a:pt x="360" y="190"/>
                    <a:pt x="356" y="186"/>
                    <a:pt x="353" y="185"/>
                  </a:cubicBezTo>
                  <a:cubicBezTo>
                    <a:pt x="312" y="167"/>
                    <a:pt x="271" y="149"/>
                    <a:pt x="230" y="132"/>
                  </a:cubicBezTo>
                  <a:cubicBezTo>
                    <a:pt x="154" y="99"/>
                    <a:pt x="78" y="67"/>
                    <a:pt x="2" y="35"/>
                  </a:cubicBezTo>
                  <a:cubicBezTo>
                    <a:pt x="2" y="34"/>
                    <a:pt x="1" y="34"/>
                    <a:pt x="0" y="32"/>
                  </a:cubicBezTo>
                  <a:cubicBezTo>
                    <a:pt x="4" y="22"/>
                    <a:pt x="9" y="11"/>
                    <a:pt x="14" y="0"/>
                  </a:cubicBezTo>
                  <a:cubicBezTo>
                    <a:pt x="29" y="7"/>
                    <a:pt x="43" y="13"/>
                    <a:pt x="58" y="19"/>
                  </a:cubicBezTo>
                  <a:cubicBezTo>
                    <a:pt x="168" y="66"/>
                    <a:pt x="279" y="113"/>
                    <a:pt x="390" y="160"/>
                  </a:cubicBezTo>
                  <a:cubicBezTo>
                    <a:pt x="394" y="162"/>
                    <a:pt x="396" y="164"/>
                    <a:pt x="396" y="169"/>
                  </a:cubicBezTo>
                  <a:cubicBezTo>
                    <a:pt x="396" y="226"/>
                    <a:pt x="396" y="282"/>
                    <a:pt x="395" y="338"/>
                  </a:cubicBezTo>
                  <a:cubicBezTo>
                    <a:pt x="395" y="340"/>
                    <a:pt x="395" y="341"/>
                    <a:pt x="395"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0">
              <a:extLst>
                <a:ext uri="{FF2B5EF4-FFF2-40B4-BE49-F238E27FC236}">
                  <a16:creationId xmlns:a16="http://schemas.microsoft.com/office/drawing/2014/main" id="{4E8436B8-E3A6-46FA-A2B7-44A7A2855AEE}"/>
                </a:ext>
              </a:extLst>
            </p:cNvPr>
            <p:cNvSpPr>
              <a:spLocks/>
            </p:cNvSpPr>
            <p:nvPr userDrawn="1"/>
          </p:nvSpPr>
          <p:spPr bwMode="auto">
            <a:xfrm>
              <a:off x="10587038" y="-987425"/>
              <a:ext cx="95250" cy="315913"/>
            </a:xfrm>
            <a:custGeom>
              <a:avLst/>
              <a:gdLst>
                <a:gd name="T0" fmla="*/ 0 w 71"/>
                <a:gd name="T1" fmla="*/ 0 h 233"/>
                <a:gd name="T2" fmla="*/ 71 w 71"/>
                <a:gd name="T3" fmla="*/ 0 h 233"/>
                <a:gd name="T4" fmla="*/ 71 w 71"/>
                <a:gd name="T5" fmla="*/ 233 h 233"/>
                <a:gd name="T6" fmla="*/ 0 w 71"/>
                <a:gd name="T7" fmla="*/ 233 h 233"/>
                <a:gd name="T8" fmla="*/ 0 w 71"/>
                <a:gd name="T9" fmla="*/ 0 h 233"/>
              </a:gdLst>
              <a:ahLst/>
              <a:cxnLst>
                <a:cxn ang="0">
                  <a:pos x="T0" y="T1"/>
                </a:cxn>
                <a:cxn ang="0">
                  <a:pos x="T2" y="T3"/>
                </a:cxn>
                <a:cxn ang="0">
                  <a:pos x="T4" y="T5"/>
                </a:cxn>
                <a:cxn ang="0">
                  <a:pos x="T6" y="T7"/>
                </a:cxn>
                <a:cxn ang="0">
                  <a:pos x="T8" y="T9"/>
                </a:cxn>
              </a:cxnLst>
              <a:rect l="0" t="0" r="r" b="b"/>
              <a:pathLst>
                <a:path w="71" h="233">
                  <a:moveTo>
                    <a:pt x="0" y="0"/>
                  </a:moveTo>
                  <a:cubicBezTo>
                    <a:pt x="24" y="0"/>
                    <a:pt x="47" y="0"/>
                    <a:pt x="71" y="0"/>
                  </a:cubicBezTo>
                  <a:cubicBezTo>
                    <a:pt x="71" y="78"/>
                    <a:pt x="71" y="155"/>
                    <a:pt x="71" y="233"/>
                  </a:cubicBezTo>
                  <a:cubicBezTo>
                    <a:pt x="48" y="233"/>
                    <a:pt x="24" y="233"/>
                    <a:pt x="0" y="233"/>
                  </a:cubicBezTo>
                  <a:cubicBezTo>
                    <a:pt x="0" y="156"/>
                    <a:pt x="0" y="79"/>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1">
              <a:extLst>
                <a:ext uri="{FF2B5EF4-FFF2-40B4-BE49-F238E27FC236}">
                  <a16:creationId xmlns:a16="http://schemas.microsoft.com/office/drawing/2014/main" id="{33D42BF3-908A-42E3-A68C-555F0D2DB5F4}"/>
                </a:ext>
              </a:extLst>
            </p:cNvPr>
            <p:cNvSpPr>
              <a:spLocks/>
            </p:cNvSpPr>
            <p:nvPr userDrawn="1"/>
          </p:nvSpPr>
          <p:spPr bwMode="auto">
            <a:xfrm>
              <a:off x="9194800" y="-963613"/>
              <a:ext cx="292100" cy="293688"/>
            </a:xfrm>
            <a:custGeom>
              <a:avLst/>
              <a:gdLst>
                <a:gd name="T0" fmla="*/ 0 w 215"/>
                <a:gd name="T1" fmla="*/ 0 h 216"/>
                <a:gd name="T2" fmla="*/ 215 w 215"/>
                <a:gd name="T3" fmla="*/ 216 h 216"/>
                <a:gd name="T4" fmla="*/ 168 w 215"/>
                <a:gd name="T5" fmla="*/ 215 h 216"/>
                <a:gd name="T6" fmla="*/ 165 w 215"/>
                <a:gd name="T7" fmla="*/ 208 h 216"/>
                <a:gd name="T8" fmla="*/ 108 w 215"/>
                <a:gd name="T9" fmla="*/ 95 h 216"/>
                <a:gd name="T10" fmla="*/ 8 w 215"/>
                <a:gd name="T11" fmla="*/ 51 h 216"/>
                <a:gd name="T12" fmla="*/ 0 w 215"/>
                <a:gd name="T13" fmla="*/ 43 h 216"/>
                <a:gd name="T14" fmla="*/ 0 w 215"/>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16">
                  <a:moveTo>
                    <a:pt x="0" y="0"/>
                  </a:moveTo>
                  <a:cubicBezTo>
                    <a:pt x="112" y="2"/>
                    <a:pt x="212" y="97"/>
                    <a:pt x="215" y="216"/>
                  </a:cubicBezTo>
                  <a:cubicBezTo>
                    <a:pt x="200" y="216"/>
                    <a:pt x="184" y="216"/>
                    <a:pt x="168" y="215"/>
                  </a:cubicBezTo>
                  <a:cubicBezTo>
                    <a:pt x="167" y="215"/>
                    <a:pt x="165" y="210"/>
                    <a:pt x="165" y="208"/>
                  </a:cubicBezTo>
                  <a:cubicBezTo>
                    <a:pt x="160" y="163"/>
                    <a:pt x="141" y="125"/>
                    <a:pt x="108" y="95"/>
                  </a:cubicBezTo>
                  <a:cubicBezTo>
                    <a:pt x="79" y="69"/>
                    <a:pt x="46" y="54"/>
                    <a:pt x="8" y="51"/>
                  </a:cubicBezTo>
                  <a:cubicBezTo>
                    <a:pt x="2" y="50"/>
                    <a:pt x="0" y="48"/>
                    <a:pt x="0" y="43"/>
                  </a:cubicBezTo>
                  <a:cubicBezTo>
                    <a:pt x="1" y="29"/>
                    <a:pt x="0" y="15"/>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2">
              <a:extLst>
                <a:ext uri="{FF2B5EF4-FFF2-40B4-BE49-F238E27FC236}">
                  <a16:creationId xmlns:a16="http://schemas.microsoft.com/office/drawing/2014/main" id="{CEA75A6F-30F5-4E75-8769-48BC66256733}"/>
                </a:ext>
              </a:extLst>
            </p:cNvPr>
            <p:cNvSpPr>
              <a:spLocks/>
            </p:cNvSpPr>
            <p:nvPr userDrawn="1"/>
          </p:nvSpPr>
          <p:spPr bwMode="auto">
            <a:xfrm>
              <a:off x="10902950" y="-841375"/>
              <a:ext cx="195262" cy="74613"/>
            </a:xfrm>
            <a:custGeom>
              <a:avLst/>
              <a:gdLst>
                <a:gd name="T0" fmla="*/ 72 w 144"/>
                <a:gd name="T1" fmla="*/ 55 h 55"/>
                <a:gd name="T2" fmla="*/ 26 w 144"/>
                <a:gd name="T3" fmla="*/ 55 h 55"/>
                <a:gd name="T4" fmla="*/ 0 w 144"/>
                <a:gd name="T5" fmla="*/ 26 h 55"/>
                <a:gd name="T6" fmla="*/ 26 w 144"/>
                <a:gd name="T7" fmla="*/ 1 h 55"/>
                <a:gd name="T8" fmla="*/ 116 w 144"/>
                <a:gd name="T9" fmla="*/ 1 h 55"/>
                <a:gd name="T10" fmla="*/ 144 w 144"/>
                <a:gd name="T11" fmla="*/ 29 h 55"/>
                <a:gd name="T12" fmla="*/ 116 w 144"/>
                <a:gd name="T13" fmla="*/ 55 h 55"/>
                <a:gd name="T14" fmla="*/ 72 w 144"/>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5">
                  <a:moveTo>
                    <a:pt x="72" y="55"/>
                  </a:moveTo>
                  <a:cubicBezTo>
                    <a:pt x="57" y="55"/>
                    <a:pt x="41" y="55"/>
                    <a:pt x="26" y="55"/>
                  </a:cubicBezTo>
                  <a:cubicBezTo>
                    <a:pt x="9" y="55"/>
                    <a:pt x="0" y="45"/>
                    <a:pt x="0" y="26"/>
                  </a:cubicBezTo>
                  <a:cubicBezTo>
                    <a:pt x="0" y="11"/>
                    <a:pt x="10" y="1"/>
                    <a:pt x="26" y="1"/>
                  </a:cubicBezTo>
                  <a:cubicBezTo>
                    <a:pt x="56" y="1"/>
                    <a:pt x="86" y="0"/>
                    <a:pt x="116" y="1"/>
                  </a:cubicBezTo>
                  <a:cubicBezTo>
                    <a:pt x="134" y="1"/>
                    <a:pt x="144" y="10"/>
                    <a:pt x="144" y="29"/>
                  </a:cubicBezTo>
                  <a:cubicBezTo>
                    <a:pt x="144" y="46"/>
                    <a:pt x="134" y="55"/>
                    <a:pt x="116" y="55"/>
                  </a:cubicBezTo>
                  <a:cubicBezTo>
                    <a:pt x="101" y="55"/>
                    <a:pt x="87" y="55"/>
                    <a:pt x="72"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3">
              <a:extLst>
                <a:ext uri="{FF2B5EF4-FFF2-40B4-BE49-F238E27FC236}">
                  <a16:creationId xmlns:a16="http://schemas.microsoft.com/office/drawing/2014/main" id="{4496A03A-2B90-4DFE-B1C6-305AB1410D7F}"/>
                </a:ext>
              </a:extLst>
            </p:cNvPr>
            <p:cNvSpPr>
              <a:spLocks/>
            </p:cNvSpPr>
            <p:nvPr userDrawn="1"/>
          </p:nvSpPr>
          <p:spPr bwMode="auto">
            <a:xfrm>
              <a:off x="10899775" y="-1038225"/>
              <a:ext cx="198437" cy="74613"/>
            </a:xfrm>
            <a:custGeom>
              <a:avLst/>
              <a:gdLst>
                <a:gd name="T0" fmla="*/ 73 w 146"/>
                <a:gd name="T1" fmla="*/ 55 h 55"/>
                <a:gd name="T2" fmla="*/ 28 w 146"/>
                <a:gd name="T3" fmla="*/ 55 h 55"/>
                <a:gd name="T4" fmla="*/ 2 w 146"/>
                <a:gd name="T5" fmla="*/ 32 h 55"/>
                <a:gd name="T6" fmla="*/ 24 w 146"/>
                <a:gd name="T7" fmla="*/ 2 h 55"/>
                <a:gd name="T8" fmla="*/ 67 w 146"/>
                <a:gd name="T9" fmla="*/ 1 h 55"/>
                <a:gd name="T10" fmla="*/ 119 w 146"/>
                <a:gd name="T11" fmla="*/ 1 h 55"/>
                <a:gd name="T12" fmla="*/ 146 w 146"/>
                <a:gd name="T13" fmla="*/ 27 h 55"/>
                <a:gd name="T14" fmla="*/ 119 w 146"/>
                <a:gd name="T15" fmla="*/ 55 h 55"/>
                <a:gd name="T16" fmla="*/ 96 w 146"/>
                <a:gd name="T17" fmla="*/ 55 h 55"/>
                <a:gd name="T18" fmla="*/ 73 w 146"/>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55">
                  <a:moveTo>
                    <a:pt x="73" y="55"/>
                  </a:moveTo>
                  <a:cubicBezTo>
                    <a:pt x="58" y="55"/>
                    <a:pt x="43" y="55"/>
                    <a:pt x="28" y="55"/>
                  </a:cubicBezTo>
                  <a:cubicBezTo>
                    <a:pt x="13" y="55"/>
                    <a:pt x="3" y="46"/>
                    <a:pt x="2" y="32"/>
                  </a:cubicBezTo>
                  <a:cubicBezTo>
                    <a:pt x="0" y="15"/>
                    <a:pt x="8" y="3"/>
                    <a:pt x="24" y="2"/>
                  </a:cubicBezTo>
                  <a:cubicBezTo>
                    <a:pt x="38" y="0"/>
                    <a:pt x="53" y="1"/>
                    <a:pt x="67" y="1"/>
                  </a:cubicBezTo>
                  <a:cubicBezTo>
                    <a:pt x="85" y="1"/>
                    <a:pt x="102" y="1"/>
                    <a:pt x="119" y="1"/>
                  </a:cubicBezTo>
                  <a:cubicBezTo>
                    <a:pt x="136" y="1"/>
                    <a:pt x="146" y="10"/>
                    <a:pt x="146" y="27"/>
                  </a:cubicBezTo>
                  <a:cubicBezTo>
                    <a:pt x="146" y="46"/>
                    <a:pt x="137" y="55"/>
                    <a:pt x="119" y="55"/>
                  </a:cubicBezTo>
                  <a:cubicBezTo>
                    <a:pt x="112" y="55"/>
                    <a:pt x="104" y="55"/>
                    <a:pt x="96" y="55"/>
                  </a:cubicBezTo>
                  <a:cubicBezTo>
                    <a:pt x="88" y="55"/>
                    <a:pt x="81" y="55"/>
                    <a:pt x="73"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24">
              <a:extLst>
                <a:ext uri="{FF2B5EF4-FFF2-40B4-BE49-F238E27FC236}">
                  <a16:creationId xmlns:a16="http://schemas.microsoft.com/office/drawing/2014/main" id="{3EB464AB-662E-4B38-8BEA-834C6A8CD0DF}"/>
                </a:ext>
              </a:extLst>
            </p:cNvPr>
            <p:cNvSpPr>
              <a:spLocks/>
            </p:cNvSpPr>
            <p:nvPr userDrawn="1"/>
          </p:nvSpPr>
          <p:spPr bwMode="auto">
            <a:xfrm>
              <a:off x="10902950" y="-938213"/>
              <a:ext cx="195262" cy="73025"/>
            </a:xfrm>
            <a:custGeom>
              <a:avLst/>
              <a:gdLst>
                <a:gd name="T0" fmla="*/ 72 w 144"/>
                <a:gd name="T1" fmla="*/ 54 h 54"/>
                <a:gd name="T2" fmla="*/ 25 w 144"/>
                <a:gd name="T3" fmla="*/ 54 h 54"/>
                <a:gd name="T4" fmla="*/ 0 w 144"/>
                <a:gd name="T5" fmla="*/ 27 h 54"/>
                <a:gd name="T6" fmla="*/ 25 w 144"/>
                <a:gd name="T7" fmla="*/ 0 h 54"/>
                <a:gd name="T8" fmla="*/ 119 w 144"/>
                <a:gd name="T9" fmla="*/ 0 h 54"/>
                <a:gd name="T10" fmla="*/ 144 w 144"/>
                <a:gd name="T11" fmla="*/ 28 h 54"/>
                <a:gd name="T12" fmla="*/ 118 w 144"/>
                <a:gd name="T13" fmla="*/ 54 h 54"/>
                <a:gd name="T14" fmla="*/ 72 w 14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4">
                  <a:moveTo>
                    <a:pt x="72" y="54"/>
                  </a:moveTo>
                  <a:cubicBezTo>
                    <a:pt x="56" y="54"/>
                    <a:pt x="41" y="54"/>
                    <a:pt x="25" y="54"/>
                  </a:cubicBezTo>
                  <a:cubicBezTo>
                    <a:pt x="9" y="54"/>
                    <a:pt x="0" y="43"/>
                    <a:pt x="0" y="27"/>
                  </a:cubicBezTo>
                  <a:cubicBezTo>
                    <a:pt x="0" y="11"/>
                    <a:pt x="9" y="0"/>
                    <a:pt x="25" y="0"/>
                  </a:cubicBezTo>
                  <a:cubicBezTo>
                    <a:pt x="56" y="0"/>
                    <a:pt x="88" y="0"/>
                    <a:pt x="119" y="0"/>
                  </a:cubicBezTo>
                  <a:cubicBezTo>
                    <a:pt x="135" y="0"/>
                    <a:pt x="144" y="11"/>
                    <a:pt x="144" y="28"/>
                  </a:cubicBezTo>
                  <a:cubicBezTo>
                    <a:pt x="144" y="44"/>
                    <a:pt x="134" y="54"/>
                    <a:pt x="118" y="54"/>
                  </a:cubicBezTo>
                  <a:cubicBezTo>
                    <a:pt x="103" y="54"/>
                    <a:pt x="88" y="54"/>
                    <a:pt x="72" y="5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25">
              <a:extLst>
                <a:ext uri="{FF2B5EF4-FFF2-40B4-BE49-F238E27FC236}">
                  <a16:creationId xmlns:a16="http://schemas.microsoft.com/office/drawing/2014/main" id="{1D776F56-9CAE-4A89-BFEA-364101AC1633}"/>
                </a:ext>
              </a:extLst>
            </p:cNvPr>
            <p:cNvSpPr>
              <a:spLocks/>
            </p:cNvSpPr>
            <p:nvPr userDrawn="1"/>
          </p:nvSpPr>
          <p:spPr bwMode="auto">
            <a:xfrm>
              <a:off x="10901363" y="-744538"/>
              <a:ext cx="149225" cy="74613"/>
            </a:xfrm>
            <a:custGeom>
              <a:avLst/>
              <a:gdLst>
                <a:gd name="T0" fmla="*/ 55 w 110"/>
                <a:gd name="T1" fmla="*/ 55 h 55"/>
                <a:gd name="T2" fmla="*/ 27 w 110"/>
                <a:gd name="T3" fmla="*/ 55 h 55"/>
                <a:gd name="T4" fmla="*/ 1 w 110"/>
                <a:gd name="T5" fmla="*/ 31 h 55"/>
                <a:gd name="T6" fmla="*/ 23 w 110"/>
                <a:gd name="T7" fmla="*/ 1 h 55"/>
                <a:gd name="T8" fmla="*/ 86 w 110"/>
                <a:gd name="T9" fmla="*/ 1 h 55"/>
                <a:gd name="T10" fmla="*/ 109 w 110"/>
                <a:gd name="T11" fmla="*/ 31 h 55"/>
                <a:gd name="T12" fmla="*/ 83 w 110"/>
                <a:gd name="T13" fmla="*/ 55 h 55"/>
                <a:gd name="T14" fmla="*/ 55 w 110"/>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55">
                  <a:moveTo>
                    <a:pt x="55" y="55"/>
                  </a:moveTo>
                  <a:cubicBezTo>
                    <a:pt x="46" y="55"/>
                    <a:pt x="36" y="55"/>
                    <a:pt x="27" y="55"/>
                  </a:cubicBezTo>
                  <a:cubicBezTo>
                    <a:pt x="12" y="54"/>
                    <a:pt x="2" y="45"/>
                    <a:pt x="1" y="31"/>
                  </a:cubicBezTo>
                  <a:cubicBezTo>
                    <a:pt x="0" y="14"/>
                    <a:pt x="8" y="2"/>
                    <a:pt x="23" y="1"/>
                  </a:cubicBezTo>
                  <a:cubicBezTo>
                    <a:pt x="44" y="0"/>
                    <a:pt x="65" y="0"/>
                    <a:pt x="86" y="1"/>
                  </a:cubicBezTo>
                  <a:cubicBezTo>
                    <a:pt x="102" y="2"/>
                    <a:pt x="110" y="14"/>
                    <a:pt x="109" y="31"/>
                  </a:cubicBezTo>
                  <a:cubicBezTo>
                    <a:pt x="108" y="45"/>
                    <a:pt x="98" y="55"/>
                    <a:pt x="83" y="55"/>
                  </a:cubicBezTo>
                  <a:cubicBezTo>
                    <a:pt x="73" y="55"/>
                    <a:pt x="64" y="55"/>
                    <a:pt x="55"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26">
              <a:extLst>
                <a:ext uri="{FF2B5EF4-FFF2-40B4-BE49-F238E27FC236}">
                  <a16:creationId xmlns:a16="http://schemas.microsoft.com/office/drawing/2014/main" id="{BCCEA6B6-6AC8-462E-9949-F9C0787A4304}"/>
                </a:ext>
              </a:extLst>
            </p:cNvPr>
            <p:cNvSpPr>
              <a:spLocks/>
            </p:cNvSpPr>
            <p:nvPr userDrawn="1"/>
          </p:nvSpPr>
          <p:spPr bwMode="auto">
            <a:xfrm>
              <a:off x="9172575" y="-774700"/>
              <a:ext cx="109537" cy="111125"/>
            </a:xfrm>
            <a:custGeom>
              <a:avLst/>
              <a:gdLst>
                <a:gd name="T0" fmla="*/ 39 w 80"/>
                <a:gd name="T1" fmla="*/ 81 h 81"/>
                <a:gd name="T2" fmla="*/ 0 w 80"/>
                <a:gd name="T3" fmla="*/ 41 h 81"/>
                <a:gd name="T4" fmla="*/ 40 w 80"/>
                <a:gd name="T5" fmla="*/ 1 h 81"/>
                <a:gd name="T6" fmla="*/ 80 w 80"/>
                <a:gd name="T7" fmla="*/ 41 h 81"/>
                <a:gd name="T8" fmla="*/ 39 w 80"/>
                <a:gd name="T9" fmla="*/ 81 h 81"/>
              </a:gdLst>
              <a:ahLst/>
              <a:cxnLst>
                <a:cxn ang="0">
                  <a:pos x="T0" y="T1"/>
                </a:cxn>
                <a:cxn ang="0">
                  <a:pos x="T2" y="T3"/>
                </a:cxn>
                <a:cxn ang="0">
                  <a:pos x="T4" y="T5"/>
                </a:cxn>
                <a:cxn ang="0">
                  <a:pos x="T6" y="T7"/>
                </a:cxn>
                <a:cxn ang="0">
                  <a:pos x="T8" y="T9"/>
                </a:cxn>
              </a:cxnLst>
              <a:rect l="0" t="0" r="r" b="b"/>
              <a:pathLst>
                <a:path w="80" h="81">
                  <a:moveTo>
                    <a:pt x="39" y="81"/>
                  </a:moveTo>
                  <a:cubicBezTo>
                    <a:pt x="17" y="81"/>
                    <a:pt x="0" y="63"/>
                    <a:pt x="0" y="41"/>
                  </a:cubicBezTo>
                  <a:cubicBezTo>
                    <a:pt x="0" y="19"/>
                    <a:pt x="17" y="1"/>
                    <a:pt x="40" y="1"/>
                  </a:cubicBezTo>
                  <a:cubicBezTo>
                    <a:pt x="61" y="0"/>
                    <a:pt x="80" y="19"/>
                    <a:pt x="80" y="41"/>
                  </a:cubicBezTo>
                  <a:cubicBezTo>
                    <a:pt x="79" y="63"/>
                    <a:pt x="62" y="81"/>
                    <a:pt x="39" y="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27">
              <a:extLst>
                <a:ext uri="{FF2B5EF4-FFF2-40B4-BE49-F238E27FC236}">
                  <a16:creationId xmlns:a16="http://schemas.microsoft.com/office/drawing/2014/main" id="{7290CAFD-D3E3-44A1-B8D1-337867EE262A}"/>
                </a:ext>
              </a:extLst>
            </p:cNvPr>
            <p:cNvSpPr>
              <a:spLocks/>
            </p:cNvSpPr>
            <p:nvPr userDrawn="1"/>
          </p:nvSpPr>
          <p:spPr bwMode="auto">
            <a:xfrm>
              <a:off x="10191750" y="466725"/>
              <a:ext cx="114300" cy="173038"/>
            </a:xfrm>
            <a:custGeom>
              <a:avLst/>
              <a:gdLst>
                <a:gd name="T0" fmla="*/ 84 w 84"/>
                <a:gd name="T1" fmla="*/ 127 h 127"/>
                <a:gd name="T2" fmla="*/ 32 w 84"/>
                <a:gd name="T3" fmla="*/ 0 h 127"/>
                <a:gd name="T4" fmla="*/ 82 w 84"/>
                <a:gd name="T5" fmla="*/ 52 h 127"/>
                <a:gd name="T6" fmla="*/ 84 w 84"/>
                <a:gd name="T7" fmla="*/ 57 h 127"/>
                <a:gd name="T8" fmla="*/ 84 w 84"/>
                <a:gd name="T9" fmla="*/ 127 h 127"/>
              </a:gdLst>
              <a:ahLst/>
              <a:cxnLst>
                <a:cxn ang="0">
                  <a:pos x="T0" y="T1"/>
                </a:cxn>
                <a:cxn ang="0">
                  <a:pos x="T2" y="T3"/>
                </a:cxn>
                <a:cxn ang="0">
                  <a:pos x="T4" y="T5"/>
                </a:cxn>
                <a:cxn ang="0">
                  <a:pos x="T6" y="T7"/>
                </a:cxn>
                <a:cxn ang="0">
                  <a:pos x="T8" y="T9"/>
                </a:cxn>
              </a:cxnLst>
              <a:rect l="0" t="0" r="r" b="b"/>
              <a:pathLst>
                <a:path w="84" h="127">
                  <a:moveTo>
                    <a:pt x="84" y="127"/>
                  </a:moveTo>
                  <a:cubicBezTo>
                    <a:pt x="24" y="115"/>
                    <a:pt x="0" y="44"/>
                    <a:pt x="32" y="0"/>
                  </a:cubicBezTo>
                  <a:cubicBezTo>
                    <a:pt x="48" y="17"/>
                    <a:pt x="65" y="34"/>
                    <a:pt x="82" y="52"/>
                  </a:cubicBezTo>
                  <a:cubicBezTo>
                    <a:pt x="83" y="53"/>
                    <a:pt x="84" y="55"/>
                    <a:pt x="84" y="57"/>
                  </a:cubicBezTo>
                  <a:cubicBezTo>
                    <a:pt x="84" y="80"/>
                    <a:pt x="84" y="103"/>
                    <a:pt x="84" y="127"/>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28">
              <a:extLst>
                <a:ext uri="{FF2B5EF4-FFF2-40B4-BE49-F238E27FC236}">
                  <a16:creationId xmlns:a16="http://schemas.microsoft.com/office/drawing/2014/main" id="{0FEB75FC-66ED-46EF-8F0E-563A639FE2DD}"/>
                </a:ext>
              </a:extLst>
            </p:cNvPr>
            <p:cNvSpPr>
              <a:spLocks/>
            </p:cNvSpPr>
            <p:nvPr userDrawn="1"/>
          </p:nvSpPr>
          <p:spPr bwMode="auto">
            <a:xfrm>
              <a:off x="10256838" y="396875"/>
              <a:ext cx="171450" cy="120650"/>
            </a:xfrm>
            <a:custGeom>
              <a:avLst/>
              <a:gdLst>
                <a:gd name="T0" fmla="*/ 0 w 127"/>
                <a:gd name="T1" fmla="*/ 33 h 88"/>
                <a:gd name="T2" fmla="*/ 127 w 127"/>
                <a:gd name="T3" fmla="*/ 85 h 88"/>
                <a:gd name="T4" fmla="*/ 83 w 127"/>
                <a:gd name="T5" fmla="*/ 85 h 88"/>
                <a:gd name="T6" fmla="*/ 31 w 127"/>
                <a:gd name="T7" fmla="*/ 63 h 88"/>
                <a:gd name="T8" fmla="*/ 0 w 127"/>
                <a:gd name="T9" fmla="*/ 33 h 88"/>
              </a:gdLst>
              <a:ahLst/>
              <a:cxnLst>
                <a:cxn ang="0">
                  <a:pos x="T0" y="T1"/>
                </a:cxn>
                <a:cxn ang="0">
                  <a:pos x="T2" y="T3"/>
                </a:cxn>
                <a:cxn ang="0">
                  <a:pos x="T4" y="T5"/>
                </a:cxn>
                <a:cxn ang="0">
                  <a:pos x="T6" y="T7"/>
                </a:cxn>
                <a:cxn ang="0">
                  <a:pos x="T8" y="T9"/>
                </a:cxn>
              </a:cxnLst>
              <a:rect l="0" t="0" r="r" b="b"/>
              <a:pathLst>
                <a:path w="127" h="88">
                  <a:moveTo>
                    <a:pt x="0" y="33"/>
                  </a:moveTo>
                  <a:cubicBezTo>
                    <a:pt x="48" y="0"/>
                    <a:pt x="118" y="29"/>
                    <a:pt x="127" y="85"/>
                  </a:cubicBezTo>
                  <a:cubicBezTo>
                    <a:pt x="112" y="85"/>
                    <a:pt x="97" y="83"/>
                    <a:pt x="83" y="85"/>
                  </a:cubicBezTo>
                  <a:cubicBezTo>
                    <a:pt x="61" y="88"/>
                    <a:pt x="44" y="81"/>
                    <a:pt x="31" y="63"/>
                  </a:cubicBezTo>
                  <a:cubicBezTo>
                    <a:pt x="22" y="52"/>
                    <a:pt x="11" y="43"/>
                    <a:pt x="0" y="3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29">
              <a:extLst>
                <a:ext uri="{FF2B5EF4-FFF2-40B4-BE49-F238E27FC236}">
                  <a16:creationId xmlns:a16="http://schemas.microsoft.com/office/drawing/2014/main" id="{4D4FEF88-D2B0-46EA-8AF6-634BCE202682}"/>
                </a:ext>
              </a:extLst>
            </p:cNvPr>
            <p:cNvSpPr>
              <a:spLocks/>
            </p:cNvSpPr>
            <p:nvPr userDrawn="1"/>
          </p:nvSpPr>
          <p:spPr bwMode="auto">
            <a:xfrm>
              <a:off x="9926638" y="403225"/>
              <a:ext cx="25400" cy="292100"/>
            </a:xfrm>
            <a:custGeom>
              <a:avLst/>
              <a:gdLst>
                <a:gd name="T0" fmla="*/ 0 w 18"/>
                <a:gd name="T1" fmla="*/ 0 h 215"/>
                <a:gd name="T2" fmla="*/ 18 w 18"/>
                <a:gd name="T3" fmla="*/ 0 h 215"/>
                <a:gd name="T4" fmla="*/ 18 w 18"/>
                <a:gd name="T5" fmla="*/ 215 h 215"/>
                <a:gd name="T6" fmla="*/ 0 w 18"/>
                <a:gd name="T7" fmla="*/ 215 h 215"/>
                <a:gd name="T8" fmla="*/ 0 w 18"/>
                <a:gd name="T9" fmla="*/ 0 h 215"/>
              </a:gdLst>
              <a:ahLst/>
              <a:cxnLst>
                <a:cxn ang="0">
                  <a:pos x="T0" y="T1"/>
                </a:cxn>
                <a:cxn ang="0">
                  <a:pos x="T2" y="T3"/>
                </a:cxn>
                <a:cxn ang="0">
                  <a:pos x="T4" y="T5"/>
                </a:cxn>
                <a:cxn ang="0">
                  <a:pos x="T6" y="T7"/>
                </a:cxn>
                <a:cxn ang="0">
                  <a:pos x="T8" y="T9"/>
                </a:cxn>
              </a:cxnLst>
              <a:rect l="0" t="0" r="r" b="b"/>
              <a:pathLst>
                <a:path w="18" h="215">
                  <a:moveTo>
                    <a:pt x="0" y="0"/>
                  </a:moveTo>
                  <a:cubicBezTo>
                    <a:pt x="6" y="0"/>
                    <a:pt x="12" y="0"/>
                    <a:pt x="18" y="0"/>
                  </a:cubicBezTo>
                  <a:cubicBezTo>
                    <a:pt x="18" y="72"/>
                    <a:pt x="18" y="143"/>
                    <a:pt x="18" y="215"/>
                  </a:cubicBezTo>
                  <a:cubicBezTo>
                    <a:pt x="12" y="215"/>
                    <a:pt x="7" y="215"/>
                    <a:pt x="0" y="215"/>
                  </a:cubicBezTo>
                  <a:cubicBezTo>
                    <a:pt x="0" y="144"/>
                    <a:pt x="0" y="73"/>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30">
              <a:extLst>
                <a:ext uri="{FF2B5EF4-FFF2-40B4-BE49-F238E27FC236}">
                  <a16:creationId xmlns:a16="http://schemas.microsoft.com/office/drawing/2014/main" id="{F3773748-6663-46A9-BAF4-6DD4AA552310}"/>
                </a:ext>
              </a:extLst>
            </p:cNvPr>
            <p:cNvSpPr>
              <a:spLocks/>
            </p:cNvSpPr>
            <p:nvPr userDrawn="1"/>
          </p:nvSpPr>
          <p:spPr bwMode="auto">
            <a:xfrm>
              <a:off x="97329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1"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31">
              <a:extLst>
                <a:ext uri="{FF2B5EF4-FFF2-40B4-BE49-F238E27FC236}">
                  <a16:creationId xmlns:a16="http://schemas.microsoft.com/office/drawing/2014/main" id="{33629F72-5C2C-4ABC-8D02-9849945A2FD9}"/>
                </a:ext>
              </a:extLst>
            </p:cNvPr>
            <p:cNvSpPr>
              <a:spLocks/>
            </p:cNvSpPr>
            <p:nvPr userDrawn="1"/>
          </p:nvSpPr>
          <p:spPr bwMode="auto">
            <a:xfrm>
              <a:off x="100250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2"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32">
              <a:extLst>
                <a:ext uri="{FF2B5EF4-FFF2-40B4-BE49-F238E27FC236}">
                  <a16:creationId xmlns:a16="http://schemas.microsoft.com/office/drawing/2014/main" id="{B3F195C3-02BF-46D2-BA97-F457D4928A7B}"/>
                </a:ext>
              </a:extLst>
            </p:cNvPr>
            <p:cNvSpPr>
              <a:spLocks/>
            </p:cNvSpPr>
            <p:nvPr userDrawn="1"/>
          </p:nvSpPr>
          <p:spPr bwMode="auto">
            <a:xfrm>
              <a:off x="9831388" y="549275"/>
              <a:ext cx="22225" cy="146050"/>
            </a:xfrm>
            <a:custGeom>
              <a:avLst/>
              <a:gdLst>
                <a:gd name="T0" fmla="*/ 17 w 17"/>
                <a:gd name="T1" fmla="*/ 0 h 107"/>
                <a:gd name="T2" fmla="*/ 17 w 17"/>
                <a:gd name="T3" fmla="*/ 107 h 107"/>
                <a:gd name="T4" fmla="*/ 0 w 17"/>
                <a:gd name="T5" fmla="*/ 107 h 107"/>
                <a:gd name="T6" fmla="*/ 0 w 17"/>
                <a:gd name="T7" fmla="*/ 0 h 107"/>
                <a:gd name="T8" fmla="*/ 17 w 17"/>
                <a:gd name="T9" fmla="*/ 0 h 107"/>
              </a:gdLst>
              <a:ahLst/>
              <a:cxnLst>
                <a:cxn ang="0">
                  <a:pos x="T0" y="T1"/>
                </a:cxn>
                <a:cxn ang="0">
                  <a:pos x="T2" y="T3"/>
                </a:cxn>
                <a:cxn ang="0">
                  <a:pos x="T4" y="T5"/>
                </a:cxn>
                <a:cxn ang="0">
                  <a:pos x="T6" y="T7"/>
                </a:cxn>
                <a:cxn ang="0">
                  <a:pos x="T8" y="T9"/>
                </a:cxn>
              </a:cxnLst>
              <a:rect l="0" t="0" r="r" b="b"/>
              <a:pathLst>
                <a:path w="17" h="107">
                  <a:moveTo>
                    <a:pt x="17" y="0"/>
                  </a:moveTo>
                  <a:cubicBezTo>
                    <a:pt x="17" y="36"/>
                    <a:pt x="17" y="71"/>
                    <a:pt x="17" y="107"/>
                  </a:cubicBezTo>
                  <a:cubicBezTo>
                    <a:pt x="11" y="107"/>
                    <a:pt x="6" y="107"/>
                    <a:pt x="0" y="107"/>
                  </a:cubicBezTo>
                  <a:cubicBezTo>
                    <a:pt x="0" y="72"/>
                    <a:pt x="0" y="36"/>
                    <a:pt x="0" y="0"/>
                  </a:cubicBezTo>
                  <a:cubicBezTo>
                    <a:pt x="5" y="0"/>
                    <a:pt x="10" y="0"/>
                    <a:pt x="1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33">
              <a:extLst>
                <a:ext uri="{FF2B5EF4-FFF2-40B4-BE49-F238E27FC236}">
                  <a16:creationId xmlns:a16="http://schemas.microsoft.com/office/drawing/2014/main" id="{FBD65D95-2C2A-4592-A469-1309DDA05F6E}"/>
                </a:ext>
              </a:extLst>
            </p:cNvPr>
            <p:cNvSpPr>
              <a:spLocks/>
            </p:cNvSpPr>
            <p:nvPr userDrawn="1"/>
          </p:nvSpPr>
          <p:spPr bwMode="auto">
            <a:xfrm>
              <a:off x="10379075" y="611188"/>
              <a:ext cx="85725" cy="85725"/>
            </a:xfrm>
            <a:custGeom>
              <a:avLst/>
              <a:gdLst>
                <a:gd name="T0" fmla="*/ 0 w 62"/>
                <a:gd name="T1" fmla="*/ 63 h 63"/>
                <a:gd name="T2" fmla="*/ 0 w 62"/>
                <a:gd name="T3" fmla="*/ 0 h 63"/>
                <a:gd name="T4" fmla="*/ 62 w 62"/>
                <a:gd name="T5" fmla="*/ 0 h 63"/>
                <a:gd name="T6" fmla="*/ 0 w 62"/>
                <a:gd name="T7" fmla="*/ 63 h 63"/>
              </a:gdLst>
              <a:ahLst/>
              <a:cxnLst>
                <a:cxn ang="0">
                  <a:pos x="T0" y="T1"/>
                </a:cxn>
                <a:cxn ang="0">
                  <a:pos x="T2" y="T3"/>
                </a:cxn>
                <a:cxn ang="0">
                  <a:pos x="T4" y="T5"/>
                </a:cxn>
                <a:cxn ang="0">
                  <a:pos x="T6" y="T7"/>
                </a:cxn>
              </a:cxnLst>
              <a:rect l="0" t="0" r="r" b="b"/>
              <a:pathLst>
                <a:path w="62" h="63">
                  <a:moveTo>
                    <a:pt x="0" y="63"/>
                  </a:moveTo>
                  <a:cubicBezTo>
                    <a:pt x="0" y="42"/>
                    <a:pt x="0" y="22"/>
                    <a:pt x="0" y="0"/>
                  </a:cubicBezTo>
                  <a:cubicBezTo>
                    <a:pt x="20" y="0"/>
                    <a:pt x="41" y="0"/>
                    <a:pt x="62" y="0"/>
                  </a:cubicBezTo>
                  <a:cubicBezTo>
                    <a:pt x="60" y="28"/>
                    <a:pt x="29" y="60"/>
                    <a:pt x="0" y="6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11"/>
        <p:cNvGrpSpPr/>
        <p:nvPr/>
      </p:nvGrpSpPr>
      <p:grpSpPr>
        <a:xfrm>
          <a:off x="0" y="0"/>
          <a:ext cx="0" cy="0"/>
          <a:chOff x="0" y="0"/>
          <a:chExt cx="0" cy="0"/>
        </a:xfrm>
      </p:grpSpPr>
      <p:sp>
        <p:nvSpPr>
          <p:cNvPr id="112" name="Google Shape;112;p19"/>
          <p:cNvSpPr txBox="1">
            <a:spLocks noGrp="1"/>
          </p:cNvSpPr>
          <p:nvPr>
            <p:ph type="title" hasCustomPrompt="1"/>
          </p:nvPr>
        </p:nvSpPr>
        <p:spPr>
          <a:xfrm>
            <a:off x="1284000" y="540000"/>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13" name="Google Shape;113;p19"/>
          <p:cNvSpPr txBox="1">
            <a:spLocks noGrp="1"/>
          </p:cNvSpPr>
          <p:nvPr>
            <p:ph type="subTitle" idx="1"/>
          </p:nvPr>
        </p:nvSpPr>
        <p:spPr>
          <a:xfrm>
            <a:off x="1284000" y="1246025"/>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 name="Google Shape;114;p19"/>
          <p:cNvSpPr txBox="1">
            <a:spLocks noGrp="1"/>
          </p:cNvSpPr>
          <p:nvPr>
            <p:ph type="title" idx="2" hasCustomPrompt="1"/>
          </p:nvPr>
        </p:nvSpPr>
        <p:spPr>
          <a:xfrm>
            <a:off x="1284000" y="1996138"/>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15" name="Google Shape;115;p19"/>
          <p:cNvSpPr txBox="1">
            <a:spLocks noGrp="1"/>
          </p:cNvSpPr>
          <p:nvPr>
            <p:ph type="subTitle" idx="3"/>
          </p:nvPr>
        </p:nvSpPr>
        <p:spPr>
          <a:xfrm>
            <a:off x="1284000" y="2702163"/>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 name="Google Shape;116;p19"/>
          <p:cNvSpPr txBox="1">
            <a:spLocks noGrp="1"/>
          </p:cNvSpPr>
          <p:nvPr>
            <p:ph type="title" idx="4" hasCustomPrompt="1"/>
          </p:nvPr>
        </p:nvSpPr>
        <p:spPr>
          <a:xfrm>
            <a:off x="1284000" y="3452288"/>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17" name="Google Shape;117;p19"/>
          <p:cNvSpPr txBox="1">
            <a:spLocks noGrp="1"/>
          </p:cNvSpPr>
          <p:nvPr>
            <p:ph type="subTitle" idx="5"/>
          </p:nvPr>
        </p:nvSpPr>
        <p:spPr>
          <a:xfrm>
            <a:off x="1284000" y="4158313"/>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19"/>
          <p:cNvSpPr/>
          <p:nvPr/>
        </p:nvSpPr>
        <p:spPr>
          <a:xfrm>
            <a:off x="0" y="0"/>
            <a:ext cx="1335300" cy="51435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9"/>
          <p:cNvSpPr/>
          <p:nvPr/>
        </p:nvSpPr>
        <p:spPr>
          <a:xfrm>
            <a:off x="7808700" y="0"/>
            <a:ext cx="1335300" cy="51435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120"/>
        <p:cNvGrpSpPr/>
        <p:nvPr/>
      </p:nvGrpSpPr>
      <p:grpSpPr>
        <a:xfrm>
          <a:off x="0" y="0"/>
          <a:ext cx="0" cy="0"/>
          <a:chOff x="0" y="0"/>
          <a:chExt cx="0" cy="0"/>
        </a:xfrm>
      </p:grpSpPr>
      <p:sp>
        <p:nvSpPr>
          <p:cNvPr id="121" name="Google Shape;121;p20"/>
          <p:cNvSpPr/>
          <p:nvPr/>
        </p:nvSpPr>
        <p:spPr>
          <a:xfrm>
            <a:off x="-700" y="0"/>
            <a:ext cx="914400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3" name="Google Shape;123;p20"/>
          <p:cNvSpPr txBox="1">
            <a:spLocks noGrp="1"/>
          </p:cNvSpPr>
          <p:nvPr>
            <p:ph type="subTitle" idx="1"/>
          </p:nvPr>
        </p:nvSpPr>
        <p:spPr>
          <a:xfrm>
            <a:off x="732450" y="3892239"/>
            <a:ext cx="23364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4" name="Google Shape;124;p20"/>
          <p:cNvSpPr txBox="1">
            <a:spLocks noGrp="1"/>
          </p:cNvSpPr>
          <p:nvPr>
            <p:ph type="subTitle" idx="2"/>
          </p:nvPr>
        </p:nvSpPr>
        <p:spPr>
          <a:xfrm>
            <a:off x="3403800" y="3892239"/>
            <a:ext cx="23364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5" name="Google Shape;125;p20"/>
          <p:cNvSpPr txBox="1">
            <a:spLocks noGrp="1"/>
          </p:cNvSpPr>
          <p:nvPr>
            <p:ph type="subTitle" idx="3"/>
          </p:nvPr>
        </p:nvSpPr>
        <p:spPr>
          <a:xfrm>
            <a:off x="6075150" y="3892239"/>
            <a:ext cx="23364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6" name="Google Shape;126;p20"/>
          <p:cNvSpPr txBox="1">
            <a:spLocks noGrp="1"/>
          </p:cNvSpPr>
          <p:nvPr>
            <p:ph type="title" idx="4" hasCustomPrompt="1"/>
          </p:nvPr>
        </p:nvSpPr>
        <p:spPr>
          <a:xfrm>
            <a:off x="720000" y="3377975"/>
            <a:ext cx="2361300" cy="45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27" name="Google Shape;127;p20"/>
          <p:cNvSpPr txBox="1">
            <a:spLocks noGrp="1"/>
          </p:cNvSpPr>
          <p:nvPr>
            <p:ph type="title" idx="5" hasCustomPrompt="1"/>
          </p:nvPr>
        </p:nvSpPr>
        <p:spPr>
          <a:xfrm>
            <a:off x="3391350" y="3377975"/>
            <a:ext cx="2361300" cy="45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28" name="Google Shape;128;p20"/>
          <p:cNvSpPr txBox="1">
            <a:spLocks noGrp="1"/>
          </p:cNvSpPr>
          <p:nvPr>
            <p:ph type="title" idx="6" hasCustomPrompt="1"/>
          </p:nvPr>
        </p:nvSpPr>
        <p:spPr>
          <a:xfrm>
            <a:off x="6062700" y="3377975"/>
            <a:ext cx="2361300" cy="45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5041900" y="2548725"/>
            <a:ext cx="2687100" cy="6219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4932950" y="1165925"/>
            <a:ext cx="4211100" cy="1156800"/>
          </a:xfrm>
          <a:prstGeom prst="rect">
            <a:avLst/>
          </a:prstGeom>
          <a:solidFill>
            <a:srgbClr val="FFC000"/>
          </a:solidFill>
        </p:spPr>
        <p:txBody>
          <a:bodyPr spcFirstLastPara="1" wrap="square" lIns="91425" tIns="91425" rIns="91425" bIns="91425" anchor="ctr" anchorCtr="0">
            <a:noAutofit/>
          </a:bodyPr>
          <a:lstStyle>
            <a:lvl1pPr lvl="0" rtl="0">
              <a:spcBef>
                <a:spcPts val="0"/>
              </a:spcBef>
              <a:spcAft>
                <a:spcPts val="0"/>
              </a:spcAft>
              <a:buSzPts val="6000"/>
              <a:buNone/>
              <a:defRPr sz="58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 name="Google Shape;15;p3"/>
          <p:cNvSpPr txBox="1">
            <a:spLocks noGrp="1"/>
          </p:cNvSpPr>
          <p:nvPr>
            <p:ph type="subTitle" idx="1"/>
          </p:nvPr>
        </p:nvSpPr>
        <p:spPr>
          <a:xfrm>
            <a:off x="5041900" y="3205775"/>
            <a:ext cx="2687100" cy="54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 name="Google Shape;16;p3"/>
          <p:cNvSpPr/>
          <p:nvPr/>
        </p:nvSpPr>
        <p:spPr>
          <a:xfrm>
            <a:off x="0" y="0"/>
            <a:ext cx="4571400" cy="51435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129"/>
        <p:cNvGrpSpPr/>
        <p:nvPr/>
      </p:nvGrpSpPr>
      <p:grpSpPr>
        <a:xfrm>
          <a:off x="0" y="0"/>
          <a:ext cx="0" cy="0"/>
          <a:chOff x="0" y="0"/>
          <a:chExt cx="0" cy="0"/>
        </a:xfrm>
      </p:grpSpPr>
      <p:sp>
        <p:nvSpPr>
          <p:cNvPr id="130" name="Google Shape;130;p21"/>
          <p:cNvSpPr txBox="1">
            <a:spLocks noGrp="1"/>
          </p:cNvSpPr>
          <p:nvPr>
            <p:ph type="subTitle" idx="1"/>
          </p:nvPr>
        </p:nvSpPr>
        <p:spPr>
          <a:xfrm>
            <a:off x="720000" y="2745375"/>
            <a:ext cx="2947200" cy="105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 name="Google Shape;131;p21"/>
          <p:cNvSpPr txBox="1">
            <a:spLocks noGrp="1"/>
          </p:cNvSpPr>
          <p:nvPr>
            <p:ph type="title"/>
          </p:nvPr>
        </p:nvSpPr>
        <p:spPr>
          <a:xfrm>
            <a:off x="720000" y="1194000"/>
            <a:ext cx="2947200" cy="978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 name="Google Shape;132;p21"/>
          <p:cNvSpPr/>
          <p:nvPr/>
        </p:nvSpPr>
        <p:spPr>
          <a:xfrm>
            <a:off x="0" y="4600550"/>
            <a:ext cx="9144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1"/>
          <p:cNvSpPr/>
          <p:nvPr/>
        </p:nvSpPr>
        <p:spPr>
          <a:xfrm>
            <a:off x="0" y="0"/>
            <a:ext cx="9144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3">
  <p:cSld name="BLANK_1_1_1_2_1">
    <p:spTree>
      <p:nvGrpSpPr>
        <p:cNvPr id="1" name="Shape 139"/>
        <p:cNvGrpSpPr/>
        <p:nvPr/>
      </p:nvGrpSpPr>
      <p:grpSpPr>
        <a:xfrm>
          <a:off x="0" y="0"/>
          <a:ext cx="0" cy="0"/>
          <a:chOff x="0" y="0"/>
          <a:chExt cx="0" cy="0"/>
        </a:xfrm>
      </p:grpSpPr>
      <p:sp>
        <p:nvSpPr>
          <p:cNvPr id="140" name="Google Shape;140;p23"/>
          <p:cNvSpPr/>
          <p:nvPr/>
        </p:nvSpPr>
        <p:spPr>
          <a:xfrm>
            <a:off x="-700" y="0"/>
            <a:ext cx="914400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42" name="Google Shape;142;p23"/>
          <p:cNvSpPr txBox="1">
            <a:spLocks noGrp="1"/>
          </p:cNvSpPr>
          <p:nvPr>
            <p:ph type="title" idx="2"/>
          </p:nvPr>
        </p:nvSpPr>
        <p:spPr>
          <a:xfrm>
            <a:off x="5785325" y="1662574"/>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43" name="Google Shape;143;p23"/>
          <p:cNvSpPr txBox="1">
            <a:spLocks noGrp="1"/>
          </p:cNvSpPr>
          <p:nvPr>
            <p:ph type="subTitle" idx="1"/>
          </p:nvPr>
        </p:nvSpPr>
        <p:spPr>
          <a:xfrm>
            <a:off x="5785325" y="1968538"/>
            <a:ext cx="23364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4" name="Google Shape;144;p23"/>
          <p:cNvSpPr txBox="1">
            <a:spLocks noGrp="1"/>
          </p:cNvSpPr>
          <p:nvPr>
            <p:ph type="title" idx="3"/>
          </p:nvPr>
        </p:nvSpPr>
        <p:spPr>
          <a:xfrm>
            <a:off x="5785325" y="3419474"/>
            <a:ext cx="23364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45" name="Google Shape;145;p23"/>
          <p:cNvSpPr txBox="1">
            <a:spLocks noGrp="1"/>
          </p:cNvSpPr>
          <p:nvPr>
            <p:ph type="subTitle" idx="4"/>
          </p:nvPr>
        </p:nvSpPr>
        <p:spPr>
          <a:xfrm>
            <a:off x="5785325" y="3725438"/>
            <a:ext cx="23364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2">
  <p:cSld name="CUSTOM_3_1">
    <p:spTree>
      <p:nvGrpSpPr>
        <p:cNvPr id="1" name="Shape 153"/>
        <p:cNvGrpSpPr/>
        <p:nvPr/>
      </p:nvGrpSpPr>
      <p:grpSpPr>
        <a:xfrm>
          <a:off x="0" y="0"/>
          <a:ext cx="0" cy="0"/>
          <a:chOff x="0" y="0"/>
          <a:chExt cx="0" cy="0"/>
        </a:xfrm>
      </p:grpSpPr>
      <p:sp>
        <p:nvSpPr>
          <p:cNvPr id="155" name="Google Shape;155;p2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156" name="Google Shape;156;p25"/>
          <p:cNvSpPr txBox="1">
            <a:spLocks noGrp="1"/>
          </p:cNvSpPr>
          <p:nvPr>
            <p:ph type="title" idx="2"/>
          </p:nvPr>
        </p:nvSpPr>
        <p:spPr>
          <a:xfrm>
            <a:off x="888823" y="2366904"/>
            <a:ext cx="61308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57" name="Google Shape;157;p25"/>
          <p:cNvSpPr txBox="1">
            <a:spLocks noGrp="1"/>
          </p:cNvSpPr>
          <p:nvPr>
            <p:ph type="subTitle" idx="1"/>
          </p:nvPr>
        </p:nvSpPr>
        <p:spPr>
          <a:xfrm>
            <a:off x="888825" y="1540410"/>
            <a:ext cx="6130800" cy="73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58" name="Google Shape;158;p25"/>
          <p:cNvSpPr txBox="1">
            <a:spLocks noGrp="1"/>
          </p:cNvSpPr>
          <p:nvPr>
            <p:ph type="title" idx="3"/>
          </p:nvPr>
        </p:nvSpPr>
        <p:spPr>
          <a:xfrm>
            <a:off x="2124314" y="4130551"/>
            <a:ext cx="61308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59" name="Google Shape;159;p25"/>
          <p:cNvSpPr txBox="1">
            <a:spLocks noGrp="1"/>
          </p:cNvSpPr>
          <p:nvPr>
            <p:ph type="subTitle" idx="4"/>
          </p:nvPr>
        </p:nvSpPr>
        <p:spPr>
          <a:xfrm>
            <a:off x="2124325" y="3310388"/>
            <a:ext cx="6130800" cy="73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17" name="Grupo 16">
            <a:extLst>
              <a:ext uri="{FF2B5EF4-FFF2-40B4-BE49-F238E27FC236}">
                <a16:creationId xmlns:a16="http://schemas.microsoft.com/office/drawing/2014/main" id="{A2E675FF-957D-4225-BF0E-415607EB9175}"/>
              </a:ext>
            </a:extLst>
          </p:cNvPr>
          <p:cNvGrpSpPr/>
          <p:nvPr userDrawn="1"/>
        </p:nvGrpSpPr>
        <p:grpSpPr>
          <a:xfrm>
            <a:off x="-700" y="0"/>
            <a:ext cx="8959995" cy="1076700"/>
            <a:chOff x="-700" y="0"/>
            <a:chExt cx="8959995" cy="1076700"/>
          </a:xfrm>
        </p:grpSpPr>
        <p:sp>
          <p:nvSpPr>
            <p:cNvPr id="154" name="Google Shape;154;p25"/>
            <p:cNvSpPr/>
            <p:nvPr/>
          </p:nvSpPr>
          <p:spPr>
            <a:xfrm>
              <a:off x="-700" y="0"/>
              <a:ext cx="41124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rupo 14">
              <a:extLst>
                <a:ext uri="{FF2B5EF4-FFF2-40B4-BE49-F238E27FC236}">
                  <a16:creationId xmlns:a16="http://schemas.microsoft.com/office/drawing/2014/main" id="{6FC21480-B774-46D7-B2C8-F46519E5A835}"/>
                </a:ext>
              </a:extLst>
            </p:cNvPr>
            <p:cNvGrpSpPr/>
            <p:nvPr userDrawn="1"/>
          </p:nvGrpSpPr>
          <p:grpSpPr>
            <a:xfrm>
              <a:off x="8027894" y="65553"/>
              <a:ext cx="931401" cy="911777"/>
              <a:chOff x="9498012" y="-815975"/>
              <a:chExt cx="979488" cy="958850"/>
            </a:xfrm>
            <a:solidFill>
              <a:srgbClr val="FFC000"/>
            </a:solidFill>
          </p:grpSpPr>
          <p:sp>
            <p:nvSpPr>
              <p:cNvPr id="4" name="Freeform 5">
                <a:extLst>
                  <a:ext uri="{FF2B5EF4-FFF2-40B4-BE49-F238E27FC236}">
                    <a16:creationId xmlns:a16="http://schemas.microsoft.com/office/drawing/2014/main" id="{C9369E43-0CAB-43FC-AA90-CE83B6E4DEC2}"/>
                  </a:ext>
                </a:extLst>
              </p:cNvPr>
              <p:cNvSpPr>
                <a:spLocks/>
              </p:cNvSpPr>
              <p:nvPr userDrawn="1"/>
            </p:nvSpPr>
            <p:spPr bwMode="auto">
              <a:xfrm>
                <a:off x="10160000" y="-771525"/>
                <a:ext cx="317500" cy="263525"/>
              </a:xfrm>
              <a:custGeom>
                <a:avLst/>
                <a:gdLst>
                  <a:gd name="T0" fmla="*/ 90 w 567"/>
                  <a:gd name="T1" fmla="*/ 471 h 471"/>
                  <a:gd name="T2" fmla="*/ 90 w 567"/>
                  <a:gd name="T3" fmla="*/ 360 h 471"/>
                  <a:gd name="T4" fmla="*/ 62 w 567"/>
                  <a:gd name="T5" fmla="*/ 360 h 471"/>
                  <a:gd name="T6" fmla="*/ 6 w 567"/>
                  <a:gd name="T7" fmla="*/ 326 h 471"/>
                  <a:gd name="T8" fmla="*/ 1 w 567"/>
                  <a:gd name="T9" fmla="*/ 297 h 471"/>
                  <a:gd name="T10" fmla="*/ 1 w 567"/>
                  <a:gd name="T11" fmla="*/ 58 h 471"/>
                  <a:gd name="T12" fmla="*/ 59 w 567"/>
                  <a:gd name="T13" fmla="*/ 0 h 471"/>
                  <a:gd name="T14" fmla="*/ 506 w 567"/>
                  <a:gd name="T15" fmla="*/ 0 h 471"/>
                  <a:gd name="T16" fmla="*/ 566 w 567"/>
                  <a:gd name="T17" fmla="*/ 60 h 471"/>
                  <a:gd name="T18" fmla="*/ 566 w 567"/>
                  <a:gd name="T19" fmla="*/ 297 h 471"/>
                  <a:gd name="T20" fmla="*/ 501 w 567"/>
                  <a:gd name="T21" fmla="*/ 360 h 471"/>
                  <a:gd name="T22" fmla="*/ 219 w 567"/>
                  <a:gd name="T23" fmla="*/ 360 h 471"/>
                  <a:gd name="T24" fmla="*/ 201 w 567"/>
                  <a:gd name="T25" fmla="*/ 368 h 471"/>
                  <a:gd name="T26" fmla="*/ 95 w 567"/>
                  <a:gd name="T27" fmla="*/ 467 h 471"/>
                  <a:gd name="T28" fmla="*/ 90 w 567"/>
                  <a:gd name="T29" fmla="*/ 471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7" h="471">
                    <a:moveTo>
                      <a:pt x="90" y="471"/>
                    </a:moveTo>
                    <a:cubicBezTo>
                      <a:pt x="90" y="433"/>
                      <a:pt x="90" y="398"/>
                      <a:pt x="90" y="360"/>
                    </a:cubicBezTo>
                    <a:cubicBezTo>
                      <a:pt x="80" y="360"/>
                      <a:pt x="71" y="361"/>
                      <a:pt x="62" y="360"/>
                    </a:cubicBezTo>
                    <a:cubicBezTo>
                      <a:pt x="36" y="360"/>
                      <a:pt x="16" y="350"/>
                      <a:pt x="6" y="326"/>
                    </a:cubicBezTo>
                    <a:cubicBezTo>
                      <a:pt x="2" y="317"/>
                      <a:pt x="1" y="307"/>
                      <a:pt x="1" y="297"/>
                    </a:cubicBezTo>
                    <a:cubicBezTo>
                      <a:pt x="0" y="218"/>
                      <a:pt x="1" y="138"/>
                      <a:pt x="1" y="58"/>
                    </a:cubicBezTo>
                    <a:cubicBezTo>
                      <a:pt x="1" y="25"/>
                      <a:pt x="26" y="0"/>
                      <a:pt x="59" y="0"/>
                    </a:cubicBezTo>
                    <a:cubicBezTo>
                      <a:pt x="208" y="0"/>
                      <a:pt x="357" y="0"/>
                      <a:pt x="506" y="0"/>
                    </a:cubicBezTo>
                    <a:cubicBezTo>
                      <a:pt x="541" y="0"/>
                      <a:pt x="566" y="24"/>
                      <a:pt x="566" y="60"/>
                    </a:cubicBezTo>
                    <a:cubicBezTo>
                      <a:pt x="566" y="139"/>
                      <a:pt x="567" y="218"/>
                      <a:pt x="566" y="297"/>
                    </a:cubicBezTo>
                    <a:cubicBezTo>
                      <a:pt x="566" y="338"/>
                      <a:pt x="542" y="361"/>
                      <a:pt x="501" y="360"/>
                    </a:cubicBezTo>
                    <a:cubicBezTo>
                      <a:pt x="407" y="360"/>
                      <a:pt x="313" y="360"/>
                      <a:pt x="219" y="360"/>
                    </a:cubicBezTo>
                    <a:cubicBezTo>
                      <a:pt x="212" y="360"/>
                      <a:pt x="206" y="363"/>
                      <a:pt x="201" y="368"/>
                    </a:cubicBezTo>
                    <a:cubicBezTo>
                      <a:pt x="166" y="401"/>
                      <a:pt x="130" y="434"/>
                      <a:pt x="95" y="467"/>
                    </a:cubicBezTo>
                    <a:cubicBezTo>
                      <a:pt x="94" y="468"/>
                      <a:pt x="93" y="469"/>
                      <a:pt x="90" y="47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 name="Freeform 6">
                <a:extLst>
                  <a:ext uri="{FF2B5EF4-FFF2-40B4-BE49-F238E27FC236}">
                    <a16:creationId xmlns:a16="http://schemas.microsoft.com/office/drawing/2014/main" id="{CC747612-BAAA-4CE2-A408-33BF73969F6D}"/>
                  </a:ext>
                </a:extLst>
              </p:cNvPr>
              <p:cNvSpPr>
                <a:spLocks noEditPoints="1"/>
              </p:cNvSpPr>
              <p:nvPr userDrawn="1"/>
            </p:nvSpPr>
            <p:spPr bwMode="auto">
              <a:xfrm>
                <a:off x="9802813" y="-68263"/>
                <a:ext cx="317500" cy="211138"/>
              </a:xfrm>
              <a:custGeom>
                <a:avLst/>
                <a:gdLst>
                  <a:gd name="T0" fmla="*/ 284 w 566"/>
                  <a:gd name="T1" fmla="*/ 377 h 377"/>
                  <a:gd name="T2" fmla="*/ 128 w 566"/>
                  <a:gd name="T3" fmla="*/ 377 h 377"/>
                  <a:gd name="T4" fmla="*/ 41 w 566"/>
                  <a:gd name="T5" fmla="*/ 377 h 377"/>
                  <a:gd name="T6" fmla="*/ 0 w 566"/>
                  <a:gd name="T7" fmla="*/ 335 h 377"/>
                  <a:gd name="T8" fmla="*/ 0 w 566"/>
                  <a:gd name="T9" fmla="*/ 42 h 377"/>
                  <a:gd name="T10" fmla="*/ 42 w 566"/>
                  <a:gd name="T11" fmla="*/ 0 h 377"/>
                  <a:gd name="T12" fmla="*/ 524 w 566"/>
                  <a:gd name="T13" fmla="*/ 0 h 377"/>
                  <a:gd name="T14" fmla="*/ 565 w 566"/>
                  <a:gd name="T15" fmla="*/ 41 h 377"/>
                  <a:gd name="T16" fmla="*/ 565 w 566"/>
                  <a:gd name="T17" fmla="*/ 270 h 377"/>
                  <a:gd name="T18" fmla="*/ 565 w 566"/>
                  <a:gd name="T19" fmla="*/ 339 h 377"/>
                  <a:gd name="T20" fmla="*/ 527 w 566"/>
                  <a:gd name="T21" fmla="*/ 377 h 377"/>
                  <a:gd name="T22" fmla="*/ 284 w 566"/>
                  <a:gd name="T23" fmla="*/ 377 h 377"/>
                  <a:gd name="T24" fmla="*/ 284 w 566"/>
                  <a:gd name="T25" fmla="*/ 377 h 377"/>
                  <a:gd name="T26" fmla="*/ 283 w 566"/>
                  <a:gd name="T27" fmla="*/ 185 h 377"/>
                  <a:gd name="T28" fmla="*/ 273 w 566"/>
                  <a:gd name="T29" fmla="*/ 179 h 377"/>
                  <a:gd name="T30" fmla="*/ 70 w 566"/>
                  <a:gd name="T31" fmla="*/ 43 h 377"/>
                  <a:gd name="T32" fmla="*/ 42 w 566"/>
                  <a:gd name="T33" fmla="*/ 45 h 377"/>
                  <a:gd name="T34" fmla="*/ 49 w 566"/>
                  <a:gd name="T35" fmla="*/ 74 h 377"/>
                  <a:gd name="T36" fmla="*/ 269 w 566"/>
                  <a:gd name="T37" fmla="*/ 221 h 377"/>
                  <a:gd name="T38" fmla="*/ 298 w 566"/>
                  <a:gd name="T39" fmla="*/ 220 h 377"/>
                  <a:gd name="T40" fmla="*/ 420 w 566"/>
                  <a:gd name="T41" fmla="*/ 138 h 377"/>
                  <a:gd name="T42" fmla="*/ 517 w 566"/>
                  <a:gd name="T43" fmla="*/ 73 h 377"/>
                  <a:gd name="T44" fmla="*/ 527 w 566"/>
                  <a:gd name="T45" fmla="*/ 54 h 377"/>
                  <a:gd name="T46" fmla="*/ 516 w 566"/>
                  <a:gd name="T47" fmla="*/ 40 h 377"/>
                  <a:gd name="T48" fmla="*/ 496 w 566"/>
                  <a:gd name="T49" fmla="*/ 43 h 377"/>
                  <a:gd name="T50" fmla="*/ 394 w 566"/>
                  <a:gd name="T51" fmla="*/ 111 h 377"/>
                  <a:gd name="T52" fmla="*/ 283 w 566"/>
                  <a:gd name="T53" fmla="*/ 185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6" h="377">
                    <a:moveTo>
                      <a:pt x="284" y="377"/>
                    </a:moveTo>
                    <a:cubicBezTo>
                      <a:pt x="232" y="377"/>
                      <a:pt x="180" y="377"/>
                      <a:pt x="128" y="377"/>
                    </a:cubicBezTo>
                    <a:cubicBezTo>
                      <a:pt x="99" y="377"/>
                      <a:pt x="70" y="377"/>
                      <a:pt x="41" y="377"/>
                    </a:cubicBezTo>
                    <a:cubicBezTo>
                      <a:pt x="15" y="377"/>
                      <a:pt x="0" y="362"/>
                      <a:pt x="0" y="335"/>
                    </a:cubicBezTo>
                    <a:cubicBezTo>
                      <a:pt x="0" y="237"/>
                      <a:pt x="0" y="140"/>
                      <a:pt x="0" y="42"/>
                    </a:cubicBezTo>
                    <a:cubicBezTo>
                      <a:pt x="0" y="15"/>
                      <a:pt x="15" y="0"/>
                      <a:pt x="42" y="0"/>
                    </a:cubicBezTo>
                    <a:cubicBezTo>
                      <a:pt x="203" y="0"/>
                      <a:pt x="363" y="0"/>
                      <a:pt x="524" y="0"/>
                    </a:cubicBezTo>
                    <a:cubicBezTo>
                      <a:pt x="550" y="0"/>
                      <a:pt x="565" y="14"/>
                      <a:pt x="565" y="41"/>
                    </a:cubicBezTo>
                    <a:cubicBezTo>
                      <a:pt x="566" y="117"/>
                      <a:pt x="565" y="194"/>
                      <a:pt x="565" y="270"/>
                    </a:cubicBezTo>
                    <a:cubicBezTo>
                      <a:pt x="565" y="293"/>
                      <a:pt x="566" y="316"/>
                      <a:pt x="565" y="339"/>
                    </a:cubicBezTo>
                    <a:cubicBezTo>
                      <a:pt x="565" y="362"/>
                      <a:pt x="550" y="376"/>
                      <a:pt x="527" y="377"/>
                    </a:cubicBezTo>
                    <a:cubicBezTo>
                      <a:pt x="446" y="377"/>
                      <a:pt x="365" y="377"/>
                      <a:pt x="284" y="377"/>
                    </a:cubicBezTo>
                    <a:cubicBezTo>
                      <a:pt x="284" y="377"/>
                      <a:pt x="284" y="377"/>
                      <a:pt x="284" y="377"/>
                    </a:cubicBezTo>
                    <a:close/>
                    <a:moveTo>
                      <a:pt x="283" y="185"/>
                    </a:moveTo>
                    <a:cubicBezTo>
                      <a:pt x="279" y="183"/>
                      <a:pt x="276" y="181"/>
                      <a:pt x="273" y="179"/>
                    </a:cubicBezTo>
                    <a:cubicBezTo>
                      <a:pt x="205" y="133"/>
                      <a:pt x="138" y="88"/>
                      <a:pt x="70" y="43"/>
                    </a:cubicBezTo>
                    <a:cubicBezTo>
                      <a:pt x="59" y="36"/>
                      <a:pt x="48" y="37"/>
                      <a:pt x="42" y="45"/>
                    </a:cubicBezTo>
                    <a:cubicBezTo>
                      <a:pt x="35" y="55"/>
                      <a:pt x="38" y="66"/>
                      <a:pt x="49" y="74"/>
                    </a:cubicBezTo>
                    <a:cubicBezTo>
                      <a:pt x="122" y="123"/>
                      <a:pt x="196" y="172"/>
                      <a:pt x="269" y="221"/>
                    </a:cubicBezTo>
                    <a:cubicBezTo>
                      <a:pt x="279" y="227"/>
                      <a:pt x="288" y="227"/>
                      <a:pt x="298" y="220"/>
                    </a:cubicBezTo>
                    <a:cubicBezTo>
                      <a:pt x="338" y="193"/>
                      <a:pt x="379" y="165"/>
                      <a:pt x="420" y="138"/>
                    </a:cubicBezTo>
                    <a:cubicBezTo>
                      <a:pt x="453" y="117"/>
                      <a:pt x="485" y="95"/>
                      <a:pt x="517" y="73"/>
                    </a:cubicBezTo>
                    <a:cubicBezTo>
                      <a:pt x="525" y="69"/>
                      <a:pt x="529" y="62"/>
                      <a:pt x="527" y="54"/>
                    </a:cubicBezTo>
                    <a:cubicBezTo>
                      <a:pt x="525" y="49"/>
                      <a:pt x="521" y="42"/>
                      <a:pt x="516" y="40"/>
                    </a:cubicBezTo>
                    <a:cubicBezTo>
                      <a:pt x="510" y="39"/>
                      <a:pt x="501" y="40"/>
                      <a:pt x="496" y="43"/>
                    </a:cubicBezTo>
                    <a:cubicBezTo>
                      <a:pt x="462" y="65"/>
                      <a:pt x="428" y="88"/>
                      <a:pt x="394" y="111"/>
                    </a:cubicBezTo>
                    <a:cubicBezTo>
                      <a:pt x="357" y="136"/>
                      <a:pt x="320" y="160"/>
                      <a:pt x="283" y="18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 name="Freeform 7">
                <a:extLst>
                  <a:ext uri="{FF2B5EF4-FFF2-40B4-BE49-F238E27FC236}">
                    <a16:creationId xmlns:a16="http://schemas.microsoft.com/office/drawing/2014/main" id="{2F5B23E1-65B7-4E70-8C88-F244ED12F4C0}"/>
                  </a:ext>
                </a:extLst>
              </p:cNvPr>
              <p:cNvSpPr>
                <a:spLocks/>
              </p:cNvSpPr>
              <p:nvPr userDrawn="1"/>
            </p:nvSpPr>
            <p:spPr bwMode="auto">
              <a:xfrm>
                <a:off x="9858375" y="-349250"/>
                <a:ext cx="327025" cy="141288"/>
              </a:xfrm>
              <a:custGeom>
                <a:avLst/>
                <a:gdLst>
                  <a:gd name="T0" fmla="*/ 337 w 585"/>
                  <a:gd name="T1" fmla="*/ 130 h 253"/>
                  <a:gd name="T2" fmla="*/ 372 w 585"/>
                  <a:gd name="T3" fmla="*/ 82 h 253"/>
                  <a:gd name="T4" fmla="*/ 540 w 585"/>
                  <a:gd name="T5" fmla="*/ 88 h 253"/>
                  <a:gd name="T6" fmla="*/ 585 w 585"/>
                  <a:gd name="T7" fmla="*/ 215 h 253"/>
                  <a:gd name="T8" fmla="*/ 358 w 585"/>
                  <a:gd name="T9" fmla="*/ 215 h 253"/>
                  <a:gd name="T10" fmla="*/ 358 w 585"/>
                  <a:gd name="T11" fmla="*/ 253 h 253"/>
                  <a:gd name="T12" fmla="*/ 0 w 585"/>
                  <a:gd name="T13" fmla="*/ 253 h 253"/>
                  <a:gd name="T14" fmla="*/ 7 w 585"/>
                  <a:gd name="T15" fmla="*/ 191 h 253"/>
                  <a:gd name="T16" fmla="*/ 76 w 585"/>
                  <a:gd name="T17" fmla="*/ 54 h 253"/>
                  <a:gd name="T18" fmla="*/ 209 w 585"/>
                  <a:gd name="T19" fmla="*/ 11 h 253"/>
                  <a:gd name="T20" fmla="*/ 303 w 585"/>
                  <a:gd name="T21" fmla="*/ 76 h 253"/>
                  <a:gd name="T22" fmla="*/ 337 w 585"/>
                  <a:gd name="T23" fmla="*/ 13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5" h="253">
                    <a:moveTo>
                      <a:pt x="337" y="130"/>
                    </a:moveTo>
                    <a:cubicBezTo>
                      <a:pt x="348" y="115"/>
                      <a:pt x="358" y="97"/>
                      <a:pt x="372" y="82"/>
                    </a:cubicBezTo>
                    <a:cubicBezTo>
                      <a:pt x="423" y="31"/>
                      <a:pt x="493" y="34"/>
                      <a:pt x="540" y="88"/>
                    </a:cubicBezTo>
                    <a:cubicBezTo>
                      <a:pt x="572" y="124"/>
                      <a:pt x="584" y="167"/>
                      <a:pt x="585" y="215"/>
                    </a:cubicBezTo>
                    <a:cubicBezTo>
                      <a:pt x="509" y="215"/>
                      <a:pt x="433" y="215"/>
                      <a:pt x="358" y="215"/>
                    </a:cubicBezTo>
                    <a:cubicBezTo>
                      <a:pt x="358" y="229"/>
                      <a:pt x="358" y="240"/>
                      <a:pt x="358" y="253"/>
                    </a:cubicBezTo>
                    <a:cubicBezTo>
                      <a:pt x="239" y="253"/>
                      <a:pt x="121" y="253"/>
                      <a:pt x="0" y="253"/>
                    </a:cubicBezTo>
                    <a:cubicBezTo>
                      <a:pt x="2" y="232"/>
                      <a:pt x="3" y="211"/>
                      <a:pt x="7" y="191"/>
                    </a:cubicBezTo>
                    <a:cubicBezTo>
                      <a:pt x="17" y="139"/>
                      <a:pt x="38" y="91"/>
                      <a:pt x="76" y="54"/>
                    </a:cubicBezTo>
                    <a:cubicBezTo>
                      <a:pt x="113" y="17"/>
                      <a:pt x="157" y="0"/>
                      <a:pt x="209" y="11"/>
                    </a:cubicBezTo>
                    <a:cubicBezTo>
                      <a:pt x="249" y="20"/>
                      <a:pt x="279" y="44"/>
                      <a:pt x="303" y="76"/>
                    </a:cubicBezTo>
                    <a:cubicBezTo>
                      <a:pt x="316" y="93"/>
                      <a:pt x="326" y="113"/>
                      <a:pt x="337" y="1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8">
                <a:extLst>
                  <a:ext uri="{FF2B5EF4-FFF2-40B4-BE49-F238E27FC236}">
                    <a16:creationId xmlns:a16="http://schemas.microsoft.com/office/drawing/2014/main" id="{A0DC8C7F-8266-489F-BC72-6CAAE7691D11}"/>
                  </a:ext>
                </a:extLst>
              </p:cNvPr>
              <p:cNvSpPr>
                <a:spLocks/>
              </p:cNvSpPr>
              <p:nvPr userDrawn="1"/>
            </p:nvSpPr>
            <p:spPr bwMode="auto">
              <a:xfrm>
                <a:off x="10161588" y="-525463"/>
                <a:ext cx="307975" cy="601663"/>
              </a:xfrm>
              <a:custGeom>
                <a:avLst/>
                <a:gdLst>
                  <a:gd name="T0" fmla="*/ 474 w 552"/>
                  <a:gd name="T1" fmla="*/ 352 h 1076"/>
                  <a:gd name="T2" fmla="*/ 416 w 552"/>
                  <a:gd name="T3" fmla="*/ 59 h 1076"/>
                  <a:gd name="T4" fmla="*/ 412 w 552"/>
                  <a:gd name="T5" fmla="*/ 33 h 1076"/>
                  <a:gd name="T6" fmla="*/ 445 w 552"/>
                  <a:gd name="T7" fmla="*/ 2 h 1076"/>
                  <a:gd name="T8" fmla="*/ 483 w 552"/>
                  <a:gd name="T9" fmla="*/ 24 h 1076"/>
                  <a:gd name="T10" fmla="*/ 539 w 552"/>
                  <a:gd name="T11" fmla="*/ 206 h 1076"/>
                  <a:gd name="T12" fmla="*/ 549 w 552"/>
                  <a:gd name="T13" fmla="*/ 377 h 1076"/>
                  <a:gd name="T14" fmla="*/ 439 w 552"/>
                  <a:gd name="T15" fmla="*/ 743 h 1076"/>
                  <a:gd name="T16" fmla="*/ 140 w 552"/>
                  <a:gd name="T17" fmla="*/ 1029 h 1076"/>
                  <a:gd name="T18" fmla="*/ 59 w 552"/>
                  <a:gd name="T19" fmla="*/ 1066 h 1076"/>
                  <a:gd name="T20" fmla="*/ 9 w 552"/>
                  <a:gd name="T21" fmla="*/ 1048 h 1076"/>
                  <a:gd name="T22" fmla="*/ 31 w 552"/>
                  <a:gd name="T23" fmla="*/ 997 h 1076"/>
                  <a:gd name="T24" fmla="*/ 177 w 552"/>
                  <a:gd name="T25" fmla="*/ 917 h 1076"/>
                  <a:gd name="T26" fmla="*/ 449 w 552"/>
                  <a:gd name="T27" fmla="*/ 529 h 1076"/>
                  <a:gd name="T28" fmla="*/ 474 w 552"/>
                  <a:gd name="T29" fmla="*/ 352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2" h="1076">
                    <a:moveTo>
                      <a:pt x="474" y="352"/>
                    </a:moveTo>
                    <a:cubicBezTo>
                      <a:pt x="476" y="250"/>
                      <a:pt x="456" y="152"/>
                      <a:pt x="416" y="59"/>
                    </a:cubicBezTo>
                    <a:cubicBezTo>
                      <a:pt x="413" y="51"/>
                      <a:pt x="411" y="41"/>
                      <a:pt x="412" y="33"/>
                    </a:cubicBezTo>
                    <a:cubicBezTo>
                      <a:pt x="414" y="16"/>
                      <a:pt x="428" y="4"/>
                      <a:pt x="445" y="2"/>
                    </a:cubicBezTo>
                    <a:cubicBezTo>
                      <a:pt x="461" y="0"/>
                      <a:pt x="476" y="8"/>
                      <a:pt x="483" y="24"/>
                    </a:cubicBezTo>
                    <a:cubicBezTo>
                      <a:pt x="509" y="82"/>
                      <a:pt x="527" y="143"/>
                      <a:pt x="539" y="206"/>
                    </a:cubicBezTo>
                    <a:cubicBezTo>
                      <a:pt x="549" y="262"/>
                      <a:pt x="552" y="319"/>
                      <a:pt x="549" y="377"/>
                    </a:cubicBezTo>
                    <a:cubicBezTo>
                      <a:pt x="543" y="508"/>
                      <a:pt x="507" y="630"/>
                      <a:pt x="439" y="743"/>
                    </a:cubicBezTo>
                    <a:cubicBezTo>
                      <a:pt x="366" y="866"/>
                      <a:pt x="265" y="961"/>
                      <a:pt x="140" y="1029"/>
                    </a:cubicBezTo>
                    <a:cubicBezTo>
                      <a:pt x="114" y="1043"/>
                      <a:pt x="86" y="1055"/>
                      <a:pt x="59" y="1066"/>
                    </a:cubicBezTo>
                    <a:cubicBezTo>
                      <a:pt x="38" y="1076"/>
                      <a:pt x="17" y="1067"/>
                      <a:pt x="9" y="1048"/>
                    </a:cubicBezTo>
                    <a:cubicBezTo>
                      <a:pt x="0" y="1027"/>
                      <a:pt x="9" y="1006"/>
                      <a:pt x="31" y="997"/>
                    </a:cubicBezTo>
                    <a:cubicBezTo>
                      <a:pt x="82" y="975"/>
                      <a:pt x="131" y="950"/>
                      <a:pt x="177" y="917"/>
                    </a:cubicBezTo>
                    <a:cubicBezTo>
                      <a:pt x="312" y="820"/>
                      <a:pt x="404" y="690"/>
                      <a:pt x="449" y="529"/>
                    </a:cubicBezTo>
                    <a:cubicBezTo>
                      <a:pt x="465" y="471"/>
                      <a:pt x="473" y="412"/>
                      <a:pt x="474"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9">
                <a:extLst>
                  <a:ext uri="{FF2B5EF4-FFF2-40B4-BE49-F238E27FC236}">
                    <a16:creationId xmlns:a16="http://schemas.microsoft.com/office/drawing/2014/main" id="{C2F69C08-A6A6-4FBC-BDDE-FA92A0B69FC7}"/>
                  </a:ext>
                </a:extLst>
              </p:cNvPr>
              <p:cNvSpPr>
                <a:spLocks/>
              </p:cNvSpPr>
              <p:nvPr userDrawn="1"/>
            </p:nvSpPr>
            <p:spPr bwMode="auto">
              <a:xfrm>
                <a:off x="9580563" y="-619125"/>
                <a:ext cx="158750" cy="190500"/>
              </a:xfrm>
              <a:custGeom>
                <a:avLst/>
                <a:gdLst>
                  <a:gd name="T0" fmla="*/ 283 w 283"/>
                  <a:gd name="T1" fmla="*/ 227 h 340"/>
                  <a:gd name="T2" fmla="*/ 283 w 283"/>
                  <a:gd name="T3" fmla="*/ 314 h 340"/>
                  <a:gd name="T4" fmla="*/ 258 w 283"/>
                  <a:gd name="T5" fmla="*/ 339 h 340"/>
                  <a:gd name="T6" fmla="*/ 107 w 283"/>
                  <a:gd name="T7" fmla="*/ 340 h 340"/>
                  <a:gd name="T8" fmla="*/ 85 w 283"/>
                  <a:gd name="T9" fmla="*/ 330 h 340"/>
                  <a:gd name="T10" fmla="*/ 47 w 283"/>
                  <a:gd name="T11" fmla="*/ 292 h 340"/>
                  <a:gd name="T12" fmla="*/ 24 w 283"/>
                  <a:gd name="T13" fmla="*/ 283 h 340"/>
                  <a:gd name="T14" fmla="*/ 0 w 283"/>
                  <a:gd name="T15" fmla="*/ 259 h 340"/>
                  <a:gd name="T16" fmla="*/ 0 w 283"/>
                  <a:gd name="T17" fmla="*/ 137 h 340"/>
                  <a:gd name="T18" fmla="*/ 26 w 283"/>
                  <a:gd name="T19" fmla="*/ 113 h 340"/>
                  <a:gd name="T20" fmla="*/ 31 w 283"/>
                  <a:gd name="T21" fmla="*/ 113 h 340"/>
                  <a:gd name="T22" fmla="*/ 67 w 283"/>
                  <a:gd name="T23" fmla="*/ 92 h 340"/>
                  <a:gd name="T24" fmla="*/ 105 w 283"/>
                  <a:gd name="T25" fmla="*/ 15 h 340"/>
                  <a:gd name="T26" fmla="*/ 128 w 283"/>
                  <a:gd name="T27" fmla="*/ 0 h 340"/>
                  <a:gd name="T28" fmla="*/ 147 w 283"/>
                  <a:gd name="T29" fmla="*/ 0 h 340"/>
                  <a:gd name="T30" fmla="*/ 170 w 283"/>
                  <a:gd name="T31" fmla="*/ 24 h 340"/>
                  <a:gd name="T32" fmla="*/ 170 w 283"/>
                  <a:gd name="T33" fmla="*/ 89 h 340"/>
                  <a:gd name="T34" fmla="*/ 193 w 283"/>
                  <a:gd name="T35" fmla="*/ 113 h 340"/>
                  <a:gd name="T36" fmla="*/ 255 w 283"/>
                  <a:gd name="T37" fmla="*/ 113 h 340"/>
                  <a:gd name="T38" fmla="*/ 283 w 283"/>
                  <a:gd name="T39" fmla="*/ 140 h 340"/>
                  <a:gd name="T40" fmla="*/ 283 w 283"/>
                  <a:gd name="T41" fmla="*/ 227 h 340"/>
                  <a:gd name="T42" fmla="*/ 283 w 283"/>
                  <a:gd name="T43" fmla="*/ 227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3" h="340">
                    <a:moveTo>
                      <a:pt x="283" y="227"/>
                    </a:moveTo>
                    <a:cubicBezTo>
                      <a:pt x="283" y="256"/>
                      <a:pt x="283" y="285"/>
                      <a:pt x="283" y="314"/>
                    </a:cubicBezTo>
                    <a:cubicBezTo>
                      <a:pt x="283" y="333"/>
                      <a:pt x="276" y="339"/>
                      <a:pt x="258" y="339"/>
                    </a:cubicBezTo>
                    <a:cubicBezTo>
                      <a:pt x="207" y="339"/>
                      <a:pt x="157" y="339"/>
                      <a:pt x="107" y="340"/>
                    </a:cubicBezTo>
                    <a:cubicBezTo>
                      <a:pt x="98" y="340"/>
                      <a:pt x="91" y="337"/>
                      <a:pt x="85" y="330"/>
                    </a:cubicBezTo>
                    <a:cubicBezTo>
                      <a:pt x="73" y="317"/>
                      <a:pt x="60" y="305"/>
                      <a:pt x="47" y="292"/>
                    </a:cubicBezTo>
                    <a:cubicBezTo>
                      <a:pt x="41" y="286"/>
                      <a:pt x="34" y="283"/>
                      <a:pt x="24" y="283"/>
                    </a:cubicBezTo>
                    <a:cubicBezTo>
                      <a:pt x="6" y="283"/>
                      <a:pt x="0" y="277"/>
                      <a:pt x="0" y="259"/>
                    </a:cubicBezTo>
                    <a:cubicBezTo>
                      <a:pt x="0" y="219"/>
                      <a:pt x="0" y="178"/>
                      <a:pt x="0" y="137"/>
                    </a:cubicBezTo>
                    <a:cubicBezTo>
                      <a:pt x="0" y="119"/>
                      <a:pt x="8" y="112"/>
                      <a:pt x="26" y="113"/>
                    </a:cubicBezTo>
                    <a:cubicBezTo>
                      <a:pt x="28" y="113"/>
                      <a:pt x="29" y="113"/>
                      <a:pt x="31" y="113"/>
                    </a:cubicBezTo>
                    <a:cubicBezTo>
                      <a:pt x="49" y="116"/>
                      <a:pt x="60" y="109"/>
                      <a:pt x="67" y="92"/>
                    </a:cubicBezTo>
                    <a:cubicBezTo>
                      <a:pt x="79" y="66"/>
                      <a:pt x="93" y="41"/>
                      <a:pt x="105" y="15"/>
                    </a:cubicBezTo>
                    <a:cubicBezTo>
                      <a:pt x="110" y="5"/>
                      <a:pt x="117" y="0"/>
                      <a:pt x="128" y="0"/>
                    </a:cubicBezTo>
                    <a:cubicBezTo>
                      <a:pt x="135" y="1"/>
                      <a:pt x="141" y="0"/>
                      <a:pt x="147" y="0"/>
                    </a:cubicBezTo>
                    <a:cubicBezTo>
                      <a:pt x="163" y="1"/>
                      <a:pt x="170" y="7"/>
                      <a:pt x="170" y="24"/>
                    </a:cubicBezTo>
                    <a:cubicBezTo>
                      <a:pt x="170" y="46"/>
                      <a:pt x="170" y="67"/>
                      <a:pt x="170" y="89"/>
                    </a:cubicBezTo>
                    <a:cubicBezTo>
                      <a:pt x="170" y="107"/>
                      <a:pt x="175" y="113"/>
                      <a:pt x="193" y="113"/>
                    </a:cubicBezTo>
                    <a:cubicBezTo>
                      <a:pt x="213" y="113"/>
                      <a:pt x="234" y="113"/>
                      <a:pt x="255" y="113"/>
                    </a:cubicBezTo>
                    <a:cubicBezTo>
                      <a:pt x="276" y="113"/>
                      <a:pt x="283" y="119"/>
                      <a:pt x="283" y="140"/>
                    </a:cubicBezTo>
                    <a:cubicBezTo>
                      <a:pt x="283" y="169"/>
                      <a:pt x="283" y="198"/>
                      <a:pt x="283" y="227"/>
                    </a:cubicBezTo>
                    <a:cubicBezTo>
                      <a:pt x="283" y="227"/>
                      <a:pt x="283" y="227"/>
                      <a:pt x="283" y="22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10">
                <a:extLst>
                  <a:ext uri="{FF2B5EF4-FFF2-40B4-BE49-F238E27FC236}">
                    <a16:creationId xmlns:a16="http://schemas.microsoft.com/office/drawing/2014/main" id="{4036DB38-F699-4E67-86A5-1A6C7416C08B}"/>
                  </a:ext>
                </a:extLst>
              </p:cNvPr>
              <p:cNvSpPr>
                <a:spLocks/>
              </p:cNvSpPr>
              <p:nvPr userDrawn="1"/>
            </p:nvSpPr>
            <p:spPr bwMode="auto">
              <a:xfrm>
                <a:off x="9550400" y="-387350"/>
                <a:ext cx="217488" cy="425450"/>
              </a:xfrm>
              <a:custGeom>
                <a:avLst/>
                <a:gdLst>
                  <a:gd name="T0" fmla="*/ 0 w 389"/>
                  <a:gd name="T1" fmla="*/ 121 h 762"/>
                  <a:gd name="T2" fmla="*/ 5 w 389"/>
                  <a:gd name="T3" fmla="*/ 36 h 762"/>
                  <a:gd name="T4" fmla="*/ 45 w 389"/>
                  <a:gd name="T5" fmla="*/ 1 h 762"/>
                  <a:gd name="T6" fmla="*/ 81 w 389"/>
                  <a:gd name="T7" fmla="*/ 41 h 762"/>
                  <a:gd name="T8" fmla="*/ 79 w 389"/>
                  <a:gd name="T9" fmla="*/ 145 h 762"/>
                  <a:gd name="T10" fmla="*/ 131 w 389"/>
                  <a:gd name="T11" fmla="*/ 383 h 762"/>
                  <a:gd name="T12" fmla="*/ 367 w 389"/>
                  <a:gd name="T13" fmla="*/ 683 h 762"/>
                  <a:gd name="T14" fmla="*/ 383 w 389"/>
                  <a:gd name="T15" fmla="*/ 729 h 762"/>
                  <a:gd name="T16" fmla="*/ 325 w 389"/>
                  <a:gd name="T17" fmla="*/ 747 h 762"/>
                  <a:gd name="T18" fmla="*/ 107 w 389"/>
                  <a:gd name="T19" fmla="*/ 504 h 762"/>
                  <a:gd name="T20" fmla="*/ 10 w 389"/>
                  <a:gd name="T21" fmla="*/ 226 h 762"/>
                  <a:gd name="T22" fmla="*/ 0 w 389"/>
                  <a:gd name="T23" fmla="*/ 12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 h="762">
                    <a:moveTo>
                      <a:pt x="0" y="121"/>
                    </a:moveTo>
                    <a:cubicBezTo>
                      <a:pt x="2" y="87"/>
                      <a:pt x="3" y="61"/>
                      <a:pt x="5" y="36"/>
                    </a:cubicBezTo>
                    <a:cubicBezTo>
                      <a:pt x="7" y="15"/>
                      <a:pt x="25" y="0"/>
                      <a:pt x="45" y="1"/>
                    </a:cubicBezTo>
                    <a:cubicBezTo>
                      <a:pt x="66" y="2"/>
                      <a:pt x="81" y="19"/>
                      <a:pt x="81" y="41"/>
                    </a:cubicBezTo>
                    <a:cubicBezTo>
                      <a:pt x="80" y="76"/>
                      <a:pt x="78" y="110"/>
                      <a:pt x="79" y="145"/>
                    </a:cubicBezTo>
                    <a:cubicBezTo>
                      <a:pt x="81" y="228"/>
                      <a:pt x="100" y="307"/>
                      <a:pt x="131" y="383"/>
                    </a:cubicBezTo>
                    <a:cubicBezTo>
                      <a:pt x="182" y="505"/>
                      <a:pt x="260" y="605"/>
                      <a:pt x="367" y="683"/>
                    </a:cubicBezTo>
                    <a:cubicBezTo>
                      <a:pt x="383" y="696"/>
                      <a:pt x="389" y="712"/>
                      <a:pt x="383" y="729"/>
                    </a:cubicBezTo>
                    <a:cubicBezTo>
                      <a:pt x="374" y="753"/>
                      <a:pt x="346" y="762"/>
                      <a:pt x="325" y="747"/>
                    </a:cubicBezTo>
                    <a:cubicBezTo>
                      <a:pt x="235" y="682"/>
                      <a:pt x="163" y="600"/>
                      <a:pt x="107" y="504"/>
                    </a:cubicBezTo>
                    <a:cubicBezTo>
                      <a:pt x="57" y="418"/>
                      <a:pt x="24" y="325"/>
                      <a:pt x="10" y="226"/>
                    </a:cubicBezTo>
                    <a:cubicBezTo>
                      <a:pt x="5" y="189"/>
                      <a:pt x="3" y="151"/>
                      <a:pt x="0" y="12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1">
                <a:extLst>
                  <a:ext uri="{FF2B5EF4-FFF2-40B4-BE49-F238E27FC236}">
                    <a16:creationId xmlns:a16="http://schemas.microsoft.com/office/drawing/2014/main" id="{05F1B261-B46A-46BC-A763-0E71BD34BD45}"/>
                  </a:ext>
                </a:extLst>
              </p:cNvPr>
              <p:cNvSpPr>
                <a:spLocks/>
              </p:cNvSpPr>
              <p:nvPr userDrawn="1"/>
            </p:nvSpPr>
            <p:spPr bwMode="auto">
              <a:xfrm>
                <a:off x="9688513" y="-815975"/>
                <a:ext cx="436563" cy="169863"/>
              </a:xfrm>
              <a:custGeom>
                <a:avLst/>
                <a:gdLst>
                  <a:gd name="T0" fmla="*/ 575 w 779"/>
                  <a:gd name="T1" fmla="*/ 0 h 303"/>
                  <a:gd name="T2" fmla="*/ 744 w 779"/>
                  <a:gd name="T3" fmla="*/ 21 h 303"/>
                  <a:gd name="T4" fmla="*/ 775 w 779"/>
                  <a:gd name="T5" fmla="*/ 67 h 303"/>
                  <a:gd name="T6" fmla="*/ 729 w 779"/>
                  <a:gd name="T7" fmla="*/ 94 h 303"/>
                  <a:gd name="T8" fmla="*/ 522 w 779"/>
                  <a:gd name="T9" fmla="*/ 79 h 303"/>
                  <a:gd name="T10" fmla="*/ 216 w 779"/>
                  <a:gd name="T11" fmla="*/ 175 h 303"/>
                  <a:gd name="T12" fmla="*/ 75 w 779"/>
                  <a:gd name="T13" fmla="*/ 284 h 303"/>
                  <a:gd name="T14" fmla="*/ 39 w 779"/>
                  <a:gd name="T15" fmla="*/ 302 h 303"/>
                  <a:gd name="T16" fmla="*/ 7 w 779"/>
                  <a:gd name="T17" fmla="*/ 280 h 303"/>
                  <a:gd name="T18" fmla="*/ 13 w 779"/>
                  <a:gd name="T19" fmla="*/ 240 h 303"/>
                  <a:gd name="T20" fmla="*/ 76 w 779"/>
                  <a:gd name="T21" fmla="*/ 182 h 303"/>
                  <a:gd name="T22" fmla="*/ 456 w 779"/>
                  <a:gd name="T23" fmla="*/ 11 h 303"/>
                  <a:gd name="T24" fmla="*/ 575 w 779"/>
                  <a:gd name="T25"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9" h="303">
                    <a:moveTo>
                      <a:pt x="575" y="0"/>
                    </a:moveTo>
                    <a:cubicBezTo>
                      <a:pt x="632" y="2"/>
                      <a:pt x="689" y="9"/>
                      <a:pt x="744" y="21"/>
                    </a:cubicBezTo>
                    <a:cubicBezTo>
                      <a:pt x="767" y="25"/>
                      <a:pt x="779" y="45"/>
                      <a:pt x="775" y="67"/>
                    </a:cubicBezTo>
                    <a:cubicBezTo>
                      <a:pt x="770" y="87"/>
                      <a:pt x="750" y="99"/>
                      <a:pt x="729" y="94"/>
                    </a:cubicBezTo>
                    <a:cubicBezTo>
                      <a:pt x="661" y="80"/>
                      <a:pt x="592" y="74"/>
                      <a:pt x="522" y="79"/>
                    </a:cubicBezTo>
                    <a:cubicBezTo>
                      <a:pt x="413" y="88"/>
                      <a:pt x="311" y="119"/>
                      <a:pt x="216" y="175"/>
                    </a:cubicBezTo>
                    <a:cubicBezTo>
                      <a:pt x="164" y="205"/>
                      <a:pt x="117" y="241"/>
                      <a:pt x="75" y="284"/>
                    </a:cubicBezTo>
                    <a:cubicBezTo>
                      <a:pt x="65" y="294"/>
                      <a:pt x="55" y="303"/>
                      <a:pt x="39" y="302"/>
                    </a:cubicBezTo>
                    <a:cubicBezTo>
                      <a:pt x="24" y="301"/>
                      <a:pt x="13" y="294"/>
                      <a:pt x="7" y="280"/>
                    </a:cubicBezTo>
                    <a:cubicBezTo>
                      <a:pt x="0" y="265"/>
                      <a:pt x="2" y="251"/>
                      <a:pt x="13" y="240"/>
                    </a:cubicBezTo>
                    <a:cubicBezTo>
                      <a:pt x="33" y="220"/>
                      <a:pt x="54" y="200"/>
                      <a:pt x="76" y="182"/>
                    </a:cubicBezTo>
                    <a:cubicBezTo>
                      <a:pt x="186" y="89"/>
                      <a:pt x="313" y="33"/>
                      <a:pt x="456" y="11"/>
                    </a:cubicBezTo>
                    <a:cubicBezTo>
                      <a:pt x="495" y="5"/>
                      <a:pt x="535" y="3"/>
                      <a:pt x="57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2">
                <a:extLst>
                  <a:ext uri="{FF2B5EF4-FFF2-40B4-BE49-F238E27FC236}">
                    <a16:creationId xmlns:a16="http://schemas.microsoft.com/office/drawing/2014/main" id="{CCB17594-3C6C-425C-8B90-DE538565024E}"/>
                  </a:ext>
                </a:extLst>
              </p:cNvPr>
              <p:cNvSpPr>
                <a:spLocks/>
              </p:cNvSpPr>
              <p:nvPr userDrawn="1"/>
            </p:nvSpPr>
            <p:spPr bwMode="auto">
              <a:xfrm>
                <a:off x="9890125" y="-493713"/>
                <a:ext cx="138113" cy="138113"/>
              </a:xfrm>
              <a:custGeom>
                <a:avLst/>
                <a:gdLst>
                  <a:gd name="T0" fmla="*/ 245 w 246"/>
                  <a:gd name="T1" fmla="*/ 123 h 246"/>
                  <a:gd name="T2" fmla="*/ 122 w 246"/>
                  <a:gd name="T3" fmla="*/ 245 h 246"/>
                  <a:gd name="T4" fmla="*/ 0 w 246"/>
                  <a:gd name="T5" fmla="*/ 121 h 246"/>
                  <a:gd name="T6" fmla="*/ 123 w 246"/>
                  <a:gd name="T7" fmla="*/ 0 h 246"/>
                  <a:gd name="T8" fmla="*/ 245 w 246"/>
                  <a:gd name="T9" fmla="*/ 123 h 246"/>
                </a:gdLst>
                <a:ahLst/>
                <a:cxnLst>
                  <a:cxn ang="0">
                    <a:pos x="T0" y="T1"/>
                  </a:cxn>
                  <a:cxn ang="0">
                    <a:pos x="T2" y="T3"/>
                  </a:cxn>
                  <a:cxn ang="0">
                    <a:pos x="T4" y="T5"/>
                  </a:cxn>
                  <a:cxn ang="0">
                    <a:pos x="T6" y="T7"/>
                  </a:cxn>
                  <a:cxn ang="0">
                    <a:pos x="T8" y="T9"/>
                  </a:cxn>
                </a:cxnLst>
                <a:rect l="0" t="0" r="r" b="b"/>
                <a:pathLst>
                  <a:path w="246" h="246">
                    <a:moveTo>
                      <a:pt x="245" y="123"/>
                    </a:moveTo>
                    <a:cubicBezTo>
                      <a:pt x="245" y="192"/>
                      <a:pt x="190" y="246"/>
                      <a:pt x="122" y="245"/>
                    </a:cubicBezTo>
                    <a:cubicBezTo>
                      <a:pt x="54" y="245"/>
                      <a:pt x="0" y="190"/>
                      <a:pt x="0" y="121"/>
                    </a:cubicBezTo>
                    <a:cubicBezTo>
                      <a:pt x="1" y="55"/>
                      <a:pt x="57" y="0"/>
                      <a:pt x="123" y="0"/>
                    </a:cubicBezTo>
                    <a:cubicBezTo>
                      <a:pt x="191" y="1"/>
                      <a:pt x="246" y="55"/>
                      <a:pt x="245" y="12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3">
                <a:extLst>
                  <a:ext uri="{FF2B5EF4-FFF2-40B4-BE49-F238E27FC236}">
                    <a16:creationId xmlns:a16="http://schemas.microsoft.com/office/drawing/2014/main" id="{D0B853BF-772D-4D1A-96EB-6816CF7BE1AF}"/>
                  </a:ext>
                </a:extLst>
              </p:cNvPr>
              <p:cNvSpPr>
                <a:spLocks/>
              </p:cNvSpPr>
              <p:nvPr userDrawn="1"/>
            </p:nvSpPr>
            <p:spPr bwMode="auto">
              <a:xfrm>
                <a:off x="10058400" y="-439738"/>
                <a:ext cx="106363" cy="104775"/>
              </a:xfrm>
              <a:custGeom>
                <a:avLst/>
                <a:gdLst>
                  <a:gd name="T0" fmla="*/ 189 w 189"/>
                  <a:gd name="T1" fmla="*/ 95 h 189"/>
                  <a:gd name="T2" fmla="*/ 95 w 189"/>
                  <a:gd name="T3" fmla="*/ 189 h 189"/>
                  <a:gd name="T4" fmla="*/ 1 w 189"/>
                  <a:gd name="T5" fmla="*/ 94 h 189"/>
                  <a:gd name="T6" fmla="*/ 95 w 189"/>
                  <a:gd name="T7" fmla="*/ 1 h 189"/>
                  <a:gd name="T8" fmla="*/ 189 w 189"/>
                  <a:gd name="T9" fmla="*/ 95 h 189"/>
                </a:gdLst>
                <a:ahLst/>
                <a:cxnLst>
                  <a:cxn ang="0">
                    <a:pos x="T0" y="T1"/>
                  </a:cxn>
                  <a:cxn ang="0">
                    <a:pos x="T2" y="T3"/>
                  </a:cxn>
                  <a:cxn ang="0">
                    <a:pos x="T4" y="T5"/>
                  </a:cxn>
                  <a:cxn ang="0">
                    <a:pos x="T6" y="T7"/>
                  </a:cxn>
                  <a:cxn ang="0">
                    <a:pos x="T8" y="T9"/>
                  </a:cxn>
                </a:cxnLst>
                <a:rect l="0" t="0" r="r" b="b"/>
                <a:pathLst>
                  <a:path w="189" h="189">
                    <a:moveTo>
                      <a:pt x="189" y="95"/>
                    </a:moveTo>
                    <a:cubicBezTo>
                      <a:pt x="189" y="148"/>
                      <a:pt x="147" y="189"/>
                      <a:pt x="95" y="189"/>
                    </a:cubicBezTo>
                    <a:cubicBezTo>
                      <a:pt x="42" y="189"/>
                      <a:pt x="0" y="146"/>
                      <a:pt x="1" y="94"/>
                    </a:cubicBezTo>
                    <a:cubicBezTo>
                      <a:pt x="1" y="42"/>
                      <a:pt x="44" y="0"/>
                      <a:pt x="95" y="1"/>
                    </a:cubicBezTo>
                    <a:cubicBezTo>
                      <a:pt x="148" y="1"/>
                      <a:pt x="189" y="42"/>
                      <a:pt x="189" y="9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4">
                <a:extLst>
                  <a:ext uri="{FF2B5EF4-FFF2-40B4-BE49-F238E27FC236}">
                    <a16:creationId xmlns:a16="http://schemas.microsoft.com/office/drawing/2014/main" id="{790A4FC0-BEA6-4148-84D1-F59F96AAF4F6}"/>
                  </a:ext>
                </a:extLst>
              </p:cNvPr>
              <p:cNvSpPr>
                <a:spLocks/>
              </p:cNvSpPr>
              <p:nvPr userDrawn="1"/>
            </p:nvSpPr>
            <p:spPr bwMode="auto">
              <a:xfrm>
                <a:off x="9498012" y="-566738"/>
                <a:ext cx="73025" cy="127000"/>
              </a:xfrm>
              <a:custGeom>
                <a:avLst/>
                <a:gdLst>
                  <a:gd name="T0" fmla="*/ 130 w 131"/>
                  <a:gd name="T1" fmla="*/ 113 h 227"/>
                  <a:gd name="T2" fmla="*/ 130 w 131"/>
                  <a:gd name="T3" fmla="*/ 202 h 227"/>
                  <a:gd name="T4" fmla="*/ 106 w 131"/>
                  <a:gd name="T5" fmla="*/ 227 h 227"/>
                  <a:gd name="T6" fmla="*/ 54 w 131"/>
                  <a:gd name="T7" fmla="*/ 227 h 227"/>
                  <a:gd name="T8" fmla="*/ 32 w 131"/>
                  <a:gd name="T9" fmla="*/ 208 h 227"/>
                  <a:gd name="T10" fmla="*/ 2 w 131"/>
                  <a:gd name="T11" fmla="*/ 25 h 227"/>
                  <a:gd name="T12" fmla="*/ 22 w 131"/>
                  <a:gd name="T13" fmla="*/ 0 h 227"/>
                  <a:gd name="T14" fmla="*/ 109 w 131"/>
                  <a:gd name="T15" fmla="*/ 0 h 227"/>
                  <a:gd name="T16" fmla="*/ 130 w 131"/>
                  <a:gd name="T17" fmla="*/ 22 h 227"/>
                  <a:gd name="T18" fmla="*/ 130 w 131"/>
                  <a:gd name="T19"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227">
                    <a:moveTo>
                      <a:pt x="130" y="113"/>
                    </a:moveTo>
                    <a:cubicBezTo>
                      <a:pt x="130" y="143"/>
                      <a:pt x="130" y="173"/>
                      <a:pt x="130" y="202"/>
                    </a:cubicBezTo>
                    <a:cubicBezTo>
                      <a:pt x="130" y="220"/>
                      <a:pt x="124" y="227"/>
                      <a:pt x="106" y="227"/>
                    </a:cubicBezTo>
                    <a:cubicBezTo>
                      <a:pt x="89" y="227"/>
                      <a:pt x="72" y="227"/>
                      <a:pt x="54" y="227"/>
                    </a:cubicBezTo>
                    <a:cubicBezTo>
                      <a:pt x="41" y="226"/>
                      <a:pt x="35" y="221"/>
                      <a:pt x="32" y="208"/>
                    </a:cubicBezTo>
                    <a:cubicBezTo>
                      <a:pt x="22" y="147"/>
                      <a:pt x="12" y="86"/>
                      <a:pt x="2" y="25"/>
                    </a:cubicBezTo>
                    <a:cubicBezTo>
                      <a:pt x="0" y="10"/>
                      <a:pt x="7" y="1"/>
                      <a:pt x="22" y="0"/>
                    </a:cubicBezTo>
                    <a:cubicBezTo>
                      <a:pt x="51" y="0"/>
                      <a:pt x="80" y="0"/>
                      <a:pt x="109" y="0"/>
                    </a:cubicBezTo>
                    <a:cubicBezTo>
                      <a:pt x="123" y="1"/>
                      <a:pt x="130" y="8"/>
                      <a:pt x="130" y="22"/>
                    </a:cubicBezTo>
                    <a:cubicBezTo>
                      <a:pt x="131" y="53"/>
                      <a:pt x="130" y="83"/>
                      <a:pt x="130" y="11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6" name="Rectángulo 15">
              <a:extLst>
                <a:ext uri="{FF2B5EF4-FFF2-40B4-BE49-F238E27FC236}">
                  <a16:creationId xmlns:a16="http://schemas.microsoft.com/office/drawing/2014/main" id="{B2318B54-D1D3-4680-8E94-E21290ABCBFF}"/>
                </a:ext>
              </a:extLst>
            </p:cNvPr>
            <p:cNvSpPr/>
            <p:nvPr userDrawn="1"/>
          </p:nvSpPr>
          <p:spPr>
            <a:xfrm>
              <a:off x="485108" y="952490"/>
              <a:ext cx="7316833" cy="121382"/>
            </a:xfrm>
            <a:prstGeom prst="rect">
              <a:avLst/>
            </a:pr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160"/>
        <p:cNvGrpSpPr/>
        <p:nvPr/>
      </p:nvGrpSpPr>
      <p:grpSpPr>
        <a:xfrm>
          <a:off x="0" y="0"/>
          <a:ext cx="0" cy="0"/>
          <a:chOff x="0" y="0"/>
          <a:chExt cx="0" cy="0"/>
        </a:xfrm>
      </p:grpSpPr>
      <p:sp>
        <p:nvSpPr>
          <p:cNvPr id="161" name="Google Shape;161;p26"/>
          <p:cNvSpPr/>
          <p:nvPr/>
        </p:nvSpPr>
        <p:spPr>
          <a:xfrm>
            <a:off x="-700" y="0"/>
            <a:ext cx="914400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3" name="Google Shape;163;p26"/>
          <p:cNvSpPr txBox="1">
            <a:spLocks noGrp="1"/>
          </p:cNvSpPr>
          <p:nvPr>
            <p:ph type="title" idx="2"/>
          </p:nvPr>
        </p:nvSpPr>
        <p:spPr>
          <a:xfrm>
            <a:off x="1459363" y="1674150"/>
            <a:ext cx="21465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64" name="Google Shape;164;p26"/>
          <p:cNvSpPr txBox="1">
            <a:spLocks noGrp="1"/>
          </p:cNvSpPr>
          <p:nvPr>
            <p:ph type="subTitle" idx="1"/>
          </p:nvPr>
        </p:nvSpPr>
        <p:spPr>
          <a:xfrm>
            <a:off x="1459363" y="2020975"/>
            <a:ext cx="2146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5" name="Google Shape;165;p26"/>
          <p:cNvSpPr txBox="1">
            <a:spLocks noGrp="1"/>
          </p:cNvSpPr>
          <p:nvPr>
            <p:ph type="title" idx="3"/>
          </p:nvPr>
        </p:nvSpPr>
        <p:spPr>
          <a:xfrm>
            <a:off x="5538143" y="1674150"/>
            <a:ext cx="21465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66" name="Google Shape;166;p26"/>
          <p:cNvSpPr txBox="1">
            <a:spLocks noGrp="1"/>
          </p:cNvSpPr>
          <p:nvPr>
            <p:ph type="subTitle" idx="4"/>
          </p:nvPr>
        </p:nvSpPr>
        <p:spPr>
          <a:xfrm>
            <a:off x="5538143" y="2020975"/>
            <a:ext cx="2146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7" name="Google Shape;167;p26"/>
          <p:cNvSpPr txBox="1">
            <a:spLocks noGrp="1"/>
          </p:cNvSpPr>
          <p:nvPr>
            <p:ph type="title" idx="5"/>
          </p:nvPr>
        </p:nvSpPr>
        <p:spPr>
          <a:xfrm>
            <a:off x="1459363" y="3499900"/>
            <a:ext cx="21465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68" name="Google Shape;168;p26"/>
          <p:cNvSpPr txBox="1">
            <a:spLocks noGrp="1"/>
          </p:cNvSpPr>
          <p:nvPr>
            <p:ph type="subTitle" idx="6"/>
          </p:nvPr>
        </p:nvSpPr>
        <p:spPr>
          <a:xfrm>
            <a:off x="1459363" y="3846825"/>
            <a:ext cx="2146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69" name="Google Shape;169;p26"/>
          <p:cNvSpPr txBox="1">
            <a:spLocks noGrp="1"/>
          </p:cNvSpPr>
          <p:nvPr>
            <p:ph type="title" idx="7"/>
          </p:nvPr>
        </p:nvSpPr>
        <p:spPr>
          <a:xfrm>
            <a:off x="5538143" y="3499900"/>
            <a:ext cx="21465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70" name="Google Shape;170;p26"/>
          <p:cNvSpPr txBox="1">
            <a:spLocks noGrp="1"/>
          </p:cNvSpPr>
          <p:nvPr>
            <p:ph type="subTitle" idx="8"/>
          </p:nvPr>
        </p:nvSpPr>
        <p:spPr>
          <a:xfrm>
            <a:off x="5538143" y="3846825"/>
            <a:ext cx="2146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s ">
  <p:cSld name="BLANK_1_1_1_1_1_1_2_1">
    <p:spTree>
      <p:nvGrpSpPr>
        <p:cNvPr id="1" name="Shape 182"/>
        <p:cNvGrpSpPr/>
        <p:nvPr/>
      </p:nvGrpSpPr>
      <p:grpSpPr>
        <a:xfrm>
          <a:off x="0" y="0"/>
          <a:ext cx="0" cy="0"/>
          <a:chOff x="0" y="0"/>
          <a:chExt cx="0" cy="0"/>
        </a:xfrm>
      </p:grpSpPr>
      <p:sp>
        <p:nvSpPr>
          <p:cNvPr id="183" name="Google Shape;183;p29"/>
          <p:cNvSpPr/>
          <p:nvPr/>
        </p:nvSpPr>
        <p:spPr>
          <a:xfrm>
            <a:off x="0" y="0"/>
            <a:ext cx="5333100" cy="51435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9"/>
          <p:cNvSpPr txBox="1">
            <a:spLocks noGrp="1"/>
          </p:cNvSpPr>
          <p:nvPr>
            <p:ph type="ctrTitle"/>
          </p:nvPr>
        </p:nvSpPr>
        <p:spPr>
          <a:xfrm>
            <a:off x="717475" y="512725"/>
            <a:ext cx="3519300" cy="7785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5" name="Google Shape;185;p29"/>
          <p:cNvSpPr txBox="1">
            <a:spLocks noGrp="1"/>
          </p:cNvSpPr>
          <p:nvPr>
            <p:ph type="subTitle" idx="1"/>
          </p:nvPr>
        </p:nvSpPr>
        <p:spPr>
          <a:xfrm>
            <a:off x="717475" y="2090900"/>
            <a:ext cx="3519300" cy="778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7" name="Google Shape;187;p29"/>
          <p:cNvSpPr txBox="1">
            <a:spLocks noGrp="1"/>
          </p:cNvSpPr>
          <p:nvPr>
            <p:ph type="title" idx="2"/>
          </p:nvPr>
        </p:nvSpPr>
        <p:spPr>
          <a:xfrm>
            <a:off x="720000" y="1815348"/>
            <a:ext cx="35193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
  <p:cSld name="CUSTOM_4">
    <p:spTree>
      <p:nvGrpSpPr>
        <p:cNvPr id="1" name="Shape 188"/>
        <p:cNvGrpSpPr/>
        <p:nvPr/>
      </p:nvGrpSpPr>
      <p:grpSpPr>
        <a:xfrm>
          <a:off x="0" y="0"/>
          <a:ext cx="0" cy="0"/>
          <a:chOff x="0" y="0"/>
          <a:chExt cx="0" cy="0"/>
        </a:xfrm>
      </p:grpSpPr>
      <p:sp>
        <p:nvSpPr>
          <p:cNvPr id="189" name="Google Shape;189;p30"/>
          <p:cNvSpPr/>
          <p:nvPr/>
        </p:nvSpPr>
        <p:spPr>
          <a:xfrm>
            <a:off x="-700" y="0"/>
            <a:ext cx="914400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0"/>
          <p:cNvSpPr/>
          <p:nvPr/>
        </p:nvSpPr>
        <p:spPr>
          <a:xfrm>
            <a:off x="0" y="4600550"/>
            <a:ext cx="9144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CUSTOM_4_1">
    <p:spTree>
      <p:nvGrpSpPr>
        <p:cNvPr id="1" name="Shape 191"/>
        <p:cNvGrpSpPr/>
        <p:nvPr/>
      </p:nvGrpSpPr>
      <p:grpSpPr>
        <a:xfrm>
          <a:off x="0" y="0"/>
          <a:ext cx="0" cy="0"/>
          <a:chOff x="0" y="0"/>
          <a:chExt cx="0" cy="0"/>
        </a:xfrm>
      </p:grpSpPr>
      <p:sp>
        <p:nvSpPr>
          <p:cNvPr id="192" name="Google Shape;192;p31"/>
          <p:cNvSpPr/>
          <p:nvPr/>
        </p:nvSpPr>
        <p:spPr>
          <a:xfrm rot="-5400000">
            <a:off x="-2033250" y="2033550"/>
            <a:ext cx="514320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1"/>
          <p:cNvSpPr/>
          <p:nvPr/>
        </p:nvSpPr>
        <p:spPr>
          <a:xfrm rot="-5400000">
            <a:off x="6300900" y="2300006"/>
            <a:ext cx="51432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7"/>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23784501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1"/>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09" y="848695"/>
            <a:ext cx="2670575" cy="4051921"/>
          </a:xfrm>
          <a:prstGeom prst="roundRect">
            <a:avLst>
              <a:gd name="adj" fmla="val 396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6"/>
            <a:ext cx="98156" cy="3199323"/>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30"/>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chemeClr val="bg1"/>
                  </a:solidFill>
                  <a:latin typeface="Arial" pitchFamily="34" charset="0"/>
                  <a:cs typeface="Arial" pitchFamily="34" charset="0"/>
                </a:rPr>
                <a:t>You can Resize without losing quality</a:t>
              </a:r>
              <a:endParaRPr lang="ko-KR" altLang="en-US" sz="15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chemeClr val="bg1"/>
                  </a:solidFill>
                  <a:latin typeface="Arial" pitchFamily="34" charset="0"/>
                  <a:cs typeface="Arial" pitchFamily="34" charset="0"/>
                </a:rPr>
                <a:t>You can Change Fill Color &amp;</a:t>
              </a:r>
            </a:p>
            <a:p>
              <a:pPr algn="r"/>
              <a:r>
                <a:rPr lang="en-US" altLang="ko-KR" sz="1500" b="1" dirty="0">
                  <a:solidFill>
                    <a:schemeClr val="bg1"/>
                  </a:solidFill>
                  <a:latin typeface="Arial" pitchFamily="34" charset="0"/>
                  <a:cs typeface="Arial" pitchFamily="34" charset="0"/>
                </a:rPr>
                <a:t>Line Color</a:t>
              </a:r>
              <a:endParaRPr lang="ko-KR" altLang="en-US" sz="1500" b="1" dirty="0">
                <a:solidFill>
                  <a:schemeClr val="bg1"/>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chemeClr val="bg1"/>
                </a:solidFill>
                <a:latin typeface="+mn-lt"/>
                <a:ea typeface="+mn-ea"/>
                <a:cs typeface="Arial" pitchFamily="34" charset="0"/>
              </a:rPr>
              <a:t>GOOGLE </a:t>
            </a:r>
            <a:r>
              <a:rPr lang="en-US" altLang="ko-KR" sz="1800" b="1" baseline="0" dirty="0">
                <a:solidFill>
                  <a:schemeClr val="bg1"/>
                </a:solidFill>
                <a:latin typeface="+mn-lt"/>
                <a:ea typeface="+mn-ea"/>
                <a:cs typeface="Arial" pitchFamily="34" charset="0"/>
              </a:rPr>
              <a:t>SLIDES AND </a:t>
            </a:r>
            <a:r>
              <a:rPr lang="en-US" altLang="ko-KR" sz="1800" b="1" dirty="0">
                <a:solidFill>
                  <a:schemeClr val="bg1"/>
                </a:solidFill>
                <a:latin typeface="+mn-lt"/>
                <a:ea typeface="+mn-ea"/>
                <a:cs typeface="Arial" pitchFamily="34" charset="0"/>
              </a:rPr>
              <a:t>FREE </a:t>
            </a:r>
          </a:p>
          <a:p>
            <a:pPr algn="r"/>
            <a:r>
              <a:rPr lang="en-US" altLang="ko-KR" sz="1800" b="1" dirty="0">
                <a:solidFill>
                  <a:schemeClr val="bg1"/>
                </a:solidFill>
                <a:latin typeface="+mn-lt"/>
                <a:ea typeface="+mn-ea"/>
                <a:cs typeface="Arial" pitchFamily="34" charset="0"/>
              </a:rPr>
              <a:t>PPT </a:t>
            </a:r>
          </a:p>
          <a:p>
            <a:pPr algn="r"/>
            <a:r>
              <a:rPr lang="en-US" altLang="ko-KR" sz="1800" b="1" dirty="0">
                <a:solidFill>
                  <a:schemeClr val="bg1"/>
                </a:solidFill>
                <a:latin typeface="+mn-lt"/>
                <a:ea typeface="+mn-ea"/>
                <a:cs typeface="Arial" pitchFamily="34" charset="0"/>
              </a:rPr>
              <a:t>TEMPLATES  </a:t>
            </a:r>
          </a:p>
        </p:txBody>
      </p:sp>
      <p:sp>
        <p:nvSpPr>
          <p:cNvPr id="25" name="Rounded Rectangle 3"/>
          <p:cNvSpPr/>
          <p:nvPr userDrawn="1"/>
        </p:nvSpPr>
        <p:spPr>
          <a:xfrm rot="5400000">
            <a:off x="1948931" y="3912559"/>
            <a:ext cx="76235" cy="1668469"/>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1" y="972506"/>
            <a:ext cx="679333" cy="682777"/>
            <a:chOff x="2844390" y="1337313"/>
            <a:chExt cx="905777" cy="910369"/>
          </a:xfrm>
          <a:solidFill>
            <a:schemeClr val="bg1">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2064065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6_Contents slide layout">
    <p:spTree>
      <p:nvGrpSpPr>
        <p:cNvPr id="1" name=""/>
        <p:cNvGrpSpPr/>
        <p:nvPr/>
      </p:nvGrpSpPr>
      <p:grpSpPr>
        <a:xfrm>
          <a:off x="0" y="0"/>
          <a:ext cx="0" cy="0"/>
          <a:chOff x="0" y="0"/>
          <a:chExt cx="0" cy="0"/>
        </a:xfrm>
      </p:grpSpPr>
      <p:sp>
        <p:nvSpPr>
          <p:cNvPr id="8" name="Freeform 10">
            <a:extLst>
              <a:ext uri="{FF2B5EF4-FFF2-40B4-BE49-F238E27FC236}">
                <a16:creationId xmlns:a16="http://schemas.microsoft.com/office/drawing/2014/main" id="{5872B51E-2ADF-4991-A18B-2E7431C78074}"/>
              </a:ext>
            </a:extLst>
          </p:cNvPr>
          <p:cNvSpPr>
            <a:spLocks/>
          </p:cNvSpPr>
          <p:nvPr userDrawn="1"/>
        </p:nvSpPr>
        <p:spPr bwMode="auto">
          <a:xfrm rot="10800000">
            <a:off x="10595" y="2710"/>
            <a:ext cx="9144000" cy="543185"/>
          </a:xfrm>
          <a:custGeom>
            <a:avLst/>
            <a:gdLst>
              <a:gd name="T0" fmla="*/ 0 w 3840"/>
              <a:gd name="T1" fmla="*/ 133 h 272"/>
              <a:gd name="T2" fmla="*/ 0 w 3840"/>
              <a:gd name="T3" fmla="*/ 272 h 272"/>
              <a:gd name="T4" fmla="*/ 3840 w 3840"/>
              <a:gd name="T5" fmla="*/ 272 h 272"/>
              <a:gd name="T6" fmla="*/ 3840 w 3840"/>
              <a:gd name="T7" fmla="*/ 0 h 272"/>
              <a:gd name="T8" fmla="*/ 2189 w 3840"/>
              <a:gd name="T9" fmla="*/ 0 h 272"/>
              <a:gd name="T10" fmla="*/ 2078 w 3840"/>
              <a:gd name="T11" fmla="*/ 125 h 272"/>
              <a:gd name="T12" fmla="*/ 0 w 3840"/>
              <a:gd name="T13" fmla="*/ 133 h 272"/>
            </a:gdLst>
            <a:ahLst/>
            <a:cxnLst>
              <a:cxn ang="0">
                <a:pos x="T0" y="T1"/>
              </a:cxn>
              <a:cxn ang="0">
                <a:pos x="T2" y="T3"/>
              </a:cxn>
              <a:cxn ang="0">
                <a:pos x="T4" y="T5"/>
              </a:cxn>
              <a:cxn ang="0">
                <a:pos x="T6" y="T7"/>
              </a:cxn>
              <a:cxn ang="0">
                <a:pos x="T8" y="T9"/>
              </a:cxn>
              <a:cxn ang="0">
                <a:pos x="T10" y="T11"/>
              </a:cxn>
              <a:cxn ang="0">
                <a:pos x="T12" y="T13"/>
              </a:cxn>
            </a:cxnLst>
            <a:rect l="0" t="0" r="r" b="b"/>
            <a:pathLst>
              <a:path w="3840" h="272">
                <a:moveTo>
                  <a:pt x="0" y="133"/>
                </a:moveTo>
                <a:cubicBezTo>
                  <a:pt x="0" y="180"/>
                  <a:pt x="0" y="224"/>
                  <a:pt x="0" y="272"/>
                </a:cubicBezTo>
                <a:cubicBezTo>
                  <a:pt x="1280" y="272"/>
                  <a:pt x="2560" y="272"/>
                  <a:pt x="3840" y="272"/>
                </a:cubicBezTo>
                <a:cubicBezTo>
                  <a:pt x="3840" y="174"/>
                  <a:pt x="3840" y="99"/>
                  <a:pt x="3840" y="0"/>
                </a:cubicBezTo>
                <a:cubicBezTo>
                  <a:pt x="3290" y="0"/>
                  <a:pt x="2739" y="0"/>
                  <a:pt x="2189" y="0"/>
                </a:cubicBezTo>
                <a:cubicBezTo>
                  <a:pt x="2078" y="125"/>
                  <a:pt x="2189" y="0"/>
                  <a:pt x="2078" y="125"/>
                </a:cubicBezTo>
                <a:cubicBezTo>
                  <a:pt x="1385" y="127"/>
                  <a:pt x="693" y="132"/>
                  <a:pt x="0" y="133"/>
                </a:cubicBezTo>
                <a:close/>
              </a:path>
            </a:pathLst>
          </a:custGeom>
          <a:solidFill>
            <a:srgbClr val="FFC000"/>
          </a:solidFill>
          <a:ln>
            <a:noFill/>
          </a:ln>
        </p:spPr>
        <p:txBody>
          <a:bodyPr vert="horz" wrap="square" lIns="68580" tIns="34290" rIns="68580" bIns="34290" numCol="1" anchor="t" anchorCtr="0" compatLnSpc="1">
            <a:prstTxWarp prst="textNoShape">
              <a:avLst/>
            </a:prstTxWarp>
          </a:bodyPr>
          <a:lstStyle/>
          <a:p>
            <a:endParaRPr lang="es-PE" sz="1050"/>
          </a:p>
        </p:txBody>
      </p:sp>
      <p:sp>
        <p:nvSpPr>
          <p:cNvPr id="3" name="Rectángulo: esquinas diagonales cortadas 2">
            <a:extLst>
              <a:ext uri="{FF2B5EF4-FFF2-40B4-BE49-F238E27FC236}">
                <a16:creationId xmlns:a16="http://schemas.microsoft.com/office/drawing/2014/main" id="{9982DFC3-64AD-49CD-8696-E514B9A1A386}"/>
              </a:ext>
            </a:extLst>
          </p:cNvPr>
          <p:cNvSpPr/>
          <p:nvPr userDrawn="1"/>
        </p:nvSpPr>
        <p:spPr>
          <a:xfrm>
            <a:off x="78828" y="4942490"/>
            <a:ext cx="8505496" cy="126124"/>
          </a:xfrm>
          <a:prstGeom prst="snip2DiagRect">
            <a:avLst/>
          </a:pr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56899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3" name="Google Shape;23;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4" name="Google Shape;24;p5"/>
          <p:cNvSpPr txBox="1">
            <a:spLocks noGrp="1"/>
          </p:cNvSpPr>
          <p:nvPr>
            <p:ph type="title" idx="2"/>
          </p:nvPr>
        </p:nvSpPr>
        <p:spPr>
          <a:xfrm>
            <a:off x="1352014" y="2958650"/>
            <a:ext cx="2592900" cy="28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5" name="Google Shape;25;p5"/>
          <p:cNvSpPr txBox="1">
            <a:spLocks noGrp="1"/>
          </p:cNvSpPr>
          <p:nvPr>
            <p:ph type="subTitle" idx="1"/>
          </p:nvPr>
        </p:nvSpPr>
        <p:spPr>
          <a:xfrm>
            <a:off x="1352025" y="3381675"/>
            <a:ext cx="2592900" cy="83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6" name="Google Shape;26;p5"/>
          <p:cNvSpPr txBox="1">
            <a:spLocks noGrp="1"/>
          </p:cNvSpPr>
          <p:nvPr>
            <p:ph type="title" idx="3"/>
          </p:nvPr>
        </p:nvSpPr>
        <p:spPr>
          <a:xfrm>
            <a:off x="5199089" y="2958650"/>
            <a:ext cx="2592900" cy="288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7" name="Google Shape;27;p5"/>
          <p:cNvSpPr txBox="1">
            <a:spLocks noGrp="1"/>
          </p:cNvSpPr>
          <p:nvPr>
            <p:ph type="subTitle" idx="4"/>
          </p:nvPr>
        </p:nvSpPr>
        <p:spPr>
          <a:xfrm>
            <a:off x="5199100" y="3381675"/>
            <a:ext cx="2592900" cy="834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 name="Google Shape;154;p25">
            <a:extLst>
              <a:ext uri="{FF2B5EF4-FFF2-40B4-BE49-F238E27FC236}">
                <a16:creationId xmlns:a16="http://schemas.microsoft.com/office/drawing/2014/main" id="{22D54873-0089-43F8-AF19-B45F31025B7E}"/>
              </a:ext>
            </a:extLst>
          </p:cNvPr>
          <p:cNvSpPr/>
          <p:nvPr userDrawn="1"/>
        </p:nvSpPr>
        <p:spPr>
          <a:xfrm>
            <a:off x="-700" y="0"/>
            <a:ext cx="411240" cy="1076700"/>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Rectángulo 8">
            <a:extLst>
              <a:ext uri="{FF2B5EF4-FFF2-40B4-BE49-F238E27FC236}">
                <a16:creationId xmlns:a16="http://schemas.microsoft.com/office/drawing/2014/main" id="{16024967-414D-4564-9E4A-BBB41FE63221}"/>
              </a:ext>
            </a:extLst>
          </p:cNvPr>
          <p:cNvSpPr/>
          <p:nvPr userDrawn="1"/>
        </p:nvSpPr>
        <p:spPr>
          <a:xfrm>
            <a:off x="485108" y="952490"/>
            <a:ext cx="7316833" cy="12138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0" name="Grupo 9">
            <a:extLst>
              <a:ext uri="{FF2B5EF4-FFF2-40B4-BE49-F238E27FC236}">
                <a16:creationId xmlns:a16="http://schemas.microsoft.com/office/drawing/2014/main" id="{B666EAA2-27AA-4DD5-A067-DD3BD06CDEF6}"/>
              </a:ext>
            </a:extLst>
          </p:cNvPr>
          <p:cNvGrpSpPr/>
          <p:nvPr userDrawn="1"/>
        </p:nvGrpSpPr>
        <p:grpSpPr>
          <a:xfrm>
            <a:off x="7956151" y="226800"/>
            <a:ext cx="972564" cy="847072"/>
            <a:chOff x="8732838" y="-1344613"/>
            <a:chExt cx="2706687" cy="2357438"/>
          </a:xfrm>
        </p:grpSpPr>
        <p:sp>
          <p:nvSpPr>
            <p:cNvPr id="11" name="Freeform 5">
              <a:extLst>
                <a:ext uri="{FF2B5EF4-FFF2-40B4-BE49-F238E27FC236}">
                  <a16:creationId xmlns:a16="http://schemas.microsoft.com/office/drawing/2014/main" id="{47E0DB89-A5B8-4705-B289-BB7E6A93F2F1}"/>
                </a:ext>
              </a:extLst>
            </p:cNvPr>
            <p:cNvSpPr>
              <a:spLocks noEditPoints="1"/>
            </p:cNvSpPr>
            <p:nvPr userDrawn="1"/>
          </p:nvSpPr>
          <p:spPr bwMode="auto">
            <a:xfrm>
              <a:off x="9634538" y="280988"/>
              <a:ext cx="976312" cy="538163"/>
            </a:xfrm>
            <a:custGeom>
              <a:avLst/>
              <a:gdLst>
                <a:gd name="T0" fmla="*/ 218 w 719"/>
                <a:gd name="T1" fmla="*/ 0 h 396"/>
                <a:gd name="T2" fmla="*/ 398 w 719"/>
                <a:gd name="T3" fmla="*/ 0 h 396"/>
                <a:gd name="T4" fmla="*/ 681 w 719"/>
                <a:gd name="T5" fmla="*/ 0 h 396"/>
                <a:gd name="T6" fmla="*/ 695 w 719"/>
                <a:gd name="T7" fmla="*/ 1 h 396"/>
                <a:gd name="T8" fmla="*/ 718 w 719"/>
                <a:gd name="T9" fmla="*/ 23 h 396"/>
                <a:gd name="T10" fmla="*/ 719 w 719"/>
                <a:gd name="T11" fmla="*/ 34 h 396"/>
                <a:gd name="T12" fmla="*/ 719 w 719"/>
                <a:gd name="T13" fmla="*/ 363 h 396"/>
                <a:gd name="T14" fmla="*/ 687 w 719"/>
                <a:gd name="T15" fmla="*/ 396 h 396"/>
                <a:gd name="T16" fmla="*/ 556 w 719"/>
                <a:gd name="T17" fmla="*/ 395 h 396"/>
                <a:gd name="T18" fmla="*/ 283 w 719"/>
                <a:gd name="T19" fmla="*/ 395 h 396"/>
                <a:gd name="T20" fmla="*/ 37 w 719"/>
                <a:gd name="T21" fmla="*/ 395 h 396"/>
                <a:gd name="T22" fmla="*/ 1 w 719"/>
                <a:gd name="T23" fmla="*/ 360 h 396"/>
                <a:gd name="T24" fmla="*/ 0 w 719"/>
                <a:gd name="T25" fmla="*/ 193 h 396"/>
                <a:gd name="T26" fmla="*/ 0 w 719"/>
                <a:gd name="T27" fmla="*/ 34 h 396"/>
                <a:gd name="T28" fmla="*/ 33 w 719"/>
                <a:gd name="T29" fmla="*/ 0 h 396"/>
                <a:gd name="T30" fmla="*/ 218 w 719"/>
                <a:gd name="T31" fmla="*/ 0 h 396"/>
                <a:gd name="T32" fmla="*/ 605 w 719"/>
                <a:gd name="T33" fmla="*/ 189 h 396"/>
                <a:gd name="T34" fmla="*/ 557 w 719"/>
                <a:gd name="T35" fmla="*/ 102 h 396"/>
                <a:gd name="T36" fmla="*/ 426 w 719"/>
                <a:gd name="T37" fmla="*/ 127 h 396"/>
                <a:gd name="T38" fmla="*/ 459 w 719"/>
                <a:gd name="T39" fmla="*/ 269 h 396"/>
                <a:gd name="T40" fmla="*/ 512 w 719"/>
                <a:gd name="T41" fmla="*/ 284 h 396"/>
                <a:gd name="T42" fmla="*/ 512 w 719"/>
                <a:gd name="T43" fmla="*/ 189 h 396"/>
                <a:gd name="T44" fmla="*/ 605 w 719"/>
                <a:gd name="T45" fmla="*/ 189 h 396"/>
                <a:gd name="T46" fmla="*/ 199 w 719"/>
                <a:gd name="T47" fmla="*/ 73 h 396"/>
                <a:gd name="T48" fmla="*/ 199 w 719"/>
                <a:gd name="T49" fmla="*/ 323 h 396"/>
                <a:gd name="T50" fmla="*/ 251 w 719"/>
                <a:gd name="T51" fmla="*/ 323 h 396"/>
                <a:gd name="T52" fmla="*/ 251 w 719"/>
                <a:gd name="T53" fmla="*/ 73 h 396"/>
                <a:gd name="T54" fmla="*/ 199 w 719"/>
                <a:gd name="T55" fmla="*/ 73 h 396"/>
                <a:gd name="T56" fmla="*/ 108 w 719"/>
                <a:gd name="T57" fmla="*/ 323 h 396"/>
                <a:gd name="T58" fmla="*/ 108 w 719"/>
                <a:gd name="T59" fmla="*/ 145 h 396"/>
                <a:gd name="T60" fmla="*/ 55 w 719"/>
                <a:gd name="T61" fmla="*/ 145 h 396"/>
                <a:gd name="T62" fmla="*/ 55 w 719"/>
                <a:gd name="T63" fmla="*/ 323 h 396"/>
                <a:gd name="T64" fmla="*/ 108 w 719"/>
                <a:gd name="T65" fmla="*/ 323 h 396"/>
                <a:gd name="T66" fmla="*/ 323 w 719"/>
                <a:gd name="T67" fmla="*/ 323 h 396"/>
                <a:gd name="T68" fmla="*/ 323 w 719"/>
                <a:gd name="T69" fmla="*/ 145 h 396"/>
                <a:gd name="T70" fmla="*/ 271 w 719"/>
                <a:gd name="T71" fmla="*/ 145 h 396"/>
                <a:gd name="T72" fmla="*/ 271 w 719"/>
                <a:gd name="T73" fmla="*/ 323 h 396"/>
                <a:gd name="T74" fmla="*/ 323 w 719"/>
                <a:gd name="T75" fmla="*/ 323 h 396"/>
                <a:gd name="T76" fmla="*/ 179 w 719"/>
                <a:gd name="T77" fmla="*/ 323 h 396"/>
                <a:gd name="T78" fmla="*/ 179 w 719"/>
                <a:gd name="T79" fmla="*/ 181 h 396"/>
                <a:gd name="T80" fmla="*/ 127 w 719"/>
                <a:gd name="T81" fmla="*/ 181 h 396"/>
                <a:gd name="T82" fmla="*/ 127 w 719"/>
                <a:gd name="T83" fmla="*/ 323 h 396"/>
                <a:gd name="T84" fmla="*/ 179 w 719"/>
                <a:gd name="T85" fmla="*/ 323 h 396"/>
                <a:gd name="T86" fmla="*/ 531 w 719"/>
                <a:gd name="T87" fmla="*/ 326 h 396"/>
                <a:gd name="T88" fmla="*/ 631 w 719"/>
                <a:gd name="T89" fmla="*/ 226 h 396"/>
                <a:gd name="T90" fmla="*/ 531 w 719"/>
                <a:gd name="T91" fmla="*/ 226 h 396"/>
                <a:gd name="T92" fmla="*/ 531 w 719"/>
                <a:gd name="T93" fmla="*/ 3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9" h="396">
                  <a:moveTo>
                    <a:pt x="218" y="0"/>
                  </a:moveTo>
                  <a:cubicBezTo>
                    <a:pt x="278" y="0"/>
                    <a:pt x="338" y="0"/>
                    <a:pt x="398" y="0"/>
                  </a:cubicBezTo>
                  <a:cubicBezTo>
                    <a:pt x="492" y="0"/>
                    <a:pt x="586" y="0"/>
                    <a:pt x="681" y="0"/>
                  </a:cubicBezTo>
                  <a:cubicBezTo>
                    <a:pt x="685" y="0"/>
                    <a:pt x="690" y="0"/>
                    <a:pt x="695" y="1"/>
                  </a:cubicBezTo>
                  <a:cubicBezTo>
                    <a:pt x="707" y="2"/>
                    <a:pt x="716" y="10"/>
                    <a:pt x="718" y="23"/>
                  </a:cubicBezTo>
                  <a:cubicBezTo>
                    <a:pt x="719" y="26"/>
                    <a:pt x="719" y="30"/>
                    <a:pt x="719" y="34"/>
                  </a:cubicBezTo>
                  <a:cubicBezTo>
                    <a:pt x="719" y="144"/>
                    <a:pt x="719" y="253"/>
                    <a:pt x="719" y="363"/>
                  </a:cubicBezTo>
                  <a:cubicBezTo>
                    <a:pt x="719" y="381"/>
                    <a:pt x="710" y="396"/>
                    <a:pt x="687" y="396"/>
                  </a:cubicBezTo>
                  <a:cubicBezTo>
                    <a:pt x="643" y="394"/>
                    <a:pt x="599" y="395"/>
                    <a:pt x="556" y="395"/>
                  </a:cubicBezTo>
                  <a:cubicBezTo>
                    <a:pt x="465" y="395"/>
                    <a:pt x="374" y="395"/>
                    <a:pt x="283" y="395"/>
                  </a:cubicBezTo>
                  <a:cubicBezTo>
                    <a:pt x="201" y="395"/>
                    <a:pt x="119" y="395"/>
                    <a:pt x="37" y="395"/>
                  </a:cubicBezTo>
                  <a:cubicBezTo>
                    <a:pt x="9" y="395"/>
                    <a:pt x="1" y="387"/>
                    <a:pt x="1" y="360"/>
                  </a:cubicBezTo>
                  <a:cubicBezTo>
                    <a:pt x="0" y="305"/>
                    <a:pt x="0" y="249"/>
                    <a:pt x="0" y="193"/>
                  </a:cubicBezTo>
                  <a:cubicBezTo>
                    <a:pt x="0" y="140"/>
                    <a:pt x="0" y="87"/>
                    <a:pt x="0" y="34"/>
                  </a:cubicBezTo>
                  <a:cubicBezTo>
                    <a:pt x="0" y="10"/>
                    <a:pt x="10" y="0"/>
                    <a:pt x="33" y="0"/>
                  </a:cubicBezTo>
                  <a:cubicBezTo>
                    <a:pt x="95" y="0"/>
                    <a:pt x="157" y="0"/>
                    <a:pt x="218" y="0"/>
                  </a:cubicBezTo>
                  <a:close/>
                  <a:moveTo>
                    <a:pt x="605" y="189"/>
                  </a:moveTo>
                  <a:cubicBezTo>
                    <a:pt x="605" y="154"/>
                    <a:pt x="586" y="121"/>
                    <a:pt x="557" y="102"/>
                  </a:cubicBezTo>
                  <a:cubicBezTo>
                    <a:pt x="519" y="78"/>
                    <a:pt x="452" y="84"/>
                    <a:pt x="426" y="127"/>
                  </a:cubicBezTo>
                  <a:cubicBezTo>
                    <a:pt x="398" y="176"/>
                    <a:pt x="410" y="240"/>
                    <a:pt x="459" y="269"/>
                  </a:cubicBezTo>
                  <a:cubicBezTo>
                    <a:pt x="475" y="279"/>
                    <a:pt x="492" y="284"/>
                    <a:pt x="512" y="284"/>
                  </a:cubicBezTo>
                  <a:cubicBezTo>
                    <a:pt x="512" y="252"/>
                    <a:pt x="512" y="221"/>
                    <a:pt x="512" y="189"/>
                  </a:cubicBezTo>
                  <a:cubicBezTo>
                    <a:pt x="544" y="189"/>
                    <a:pt x="574" y="189"/>
                    <a:pt x="605" y="189"/>
                  </a:cubicBezTo>
                  <a:close/>
                  <a:moveTo>
                    <a:pt x="199" y="73"/>
                  </a:moveTo>
                  <a:cubicBezTo>
                    <a:pt x="199" y="157"/>
                    <a:pt x="199" y="240"/>
                    <a:pt x="199" y="323"/>
                  </a:cubicBezTo>
                  <a:cubicBezTo>
                    <a:pt x="217" y="323"/>
                    <a:pt x="234" y="323"/>
                    <a:pt x="251" y="323"/>
                  </a:cubicBezTo>
                  <a:cubicBezTo>
                    <a:pt x="251" y="239"/>
                    <a:pt x="251" y="156"/>
                    <a:pt x="251" y="73"/>
                  </a:cubicBezTo>
                  <a:cubicBezTo>
                    <a:pt x="234" y="73"/>
                    <a:pt x="217" y="73"/>
                    <a:pt x="199" y="73"/>
                  </a:cubicBezTo>
                  <a:close/>
                  <a:moveTo>
                    <a:pt x="108" y="323"/>
                  </a:moveTo>
                  <a:cubicBezTo>
                    <a:pt x="108" y="263"/>
                    <a:pt x="108" y="204"/>
                    <a:pt x="108" y="145"/>
                  </a:cubicBezTo>
                  <a:cubicBezTo>
                    <a:pt x="90" y="145"/>
                    <a:pt x="73" y="145"/>
                    <a:pt x="55" y="145"/>
                  </a:cubicBezTo>
                  <a:cubicBezTo>
                    <a:pt x="55" y="204"/>
                    <a:pt x="55" y="263"/>
                    <a:pt x="55" y="323"/>
                  </a:cubicBezTo>
                  <a:cubicBezTo>
                    <a:pt x="73" y="323"/>
                    <a:pt x="90" y="323"/>
                    <a:pt x="108" y="323"/>
                  </a:cubicBezTo>
                  <a:close/>
                  <a:moveTo>
                    <a:pt x="323" y="323"/>
                  </a:moveTo>
                  <a:cubicBezTo>
                    <a:pt x="323" y="263"/>
                    <a:pt x="323" y="204"/>
                    <a:pt x="323" y="145"/>
                  </a:cubicBezTo>
                  <a:cubicBezTo>
                    <a:pt x="305" y="145"/>
                    <a:pt x="288" y="145"/>
                    <a:pt x="271" y="145"/>
                  </a:cubicBezTo>
                  <a:cubicBezTo>
                    <a:pt x="271" y="205"/>
                    <a:pt x="271" y="264"/>
                    <a:pt x="271" y="323"/>
                  </a:cubicBezTo>
                  <a:cubicBezTo>
                    <a:pt x="289" y="323"/>
                    <a:pt x="305" y="323"/>
                    <a:pt x="323" y="323"/>
                  </a:cubicBezTo>
                  <a:close/>
                  <a:moveTo>
                    <a:pt x="179" y="323"/>
                  </a:moveTo>
                  <a:cubicBezTo>
                    <a:pt x="179" y="275"/>
                    <a:pt x="179" y="228"/>
                    <a:pt x="179" y="181"/>
                  </a:cubicBezTo>
                  <a:cubicBezTo>
                    <a:pt x="161" y="181"/>
                    <a:pt x="144" y="181"/>
                    <a:pt x="127" y="181"/>
                  </a:cubicBezTo>
                  <a:cubicBezTo>
                    <a:pt x="127" y="228"/>
                    <a:pt x="127" y="275"/>
                    <a:pt x="127" y="323"/>
                  </a:cubicBezTo>
                  <a:cubicBezTo>
                    <a:pt x="145" y="323"/>
                    <a:pt x="162" y="323"/>
                    <a:pt x="179" y="323"/>
                  </a:cubicBezTo>
                  <a:close/>
                  <a:moveTo>
                    <a:pt x="531" y="326"/>
                  </a:moveTo>
                  <a:cubicBezTo>
                    <a:pt x="592" y="326"/>
                    <a:pt x="634" y="272"/>
                    <a:pt x="631" y="226"/>
                  </a:cubicBezTo>
                  <a:cubicBezTo>
                    <a:pt x="598" y="226"/>
                    <a:pt x="564" y="226"/>
                    <a:pt x="531" y="226"/>
                  </a:cubicBezTo>
                  <a:cubicBezTo>
                    <a:pt x="531" y="259"/>
                    <a:pt x="531" y="293"/>
                    <a:pt x="531" y="32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6">
              <a:extLst>
                <a:ext uri="{FF2B5EF4-FFF2-40B4-BE49-F238E27FC236}">
                  <a16:creationId xmlns:a16="http://schemas.microsoft.com/office/drawing/2014/main" id="{5ADE8B89-2507-43CF-9A17-CA89CE7511ED}"/>
                </a:ext>
              </a:extLst>
            </p:cNvPr>
            <p:cNvSpPr>
              <a:spLocks noEditPoints="1"/>
            </p:cNvSpPr>
            <p:nvPr userDrawn="1"/>
          </p:nvSpPr>
          <p:spPr bwMode="auto">
            <a:xfrm>
              <a:off x="10926763" y="-522288"/>
              <a:ext cx="512762" cy="406400"/>
            </a:xfrm>
            <a:custGeom>
              <a:avLst/>
              <a:gdLst>
                <a:gd name="T0" fmla="*/ 377 w 377"/>
                <a:gd name="T1" fmla="*/ 0 h 299"/>
                <a:gd name="T2" fmla="*/ 377 w 377"/>
                <a:gd name="T3" fmla="*/ 299 h 299"/>
                <a:gd name="T4" fmla="*/ 327 w 377"/>
                <a:gd name="T5" fmla="*/ 251 h 299"/>
                <a:gd name="T6" fmla="*/ 281 w 377"/>
                <a:gd name="T7" fmla="*/ 232 h 299"/>
                <a:gd name="T8" fmla="*/ 11 w 377"/>
                <a:gd name="T9" fmla="*/ 232 h 299"/>
                <a:gd name="T10" fmla="*/ 0 w 377"/>
                <a:gd name="T11" fmla="*/ 232 h 299"/>
                <a:gd name="T12" fmla="*/ 0 w 377"/>
                <a:gd name="T13" fmla="*/ 0 h 299"/>
                <a:gd name="T14" fmla="*/ 377 w 377"/>
                <a:gd name="T15" fmla="*/ 0 h 299"/>
                <a:gd name="T16" fmla="*/ 63 w 377"/>
                <a:gd name="T17" fmla="*/ 142 h 299"/>
                <a:gd name="T18" fmla="*/ 332 w 377"/>
                <a:gd name="T19" fmla="*/ 142 h 299"/>
                <a:gd name="T20" fmla="*/ 332 w 377"/>
                <a:gd name="T21" fmla="*/ 126 h 299"/>
                <a:gd name="T22" fmla="*/ 63 w 377"/>
                <a:gd name="T23" fmla="*/ 126 h 299"/>
                <a:gd name="T24" fmla="*/ 63 w 377"/>
                <a:gd name="T25" fmla="*/ 142 h 299"/>
                <a:gd name="T26" fmla="*/ 206 w 377"/>
                <a:gd name="T27" fmla="*/ 53 h 299"/>
                <a:gd name="T28" fmla="*/ 64 w 377"/>
                <a:gd name="T29" fmla="*/ 53 h 299"/>
                <a:gd name="T30" fmla="*/ 64 w 377"/>
                <a:gd name="T31" fmla="*/ 70 h 299"/>
                <a:gd name="T32" fmla="*/ 206 w 377"/>
                <a:gd name="T33" fmla="*/ 70 h 299"/>
                <a:gd name="T34" fmla="*/ 206 w 377"/>
                <a:gd name="T35" fmla="*/ 5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7" h="299">
                  <a:moveTo>
                    <a:pt x="377" y="0"/>
                  </a:moveTo>
                  <a:cubicBezTo>
                    <a:pt x="377" y="99"/>
                    <a:pt x="377" y="199"/>
                    <a:pt x="377" y="299"/>
                  </a:cubicBezTo>
                  <a:cubicBezTo>
                    <a:pt x="359" y="283"/>
                    <a:pt x="342" y="268"/>
                    <a:pt x="327" y="251"/>
                  </a:cubicBezTo>
                  <a:cubicBezTo>
                    <a:pt x="314" y="237"/>
                    <a:pt x="300" y="232"/>
                    <a:pt x="281" y="232"/>
                  </a:cubicBezTo>
                  <a:cubicBezTo>
                    <a:pt x="191" y="233"/>
                    <a:pt x="101" y="232"/>
                    <a:pt x="11" y="232"/>
                  </a:cubicBezTo>
                  <a:cubicBezTo>
                    <a:pt x="8" y="232"/>
                    <a:pt x="4" y="232"/>
                    <a:pt x="0" y="232"/>
                  </a:cubicBezTo>
                  <a:cubicBezTo>
                    <a:pt x="0" y="155"/>
                    <a:pt x="0" y="77"/>
                    <a:pt x="0" y="0"/>
                  </a:cubicBezTo>
                  <a:cubicBezTo>
                    <a:pt x="126" y="0"/>
                    <a:pt x="251" y="0"/>
                    <a:pt x="377" y="0"/>
                  </a:cubicBezTo>
                  <a:close/>
                  <a:moveTo>
                    <a:pt x="63" y="142"/>
                  </a:moveTo>
                  <a:cubicBezTo>
                    <a:pt x="153" y="142"/>
                    <a:pt x="243" y="142"/>
                    <a:pt x="332" y="142"/>
                  </a:cubicBezTo>
                  <a:cubicBezTo>
                    <a:pt x="332" y="136"/>
                    <a:pt x="332" y="131"/>
                    <a:pt x="332" y="126"/>
                  </a:cubicBezTo>
                  <a:cubicBezTo>
                    <a:pt x="242" y="126"/>
                    <a:pt x="153" y="126"/>
                    <a:pt x="63" y="126"/>
                  </a:cubicBezTo>
                  <a:cubicBezTo>
                    <a:pt x="63" y="131"/>
                    <a:pt x="63" y="136"/>
                    <a:pt x="63" y="142"/>
                  </a:cubicBezTo>
                  <a:close/>
                  <a:moveTo>
                    <a:pt x="206" y="53"/>
                  </a:moveTo>
                  <a:cubicBezTo>
                    <a:pt x="158" y="53"/>
                    <a:pt x="111" y="53"/>
                    <a:pt x="64" y="53"/>
                  </a:cubicBezTo>
                  <a:cubicBezTo>
                    <a:pt x="64" y="59"/>
                    <a:pt x="64" y="64"/>
                    <a:pt x="64" y="70"/>
                  </a:cubicBezTo>
                  <a:cubicBezTo>
                    <a:pt x="111" y="70"/>
                    <a:pt x="158" y="70"/>
                    <a:pt x="206" y="70"/>
                  </a:cubicBezTo>
                  <a:cubicBezTo>
                    <a:pt x="206" y="64"/>
                    <a:pt x="206" y="59"/>
                    <a:pt x="206" y="5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7">
              <a:extLst>
                <a:ext uri="{FF2B5EF4-FFF2-40B4-BE49-F238E27FC236}">
                  <a16:creationId xmlns:a16="http://schemas.microsoft.com/office/drawing/2014/main" id="{31DB0B59-C5B9-473D-A512-D970DB1A3724}"/>
                </a:ext>
              </a:extLst>
            </p:cNvPr>
            <p:cNvSpPr>
              <a:spLocks/>
            </p:cNvSpPr>
            <p:nvPr userDrawn="1"/>
          </p:nvSpPr>
          <p:spPr bwMode="auto">
            <a:xfrm>
              <a:off x="9823450" y="-1344613"/>
              <a:ext cx="530225" cy="485775"/>
            </a:xfrm>
            <a:custGeom>
              <a:avLst/>
              <a:gdLst>
                <a:gd name="T0" fmla="*/ 7 w 391"/>
                <a:gd name="T1" fmla="*/ 146 h 357"/>
                <a:gd name="T2" fmla="*/ 32 w 391"/>
                <a:gd name="T3" fmla="*/ 150 h 357"/>
                <a:gd name="T4" fmla="*/ 45 w 391"/>
                <a:gd name="T5" fmla="*/ 144 h 357"/>
                <a:gd name="T6" fmla="*/ 38 w 391"/>
                <a:gd name="T7" fmla="*/ 132 h 357"/>
                <a:gd name="T8" fmla="*/ 9 w 391"/>
                <a:gd name="T9" fmla="*/ 44 h 357"/>
                <a:gd name="T10" fmla="*/ 11 w 391"/>
                <a:gd name="T11" fmla="*/ 39 h 357"/>
                <a:gd name="T12" fmla="*/ 48 w 391"/>
                <a:gd name="T13" fmla="*/ 70 h 357"/>
                <a:gd name="T14" fmla="*/ 191 w 391"/>
                <a:gd name="T15" fmla="*/ 124 h 357"/>
                <a:gd name="T16" fmla="*/ 202 w 391"/>
                <a:gd name="T17" fmla="*/ 110 h 357"/>
                <a:gd name="T18" fmla="*/ 211 w 391"/>
                <a:gd name="T19" fmla="*/ 53 h 357"/>
                <a:gd name="T20" fmla="*/ 332 w 391"/>
                <a:gd name="T21" fmla="*/ 32 h 357"/>
                <a:gd name="T22" fmla="*/ 372 w 391"/>
                <a:gd name="T23" fmla="*/ 36 h 357"/>
                <a:gd name="T24" fmla="*/ 383 w 391"/>
                <a:gd name="T25" fmla="*/ 32 h 357"/>
                <a:gd name="T26" fmla="*/ 384 w 391"/>
                <a:gd name="T27" fmla="*/ 34 h 357"/>
                <a:gd name="T28" fmla="*/ 363 w 391"/>
                <a:gd name="T29" fmla="*/ 53 h 357"/>
                <a:gd name="T30" fmla="*/ 357 w 391"/>
                <a:gd name="T31" fmla="*/ 63 h 357"/>
                <a:gd name="T32" fmla="*/ 369 w 391"/>
                <a:gd name="T33" fmla="*/ 69 h 357"/>
                <a:gd name="T34" fmla="*/ 391 w 391"/>
                <a:gd name="T35" fmla="*/ 66 h 357"/>
                <a:gd name="T36" fmla="*/ 372 w 391"/>
                <a:gd name="T37" fmla="*/ 82 h 357"/>
                <a:gd name="T38" fmla="*/ 363 w 391"/>
                <a:gd name="T39" fmla="*/ 101 h 357"/>
                <a:gd name="T40" fmla="*/ 311 w 391"/>
                <a:gd name="T41" fmla="*/ 259 h 357"/>
                <a:gd name="T42" fmla="*/ 97 w 391"/>
                <a:gd name="T43" fmla="*/ 351 h 357"/>
                <a:gd name="T44" fmla="*/ 23 w 391"/>
                <a:gd name="T45" fmla="*/ 334 h 357"/>
                <a:gd name="T46" fmla="*/ 19 w 391"/>
                <a:gd name="T47" fmla="*/ 332 h 357"/>
                <a:gd name="T48" fmla="*/ 18 w 391"/>
                <a:gd name="T49" fmla="*/ 330 h 357"/>
                <a:gd name="T50" fmla="*/ 102 w 391"/>
                <a:gd name="T51" fmla="*/ 301 h 357"/>
                <a:gd name="T52" fmla="*/ 115 w 391"/>
                <a:gd name="T53" fmla="*/ 291 h 357"/>
                <a:gd name="T54" fmla="*/ 120 w 391"/>
                <a:gd name="T55" fmla="*/ 281 h 357"/>
                <a:gd name="T56" fmla="*/ 110 w 391"/>
                <a:gd name="T57" fmla="*/ 275 h 357"/>
                <a:gd name="T58" fmla="*/ 53 w 391"/>
                <a:gd name="T59" fmla="*/ 247 h 357"/>
                <a:gd name="T60" fmla="*/ 42 w 391"/>
                <a:gd name="T61" fmla="*/ 233 h 357"/>
                <a:gd name="T62" fmla="*/ 67 w 391"/>
                <a:gd name="T63" fmla="*/ 229 h 357"/>
                <a:gd name="T64" fmla="*/ 77 w 391"/>
                <a:gd name="T65" fmla="*/ 219 h 357"/>
                <a:gd name="T66" fmla="*/ 68 w 391"/>
                <a:gd name="T67" fmla="*/ 211 h 357"/>
                <a:gd name="T68" fmla="*/ 7 w 391"/>
                <a:gd name="T69" fmla="*/ 150 h 357"/>
                <a:gd name="T70" fmla="*/ 7 w 391"/>
                <a:gd name="T71" fmla="*/ 14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1" h="357">
                  <a:moveTo>
                    <a:pt x="7" y="146"/>
                  </a:moveTo>
                  <a:cubicBezTo>
                    <a:pt x="16" y="147"/>
                    <a:pt x="24" y="149"/>
                    <a:pt x="32" y="150"/>
                  </a:cubicBezTo>
                  <a:cubicBezTo>
                    <a:pt x="37" y="151"/>
                    <a:pt x="44" y="150"/>
                    <a:pt x="45" y="144"/>
                  </a:cubicBezTo>
                  <a:cubicBezTo>
                    <a:pt x="45" y="140"/>
                    <a:pt x="42" y="135"/>
                    <a:pt x="38" y="132"/>
                  </a:cubicBezTo>
                  <a:cubicBezTo>
                    <a:pt x="11" y="111"/>
                    <a:pt x="0" y="77"/>
                    <a:pt x="9" y="44"/>
                  </a:cubicBezTo>
                  <a:cubicBezTo>
                    <a:pt x="9" y="42"/>
                    <a:pt x="10" y="40"/>
                    <a:pt x="11" y="39"/>
                  </a:cubicBezTo>
                  <a:cubicBezTo>
                    <a:pt x="23" y="49"/>
                    <a:pt x="35" y="61"/>
                    <a:pt x="48" y="70"/>
                  </a:cubicBezTo>
                  <a:cubicBezTo>
                    <a:pt x="90" y="103"/>
                    <a:pt x="138" y="120"/>
                    <a:pt x="191" y="124"/>
                  </a:cubicBezTo>
                  <a:cubicBezTo>
                    <a:pt x="201" y="125"/>
                    <a:pt x="204" y="121"/>
                    <a:pt x="202" y="110"/>
                  </a:cubicBezTo>
                  <a:cubicBezTo>
                    <a:pt x="199" y="90"/>
                    <a:pt x="202" y="71"/>
                    <a:pt x="211" y="53"/>
                  </a:cubicBezTo>
                  <a:cubicBezTo>
                    <a:pt x="234" y="12"/>
                    <a:pt x="295" y="0"/>
                    <a:pt x="332" y="32"/>
                  </a:cubicBezTo>
                  <a:cubicBezTo>
                    <a:pt x="346" y="44"/>
                    <a:pt x="358" y="41"/>
                    <a:pt x="372" y="36"/>
                  </a:cubicBezTo>
                  <a:cubicBezTo>
                    <a:pt x="376" y="35"/>
                    <a:pt x="379" y="34"/>
                    <a:pt x="383" y="32"/>
                  </a:cubicBezTo>
                  <a:cubicBezTo>
                    <a:pt x="383" y="33"/>
                    <a:pt x="384" y="34"/>
                    <a:pt x="384" y="34"/>
                  </a:cubicBezTo>
                  <a:cubicBezTo>
                    <a:pt x="377" y="40"/>
                    <a:pt x="369" y="46"/>
                    <a:pt x="363" y="53"/>
                  </a:cubicBezTo>
                  <a:cubicBezTo>
                    <a:pt x="360" y="56"/>
                    <a:pt x="357" y="60"/>
                    <a:pt x="357" y="63"/>
                  </a:cubicBezTo>
                  <a:cubicBezTo>
                    <a:pt x="358" y="70"/>
                    <a:pt x="364" y="70"/>
                    <a:pt x="369" y="69"/>
                  </a:cubicBezTo>
                  <a:cubicBezTo>
                    <a:pt x="376" y="68"/>
                    <a:pt x="382" y="67"/>
                    <a:pt x="391" y="66"/>
                  </a:cubicBezTo>
                  <a:cubicBezTo>
                    <a:pt x="384" y="72"/>
                    <a:pt x="379" y="78"/>
                    <a:pt x="372" y="82"/>
                  </a:cubicBezTo>
                  <a:cubicBezTo>
                    <a:pt x="365" y="87"/>
                    <a:pt x="363" y="93"/>
                    <a:pt x="363" y="101"/>
                  </a:cubicBezTo>
                  <a:cubicBezTo>
                    <a:pt x="364" y="160"/>
                    <a:pt x="347" y="213"/>
                    <a:pt x="311" y="259"/>
                  </a:cubicBezTo>
                  <a:cubicBezTo>
                    <a:pt x="256" y="328"/>
                    <a:pt x="184" y="357"/>
                    <a:pt x="97" y="351"/>
                  </a:cubicBezTo>
                  <a:cubicBezTo>
                    <a:pt x="71" y="350"/>
                    <a:pt x="47" y="344"/>
                    <a:pt x="23" y="334"/>
                  </a:cubicBezTo>
                  <a:cubicBezTo>
                    <a:pt x="22" y="333"/>
                    <a:pt x="20" y="333"/>
                    <a:pt x="19" y="332"/>
                  </a:cubicBezTo>
                  <a:cubicBezTo>
                    <a:pt x="18" y="332"/>
                    <a:pt x="18" y="331"/>
                    <a:pt x="18" y="330"/>
                  </a:cubicBezTo>
                  <a:cubicBezTo>
                    <a:pt x="48" y="327"/>
                    <a:pt x="77" y="318"/>
                    <a:pt x="102" y="301"/>
                  </a:cubicBezTo>
                  <a:cubicBezTo>
                    <a:pt x="107" y="298"/>
                    <a:pt x="112" y="295"/>
                    <a:pt x="115" y="291"/>
                  </a:cubicBezTo>
                  <a:cubicBezTo>
                    <a:pt x="118" y="289"/>
                    <a:pt x="121" y="284"/>
                    <a:pt x="120" y="281"/>
                  </a:cubicBezTo>
                  <a:cubicBezTo>
                    <a:pt x="118" y="278"/>
                    <a:pt x="113" y="275"/>
                    <a:pt x="110" y="275"/>
                  </a:cubicBezTo>
                  <a:cubicBezTo>
                    <a:pt x="87" y="273"/>
                    <a:pt x="68" y="264"/>
                    <a:pt x="53" y="247"/>
                  </a:cubicBezTo>
                  <a:cubicBezTo>
                    <a:pt x="49" y="243"/>
                    <a:pt x="46" y="238"/>
                    <a:pt x="42" y="233"/>
                  </a:cubicBezTo>
                  <a:cubicBezTo>
                    <a:pt x="51" y="231"/>
                    <a:pt x="59" y="230"/>
                    <a:pt x="67" y="229"/>
                  </a:cubicBezTo>
                  <a:cubicBezTo>
                    <a:pt x="73" y="228"/>
                    <a:pt x="78" y="225"/>
                    <a:pt x="77" y="219"/>
                  </a:cubicBezTo>
                  <a:cubicBezTo>
                    <a:pt x="76" y="216"/>
                    <a:pt x="71" y="212"/>
                    <a:pt x="68" y="211"/>
                  </a:cubicBezTo>
                  <a:cubicBezTo>
                    <a:pt x="36" y="202"/>
                    <a:pt x="16" y="181"/>
                    <a:pt x="7" y="150"/>
                  </a:cubicBezTo>
                  <a:cubicBezTo>
                    <a:pt x="7" y="149"/>
                    <a:pt x="7" y="148"/>
                    <a:pt x="7" y="14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8">
              <a:extLst>
                <a:ext uri="{FF2B5EF4-FFF2-40B4-BE49-F238E27FC236}">
                  <a16:creationId xmlns:a16="http://schemas.microsoft.com/office/drawing/2014/main" id="{338B2CFA-EB93-4C7F-8569-8BD949CFB2B6}"/>
                </a:ext>
              </a:extLst>
            </p:cNvPr>
            <p:cNvSpPr>
              <a:spLocks/>
            </p:cNvSpPr>
            <p:nvPr userDrawn="1"/>
          </p:nvSpPr>
          <p:spPr bwMode="auto">
            <a:xfrm>
              <a:off x="9702800" y="866775"/>
              <a:ext cx="768350" cy="146050"/>
            </a:xfrm>
            <a:custGeom>
              <a:avLst/>
              <a:gdLst>
                <a:gd name="T0" fmla="*/ 282 w 565"/>
                <a:gd name="T1" fmla="*/ 108 h 108"/>
                <a:gd name="T2" fmla="*/ 20 w 565"/>
                <a:gd name="T3" fmla="*/ 108 h 108"/>
                <a:gd name="T4" fmla="*/ 3 w 565"/>
                <a:gd name="T5" fmla="*/ 99 h 108"/>
                <a:gd name="T6" fmla="*/ 9 w 565"/>
                <a:gd name="T7" fmla="*/ 81 h 108"/>
                <a:gd name="T8" fmla="*/ 86 w 565"/>
                <a:gd name="T9" fmla="*/ 5 h 108"/>
                <a:gd name="T10" fmla="*/ 98 w 565"/>
                <a:gd name="T11" fmla="*/ 0 h 108"/>
                <a:gd name="T12" fmla="*/ 388 w 565"/>
                <a:gd name="T13" fmla="*/ 0 h 108"/>
                <a:gd name="T14" fmla="*/ 471 w 565"/>
                <a:gd name="T15" fmla="*/ 0 h 108"/>
                <a:gd name="T16" fmla="*/ 480 w 565"/>
                <a:gd name="T17" fmla="*/ 5 h 108"/>
                <a:gd name="T18" fmla="*/ 557 w 565"/>
                <a:gd name="T19" fmla="*/ 81 h 108"/>
                <a:gd name="T20" fmla="*/ 563 w 565"/>
                <a:gd name="T21" fmla="*/ 99 h 108"/>
                <a:gd name="T22" fmla="*/ 546 w 565"/>
                <a:gd name="T23" fmla="*/ 108 h 108"/>
                <a:gd name="T24" fmla="*/ 282 w 565"/>
                <a:gd name="T25" fmla="*/ 108 h 108"/>
                <a:gd name="T26" fmla="*/ 282 w 565"/>
                <a:gd name="T2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5" h="108">
                  <a:moveTo>
                    <a:pt x="282" y="108"/>
                  </a:moveTo>
                  <a:cubicBezTo>
                    <a:pt x="195" y="108"/>
                    <a:pt x="107" y="108"/>
                    <a:pt x="20" y="108"/>
                  </a:cubicBezTo>
                  <a:cubicBezTo>
                    <a:pt x="12" y="108"/>
                    <a:pt x="6" y="107"/>
                    <a:pt x="3" y="99"/>
                  </a:cubicBezTo>
                  <a:cubicBezTo>
                    <a:pt x="0" y="92"/>
                    <a:pt x="4" y="86"/>
                    <a:pt x="9" y="81"/>
                  </a:cubicBezTo>
                  <a:cubicBezTo>
                    <a:pt x="35" y="56"/>
                    <a:pt x="60" y="30"/>
                    <a:pt x="86" y="5"/>
                  </a:cubicBezTo>
                  <a:cubicBezTo>
                    <a:pt x="88" y="2"/>
                    <a:pt x="94" y="0"/>
                    <a:pt x="98" y="0"/>
                  </a:cubicBezTo>
                  <a:cubicBezTo>
                    <a:pt x="194" y="0"/>
                    <a:pt x="291" y="0"/>
                    <a:pt x="388" y="0"/>
                  </a:cubicBezTo>
                  <a:cubicBezTo>
                    <a:pt x="416" y="0"/>
                    <a:pt x="443" y="0"/>
                    <a:pt x="471" y="0"/>
                  </a:cubicBezTo>
                  <a:cubicBezTo>
                    <a:pt x="474" y="0"/>
                    <a:pt x="478" y="2"/>
                    <a:pt x="480" y="5"/>
                  </a:cubicBezTo>
                  <a:cubicBezTo>
                    <a:pt x="506" y="30"/>
                    <a:pt x="531" y="56"/>
                    <a:pt x="557" y="81"/>
                  </a:cubicBezTo>
                  <a:cubicBezTo>
                    <a:pt x="562" y="86"/>
                    <a:pt x="565" y="92"/>
                    <a:pt x="563" y="99"/>
                  </a:cubicBezTo>
                  <a:cubicBezTo>
                    <a:pt x="560" y="107"/>
                    <a:pt x="553" y="108"/>
                    <a:pt x="546" y="108"/>
                  </a:cubicBezTo>
                  <a:cubicBezTo>
                    <a:pt x="458" y="108"/>
                    <a:pt x="370" y="108"/>
                    <a:pt x="282" y="108"/>
                  </a:cubicBezTo>
                  <a:cubicBezTo>
                    <a:pt x="282" y="108"/>
                    <a:pt x="282" y="108"/>
                    <a:pt x="282" y="108"/>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9">
              <a:extLst>
                <a:ext uri="{FF2B5EF4-FFF2-40B4-BE49-F238E27FC236}">
                  <a16:creationId xmlns:a16="http://schemas.microsoft.com/office/drawing/2014/main" id="{1D7980AD-BD25-4D5F-B321-DFBE04E0C035}"/>
                </a:ext>
              </a:extLst>
            </p:cNvPr>
            <p:cNvSpPr>
              <a:spLocks/>
            </p:cNvSpPr>
            <p:nvPr userDrawn="1"/>
          </p:nvSpPr>
          <p:spPr bwMode="auto">
            <a:xfrm>
              <a:off x="10707688" y="-1257300"/>
              <a:ext cx="246062" cy="587375"/>
            </a:xfrm>
            <a:custGeom>
              <a:avLst/>
              <a:gdLst>
                <a:gd name="T0" fmla="*/ 97 w 181"/>
                <a:gd name="T1" fmla="*/ 181 h 433"/>
                <a:gd name="T2" fmla="*/ 125 w 181"/>
                <a:gd name="T3" fmla="*/ 181 h 433"/>
                <a:gd name="T4" fmla="*/ 129 w 181"/>
                <a:gd name="T5" fmla="*/ 205 h 433"/>
                <a:gd name="T6" fmla="*/ 141 w 181"/>
                <a:gd name="T7" fmla="*/ 227 h 433"/>
                <a:gd name="T8" fmla="*/ 126 w 181"/>
                <a:gd name="T9" fmla="*/ 262 h 433"/>
                <a:gd name="T10" fmla="*/ 142 w 181"/>
                <a:gd name="T11" fmla="*/ 298 h 433"/>
                <a:gd name="T12" fmla="*/ 126 w 181"/>
                <a:gd name="T13" fmla="*/ 334 h 433"/>
                <a:gd name="T14" fmla="*/ 140 w 181"/>
                <a:gd name="T15" fmla="*/ 368 h 433"/>
                <a:gd name="T16" fmla="*/ 127 w 181"/>
                <a:gd name="T17" fmla="*/ 399 h 433"/>
                <a:gd name="T18" fmla="*/ 131 w 181"/>
                <a:gd name="T19" fmla="*/ 432 h 433"/>
                <a:gd name="T20" fmla="*/ 125 w 181"/>
                <a:gd name="T21" fmla="*/ 433 h 433"/>
                <a:gd name="T22" fmla="*/ 22 w 181"/>
                <a:gd name="T23" fmla="*/ 433 h 433"/>
                <a:gd name="T24" fmla="*/ 0 w 181"/>
                <a:gd name="T25" fmla="*/ 411 h 433"/>
                <a:gd name="T26" fmla="*/ 0 w 181"/>
                <a:gd name="T27" fmla="*/ 197 h 433"/>
                <a:gd name="T28" fmla="*/ 7 w 181"/>
                <a:gd name="T29" fmla="*/ 179 h 433"/>
                <a:gd name="T30" fmla="*/ 120 w 181"/>
                <a:gd name="T31" fmla="*/ 71 h 433"/>
                <a:gd name="T32" fmla="*/ 125 w 181"/>
                <a:gd name="T33" fmla="*/ 58 h 433"/>
                <a:gd name="T34" fmla="*/ 126 w 181"/>
                <a:gd name="T35" fmla="*/ 22 h 433"/>
                <a:gd name="T36" fmla="*/ 147 w 181"/>
                <a:gd name="T37" fmla="*/ 2 h 433"/>
                <a:gd name="T38" fmla="*/ 168 w 181"/>
                <a:gd name="T39" fmla="*/ 6 h 433"/>
                <a:gd name="T40" fmla="*/ 180 w 181"/>
                <a:gd name="T41" fmla="*/ 31 h 433"/>
                <a:gd name="T42" fmla="*/ 180 w 181"/>
                <a:gd name="T43" fmla="*/ 85 h 433"/>
                <a:gd name="T44" fmla="*/ 174 w 181"/>
                <a:gd name="T45" fmla="*/ 98 h 433"/>
                <a:gd name="T46" fmla="*/ 101 w 181"/>
                <a:gd name="T47" fmla="*/ 175 h 433"/>
                <a:gd name="T48" fmla="*/ 97 w 181"/>
                <a:gd name="T49" fmla="*/ 18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1" h="433">
                  <a:moveTo>
                    <a:pt x="97" y="181"/>
                  </a:moveTo>
                  <a:cubicBezTo>
                    <a:pt x="108" y="181"/>
                    <a:pt x="117" y="181"/>
                    <a:pt x="125" y="181"/>
                  </a:cubicBezTo>
                  <a:cubicBezTo>
                    <a:pt x="126" y="190"/>
                    <a:pt x="126" y="198"/>
                    <a:pt x="129" y="205"/>
                  </a:cubicBezTo>
                  <a:cubicBezTo>
                    <a:pt x="131" y="213"/>
                    <a:pt x="136" y="219"/>
                    <a:pt x="141" y="227"/>
                  </a:cubicBezTo>
                  <a:cubicBezTo>
                    <a:pt x="132" y="236"/>
                    <a:pt x="126" y="247"/>
                    <a:pt x="126" y="262"/>
                  </a:cubicBezTo>
                  <a:cubicBezTo>
                    <a:pt x="126" y="276"/>
                    <a:pt x="131" y="288"/>
                    <a:pt x="142" y="298"/>
                  </a:cubicBezTo>
                  <a:cubicBezTo>
                    <a:pt x="132" y="307"/>
                    <a:pt x="126" y="319"/>
                    <a:pt x="126" y="334"/>
                  </a:cubicBezTo>
                  <a:cubicBezTo>
                    <a:pt x="126" y="348"/>
                    <a:pt x="131" y="360"/>
                    <a:pt x="140" y="368"/>
                  </a:cubicBezTo>
                  <a:cubicBezTo>
                    <a:pt x="135" y="379"/>
                    <a:pt x="129" y="388"/>
                    <a:pt x="127" y="399"/>
                  </a:cubicBezTo>
                  <a:cubicBezTo>
                    <a:pt x="126" y="409"/>
                    <a:pt x="129" y="421"/>
                    <a:pt x="131" y="432"/>
                  </a:cubicBezTo>
                  <a:cubicBezTo>
                    <a:pt x="130" y="432"/>
                    <a:pt x="128" y="433"/>
                    <a:pt x="125" y="433"/>
                  </a:cubicBezTo>
                  <a:cubicBezTo>
                    <a:pt x="91" y="433"/>
                    <a:pt x="56" y="433"/>
                    <a:pt x="22" y="433"/>
                  </a:cubicBezTo>
                  <a:cubicBezTo>
                    <a:pt x="7" y="433"/>
                    <a:pt x="0" y="427"/>
                    <a:pt x="0" y="411"/>
                  </a:cubicBezTo>
                  <a:cubicBezTo>
                    <a:pt x="0" y="340"/>
                    <a:pt x="1" y="268"/>
                    <a:pt x="0" y="197"/>
                  </a:cubicBezTo>
                  <a:cubicBezTo>
                    <a:pt x="0" y="190"/>
                    <a:pt x="2" y="184"/>
                    <a:pt x="7" y="179"/>
                  </a:cubicBezTo>
                  <a:cubicBezTo>
                    <a:pt x="45" y="144"/>
                    <a:pt x="82" y="108"/>
                    <a:pt x="120" y="71"/>
                  </a:cubicBezTo>
                  <a:cubicBezTo>
                    <a:pt x="123" y="68"/>
                    <a:pt x="125" y="63"/>
                    <a:pt x="125" y="58"/>
                  </a:cubicBezTo>
                  <a:cubicBezTo>
                    <a:pt x="126" y="46"/>
                    <a:pt x="126" y="34"/>
                    <a:pt x="126" y="22"/>
                  </a:cubicBezTo>
                  <a:cubicBezTo>
                    <a:pt x="126" y="8"/>
                    <a:pt x="133" y="2"/>
                    <a:pt x="147" y="2"/>
                  </a:cubicBezTo>
                  <a:cubicBezTo>
                    <a:pt x="154" y="2"/>
                    <a:pt x="162" y="0"/>
                    <a:pt x="168" y="6"/>
                  </a:cubicBezTo>
                  <a:cubicBezTo>
                    <a:pt x="176" y="13"/>
                    <a:pt x="181" y="20"/>
                    <a:pt x="180" y="31"/>
                  </a:cubicBezTo>
                  <a:cubicBezTo>
                    <a:pt x="180" y="49"/>
                    <a:pt x="181" y="67"/>
                    <a:pt x="180" y="85"/>
                  </a:cubicBezTo>
                  <a:cubicBezTo>
                    <a:pt x="180" y="89"/>
                    <a:pt x="177" y="95"/>
                    <a:pt x="174" y="98"/>
                  </a:cubicBezTo>
                  <a:cubicBezTo>
                    <a:pt x="150" y="124"/>
                    <a:pt x="125" y="150"/>
                    <a:pt x="101" y="175"/>
                  </a:cubicBezTo>
                  <a:cubicBezTo>
                    <a:pt x="100" y="177"/>
                    <a:pt x="99" y="178"/>
                    <a:pt x="97" y="1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0">
              <a:extLst>
                <a:ext uri="{FF2B5EF4-FFF2-40B4-BE49-F238E27FC236}">
                  <a16:creationId xmlns:a16="http://schemas.microsoft.com/office/drawing/2014/main" id="{29F997E8-4484-4FCE-9F44-0DFBF8326E63}"/>
                </a:ext>
              </a:extLst>
            </p:cNvPr>
            <p:cNvSpPr>
              <a:spLocks/>
            </p:cNvSpPr>
            <p:nvPr userDrawn="1"/>
          </p:nvSpPr>
          <p:spPr bwMode="auto">
            <a:xfrm>
              <a:off x="8878888" y="-512763"/>
              <a:ext cx="388937" cy="354013"/>
            </a:xfrm>
            <a:custGeom>
              <a:avLst/>
              <a:gdLst>
                <a:gd name="T0" fmla="*/ 0 w 287"/>
                <a:gd name="T1" fmla="*/ 261 h 261"/>
                <a:gd name="T2" fmla="*/ 112 w 287"/>
                <a:gd name="T3" fmla="*/ 159 h 261"/>
                <a:gd name="T4" fmla="*/ 66 w 287"/>
                <a:gd name="T5" fmla="*/ 85 h 261"/>
                <a:gd name="T6" fmla="*/ 90 w 287"/>
                <a:gd name="T7" fmla="*/ 32 h 261"/>
                <a:gd name="T8" fmla="*/ 197 w 287"/>
                <a:gd name="T9" fmla="*/ 29 h 261"/>
                <a:gd name="T10" fmla="*/ 220 w 287"/>
                <a:gd name="T11" fmla="*/ 73 h 261"/>
                <a:gd name="T12" fmla="*/ 212 w 287"/>
                <a:gd name="T13" fmla="*/ 121 h 261"/>
                <a:gd name="T14" fmla="*/ 181 w 287"/>
                <a:gd name="T15" fmla="*/ 159 h 261"/>
                <a:gd name="T16" fmla="*/ 227 w 287"/>
                <a:gd name="T17" fmla="*/ 175 h 261"/>
                <a:gd name="T18" fmla="*/ 287 w 287"/>
                <a:gd name="T19" fmla="*/ 256 h 261"/>
                <a:gd name="T20" fmla="*/ 287 w 287"/>
                <a:gd name="T21" fmla="*/ 259 h 261"/>
                <a:gd name="T22" fmla="*/ 286 w 287"/>
                <a:gd name="T23" fmla="*/ 261 h 261"/>
                <a:gd name="T24" fmla="*/ 0 w 287"/>
                <a:gd name="T25"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261">
                  <a:moveTo>
                    <a:pt x="0" y="261"/>
                  </a:moveTo>
                  <a:cubicBezTo>
                    <a:pt x="9" y="196"/>
                    <a:pt x="52" y="170"/>
                    <a:pt x="112" y="159"/>
                  </a:cubicBezTo>
                  <a:cubicBezTo>
                    <a:pt x="84" y="140"/>
                    <a:pt x="66" y="118"/>
                    <a:pt x="66" y="85"/>
                  </a:cubicBezTo>
                  <a:cubicBezTo>
                    <a:pt x="67" y="64"/>
                    <a:pt x="75" y="46"/>
                    <a:pt x="90" y="32"/>
                  </a:cubicBezTo>
                  <a:cubicBezTo>
                    <a:pt x="120" y="1"/>
                    <a:pt x="165" y="0"/>
                    <a:pt x="197" y="29"/>
                  </a:cubicBezTo>
                  <a:cubicBezTo>
                    <a:pt x="209" y="41"/>
                    <a:pt x="217" y="56"/>
                    <a:pt x="220" y="73"/>
                  </a:cubicBezTo>
                  <a:cubicBezTo>
                    <a:pt x="223" y="90"/>
                    <a:pt x="222" y="107"/>
                    <a:pt x="212" y="121"/>
                  </a:cubicBezTo>
                  <a:cubicBezTo>
                    <a:pt x="203" y="135"/>
                    <a:pt x="191" y="147"/>
                    <a:pt x="181" y="159"/>
                  </a:cubicBezTo>
                  <a:cubicBezTo>
                    <a:pt x="195" y="164"/>
                    <a:pt x="212" y="168"/>
                    <a:pt x="227" y="175"/>
                  </a:cubicBezTo>
                  <a:cubicBezTo>
                    <a:pt x="262" y="191"/>
                    <a:pt x="281" y="219"/>
                    <a:pt x="287" y="256"/>
                  </a:cubicBezTo>
                  <a:cubicBezTo>
                    <a:pt x="287" y="257"/>
                    <a:pt x="287" y="258"/>
                    <a:pt x="287" y="259"/>
                  </a:cubicBezTo>
                  <a:cubicBezTo>
                    <a:pt x="287" y="259"/>
                    <a:pt x="286" y="260"/>
                    <a:pt x="286" y="261"/>
                  </a:cubicBezTo>
                  <a:cubicBezTo>
                    <a:pt x="191" y="261"/>
                    <a:pt x="97" y="261"/>
                    <a:pt x="0" y="26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1">
              <a:extLst>
                <a:ext uri="{FF2B5EF4-FFF2-40B4-BE49-F238E27FC236}">
                  <a16:creationId xmlns:a16="http://schemas.microsoft.com/office/drawing/2014/main" id="{5AC8429E-2C61-4589-8C83-C34C6837F0A1}"/>
                </a:ext>
              </a:extLst>
            </p:cNvPr>
            <p:cNvSpPr>
              <a:spLocks noEditPoints="1"/>
            </p:cNvSpPr>
            <p:nvPr userDrawn="1"/>
          </p:nvSpPr>
          <p:spPr bwMode="auto">
            <a:xfrm>
              <a:off x="9086850" y="49213"/>
              <a:ext cx="490537" cy="420688"/>
            </a:xfrm>
            <a:custGeom>
              <a:avLst/>
              <a:gdLst>
                <a:gd name="T0" fmla="*/ 323 w 361"/>
                <a:gd name="T1" fmla="*/ 310 h 310"/>
                <a:gd name="T2" fmla="*/ 233 w 361"/>
                <a:gd name="T3" fmla="*/ 247 h 310"/>
                <a:gd name="T4" fmla="*/ 192 w 361"/>
                <a:gd name="T5" fmla="*/ 233 h 310"/>
                <a:gd name="T6" fmla="*/ 41 w 361"/>
                <a:gd name="T7" fmla="*/ 233 h 310"/>
                <a:gd name="T8" fmla="*/ 0 w 361"/>
                <a:gd name="T9" fmla="*/ 193 h 310"/>
                <a:gd name="T10" fmla="*/ 0 w 361"/>
                <a:gd name="T11" fmla="*/ 40 h 310"/>
                <a:gd name="T12" fmla="*/ 40 w 361"/>
                <a:gd name="T13" fmla="*/ 0 h 310"/>
                <a:gd name="T14" fmla="*/ 317 w 361"/>
                <a:gd name="T15" fmla="*/ 0 h 310"/>
                <a:gd name="T16" fmla="*/ 342 w 361"/>
                <a:gd name="T17" fmla="*/ 5 h 310"/>
                <a:gd name="T18" fmla="*/ 359 w 361"/>
                <a:gd name="T19" fmla="*/ 31 h 310"/>
                <a:gd name="T20" fmla="*/ 358 w 361"/>
                <a:gd name="T21" fmla="*/ 111 h 310"/>
                <a:gd name="T22" fmla="*/ 359 w 361"/>
                <a:gd name="T23" fmla="*/ 180 h 310"/>
                <a:gd name="T24" fmla="*/ 328 w 361"/>
                <a:gd name="T25" fmla="*/ 233 h 310"/>
                <a:gd name="T26" fmla="*/ 323 w 361"/>
                <a:gd name="T27" fmla="*/ 242 h 310"/>
                <a:gd name="T28" fmla="*/ 323 w 361"/>
                <a:gd name="T29" fmla="*/ 310 h 310"/>
                <a:gd name="T30" fmla="*/ 323 w 361"/>
                <a:gd name="T31" fmla="*/ 36 h 310"/>
                <a:gd name="T32" fmla="*/ 37 w 361"/>
                <a:gd name="T33" fmla="*/ 36 h 310"/>
                <a:gd name="T34" fmla="*/ 37 w 361"/>
                <a:gd name="T35" fmla="*/ 197 h 310"/>
                <a:gd name="T36" fmla="*/ 51 w 361"/>
                <a:gd name="T37" fmla="*/ 197 h 310"/>
                <a:gd name="T38" fmla="*/ 219 w 361"/>
                <a:gd name="T39" fmla="*/ 197 h 310"/>
                <a:gd name="T40" fmla="*/ 231 w 361"/>
                <a:gd name="T41" fmla="*/ 201 h 310"/>
                <a:gd name="T42" fmla="*/ 278 w 361"/>
                <a:gd name="T43" fmla="*/ 234 h 310"/>
                <a:gd name="T44" fmla="*/ 287 w 361"/>
                <a:gd name="T45" fmla="*/ 240 h 310"/>
                <a:gd name="T46" fmla="*/ 287 w 361"/>
                <a:gd name="T47" fmla="*/ 197 h 310"/>
                <a:gd name="T48" fmla="*/ 304 w 361"/>
                <a:gd name="T49" fmla="*/ 197 h 310"/>
                <a:gd name="T50" fmla="*/ 323 w 361"/>
                <a:gd name="T51" fmla="*/ 179 h 310"/>
                <a:gd name="T52" fmla="*/ 323 w 361"/>
                <a:gd name="T53" fmla="*/ 96 h 310"/>
                <a:gd name="T54" fmla="*/ 323 w 361"/>
                <a:gd name="T55" fmla="*/ 3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1" h="310">
                  <a:moveTo>
                    <a:pt x="323" y="310"/>
                  </a:moveTo>
                  <a:cubicBezTo>
                    <a:pt x="292" y="288"/>
                    <a:pt x="262" y="268"/>
                    <a:pt x="233" y="247"/>
                  </a:cubicBezTo>
                  <a:cubicBezTo>
                    <a:pt x="221" y="237"/>
                    <a:pt x="208" y="233"/>
                    <a:pt x="192" y="233"/>
                  </a:cubicBezTo>
                  <a:cubicBezTo>
                    <a:pt x="142" y="234"/>
                    <a:pt x="91" y="233"/>
                    <a:pt x="41" y="233"/>
                  </a:cubicBezTo>
                  <a:cubicBezTo>
                    <a:pt x="14" y="233"/>
                    <a:pt x="0" y="219"/>
                    <a:pt x="0" y="193"/>
                  </a:cubicBezTo>
                  <a:cubicBezTo>
                    <a:pt x="0" y="142"/>
                    <a:pt x="0" y="91"/>
                    <a:pt x="0" y="40"/>
                  </a:cubicBezTo>
                  <a:cubicBezTo>
                    <a:pt x="0" y="14"/>
                    <a:pt x="14" y="0"/>
                    <a:pt x="40" y="0"/>
                  </a:cubicBezTo>
                  <a:cubicBezTo>
                    <a:pt x="132" y="0"/>
                    <a:pt x="224" y="0"/>
                    <a:pt x="317" y="0"/>
                  </a:cubicBezTo>
                  <a:cubicBezTo>
                    <a:pt x="325" y="0"/>
                    <a:pt x="334" y="2"/>
                    <a:pt x="342" y="5"/>
                  </a:cubicBezTo>
                  <a:cubicBezTo>
                    <a:pt x="353" y="10"/>
                    <a:pt x="359" y="19"/>
                    <a:pt x="359" y="31"/>
                  </a:cubicBezTo>
                  <a:cubicBezTo>
                    <a:pt x="359" y="58"/>
                    <a:pt x="358" y="84"/>
                    <a:pt x="358" y="111"/>
                  </a:cubicBezTo>
                  <a:cubicBezTo>
                    <a:pt x="358" y="134"/>
                    <a:pt x="358" y="157"/>
                    <a:pt x="359" y="180"/>
                  </a:cubicBezTo>
                  <a:cubicBezTo>
                    <a:pt x="361" y="205"/>
                    <a:pt x="345" y="219"/>
                    <a:pt x="328" y="233"/>
                  </a:cubicBezTo>
                  <a:cubicBezTo>
                    <a:pt x="324" y="236"/>
                    <a:pt x="323" y="238"/>
                    <a:pt x="323" y="242"/>
                  </a:cubicBezTo>
                  <a:cubicBezTo>
                    <a:pt x="323" y="264"/>
                    <a:pt x="323" y="286"/>
                    <a:pt x="323" y="310"/>
                  </a:cubicBezTo>
                  <a:close/>
                  <a:moveTo>
                    <a:pt x="323" y="36"/>
                  </a:moveTo>
                  <a:cubicBezTo>
                    <a:pt x="227" y="36"/>
                    <a:pt x="132" y="36"/>
                    <a:pt x="37" y="36"/>
                  </a:cubicBezTo>
                  <a:cubicBezTo>
                    <a:pt x="37" y="90"/>
                    <a:pt x="37" y="143"/>
                    <a:pt x="37" y="197"/>
                  </a:cubicBezTo>
                  <a:cubicBezTo>
                    <a:pt x="42" y="197"/>
                    <a:pt x="46" y="197"/>
                    <a:pt x="51" y="197"/>
                  </a:cubicBezTo>
                  <a:cubicBezTo>
                    <a:pt x="107" y="197"/>
                    <a:pt x="163" y="197"/>
                    <a:pt x="219" y="197"/>
                  </a:cubicBezTo>
                  <a:cubicBezTo>
                    <a:pt x="223" y="197"/>
                    <a:pt x="228" y="199"/>
                    <a:pt x="231" y="201"/>
                  </a:cubicBezTo>
                  <a:cubicBezTo>
                    <a:pt x="247" y="212"/>
                    <a:pt x="262" y="223"/>
                    <a:pt x="278" y="234"/>
                  </a:cubicBezTo>
                  <a:cubicBezTo>
                    <a:pt x="280" y="236"/>
                    <a:pt x="283" y="237"/>
                    <a:pt x="287" y="240"/>
                  </a:cubicBezTo>
                  <a:cubicBezTo>
                    <a:pt x="287" y="225"/>
                    <a:pt x="287" y="212"/>
                    <a:pt x="287" y="197"/>
                  </a:cubicBezTo>
                  <a:cubicBezTo>
                    <a:pt x="293" y="197"/>
                    <a:pt x="299" y="197"/>
                    <a:pt x="304" y="197"/>
                  </a:cubicBezTo>
                  <a:cubicBezTo>
                    <a:pt x="317" y="197"/>
                    <a:pt x="323" y="192"/>
                    <a:pt x="323" y="179"/>
                  </a:cubicBezTo>
                  <a:cubicBezTo>
                    <a:pt x="323" y="151"/>
                    <a:pt x="323" y="123"/>
                    <a:pt x="323" y="96"/>
                  </a:cubicBezTo>
                  <a:cubicBezTo>
                    <a:pt x="323" y="76"/>
                    <a:pt x="323" y="57"/>
                    <a:pt x="323" y="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2">
              <a:extLst>
                <a:ext uri="{FF2B5EF4-FFF2-40B4-BE49-F238E27FC236}">
                  <a16:creationId xmlns:a16="http://schemas.microsoft.com/office/drawing/2014/main" id="{9B07E9EF-282F-4F32-92E7-E1A1C1FEB093}"/>
                </a:ext>
              </a:extLst>
            </p:cNvPr>
            <p:cNvSpPr>
              <a:spLocks/>
            </p:cNvSpPr>
            <p:nvPr userDrawn="1"/>
          </p:nvSpPr>
          <p:spPr bwMode="auto">
            <a:xfrm>
              <a:off x="10707688" y="403225"/>
              <a:ext cx="317500" cy="247650"/>
            </a:xfrm>
            <a:custGeom>
              <a:avLst/>
              <a:gdLst>
                <a:gd name="T0" fmla="*/ 18 w 234"/>
                <a:gd name="T1" fmla="*/ 183 h 183"/>
                <a:gd name="T2" fmla="*/ 18 w 234"/>
                <a:gd name="T3" fmla="*/ 157 h 183"/>
                <a:gd name="T4" fmla="*/ 11 w 234"/>
                <a:gd name="T5" fmla="*/ 144 h 183"/>
                <a:gd name="T6" fmla="*/ 0 w 234"/>
                <a:gd name="T7" fmla="*/ 125 h 183"/>
                <a:gd name="T8" fmla="*/ 0 w 234"/>
                <a:gd name="T9" fmla="*/ 12 h 183"/>
                <a:gd name="T10" fmla="*/ 12 w 234"/>
                <a:gd name="T11" fmla="*/ 0 h 183"/>
                <a:gd name="T12" fmla="*/ 187 w 234"/>
                <a:gd name="T13" fmla="*/ 0 h 183"/>
                <a:gd name="T14" fmla="*/ 223 w 234"/>
                <a:gd name="T15" fmla="*/ 0 h 183"/>
                <a:gd name="T16" fmla="*/ 234 w 234"/>
                <a:gd name="T17" fmla="*/ 11 h 183"/>
                <a:gd name="T18" fmla="*/ 234 w 234"/>
                <a:gd name="T19" fmla="*/ 133 h 183"/>
                <a:gd name="T20" fmla="*/ 223 w 234"/>
                <a:gd name="T21" fmla="*/ 144 h 183"/>
                <a:gd name="T22" fmla="*/ 87 w 234"/>
                <a:gd name="T23" fmla="*/ 144 h 183"/>
                <a:gd name="T24" fmla="*/ 70 w 234"/>
                <a:gd name="T25" fmla="*/ 149 h 183"/>
                <a:gd name="T26" fmla="*/ 24 w 234"/>
                <a:gd name="T27" fmla="*/ 180 h 183"/>
                <a:gd name="T28" fmla="*/ 18 w 234"/>
                <a:gd name="T2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4" h="183">
                  <a:moveTo>
                    <a:pt x="18" y="183"/>
                  </a:moveTo>
                  <a:cubicBezTo>
                    <a:pt x="18" y="173"/>
                    <a:pt x="18" y="165"/>
                    <a:pt x="18" y="157"/>
                  </a:cubicBezTo>
                  <a:cubicBezTo>
                    <a:pt x="18" y="151"/>
                    <a:pt x="17" y="147"/>
                    <a:pt x="11" y="144"/>
                  </a:cubicBezTo>
                  <a:cubicBezTo>
                    <a:pt x="4" y="140"/>
                    <a:pt x="0" y="134"/>
                    <a:pt x="0" y="125"/>
                  </a:cubicBezTo>
                  <a:cubicBezTo>
                    <a:pt x="0" y="88"/>
                    <a:pt x="0" y="50"/>
                    <a:pt x="0" y="12"/>
                  </a:cubicBezTo>
                  <a:cubicBezTo>
                    <a:pt x="0" y="1"/>
                    <a:pt x="2" y="0"/>
                    <a:pt x="12" y="0"/>
                  </a:cubicBezTo>
                  <a:cubicBezTo>
                    <a:pt x="71" y="0"/>
                    <a:pt x="129" y="0"/>
                    <a:pt x="187" y="0"/>
                  </a:cubicBezTo>
                  <a:cubicBezTo>
                    <a:pt x="199" y="0"/>
                    <a:pt x="211" y="0"/>
                    <a:pt x="223" y="0"/>
                  </a:cubicBezTo>
                  <a:cubicBezTo>
                    <a:pt x="231" y="0"/>
                    <a:pt x="234" y="3"/>
                    <a:pt x="234" y="11"/>
                  </a:cubicBezTo>
                  <a:cubicBezTo>
                    <a:pt x="234" y="52"/>
                    <a:pt x="234" y="92"/>
                    <a:pt x="234" y="133"/>
                  </a:cubicBezTo>
                  <a:cubicBezTo>
                    <a:pt x="234" y="142"/>
                    <a:pt x="231" y="144"/>
                    <a:pt x="223" y="144"/>
                  </a:cubicBezTo>
                  <a:cubicBezTo>
                    <a:pt x="178" y="144"/>
                    <a:pt x="132" y="144"/>
                    <a:pt x="87" y="144"/>
                  </a:cubicBezTo>
                  <a:cubicBezTo>
                    <a:pt x="82" y="144"/>
                    <a:pt x="75" y="146"/>
                    <a:pt x="70" y="149"/>
                  </a:cubicBezTo>
                  <a:cubicBezTo>
                    <a:pt x="55" y="159"/>
                    <a:pt x="39" y="170"/>
                    <a:pt x="24" y="180"/>
                  </a:cubicBezTo>
                  <a:cubicBezTo>
                    <a:pt x="23" y="181"/>
                    <a:pt x="21" y="182"/>
                    <a:pt x="18" y="18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3">
              <a:extLst>
                <a:ext uri="{FF2B5EF4-FFF2-40B4-BE49-F238E27FC236}">
                  <a16:creationId xmlns:a16="http://schemas.microsoft.com/office/drawing/2014/main" id="{24E4985C-0A23-4BFB-816A-39432A2C8085}"/>
                </a:ext>
              </a:extLst>
            </p:cNvPr>
            <p:cNvSpPr>
              <a:spLocks/>
            </p:cNvSpPr>
            <p:nvPr userDrawn="1"/>
          </p:nvSpPr>
          <p:spPr bwMode="auto">
            <a:xfrm>
              <a:off x="10085388" y="-755650"/>
              <a:ext cx="49212" cy="1000125"/>
            </a:xfrm>
            <a:custGeom>
              <a:avLst/>
              <a:gdLst>
                <a:gd name="T0" fmla="*/ 36 w 36"/>
                <a:gd name="T1" fmla="*/ 735 h 735"/>
                <a:gd name="T2" fmla="*/ 0 w 36"/>
                <a:gd name="T3" fmla="*/ 735 h 735"/>
                <a:gd name="T4" fmla="*/ 0 w 36"/>
                <a:gd name="T5" fmla="*/ 0 h 735"/>
                <a:gd name="T6" fmla="*/ 36 w 36"/>
                <a:gd name="T7" fmla="*/ 0 h 735"/>
                <a:gd name="T8" fmla="*/ 36 w 36"/>
                <a:gd name="T9" fmla="*/ 735 h 735"/>
              </a:gdLst>
              <a:ahLst/>
              <a:cxnLst>
                <a:cxn ang="0">
                  <a:pos x="T0" y="T1"/>
                </a:cxn>
                <a:cxn ang="0">
                  <a:pos x="T2" y="T3"/>
                </a:cxn>
                <a:cxn ang="0">
                  <a:pos x="T4" y="T5"/>
                </a:cxn>
                <a:cxn ang="0">
                  <a:pos x="T6" y="T7"/>
                </a:cxn>
                <a:cxn ang="0">
                  <a:pos x="T8" y="T9"/>
                </a:cxn>
              </a:cxnLst>
              <a:rect l="0" t="0" r="r" b="b"/>
              <a:pathLst>
                <a:path w="36" h="735">
                  <a:moveTo>
                    <a:pt x="36" y="735"/>
                  </a:moveTo>
                  <a:cubicBezTo>
                    <a:pt x="23" y="735"/>
                    <a:pt x="12" y="735"/>
                    <a:pt x="0" y="735"/>
                  </a:cubicBezTo>
                  <a:cubicBezTo>
                    <a:pt x="0" y="490"/>
                    <a:pt x="0" y="245"/>
                    <a:pt x="0" y="0"/>
                  </a:cubicBezTo>
                  <a:cubicBezTo>
                    <a:pt x="13" y="0"/>
                    <a:pt x="24" y="0"/>
                    <a:pt x="36" y="0"/>
                  </a:cubicBezTo>
                  <a:cubicBezTo>
                    <a:pt x="36" y="245"/>
                    <a:pt x="36" y="490"/>
                    <a:pt x="36" y="73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4">
              <a:extLst>
                <a:ext uri="{FF2B5EF4-FFF2-40B4-BE49-F238E27FC236}">
                  <a16:creationId xmlns:a16="http://schemas.microsoft.com/office/drawing/2014/main" id="{575A3B56-A0F6-4D2A-B279-A9AA8E117D76}"/>
                </a:ext>
              </a:extLst>
            </p:cNvPr>
            <p:cNvSpPr>
              <a:spLocks/>
            </p:cNvSpPr>
            <p:nvPr userDrawn="1"/>
          </p:nvSpPr>
          <p:spPr bwMode="auto">
            <a:xfrm>
              <a:off x="10158413" y="-544513"/>
              <a:ext cx="498475" cy="788988"/>
            </a:xfrm>
            <a:custGeom>
              <a:avLst/>
              <a:gdLst>
                <a:gd name="T0" fmla="*/ 367 w 367"/>
                <a:gd name="T1" fmla="*/ 24 h 580"/>
                <a:gd name="T2" fmla="*/ 294 w 367"/>
                <a:gd name="T3" fmla="*/ 93 h 580"/>
                <a:gd name="T4" fmla="*/ 147 w 367"/>
                <a:gd name="T5" fmla="*/ 232 h 580"/>
                <a:gd name="T6" fmla="*/ 46 w 367"/>
                <a:gd name="T7" fmla="*/ 328 h 580"/>
                <a:gd name="T8" fmla="*/ 37 w 367"/>
                <a:gd name="T9" fmla="*/ 347 h 580"/>
                <a:gd name="T10" fmla="*/ 37 w 367"/>
                <a:gd name="T11" fmla="*/ 571 h 580"/>
                <a:gd name="T12" fmla="*/ 36 w 367"/>
                <a:gd name="T13" fmla="*/ 580 h 580"/>
                <a:gd name="T14" fmla="*/ 0 w 367"/>
                <a:gd name="T15" fmla="*/ 580 h 580"/>
                <a:gd name="T16" fmla="*/ 0 w 367"/>
                <a:gd name="T17" fmla="*/ 570 h 580"/>
                <a:gd name="T18" fmla="*/ 1 w 367"/>
                <a:gd name="T19" fmla="*/ 329 h 580"/>
                <a:gd name="T20" fmla="*/ 8 w 367"/>
                <a:gd name="T21" fmla="*/ 314 h 580"/>
                <a:gd name="T22" fmla="*/ 223 w 367"/>
                <a:gd name="T23" fmla="*/ 110 h 580"/>
                <a:gd name="T24" fmla="*/ 333 w 367"/>
                <a:gd name="T25" fmla="*/ 6 h 580"/>
                <a:gd name="T26" fmla="*/ 339 w 367"/>
                <a:gd name="T27" fmla="*/ 0 h 580"/>
                <a:gd name="T28" fmla="*/ 367 w 367"/>
                <a:gd name="T29" fmla="*/ 24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7" h="580">
                  <a:moveTo>
                    <a:pt x="367" y="24"/>
                  </a:moveTo>
                  <a:cubicBezTo>
                    <a:pt x="342" y="48"/>
                    <a:pt x="318" y="70"/>
                    <a:pt x="294" y="93"/>
                  </a:cubicBezTo>
                  <a:cubicBezTo>
                    <a:pt x="245" y="139"/>
                    <a:pt x="196" y="186"/>
                    <a:pt x="147" y="232"/>
                  </a:cubicBezTo>
                  <a:cubicBezTo>
                    <a:pt x="114" y="264"/>
                    <a:pt x="80" y="296"/>
                    <a:pt x="46" y="328"/>
                  </a:cubicBezTo>
                  <a:cubicBezTo>
                    <a:pt x="40" y="334"/>
                    <a:pt x="37" y="339"/>
                    <a:pt x="37" y="347"/>
                  </a:cubicBezTo>
                  <a:cubicBezTo>
                    <a:pt x="37" y="422"/>
                    <a:pt x="37" y="497"/>
                    <a:pt x="37" y="571"/>
                  </a:cubicBezTo>
                  <a:cubicBezTo>
                    <a:pt x="37" y="574"/>
                    <a:pt x="36" y="577"/>
                    <a:pt x="36" y="580"/>
                  </a:cubicBezTo>
                  <a:cubicBezTo>
                    <a:pt x="24" y="580"/>
                    <a:pt x="13" y="580"/>
                    <a:pt x="0" y="580"/>
                  </a:cubicBezTo>
                  <a:cubicBezTo>
                    <a:pt x="0" y="577"/>
                    <a:pt x="0" y="573"/>
                    <a:pt x="0" y="570"/>
                  </a:cubicBezTo>
                  <a:cubicBezTo>
                    <a:pt x="1" y="490"/>
                    <a:pt x="1" y="409"/>
                    <a:pt x="1" y="329"/>
                  </a:cubicBezTo>
                  <a:cubicBezTo>
                    <a:pt x="1" y="323"/>
                    <a:pt x="3" y="318"/>
                    <a:pt x="8" y="314"/>
                  </a:cubicBezTo>
                  <a:cubicBezTo>
                    <a:pt x="79" y="246"/>
                    <a:pt x="151" y="178"/>
                    <a:pt x="223" y="110"/>
                  </a:cubicBezTo>
                  <a:cubicBezTo>
                    <a:pt x="259" y="75"/>
                    <a:pt x="296" y="40"/>
                    <a:pt x="333" y="6"/>
                  </a:cubicBezTo>
                  <a:cubicBezTo>
                    <a:pt x="335" y="3"/>
                    <a:pt x="338" y="1"/>
                    <a:pt x="339" y="0"/>
                  </a:cubicBezTo>
                  <a:cubicBezTo>
                    <a:pt x="349" y="8"/>
                    <a:pt x="358" y="16"/>
                    <a:pt x="367" y="2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5">
              <a:extLst>
                <a:ext uri="{FF2B5EF4-FFF2-40B4-BE49-F238E27FC236}">
                  <a16:creationId xmlns:a16="http://schemas.microsoft.com/office/drawing/2014/main" id="{2067A5C5-6B21-4910-8BCC-2F6202E5A8A2}"/>
                </a:ext>
              </a:extLst>
            </p:cNvPr>
            <p:cNvSpPr>
              <a:spLocks/>
            </p:cNvSpPr>
            <p:nvPr userDrawn="1"/>
          </p:nvSpPr>
          <p:spPr bwMode="auto">
            <a:xfrm>
              <a:off x="9566275" y="-544513"/>
              <a:ext cx="473075" cy="788988"/>
            </a:xfrm>
            <a:custGeom>
              <a:avLst/>
              <a:gdLst>
                <a:gd name="T0" fmla="*/ 27 w 348"/>
                <a:gd name="T1" fmla="*/ 0 h 580"/>
                <a:gd name="T2" fmla="*/ 121 w 348"/>
                <a:gd name="T3" fmla="*/ 94 h 580"/>
                <a:gd name="T4" fmla="*/ 340 w 348"/>
                <a:gd name="T5" fmla="*/ 312 h 580"/>
                <a:gd name="T6" fmla="*/ 348 w 348"/>
                <a:gd name="T7" fmla="*/ 332 h 580"/>
                <a:gd name="T8" fmla="*/ 347 w 348"/>
                <a:gd name="T9" fmla="*/ 572 h 580"/>
                <a:gd name="T10" fmla="*/ 347 w 348"/>
                <a:gd name="T11" fmla="*/ 580 h 580"/>
                <a:gd name="T12" fmla="*/ 311 w 348"/>
                <a:gd name="T13" fmla="*/ 580 h 580"/>
                <a:gd name="T14" fmla="*/ 311 w 348"/>
                <a:gd name="T15" fmla="*/ 540 h 580"/>
                <a:gd name="T16" fmla="*/ 311 w 348"/>
                <a:gd name="T17" fmla="*/ 343 h 580"/>
                <a:gd name="T18" fmla="*/ 304 w 348"/>
                <a:gd name="T19" fmla="*/ 328 h 580"/>
                <a:gd name="T20" fmla="*/ 122 w 348"/>
                <a:gd name="T21" fmla="*/ 147 h 580"/>
                <a:gd name="T22" fmla="*/ 0 w 348"/>
                <a:gd name="T23" fmla="*/ 24 h 580"/>
                <a:gd name="T24" fmla="*/ 27 w 348"/>
                <a:gd name="T25" fmla="*/ 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8" h="580">
                  <a:moveTo>
                    <a:pt x="27" y="0"/>
                  </a:moveTo>
                  <a:cubicBezTo>
                    <a:pt x="58" y="31"/>
                    <a:pt x="89" y="62"/>
                    <a:pt x="121" y="94"/>
                  </a:cubicBezTo>
                  <a:cubicBezTo>
                    <a:pt x="194" y="167"/>
                    <a:pt x="267" y="240"/>
                    <a:pt x="340" y="312"/>
                  </a:cubicBezTo>
                  <a:cubicBezTo>
                    <a:pt x="346" y="318"/>
                    <a:pt x="348" y="324"/>
                    <a:pt x="348" y="332"/>
                  </a:cubicBezTo>
                  <a:cubicBezTo>
                    <a:pt x="347" y="412"/>
                    <a:pt x="347" y="492"/>
                    <a:pt x="347" y="572"/>
                  </a:cubicBezTo>
                  <a:cubicBezTo>
                    <a:pt x="347" y="575"/>
                    <a:pt x="347" y="577"/>
                    <a:pt x="347" y="580"/>
                  </a:cubicBezTo>
                  <a:cubicBezTo>
                    <a:pt x="335" y="580"/>
                    <a:pt x="323" y="580"/>
                    <a:pt x="311" y="580"/>
                  </a:cubicBezTo>
                  <a:cubicBezTo>
                    <a:pt x="311" y="567"/>
                    <a:pt x="311" y="554"/>
                    <a:pt x="311" y="540"/>
                  </a:cubicBezTo>
                  <a:cubicBezTo>
                    <a:pt x="311" y="474"/>
                    <a:pt x="312" y="409"/>
                    <a:pt x="311" y="343"/>
                  </a:cubicBezTo>
                  <a:cubicBezTo>
                    <a:pt x="311" y="338"/>
                    <a:pt x="307" y="332"/>
                    <a:pt x="304" y="328"/>
                  </a:cubicBezTo>
                  <a:cubicBezTo>
                    <a:pt x="243" y="267"/>
                    <a:pt x="183" y="207"/>
                    <a:pt x="122" y="147"/>
                  </a:cubicBezTo>
                  <a:cubicBezTo>
                    <a:pt x="82" y="106"/>
                    <a:pt x="41" y="66"/>
                    <a:pt x="0" y="24"/>
                  </a:cubicBezTo>
                  <a:cubicBezTo>
                    <a:pt x="9" y="16"/>
                    <a:pt x="18" y="9"/>
                    <a:pt x="2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6">
              <a:extLst>
                <a:ext uri="{FF2B5EF4-FFF2-40B4-BE49-F238E27FC236}">
                  <a16:creationId xmlns:a16="http://schemas.microsoft.com/office/drawing/2014/main" id="{AE8D378A-9492-4489-8156-18711DD3A863}"/>
                </a:ext>
              </a:extLst>
            </p:cNvPr>
            <p:cNvSpPr>
              <a:spLocks/>
            </p:cNvSpPr>
            <p:nvPr userDrawn="1"/>
          </p:nvSpPr>
          <p:spPr bwMode="auto">
            <a:xfrm>
              <a:off x="8732838" y="-574675"/>
              <a:ext cx="300037" cy="415925"/>
            </a:xfrm>
            <a:custGeom>
              <a:avLst/>
              <a:gdLst>
                <a:gd name="T0" fmla="*/ 0 w 221"/>
                <a:gd name="T1" fmla="*/ 306 h 306"/>
                <a:gd name="T2" fmla="*/ 123 w 221"/>
                <a:gd name="T3" fmla="*/ 187 h 306"/>
                <a:gd name="T4" fmla="*/ 110 w 221"/>
                <a:gd name="T5" fmla="*/ 176 h 306"/>
                <a:gd name="T6" fmla="*/ 90 w 221"/>
                <a:gd name="T7" fmla="*/ 52 h 306"/>
                <a:gd name="T8" fmla="*/ 221 w 221"/>
                <a:gd name="T9" fmla="*/ 41 h 306"/>
                <a:gd name="T10" fmla="*/ 159 w 221"/>
                <a:gd name="T11" fmla="*/ 106 h 306"/>
                <a:gd name="T12" fmla="*/ 181 w 221"/>
                <a:gd name="T13" fmla="*/ 195 h 306"/>
                <a:gd name="T14" fmla="*/ 90 w 221"/>
                <a:gd name="T15" fmla="*/ 306 h 306"/>
                <a:gd name="T16" fmla="*/ 0 w 221"/>
                <a:gd name="T17"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06">
                  <a:moveTo>
                    <a:pt x="0" y="306"/>
                  </a:moveTo>
                  <a:cubicBezTo>
                    <a:pt x="8" y="233"/>
                    <a:pt x="55" y="200"/>
                    <a:pt x="123" y="187"/>
                  </a:cubicBezTo>
                  <a:cubicBezTo>
                    <a:pt x="117" y="182"/>
                    <a:pt x="114" y="179"/>
                    <a:pt x="110" y="176"/>
                  </a:cubicBezTo>
                  <a:cubicBezTo>
                    <a:pt x="71" y="146"/>
                    <a:pt x="62" y="92"/>
                    <a:pt x="90" y="52"/>
                  </a:cubicBezTo>
                  <a:cubicBezTo>
                    <a:pt x="124" y="6"/>
                    <a:pt x="183" y="0"/>
                    <a:pt x="221" y="41"/>
                  </a:cubicBezTo>
                  <a:cubicBezTo>
                    <a:pt x="190" y="53"/>
                    <a:pt x="168" y="74"/>
                    <a:pt x="159" y="106"/>
                  </a:cubicBezTo>
                  <a:cubicBezTo>
                    <a:pt x="150" y="139"/>
                    <a:pt x="158" y="169"/>
                    <a:pt x="181" y="195"/>
                  </a:cubicBezTo>
                  <a:cubicBezTo>
                    <a:pt x="127" y="213"/>
                    <a:pt x="97" y="250"/>
                    <a:pt x="90" y="306"/>
                  </a:cubicBezTo>
                  <a:cubicBezTo>
                    <a:pt x="60" y="306"/>
                    <a:pt x="31" y="306"/>
                    <a:pt x="0" y="30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7">
              <a:extLst>
                <a:ext uri="{FF2B5EF4-FFF2-40B4-BE49-F238E27FC236}">
                  <a16:creationId xmlns:a16="http://schemas.microsoft.com/office/drawing/2014/main" id="{996973BF-CB38-4BC7-B485-1A62C5484A16}"/>
                </a:ext>
              </a:extLst>
            </p:cNvPr>
            <p:cNvSpPr>
              <a:spLocks/>
            </p:cNvSpPr>
            <p:nvPr userDrawn="1"/>
          </p:nvSpPr>
          <p:spPr bwMode="auto">
            <a:xfrm>
              <a:off x="9196388" y="-1127125"/>
              <a:ext cx="454025" cy="455613"/>
            </a:xfrm>
            <a:custGeom>
              <a:avLst/>
              <a:gdLst>
                <a:gd name="T0" fmla="*/ 334 w 334"/>
                <a:gd name="T1" fmla="*/ 336 h 336"/>
                <a:gd name="T2" fmla="*/ 287 w 334"/>
                <a:gd name="T3" fmla="*/ 336 h 336"/>
                <a:gd name="T4" fmla="*/ 0 w 334"/>
                <a:gd name="T5" fmla="*/ 48 h 336"/>
                <a:gd name="T6" fmla="*/ 0 w 334"/>
                <a:gd name="T7" fmla="*/ 1 h 336"/>
                <a:gd name="T8" fmla="*/ 334 w 334"/>
                <a:gd name="T9" fmla="*/ 336 h 336"/>
              </a:gdLst>
              <a:ahLst/>
              <a:cxnLst>
                <a:cxn ang="0">
                  <a:pos x="T0" y="T1"/>
                </a:cxn>
                <a:cxn ang="0">
                  <a:pos x="T2" y="T3"/>
                </a:cxn>
                <a:cxn ang="0">
                  <a:pos x="T4" y="T5"/>
                </a:cxn>
                <a:cxn ang="0">
                  <a:pos x="T6" y="T7"/>
                </a:cxn>
                <a:cxn ang="0">
                  <a:pos x="T8" y="T9"/>
                </a:cxn>
              </a:cxnLst>
              <a:rect l="0" t="0" r="r" b="b"/>
              <a:pathLst>
                <a:path w="334" h="336">
                  <a:moveTo>
                    <a:pt x="334" y="336"/>
                  </a:moveTo>
                  <a:cubicBezTo>
                    <a:pt x="317" y="336"/>
                    <a:pt x="301" y="336"/>
                    <a:pt x="287" y="336"/>
                  </a:cubicBezTo>
                  <a:cubicBezTo>
                    <a:pt x="265" y="166"/>
                    <a:pt x="171" y="70"/>
                    <a:pt x="0" y="48"/>
                  </a:cubicBezTo>
                  <a:cubicBezTo>
                    <a:pt x="0" y="33"/>
                    <a:pt x="0" y="17"/>
                    <a:pt x="0" y="1"/>
                  </a:cubicBezTo>
                  <a:cubicBezTo>
                    <a:pt x="169" y="0"/>
                    <a:pt x="331" y="147"/>
                    <a:pt x="334" y="336"/>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8">
              <a:extLst>
                <a:ext uri="{FF2B5EF4-FFF2-40B4-BE49-F238E27FC236}">
                  <a16:creationId xmlns:a16="http://schemas.microsoft.com/office/drawing/2014/main" id="{6A305489-4E80-40CC-92EE-2D4DAE29D8F2}"/>
                </a:ext>
              </a:extLst>
            </p:cNvPr>
            <p:cNvSpPr>
              <a:spLocks/>
            </p:cNvSpPr>
            <p:nvPr userDrawn="1"/>
          </p:nvSpPr>
          <p:spPr bwMode="auto">
            <a:xfrm>
              <a:off x="10280650" y="-219075"/>
              <a:ext cx="561975" cy="463550"/>
            </a:xfrm>
            <a:custGeom>
              <a:avLst/>
              <a:gdLst>
                <a:gd name="T0" fmla="*/ 37 w 414"/>
                <a:gd name="T1" fmla="*/ 342 h 342"/>
                <a:gd name="T2" fmla="*/ 1 w 414"/>
                <a:gd name="T3" fmla="*/ 342 h 342"/>
                <a:gd name="T4" fmla="*/ 0 w 414"/>
                <a:gd name="T5" fmla="*/ 332 h 342"/>
                <a:gd name="T6" fmla="*/ 1 w 414"/>
                <a:gd name="T7" fmla="*/ 169 h 342"/>
                <a:gd name="T8" fmla="*/ 8 w 414"/>
                <a:gd name="T9" fmla="*/ 159 h 342"/>
                <a:gd name="T10" fmla="*/ 216 w 414"/>
                <a:gd name="T11" fmla="*/ 75 h 342"/>
                <a:gd name="T12" fmla="*/ 392 w 414"/>
                <a:gd name="T13" fmla="*/ 2 h 342"/>
                <a:gd name="T14" fmla="*/ 404 w 414"/>
                <a:gd name="T15" fmla="*/ 7 h 342"/>
                <a:gd name="T16" fmla="*/ 414 w 414"/>
                <a:gd name="T17" fmla="*/ 32 h 342"/>
                <a:gd name="T18" fmla="*/ 400 w 414"/>
                <a:gd name="T19" fmla="*/ 39 h 342"/>
                <a:gd name="T20" fmla="*/ 82 w 414"/>
                <a:gd name="T21" fmla="*/ 168 h 342"/>
                <a:gd name="T22" fmla="*/ 45 w 414"/>
                <a:gd name="T23" fmla="*/ 183 h 342"/>
                <a:gd name="T24" fmla="*/ 37 w 414"/>
                <a:gd name="T25" fmla="*/ 195 h 342"/>
                <a:gd name="T26" fmla="*/ 37 w 414"/>
                <a:gd name="T27" fmla="*/ 328 h 342"/>
                <a:gd name="T28" fmla="*/ 37 w 414"/>
                <a:gd name="T29"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4" h="342">
                  <a:moveTo>
                    <a:pt x="37" y="342"/>
                  </a:moveTo>
                  <a:cubicBezTo>
                    <a:pt x="24" y="342"/>
                    <a:pt x="13" y="342"/>
                    <a:pt x="1" y="342"/>
                  </a:cubicBezTo>
                  <a:cubicBezTo>
                    <a:pt x="0" y="338"/>
                    <a:pt x="0" y="335"/>
                    <a:pt x="0" y="332"/>
                  </a:cubicBezTo>
                  <a:cubicBezTo>
                    <a:pt x="0" y="278"/>
                    <a:pt x="1" y="223"/>
                    <a:pt x="1" y="169"/>
                  </a:cubicBezTo>
                  <a:cubicBezTo>
                    <a:pt x="1" y="163"/>
                    <a:pt x="4" y="161"/>
                    <a:pt x="8" y="159"/>
                  </a:cubicBezTo>
                  <a:cubicBezTo>
                    <a:pt x="77" y="131"/>
                    <a:pt x="146" y="103"/>
                    <a:pt x="216" y="75"/>
                  </a:cubicBezTo>
                  <a:cubicBezTo>
                    <a:pt x="275" y="51"/>
                    <a:pt x="334" y="27"/>
                    <a:pt x="392" y="2"/>
                  </a:cubicBezTo>
                  <a:cubicBezTo>
                    <a:pt x="399" y="0"/>
                    <a:pt x="402" y="0"/>
                    <a:pt x="404" y="7"/>
                  </a:cubicBezTo>
                  <a:cubicBezTo>
                    <a:pt x="407" y="15"/>
                    <a:pt x="411" y="23"/>
                    <a:pt x="414" y="32"/>
                  </a:cubicBezTo>
                  <a:cubicBezTo>
                    <a:pt x="409" y="35"/>
                    <a:pt x="404" y="37"/>
                    <a:pt x="400" y="39"/>
                  </a:cubicBezTo>
                  <a:cubicBezTo>
                    <a:pt x="294" y="82"/>
                    <a:pt x="188" y="125"/>
                    <a:pt x="82" y="168"/>
                  </a:cubicBezTo>
                  <a:cubicBezTo>
                    <a:pt x="70" y="174"/>
                    <a:pt x="57" y="179"/>
                    <a:pt x="45" y="183"/>
                  </a:cubicBezTo>
                  <a:cubicBezTo>
                    <a:pt x="39" y="186"/>
                    <a:pt x="37" y="189"/>
                    <a:pt x="37" y="195"/>
                  </a:cubicBezTo>
                  <a:cubicBezTo>
                    <a:pt x="37" y="239"/>
                    <a:pt x="37" y="283"/>
                    <a:pt x="37" y="328"/>
                  </a:cubicBezTo>
                  <a:cubicBezTo>
                    <a:pt x="37" y="332"/>
                    <a:pt x="37" y="336"/>
                    <a:pt x="37"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9">
              <a:extLst>
                <a:ext uri="{FF2B5EF4-FFF2-40B4-BE49-F238E27FC236}">
                  <a16:creationId xmlns:a16="http://schemas.microsoft.com/office/drawing/2014/main" id="{024A5D2E-54EA-47AC-82EF-05584083874F}"/>
                </a:ext>
              </a:extLst>
            </p:cNvPr>
            <p:cNvSpPr>
              <a:spLocks/>
            </p:cNvSpPr>
            <p:nvPr userDrawn="1"/>
          </p:nvSpPr>
          <p:spPr bwMode="auto">
            <a:xfrm>
              <a:off x="9378950" y="-220663"/>
              <a:ext cx="538162" cy="465138"/>
            </a:xfrm>
            <a:custGeom>
              <a:avLst/>
              <a:gdLst>
                <a:gd name="T0" fmla="*/ 395 w 396"/>
                <a:gd name="T1" fmla="*/ 342 h 342"/>
                <a:gd name="T2" fmla="*/ 359 w 396"/>
                <a:gd name="T3" fmla="*/ 342 h 342"/>
                <a:gd name="T4" fmla="*/ 359 w 396"/>
                <a:gd name="T5" fmla="*/ 313 h 342"/>
                <a:gd name="T6" fmla="*/ 360 w 396"/>
                <a:gd name="T7" fmla="*/ 193 h 342"/>
                <a:gd name="T8" fmla="*/ 353 w 396"/>
                <a:gd name="T9" fmla="*/ 185 h 342"/>
                <a:gd name="T10" fmla="*/ 230 w 396"/>
                <a:gd name="T11" fmla="*/ 132 h 342"/>
                <a:gd name="T12" fmla="*/ 2 w 396"/>
                <a:gd name="T13" fmla="*/ 35 h 342"/>
                <a:gd name="T14" fmla="*/ 0 w 396"/>
                <a:gd name="T15" fmla="*/ 32 h 342"/>
                <a:gd name="T16" fmla="*/ 14 w 396"/>
                <a:gd name="T17" fmla="*/ 0 h 342"/>
                <a:gd name="T18" fmla="*/ 58 w 396"/>
                <a:gd name="T19" fmla="*/ 19 h 342"/>
                <a:gd name="T20" fmla="*/ 390 w 396"/>
                <a:gd name="T21" fmla="*/ 160 h 342"/>
                <a:gd name="T22" fmla="*/ 396 w 396"/>
                <a:gd name="T23" fmla="*/ 169 h 342"/>
                <a:gd name="T24" fmla="*/ 395 w 396"/>
                <a:gd name="T25" fmla="*/ 338 h 342"/>
                <a:gd name="T26" fmla="*/ 395 w 396"/>
                <a:gd name="T27"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 h="342">
                  <a:moveTo>
                    <a:pt x="395" y="342"/>
                  </a:moveTo>
                  <a:cubicBezTo>
                    <a:pt x="383" y="342"/>
                    <a:pt x="371" y="342"/>
                    <a:pt x="359" y="342"/>
                  </a:cubicBezTo>
                  <a:cubicBezTo>
                    <a:pt x="359" y="332"/>
                    <a:pt x="359" y="322"/>
                    <a:pt x="359" y="313"/>
                  </a:cubicBezTo>
                  <a:cubicBezTo>
                    <a:pt x="359" y="273"/>
                    <a:pt x="360" y="233"/>
                    <a:pt x="360" y="193"/>
                  </a:cubicBezTo>
                  <a:cubicBezTo>
                    <a:pt x="360" y="190"/>
                    <a:pt x="356" y="186"/>
                    <a:pt x="353" y="185"/>
                  </a:cubicBezTo>
                  <a:cubicBezTo>
                    <a:pt x="312" y="167"/>
                    <a:pt x="271" y="149"/>
                    <a:pt x="230" y="132"/>
                  </a:cubicBezTo>
                  <a:cubicBezTo>
                    <a:pt x="154" y="99"/>
                    <a:pt x="78" y="67"/>
                    <a:pt x="2" y="35"/>
                  </a:cubicBezTo>
                  <a:cubicBezTo>
                    <a:pt x="2" y="34"/>
                    <a:pt x="1" y="34"/>
                    <a:pt x="0" y="32"/>
                  </a:cubicBezTo>
                  <a:cubicBezTo>
                    <a:pt x="4" y="22"/>
                    <a:pt x="9" y="11"/>
                    <a:pt x="14" y="0"/>
                  </a:cubicBezTo>
                  <a:cubicBezTo>
                    <a:pt x="29" y="7"/>
                    <a:pt x="43" y="13"/>
                    <a:pt x="58" y="19"/>
                  </a:cubicBezTo>
                  <a:cubicBezTo>
                    <a:pt x="168" y="66"/>
                    <a:pt x="279" y="113"/>
                    <a:pt x="390" y="160"/>
                  </a:cubicBezTo>
                  <a:cubicBezTo>
                    <a:pt x="394" y="162"/>
                    <a:pt x="396" y="164"/>
                    <a:pt x="396" y="169"/>
                  </a:cubicBezTo>
                  <a:cubicBezTo>
                    <a:pt x="396" y="226"/>
                    <a:pt x="396" y="282"/>
                    <a:pt x="395" y="338"/>
                  </a:cubicBezTo>
                  <a:cubicBezTo>
                    <a:pt x="395" y="340"/>
                    <a:pt x="395" y="341"/>
                    <a:pt x="395" y="342"/>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0">
              <a:extLst>
                <a:ext uri="{FF2B5EF4-FFF2-40B4-BE49-F238E27FC236}">
                  <a16:creationId xmlns:a16="http://schemas.microsoft.com/office/drawing/2014/main" id="{D22695D3-CDF2-4394-99CA-F9252E4B02BC}"/>
                </a:ext>
              </a:extLst>
            </p:cNvPr>
            <p:cNvSpPr>
              <a:spLocks/>
            </p:cNvSpPr>
            <p:nvPr userDrawn="1"/>
          </p:nvSpPr>
          <p:spPr bwMode="auto">
            <a:xfrm>
              <a:off x="10587038" y="-987425"/>
              <a:ext cx="95250" cy="315913"/>
            </a:xfrm>
            <a:custGeom>
              <a:avLst/>
              <a:gdLst>
                <a:gd name="T0" fmla="*/ 0 w 71"/>
                <a:gd name="T1" fmla="*/ 0 h 233"/>
                <a:gd name="T2" fmla="*/ 71 w 71"/>
                <a:gd name="T3" fmla="*/ 0 h 233"/>
                <a:gd name="T4" fmla="*/ 71 w 71"/>
                <a:gd name="T5" fmla="*/ 233 h 233"/>
                <a:gd name="T6" fmla="*/ 0 w 71"/>
                <a:gd name="T7" fmla="*/ 233 h 233"/>
                <a:gd name="T8" fmla="*/ 0 w 71"/>
                <a:gd name="T9" fmla="*/ 0 h 233"/>
              </a:gdLst>
              <a:ahLst/>
              <a:cxnLst>
                <a:cxn ang="0">
                  <a:pos x="T0" y="T1"/>
                </a:cxn>
                <a:cxn ang="0">
                  <a:pos x="T2" y="T3"/>
                </a:cxn>
                <a:cxn ang="0">
                  <a:pos x="T4" y="T5"/>
                </a:cxn>
                <a:cxn ang="0">
                  <a:pos x="T6" y="T7"/>
                </a:cxn>
                <a:cxn ang="0">
                  <a:pos x="T8" y="T9"/>
                </a:cxn>
              </a:cxnLst>
              <a:rect l="0" t="0" r="r" b="b"/>
              <a:pathLst>
                <a:path w="71" h="233">
                  <a:moveTo>
                    <a:pt x="0" y="0"/>
                  </a:moveTo>
                  <a:cubicBezTo>
                    <a:pt x="24" y="0"/>
                    <a:pt x="47" y="0"/>
                    <a:pt x="71" y="0"/>
                  </a:cubicBezTo>
                  <a:cubicBezTo>
                    <a:pt x="71" y="78"/>
                    <a:pt x="71" y="155"/>
                    <a:pt x="71" y="233"/>
                  </a:cubicBezTo>
                  <a:cubicBezTo>
                    <a:pt x="48" y="233"/>
                    <a:pt x="24" y="233"/>
                    <a:pt x="0" y="233"/>
                  </a:cubicBezTo>
                  <a:cubicBezTo>
                    <a:pt x="0" y="156"/>
                    <a:pt x="0" y="79"/>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1">
              <a:extLst>
                <a:ext uri="{FF2B5EF4-FFF2-40B4-BE49-F238E27FC236}">
                  <a16:creationId xmlns:a16="http://schemas.microsoft.com/office/drawing/2014/main" id="{71C95534-4239-4D71-A161-D1FACD240FE5}"/>
                </a:ext>
              </a:extLst>
            </p:cNvPr>
            <p:cNvSpPr>
              <a:spLocks/>
            </p:cNvSpPr>
            <p:nvPr userDrawn="1"/>
          </p:nvSpPr>
          <p:spPr bwMode="auto">
            <a:xfrm>
              <a:off x="9194800" y="-963613"/>
              <a:ext cx="292100" cy="293688"/>
            </a:xfrm>
            <a:custGeom>
              <a:avLst/>
              <a:gdLst>
                <a:gd name="T0" fmla="*/ 0 w 215"/>
                <a:gd name="T1" fmla="*/ 0 h 216"/>
                <a:gd name="T2" fmla="*/ 215 w 215"/>
                <a:gd name="T3" fmla="*/ 216 h 216"/>
                <a:gd name="T4" fmla="*/ 168 w 215"/>
                <a:gd name="T5" fmla="*/ 215 h 216"/>
                <a:gd name="T6" fmla="*/ 165 w 215"/>
                <a:gd name="T7" fmla="*/ 208 h 216"/>
                <a:gd name="T8" fmla="*/ 108 w 215"/>
                <a:gd name="T9" fmla="*/ 95 h 216"/>
                <a:gd name="T10" fmla="*/ 8 w 215"/>
                <a:gd name="T11" fmla="*/ 51 h 216"/>
                <a:gd name="T12" fmla="*/ 0 w 215"/>
                <a:gd name="T13" fmla="*/ 43 h 216"/>
                <a:gd name="T14" fmla="*/ 0 w 215"/>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16">
                  <a:moveTo>
                    <a:pt x="0" y="0"/>
                  </a:moveTo>
                  <a:cubicBezTo>
                    <a:pt x="112" y="2"/>
                    <a:pt x="212" y="97"/>
                    <a:pt x="215" y="216"/>
                  </a:cubicBezTo>
                  <a:cubicBezTo>
                    <a:pt x="200" y="216"/>
                    <a:pt x="184" y="216"/>
                    <a:pt x="168" y="215"/>
                  </a:cubicBezTo>
                  <a:cubicBezTo>
                    <a:pt x="167" y="215"/>
                    <a:pt x="165" y="210"/>
                    <a:pt x="165" y="208"/>
                  </a:cubicBezTo>
                  <a:cubicBezTo>
                    <a:pt x="160" y="163"/>
                    <a:pt x="141" y="125"/>
                    <a:pt x="108" y="95"/>
                  </a:cubicBezTo>
                  <a:cubicBezTo>
                    <a:pt x="79" y="69"/>
                    <a:pt x="46" y="54"/>
                    <a:pt x="8" y="51"/>
                  </a:cubicBezTo>
                  <a:cubicBezTo>
                    <a:pt x="2" y="50"/>
                    <a:pt x="0" y="48"/>
                    <a:pt x="0" y="43"/>
                  </a:cubicBezTo>
                  <a:cubicBezTo>
                    <a:pt x="1" y="29"/>
                    <a:pt x="0" y="15"/>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2">
              <a:extLst>
                <a:ext uri="{FF2B5EF4-FFF2-40B4-BE49-F238E27FC236}">
                  <a16:creationId xmlns:a16="http://schemas.microsoft.com/office/drawing/2014/main" id="{875E351B-AD4D-46F9-8312-A48883235C58}"/>
                </a:ext>
              </a:extLst>
            </p:cNvPr>
            <p:cNvSpPr>
              <a:spLocks/>
            </p:cNvSpPr>
            <p:nvPr userDrawn="1"/>
          </p:nvSpPr>
          <p:spPr bwMode="auto">
            <a:xfrm>
              <a:off x="10902950" y="-841375"/>
              <a:ext cx="195262" cy="74613"/>
            </a:xfrm>
            <a:custGeom>
              <a:avLst/>
              <a:gdLst>
                <a:gd name="T0" fmla="*/ 72 w 144"/>
                <a:gd name="T1" fmla="*/ 55 h 55"/>
                <a:gd name="T2" fmla="*/ 26 w 144"/>
                <a:gd name="T3" fmla="*/ 55 h 55"/>
                <a:gd name="T4" fmla="*/ 0 w 144"/>
                <a:gd name="T5" fmla="*/ 26 h 55"/>
                <a:gd name="T6" fmla="*/ 26 w 144"/>
                <a:gd name="T7" fmla="*/ 1 h 55"/>
                <a:gd name="T8" fmla="*/ 116 w 144"/>
                <a:gd name="T9" fmla="*/ 1 h 55"/>
                <a:gd name="T10" fmla="*/ 144 w 144"/>
                <a:gd name="T11" fmla="*/ 29 h 55"/>
                <a:gd name="T12" fmla="*/ 116 w 144"/>
                <a:gd name="T13" fmla="*/ 55 h 55"/>
                <a:gd name="T14" fmla="*/ 72 w 144"/>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5">
                  <a:moveTo>
                    <a:pt x="72" y="55"/>
                  </a:moveTo>
                  <a:cubicBezTo>
                    <a:pt x="57" y="55"/>
                    <a:pt x="41" y="55"/>
                    <a:pt x="26" y="55"/>
                  </a:cubicBezTo>
                  <a:cubicBezTo>
                    <a:pt x="9" y="55"/>
                    <a:pt x="0" y="45"/>
                    <a:pt x="0" y="26"/>
                  </a:cubicBezTo>
                  <a:cubicBezTo>
                    <a:pt x="0" y="11"/>
                    <a:pt x="10" y="1"/>
                    <a:pt x="26" y="1"/>
                  </a:cubicBezTo>
                  <a:cubicBezTo>
                    <a:pt x="56" y="1"/>
                    <a:pt x="86" y="0"/>
                    <a:pt x="116" y="1"/>
                  </a:cubicBezTo>
                  <a:cubicBezTo>
                    <a:pt x="134" y="1"/>
                    <a:pt x="144" y="10"/>
                    <a:pt x="144" y="29"/>
                  </a:cubicBezTo>
                  <a:cubicBezTo>
                    <a:pt x="144" y="46"/>
                    <a:pt x="134" y="55"/>
                    <a:pt x="116" y="55"/>
                  </a:cubicBezTo>
                  <a:cubicBezTo>
                    <a:pt x="101" y="55"/>
                    <a:pt x="87" y="55"/>
                    <a:pt x="72"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3">
              <a:extLst>
                <a:ext uri="{FF2B5EF4-FFF2-40B4-BE49-F238E27FC236}">
                  <a16:creationId xmlns:a16="http://schemas.microsoft.com/office/drawing/2014/main" id="{DCD9A72D-2FF5-416E-9B7D-990F85DA8F4C}"/>
                </a:ext>
              </a:extLst>
            </p:cNvPr>
            <p:cNvSpPr>
              <a:spLocks/>
            </p:cNvSpPr>
            <p:nvPr userDrawn="1"/>
          </p:nvSpPr>
          <p:spPr bwMode="auto">
            <a:xfrm>
              <a:off x="10899775" y="-1038225"/>
              <a:ext cx="198437" cy="74613"/>
            </a:xfrm>
            <a:custGeom>
              <a:avLst/>
              <a:gdLst>
                <a:gd name="T0" fmla="*/ 73 w 146"/>
                <a:gd name="T1" fmla="*/ 55 h 55"/>
                <a:gd name="T2" fmla="*/ 28 w 146"/>
                <a:gd name="T3" fmla="*/ 55 h 55"/>
                <a:gd name="T4" fmla="*/ 2 w 146"/>
                <a:gd name="T5" fmla="*/ 32 h 55"/>
                <a:gd name="T6" fmla="*/ 24 w 146"/>
                <a:gd name="T7" fmla="*/ 2 h 55"/>
                <a:gd name="T8" fmla="*/ 67 w 146"/>
                <a:gd name="T9" fmla="*/ 1 h 55"/>
                <a:gd name="T10" fmla="*/ 119 w 146"/>
                <a:gd name="T11" fmla="*/ 1 h 55"/>
                <a:gd name="T12" fmla="*/ 146 w 146"/>
                <a:gd name="T13" fmla="*/ 27 h 55"/>
                <a:gd name="T14" fmla="*/ 119 w 146"/>
                <a:gd name="T15" fmla="*/ 55 h 55"/>
                <a:gd name="T16" fmla="*/ 96 w 146"/>
                <a:gd name="T17" fmla="*/ 55 h 55"/>
                <a:gd name="T18" fmla="*/ 73 w 146"/>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55">
                  <a:moveTo>
                    <a:pt x="73" y="55"/>
                  </a:moveTo>
                  <a:cubicBezTo>
                    <a:pt x="58" y="55"/>
                    <a:pt x="43" y="55"/>
                    <a:pt x="28" y="55"/>
                  </a:cubicBezTo>
                  <a:cubicBezTo>
                    <a:pt x="13" y="55"/>
                    <a:pt x="3" y="46"/>
                    <a:pt x="2" y="32"/>
                  </a:cubicBezTo>
                  <a:cubicBezTo>
                    <a:pt x="0" y="15"/>
                    <a:pt x="8" y="3"/>
                    <a:pt x="24" y="2"/>
                  </a:cubicBezTo>
                  <a:cubicBezTo>
                    <a:pt x="38" y="0"/>
                    <a:pt x="53" y="1"/>
                    <a:pt x="67" y="1"/>
                  </a:cubicBezTo>
                  <a:cubicBezTo>
                    <a:pt x="85" y="1"/>
                    <a:pt x="102" y="1"/>
                    <a:pt x="119" y="1"/>
                  </a:cubicBezTo>
                  <a:cubicBezTo>
                    <a:pt x="136" y="1"/>
                    <a:pt x="146" y="10"/>
                    <a:pt x="146" y="27"/>
                  </a:cubicBezTo>
                  <a:cubicBezTo>
                    <a:pt x="146" y="46"/>
                    <a:pt x="137" y="55"/>
                    <a:pt x="119" y="55"/>
                  </a:cubicBezTo>
                  <a:cubicBezTo>
                    <a:pt x="112" y="55"/>
                    <a:pt x="104" y="55"/>
                    <a:pt x="96" y="55"/>
                  </a:cubicBezTo>
                  <a:cubicBezTo>
                    <a:pt x="88" y="55"/>
                    <a:pt x="81" y="55"/>
                    <a:pt x="73"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4">
              <a:extLst>
                <a:ext uri="{FF2B5EF4-FFF2-40B4-BE49-F238E27FC236}">
                  <a16:creationId xmlns:a16="http://schemas.microsoft.com/office/drawing/2014/main" id="{A8789DC9-8936-4F6B-B29A-389C2D54FBCD}"/>
                </a:ext>
              </a:extLst>
            </p:cNvPr>
            <p:cNvSpPr>
              <a:spLocks/>
            </p:cNvSpPr>
            <p:nvPr userDrawn="1"/>
          </p:nvSpPr>
          <p:spPr bwMode="auto">
            <a:xfrm>
              <a:off x="10902950" y="-938213"/>
              <a:ext cx="195262" cy="73025"/>
            </a:xfrm>
            <a:custGeom>
              <a:avLst/>
              <a:gdLst>
                <a:gd name="T0" fmla="*/ 72 w 144"/>
                <a:gd name="T1" fmla="*/ 54 h 54"/>
                <a:gd name="T2" fmla="*/ 25 w 144"/>
                <a:gd name="T3" fmla="*/ 54 h 54"/>
                <a:gd name="T4" fmla="*/ 0 w 144"/>
                <a:gd name="T5" fmla="*/ 27 h 54"/>
                <a:gd name="T6" fmla="*/ 25 w 144"/>
                <a:gd name="T7" fmla="*/ 0 h 54"/>
                <a:gd name="T8" fmla="*/ 119 w 144"/>
                <a:gd name="T9" fmla="*/ 0 h 54"/>
                <a:gd name="T10" fmla="*/ 144 w 144"/>
                <a:gd name="T11" fmla="*/ 28 h 54"/>
                <a:gd name="T12" fmla="*/ 118 w 144"/>
                <a:gd name="T13" fmla="*/ 54 h 54"/>
                <a:gd name="T14" fmla="*/ 72 w 14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4">
                  <a:moveTo>
                    <a:pt x="72" y="54"/>
                  </a:moveTo>
                  <a:cubicBezTo>
                    <a:pt x="56" y="54"/>
                    <a:pt x="41" y="54"/>
                    <a:pt x="25" y="54"/>
                  </a:cubicBezTo>
                  <a:cubicBezTo>
                    <a:pt x="9" y="54"/>
                    <a:pt x="0" y="43"/>
                    <a:pt x="0" y="27"/>
                  </a:cubicBezTo>
                  <a:cubicBezTo>
                    <a:pt x="0" y="11"/>
                    <a:pt x="9" y="0"/>
                    <a:pt x="25" y="0"/>
                  </a:cubicBezTo>
                  <a:cubicBezTo>
                    <a:pt x="56" y="0"/>
                    <a:pt x="88" y="0"/>
                    <a:pt x="119" y="0"/>
                  </a:cubicBezTo>
                  <a:cubicBezTo>
                    <a:pt x="135" y="0"/>
                    <a:pt x="144" y="11"/>
                    <a:pt x="144" y="28"/>
                  </a:cubicBezTo>
                  <a:cubicBezTo>
                    <a:pt x="144" y="44"/>
                    <a:pt x="134" y="54"/>
                    <a:pt x="118" y="54"/>
                  </a:cubicBezTo>
                  <a:cubicBezTo>
                    <a:pt x="103" y="54"/>
                    <a:pt x="88" y="54"/>
                    <a:pt x="72" y="5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5">
              <a:extLst>
                <a:ext uri="{FF2B5EF4-FFF2-40B4-BE49-F238E27FC236}">
                  <a16:creationId xmlns:a16="http://schemas.microsoft.com/office/drawing/2014/main" id="{5DCBB6E6-49B8-49B9-8182-BE69FB5153FA}"/>
                </a:ext>
              </a:extLst>
            </p:cNvPr>
            <p:cNvSpPr>
              <a:spLocks/>
            </p:cNvSpPr>
            <p:nvPr userDrawn="1"/>
          </p:nvSpPr>
          <p:spPr bwMode="auto">
            <a:xfrm>
              <a:off x="10901363" y="-744538"/>
              <a:ext cx="149225" cy="74613"/>
            </a:xfrm>
            <a:custGeom>
              <a:avLst/>
              <a:gdLst>
                <a:gd name="T0" fmla="*/ 55 w 110"/>
                <a:gd name="T1" fmla="*/ 55 h 55"/>
                <a:gd name="T2" fmla="*/ 27 w 110"/>
                <a:gd name="T3" fmla="*/ 55 h 55"/>
                <a:gd name="T4" fmla="*/ 1 w 110"/>
                <a:gd name="T5" fmla="*/ 31 h 55"/>
                <a:gd name="T6" fmla="*/ 23 w 110"/>
                <a:gd name="T7" fmla="*/ 1 h 55"/>
                <a:gd name="T8" fmla="*/ 86 w 110"/>
                <a:gd name="T9" fmla="*/ 1 h 55"/>
                <a:gd name="T10" fmla="*/ 109 w 110"/>
                <a:gd name="T11" fmla="*/ 31 h 55"/>
                <a:gd name="T12" fmla="*/ 83 w 110"/>
                <a:gd name="T13" fmla="*/ 55 h 55"/>
                <a:gd name="T14" fmla="*/ 55 w 110"/>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55">
                  <a:moveTo>
                    <a:pt x="55" y="55"/>
                  </a:moveTo>
                  <a:cubicBezTo>
                    <a:pt x="46" y="55"/>
                    <a:pt x="36" y="55"/>
                    <a:pt x="27" y="55"/>
                  </a:cubicBezTo>
                  <a:cubicBezTo>
                    <a:pt x="12" y="54"/>
                    <a:pt x="2" y="45"/>
                    <a:pt x="1" y="31"/>
                  </a:cubicBezTo>
                  <a:cubicBezTo>
                    <a:pt x="0" y="14"/>
                    <a:pt x="8" y="2"/>
                    <a:pt x="23" y="1"/>
                  </a:cubicBezTo>
                  <a:cubicBezTo>
                    <a:pt x="44" y="0"/>
                    <a:pt x="65" y="0"/>
                    <a:pt x="86" y="1"/>
                  </a:cubicBezTo>
                  <a:cubicBezTo>
                    <a:pt x="102" y="2"/>
                    <a:pt x="110" y="14"/>
                    <a:pt x="109" y="31"/>
                  </a:cubicBezTo>
                  <a:cubicBezTo>
                    <a:pt x="108" y="45"/>
                    <a:pt x="98" y="55"/>
                    <a:pt x="83" y="55"/>
                  </a:cubicBezTo>
                  <a:cubicBezTo>
                    <a:pt x="73" y="55"/>
                    <a:pt x="64" y="55"/>
                    <a:pt x="55" y="55"/>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6">
              <a:extLst>
                <a:ext uri="{FF2B5EF4-FFF2-40B4-BE49-F238E27FC236}">
                  <a16:creationId xmlns:a16="http://schemas.microsoft.com/office/drawing/2014/main" id="{2F14AB10-3593-4795-964D-CFBD5E989AF4}"/>
                </a:ext>
              </a:extLst>
            </p:cNvPr>
            <p:cNvSpPr>
              <a:spLocks/>
            </p:cNvSpPr>
            <p:nvPr userDrawn="1"/>
          </p:nvSpPr>
          <p:spPr bwMode="auto">
            <a:xfrm>
              <a:off x="9172575" y="-774700"/>
              <a:ext cx="109537" cy="111125"/>
            </a:xfrm>
            <a:custGeom>
              <a:avLst/>
              <a:gdLst>
                <a:gd name="T0" fmla="*/ 39 w 80"/>
                <a:gd name="T1" fmla="*/ 81 h 81"/>
                <a:gd name="T2" fmla="*/ 0 w 80"/>
                <a:gd name="T3" fmla="*/ 41 h 81"/>
                <a:gd name="T4" fmla="*/ 40 w 80"/>
                <a:gd name="T5" fmla="*/ 1 h 81"/>
                <a:gd name="T6" fmla="*/ 80 w 80"/>
                <a:gd name="T7" fmla="*/ 41 h 81"/>
                <a:gd name="T8" fmla="*/ 39 w 80"/>
                <a:gd name="T9" fmla="*/ 81 h 81"/>
              </a:gdLst>
              <a:ahLst/>
              <a:cxnLst>
                <a:cxn ang="0">
                  <a:pos x="T0" y="T1"/>
                </a:cxn>
                <a:cxn ang="0">
                  <a:pos x="T2" y="T3"/>
                </a:cxn>
                <a:cxn ang="0">
                  <a:pos x="T4" y="T5"/>
                </a:cxn>
                <a:cxn ang="0">
                  <a:pos x="T6" y="T7"/>
                </a:cxn>
                <a:cxn ang="0">
                  <a:pos x="T8" y="T9"/>
                </a:cxn>
              </a:cxnLst>
              <a:rect l="0" t="0" r="r" b="b"/>
              <a:pathLst>
                <a:path w="80" h="81">
                  <a:moveTo>
                    <a:pt x="39" y="81"/>
                  </a:moveTo>
                  <a:cubicBezTo>
                    <a:pt x="17" y="81"/>
                    <a:pt x="0" y="63"/>
                    <a:pt x="0" y="41"/>
                  </a:cubicBezTo>
                  <a:cubicBezTo>
                    <a:pt x="0" y="19"/>
                    <a:pt x="17" y="1"/>
                    <a:pt x="40" y="1"/>
                  </a:cubicBezTo>
                  <a:cubicBezTo>
                    <a:pt x="61" y="0"/>
                    <a:pt x="80" y="19"/>
                    <a:pt x="80" y="41"/>
                  </a:cubicBezTo>
                  <a:cubicBezTo>
                    <a:pt x="79" y="63"/>
                    <a:pt x="62" y="81"/>
                    <a:pt x="39" y="81"/>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27">
              <a:extLst>
                <a:ext uri="{FF2B5EF4-FFF2-40B4-BE49-F238E27FC236}">
                  <a16:creationId xmlns:a16="http://schemas.microsoft.com/office/drawing/2014/main" id="{F68BA5F7-B270-49CD-8197-04B7C53058A8}"/>
                </a:ext>
              </a:extLst>
            </p:cNvPr>
            <p:cNvSpPr>
              <a:spLocks/>
            </p:cNvSpPr>
            <p:nvPr userDrawn="1"/>
          </p:nvSpPr>
          <p:spPr bwMode="auto">
            <a:xfrm>
              <a:off x="10191750" y="466725"/>
              <a:ext cx="114300" cy="173038"/>
            </a:xfrm>
            <a:custGeom>
              <a:avLst/>
              <a:gdLst>
                <a:gd name="T0" fmla="*/ 84 w 84"/>
                <a:gd name="T1" fmla="*/ 127 h 127"/>
                <a:gd name="T2" fmla="*/ 32 w 84"/>
                <a:gd name="T3" fmla="*/ 0 h 127"/>
                <a:gd name="T4" fmla="*/ 82 w 84"/>
                <a:gd name="T5" fmla="*/ 52 h 127"/>
                <a:gd name="T6" fmla="*/ 84 w 84"/>
                <a:gd name="T7" fmla="*/ 57 h 127"/>
                <a:gd name="T8" fmla="*/ 84 w 84"/>
                <a:gd name="T9" fmla="*/ 127 h 127"/>
              </a:gdLst>
              <a:ahLst/>
              <a:cxnLst>
                <a:cxn ang="0">
                  <a:pos x="T0" y="T1"/>
                </a:cxn>
                <a:cxn ang="0">
                  <a:pos x="T2" y="T3"/>
                </a:cxn>
                <a:cxn ang="0">
                  <a:pos x="T4" y="T5"/>
                </a:cxn>
                <a:cxn ang="0">
                  <a:pos x="T6" y="T7"/>
                </a:cxn>
                <a:cxn ang="0">
                  <a:pos x="T8" y="T9"/>
                </a:cxn>
              </a:cxnLst>
              <a:rect l="0" t="0" r="r" b="b"/>
              <a:pathLst>
                <a:path w="84" h="127">
                  <a:moveTo>
                    <a:pt x="84" y="127"/>
                  </a:moveTo>
                  <a:cubicBezTo>
                    <a:pt x="24" y="115"/>
                    <a:pt x="0" y="44"/>
                    <a:pt x="32" y="0"/>
                  </a:cubicBezTo>
                  <a:cubicBezTo>
                    <a:pt x="48" y="17"/>
                    <a:pt x="65" y="34"/>
                    <a:pt x="82" y="52"/>
                  </a:cubicBezTo>
                  <a:cubicBezTo>
                    <a:pt x="83" y="53"/>
                    <a:pt x="84" y="55"/>
                    <a:pt x="84" y="57"/>
                  </a:cubicBezTo>
                  <a:cubicBezTo>
                    <a:pt x="84" y="80"/>
                    <a:pt x="84" y="103"/>
                    <a:pt x="84" y="127"/>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28">
              <a:extLst>
                <a:ext uri="{FF2B5EF4-FFF2-40B4-BE49-F238E27FC236}">
                  <a16:creationId xmlns:a16="http://schemas.microsoft.com/office/drawing/2014/main" id="{8FE967BC-9E49-43A6-AAF6-87D8438E47DF}"/>
                </a:ext>
              </a:extLst>
            </p:cNvPr>
            <p:cNvSpPr>
              <a:spLocks/>
            </p:cNvSpPr>
            <p:nvPr userDrawn="1"/>
          </p:nvSpPr>
          <p:spPr bwMode="auto">
            <a:xfrm>
              <a:off x="10256838" y="396875"/>
              <a:ext cx="171450" cy="120650"/>
            </a:xfrm>
            <a:custGeom>
              <a:avLst/>
              <a:gdLst>
                <a:gd name="T0" fmla="*/ 0 w 127"/>
                <a:gd name="T1" fmla="*/ 33 h 88"/>
                <a:gd name="T2" fmla="*/ 127 w 127"/>
                <a:gd name="T3" fmla="*/ 85 h 88"/>
                <a:gd name="T4" fmla="*/ 83 w 127"/>
                <a:gd name="T5" fmla="*/ 85 h 88"/>
                <a:gd name="T6" fmla="*/ 31 w 127"/>
                <a:gd name="T7" fmla="*/ 63 h 88"/>
                <a:gd name="T8" fmla="*/ 0 w 127"/>
                <a:gd name="T9" fmla="*/ 33 h 88"/>
              </a:gdLst>
              <a:ahLst/>
              <a:cxnLst>
                <a:cxn ang="0">
                  <a:pos x="T0" y="T1"/>
                </a:cxn>
                <a:cxn ang="0">
                  <a:pos x="T2" y="T3"/>
                </a:cxn>
                <a:cxn ang="0">
                  <a:pos x="T4" y="T5"/>
                </a:cxn>
                <a:cxn ang="0">
                  <a:pos x="T6" y="T7"/>
                </a:cxn>
                <a:cxn ang="0">
                  <a:pos x="T8" y="T9"/>
                </a:cxn>
              </a:cxnLst>
              <a:rect l="0" t="0" r="r" b="b"/>
              <a:pathLst>
                <a:path w="127" h="88">
                  <a:moveTo>
                    <a:pt x="0" y="33"/>
                  </a:moveTo>
                  <a:cubicBezTo>
                    <a:pt x="48" y="0"/>
                    <a:pt x="118" y="29"/>
                    <a:pt x="127" y="85"/>
                  </a:cubicBezTo>
                  <a:cubicBezTo>
                    <a:pt x="112" y="85"/>
                    <a:pt x="97" y="83"/>
                    <a:pt x="83" y="85"/>
                  </a:cubicBezTo>
                  <a:cubicBezTo>
                    <a:pt x="61" y="88"/>
                    <a:pt x="44" y="81"/>
                    <a:pt x="31" y="63"/>
                  </a:cubicBezTo>
                  <a:cubicBezTo>
                    <a:pt x="22" y="52"/>
                    <a:pt x="11" y="43"/>
                    <a:pt x="0" y="3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29">
              <a:extLst>
                <a:ext uri="{FF2B5EF4-FFF2-40B4-BE49-F238E27FC236}">
                  <a16:creationId xmlns:a16="http://schemas.microsoft.com/office/drawing/2014/main" id="{B1122B6F-B7AB-4309-86AA-569A38C750FA}"/>
                </a:ext>
              </a:extLst>
            </p:cNvPr>
            <p:cNvSpPr>
              <a:spLocks/>
            </p:cNvSpPr>
            <p:nvPr userDrawn="1"/>
          </p:nvSpPr>
          <p:spPr bwMode="auto">
            <a:xfrm>
              <a:off x="9926638" y="403225"/>
              <a:ext cx="25400" cy="292100"/>
            </a:xfrm>
            <a:custGeom>
              <a:avLst/>
              <a:gdLst>
                <a:gd name="T0" fmla="*/ 0 w 18"/>
                <a:gd name="T1" fmla="*/ 0 h 215"/>
                <a:gd name="T2" fmla="*/ 18 w 18"/>
                <a:gd name="T3" fmla="*/ 0 h 215"/>
                <a:gd name="T4" fmla="*/ 18 w 18"/>
                <a:gd name="T5" fmla="*/ 215 h 215"/>
                <a:gd name="T6" fmla="*/ 0 w 18"/>
                <a:gd name="T7" fmla="*/ 215 h 215"/>
                <a:gd name="T8" fmla="*/ 0 w 18"/>
                <a:gd name="T9" fmla="*/ 0 h 215"/>
              </a:gdLst>
              <a:ahLst/>
              <a:cxnLst>
                <a:cxn ang="0">
                  <a:pos x="T0" y="T1"/>
                </a:cxn>
                <a:cxn ang="0">
                  <a:pos x="T2" y="T3"/>
                </a:cxn>
                <a:cxn ang="0">
                  <a:pos x="T4" y="T5"/>
                </a:cxn>
                <a:cxn ang="0">
                  <a:pos x="T6" y="T7"/>
                </a:cxn>
                <a:cxn ang="0">
                  <a:pos x="T8" y="T9"/>
                </a:cxn>
              </a:cxnLst>
              <a:rect l="0" t="0" r="r" b="b"/>
              <a:pathLst>
                <a:path w="18" h="215">
                  <a:moveTo>
                    <a:pt x="0" y="0"/>
                  </a:moveTo>
                  <a:cubicBezTo>
                    <a:pt x="6" y="0"/>
                    <a:pt x="12" y="0"/>
                    <a:pt x="18" y="0"/>
                  </a:cubicBezTo>
                  <a:cubicBezTo>
                    <a:pt x="18" y="72"/>
                    <a:pt x="18" y="143"/>
                    <a:pt x="18" y="215"/>
                  </a:cubicBezTo>
                  <a:cubicBezTo>
                    <a:pt x="12" y="215"/>
                    <a:pt x="7" y="215"/>
                    <a:pt x="0" y="215"/>
                  </a:cubicBezTo>
                  <a:cubicBezTo>
                    <a:pt x="0" y="144"/>
                    <a:pt x="0" y="73"/>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0">
              <a:extLst>
                <a:ext uri="{FF2B5EF4-FFF2-40B4-BE49-F238E27FC236}">
                  <a16:creationId xmlns:a16="http://schemas.microsoft.com/office/drawing/2014/main" id="{45EF50DF-6E68-4341-8CFC-C0B2A206D994}"/>
                </a:ext>
              </a:extLst>
            </p:cNvPr>
            <p:cNvSpPr>
              <a:spLocks/>
            </p:cNvSpPr>
            <p:nvPr userDrawn="1"/>
          </p:nvSpPr>
          <p:spPr bwMode="auto">
            <a:xfrm>
              <a:off x="97329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1"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1">
              <a:extLst>
                <a:ext uri="{FF2B5EF4-FFF2-40B4-BE49-F238E27FC236}">
                  <a16:creationId xmlns:a16="http://schemas.microsoft.com/office/drawing/2014/main" id="{F006D0E7-E037-4FA5-9848-5F37EE195E89}"/>
                </a:ext>
              </a:extLst>
            </p:cNvPr>
            <p:cNvSpPr>
              <a:spLocks/>
            </p:cNvSpPr>
            <p:nvPr userDrawn="1"/>
          </p:nvSpPr>
          <p:spPr bwMode="auto">
            <a:xfrm>
              <a:off x="10025063" y="500063"/>
              <a:ext cx="23812" cy="195263"/>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2" y="143"/>
                    <a:pt x="6" y="143"/>
                    <a:pt x="0" y="143"/>
                  </a:cubicBezTo>
                  <a:cubicBezTo>
                    <a:pt x="0" y="96"/>
                    <a:pt x="0" y="48"/>
                    <a:pt x="0"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32">
              <a:extLst>
                <a:ext uri="{FF2B5EF4-FFF2-40B4-BE49-F238E27FC236}">
                  <a16:creationId xmlns:a16="http://schemas.microsoft.com/office/drawing/2014/main" id="{561D434B-578D-426F-894F-2CB925407415}"/>
                </a:ext>
              </a:extLst>
            </p:cNvPr>
            <p:cNvSpPr>
              <a:spLocks/>
            </p:cNvSpPr>
            <p:nvPr userDrawn="1"/>
          </p:nvSpPr>
          <p:spPr bwMode="auto">
            <a:xfrm>
              <a:off x="9831388" y="549275"/>
              <a:ext cx="22225" cy="146050"/>
            </a:xfrm>
            <a:custGeom>
              <a:avLst/>
              <a:gdLst>
                <a:gd name="T0" fmla="*/ 17 w 17"/>
                <a:gd name="T1" fmla="*/ 0 h 107"/>
                <a:gd name="T2" fmla="*/ 17 w 17"/>
                <a:gd name="T3" fmla="*/ 107 h 107"/>
                <a:gd name="T4" fmla="*/ 0 w 17"/>
                <a:gd name="T5" fmla="*/ 107 h 107"/>
                <a:gd name="T6" fmla="*/ 0 w 17"/>
                <a:gd name="T7" fmla="*/ 0 h 107"/>
                <a:gd name="T8" fmla="*/ 17 w 17"/>
                <a:gd name="T9" fmla="*/ 0 h 107"/>
              </a:gdLst>
              <a:ahLst/>
              <a:cxnLst>
                <a:cxn ang="0">
                  <a:pos x="T0" y="T1"/>
                </a:cxn>
                <a:cxn ang="0">
                  <a:pos x="T2" y="T3"/>
                </a:cxn>
                <a:cxn ang="0">
                  <a:pos x="T4" y="T5"/>
                </a:cxn>
                <a:cxn ang="0">
                  <a:pos x="T6" y="T7"/>
                </a:cxn>
                <a:cxn ang="0">
                  <a:pos x="T8" y="T9"/>
                </a:cxn>
              </a:cxnLst>
              <a:rect l="0" t="0" r="r" b="b"/>
              <a:pathLst>
                <a:path w="17" h="107">
                  <a:moveTo>
                    <a:pt x="17" y="0"/>
                  </a:moveTo>
                  <a:cubicBezTo>
                    <a:pt x="17" y="36"/>
                    <a:pt x="17" y="71"/>
                    <a:pt x="17" y="107"/>
                  </a:cubicBezTo>
                  <a:cubicBezTo>
                    <a:pt x="11" y="107"/>
                    <a:pt x="6" y="107"/>
                    <a:pt x="0" y="107"/>
                  </a:cubicBezTo>
                  <a:cubicBezTo>
                    <a:pt x="0" y="72"/>
                    <a:pt x="0" y="36"/>
                    <a:pt x="0" y="0"/>
                  </a:cubicBezTo>
                  <a:cubicBezTo>
                    <a:pt x="5" y="0"/>
                    <a:pt x="10" y="0"/>
                    <a:pt x="17" y="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33">
              <a:extLst>
                <a:ext uri="{FF2B5EF4-FFF2-40B4-BE49-F238E27FC236}">
                  <a16:creationId xmlns:a16="http://schemas.microsoft.com/office/drawing/2014/main" id="{1F6F7626-6242-415D-BA3D-F6566BC5E011}"/>
                </a:ext>
              </a:extLst>
            </p:cNvPr>
            <p:cNvSpPr>
              <a:spLocks/>
            </p:cNvSpPr>
            <p:nvPr userDrawn="1"/>
          </p:nvSpPr>
          <p:spPr bwMode="auto">
            <a:xfrm>
              <a:off x="10379075" y="611188"/>
              <a:ext cx="85725" cy="85725"/>
            </a:xfrm>
            <a:custGeom>
              <a:avLst/>
              <a:gdLst>
                <a:gd name="T0" fmla="*/ 0 w 62"/>
                <a:gd name="T1" fmla="*/ 63 h 63"/>
                <a:gd name="T2" fmla="*/ 0 w 62"/>
                <a:gd name="T3" fmla="*/ 0 h 63"/>
                <a:gd name="T4" fmla="*/ 62 w 62"/>
                <a:gd name="T5" fmla="*/ 0 h 63"/>
                <a:gd name="T6" fmla="*/ 0 w 62"/>
                <a:gd name="T7" fmla="*/ 63 h 63"/>
              </a:gdLst>
              <a:ahLst/>
              <a:cxnLst>
                <a:cxn ang="0">
                  <a:pos x="T0" y="T1"/>
                </a:cxn>
                <a:cxn ang="0">
                  <a:pos x="T2" y="T3"/>
                </a:cxn>
                <a:cxn ang="0">
                  <a:pos x="T4" y="T5"/>
                </a:cxn>
                <a:cxn ang="0">
                  <a:pos x="T6" y="T7"/>
                </a:cxn>
              </a:cxnLst>
              <a:rect l="0" t="0" r="r" b="b"/>
              <a:pathLst>
                <a:path w="62" h="63">
                  <a:moveTo>
                    <a:pt x="0" y="63"/>
                  </a:moveTo>
                  <a:cubicBezTo>
                    <a:pt x="0" y="42"/>
                    <a:pt x="0" y="22"/>
                    <a:pt x="0" y="0"/>
                  </a:cubicBezTo>
                  <a:cubicBezTo>
                    <a:pt x="20" y="0"/>
                    <a:pt x="41" y="0"/>
                    <a:pt x="62" y="0"/>
                  </a:cubicBezTo>
                  <a:cubicBezTo>
                    <a:pt x="60" y="28"/>
                    <a:pt x="29" y="60"/>
                    <a:pt x="0" y="63"/>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30" name="Google Shape;30;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4" name="Grupo 3">
            <a:extLst>
              <a:ext uri="{FF2B5EF4-FFF2-40B4-BE49-F238E27FC236}">
                <a16:creationId xmlns:a16="http://schemas.microsoft.com/office/drawing/2014/main" id="{455A1DB8-56B2-461D-BAF5-DB50695DB102}"/>
              </a:ext>
            </a:extLst>
          </p:cNvPr>
          <p:cNvGrpSpPr/>
          <p:nvPr userDrawn="1"/>
        </p:nvGrpSpPr>
        <p:grpSpPr>
          <a:xfrm>
            <a:off x="-700" y="0"/>
            <a:ext cx="8959995" cy="1076700"/>
            <a:chOff x="-700" y="0"/>
            <a:chExt cx="8959995" cy="1076700"/>
          </a:xfrm>
        </p:grpSpPr>
        <p:sp>
          <p:nvSpPr>
            <p:cNvPr id="5" name="Google Shape;154;p25">
              <a:extLst>
                <a:ext uri="{FF2B5EF4-FFF2-40B4-BE49-F238E27FC236}">
                  <a16:creationId xmlns:a16="http://schemas.microsoft.com/office/drawing/2014/main" id="{D59A62BC-4071-4DBC-89AD-8671ADB79519}"/>
                </a:ext>
              </a:extLst>
            </p:cNvPr>
            <p:cNvSpPr/>
            <p:nvPr/>
          </p:nvSpPr>
          <p:spPr>
            <a:xfrm>
              <a:off x="-700" y="0"/>
              <a:ext cx="411240" cy="10767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rupo 5">
              <a:extLst>
                <a:ext uri="{FF2B5EF4-FFF2-40B4-BE49-F238E27FC236}">
                  <a16:creationId xmlns:a16="http://schemas.microsoft.com/office/drawing/2014/main" id="{EB69CD41-E896-4579-A9BE-0309CABD52B5}"/>
                </a:ext>
              </a:extLst>
            </p:cNvPr>
            <p:cNvGrpSpPr/>
            <p:nvPr userDrawn="1"/>
          </p:nvGrpSpPr>
          <p:grpSpPr>
            <a:xfrm>
              <a:off x="8027894" y="65553"/>
              <a:ext cx="931401" cy="911777"/>
              <a:chOff x="9498012" y="-815975"/>
              <a:chExt cx="979488" cy="958850"/>
            </a:xfrm>
            <a:solidFill>
              <a:srgbClr val="FFC000"/>
            </a:solidFill>
          </p:grpSpPr>
          <p:sp>
            <p:nvSpPr>
              <p:cNvPr id="8" name="Freeform 5">
                <a:extLst>
                  <a:ext uri="{FF2B5EF4-FFF2-40B4-BE49-F238E27FC236}">
                    <a16:creationId xmlns:a16="http://schemas.microsoft.com/office/drawing/2014/main" id="{C199F17B-59D3-46E6-AE52-D0C6F280FA86}"/>
                  </a:ext>
                </a:extLst>
              </p:cNvPr>
              <p:cNvSpPr>
                <a:spLocks/>
              </p:cNvSpPr>
              <p:nvPr userDrawn="1"/>
            </p:nvSpPr>
            <p:spPr bwMode="auto">
              <a:xfrm>
                <a:off x="10160000" y="-771525"/>
                <a:ext cx="317500" cy="263525"/>
              </a:xfrm>
              <a:custGeom>
                <a:avLst/>
                <a:gdLst>
                  <a:gd name="T0" fmla="*/ 90 w 567"/>
                  <a:gd name="T1" fmla="*/ 471 h 471"/>
                  <a:gd name="T2" fmla="*/ 90 w 567"/>
                  <a:gd name="T3" fmla="*/ 360 h 471"/>
                  <a:gd name="T4" fmla="*/ 62 w 567"/>
                  <a:gd name="T5" fmla="*/ 360 h 471"/>
                  <a:gd name="T6" fmla="*/ 6 w 567"/>
                  <a:gd name="T7" fmla="*/ 326 h 471"/>
                  <a:gd name="T8" fmla="*/ 1 w 567"/>
                  <a:gd name="T9" fmla="*/ 297 h 471"/>
                  <a:gd name="T10" fmla="*/ 1 w 567"/>
                  <a:gd name="T11" fmla="*/ 58 h 471"/>
                  <a:gd name="T12" fmla="*/ 59 w 567"/>
                  <a:gd name="T13" fmla="*/ 0 h 471"/>
                  <a:gd name="T14" fmla="*/ 506 w 567"/>
                  <a:gd name="T15" fmla="*/ 0 h 471"/>
                  <a:gd name="T16" fmla="*/ 566 w 567"/>
                  <a:gd name="T17" fmla="*/ 60 h 471"/>
                  <a:gd name="T18" fmla="*/ 566 w 567"/>
                  <a:gd name="T19" fmla="*/ 297 h 471"/>
                  <a:gd name="T20" fmla="*/ 501 w 567"/>
                  <a:gd name="T21" fmla="*/ 360 h 471"/>
                  <a:gd name="T22" fmla="*/ 219 w 567"/>
                  <a:gd name="T23" fmla="*/ 360 h 471"/>
                  <a:gd name="T24" fmla="*/ 201 w 567"/>
                  <a:gd name="T25" fmla="*/ 368 h 471"/>
                  <a:gd name="T26" fmla="*/ 95 w 567"/>
                  <a:gd name="T27" fmla="*/ 467 h 471"/>
                  <a:gd name="T28" fmla="*/ 90 w 567"/>
                  <a:gd name="T29" fmla="*/ 471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7" h="471">
                    <a:moveTo>
                      <a:pt x="90" y="471"/>
                    </a:moveTo>
                    <a:cubicBezTo>
                      <a:pt x="90" y="433"/>
                      <a:pt x="90" y="398"/>
                      <a:pt x="90" y="360"/>
                    </a:cubicBezTo>
                    <a:cubicBezTo>
                      <a:pt x="80" y="360"/>
                      <a:pt x="71" y="361"/>
                      <a:pt x="62" y="360"/>
                    </a:cubicBezTo>
                    <a:cubicBezTo>
                      <a:pt x="36" y="360"/>
                      <a:pt x="16" y="350"/>
                      <a:pt x="6" y="326"/>
                    </a:cubicBezTo>
                    <a:cubicBezTo>
                      <a:pt x="2" y="317"/>
                      <a:pt x="1" y="307"/>
                      <a:pt x="1" y="297"/>
                    </a:cubicBezTo>
                    <a:cubicBezTo>
                      <a:pt x="0" y="218"/>
                      <a:pt x="1" y="138"/>
                      <a:pt x="1" y="58"/>
                    </a:cubicBezTo>
                    <a:cubicBezTo>
                      <a:pt x="1" y="25"/>
                      <a:pt x="26" y="0"/>
                      <a:pt x="59" y="0"/>
                    </a:cubicBezTo>
                    <a:cubicBezTo>
                      <a:pt x="208" y="0"/>
                      <a:pt x="357" y="0"/>
                      <a:pt x="506" y="0"/>
                    </a:cubicBezTo>
                    <a:cubicBezTo>
                      <a:pt x="541" y="0"/>
                      <a:pt x="566" y="24"/>
                      <a:pt x="566" y="60"/>
                    </a:cubicBezTo>
                    <a:cubicBezTo>
                      <a:pt x="566" y="139"/>
                      <a:pt x="567" y="218"/>
                      <a:pt x="566" y="297"/>
                    </a:cubicBezTo>
                    <a:cubicBezTo>
                      <a:pt x="566" y="338"/>
                      <a:pt x="542" y="361"/>
                      <a:pt x="501" y="360"/>
                    </a:cubicBezTo>
                    <a:cubicBezTo>
                      <a:pt x="407" y="360"/>
                      <a:pt x="313" y="360"/>
                      <a:pt x="219" y="360"/>
                    </a:cubicBezTo>
                    <a:cubicBezTo>
                      <a:pt x="212" y="360"/>
                      <a:pt x="206" y="363"/>
                      <a:pt x="201" y="368"/>
                    </a:cubicBezTo>
                    <a:cubicBezTo>
                      <a:pt x="166" y="401"/>
                      <a:pt x="130" y="434"/>
                      <a:pt x="95" y="467"/>
                    </a:cubicBezTo>
                    <a:cubicBezTo>
                      <a:pt x="94" y="468"/>
                      <a:pt x="93" y="469"/>
                      <a:pt x="90" y="47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1B5A159E-5AA6-4076-A26A-313352914D6B}"/>
                  </a:ext>
                </a:extLst>
              </p:cNvPr>
              <p:cNvSpPr>
                <a:spLocks noEditPoints="1"/>
              </p:cNvSpPr>
              <p:nvPr userDrawn="1"/>
            </p:nvSpPr>
            <p:spPr bwMode="auto">
              <a:xfrm>
                <a:off x="9802813" y="-68263"/>
                <a:ext cx="317500" cy="211138"/>
              </a:xfrm>
              <a:custGeom>
                <a:avLst/>
                <a:gdLst>
                  <a:gd name="T0" fmla="*/ 284 w 566"/>
                  <a:gd name="T1" fmla="*/ 377 h 377"/>
                  <a:gd name="T2" fmla="*/ 128 w 566"/>
                  <a:gd name="T3" fmla="*/ 377 h 377"/>
                  <a:gd name="T4" fmla="*/ 41 w 566"/>
                  <a:gd name="T5" fmla="*/ 377 h 377"/>
                  <a:gd name="T6" fmla="*/ 0 w 566"/>
                  <a:gd name="T7" fmla="*/ 335 h 377"/>
                  <a:gd name="T8" fmla="*/ 0 w 566"/>
                  <a:gd name="T9" fmla="*/ 42 h 377"/>
                  <a:gd name="T10" fmla="*/ 42 w 566"/>
                  <a:gd name="T11" fmla="*/ 0 h 377"/>
                  <a:gd name="T12" fmla="*/ 524 w 566"/>
                  <a:gd name="T13" fmla="*/ 0 h 377"/>
                  <a:gd name="T14" fmla="*/ 565 w 566"/>
                  <a:gd name="T15" fmla="*/ 41 h 377"/>
                  <a:gd name="T16" fmla="*/ 565 w 566"/>
                  <a:gd name="T17" fmla="*/ 270 h 377"/>
                  <a:gd name="T18" fmla="*/ 565 w 566"/>
                  <a:gd name="T19" fmla="*/ 339 h 377"/>
                  <a:gd name="T20" fmla="*/ 527 w 566"/>
                  <a:gd name="T21" fmla="*/ 377 h 377"/>
                  <a:gd name="T22" fmla="*/ 284 w 566"/>
                  <a:gd name="T23" fmla="*/ 377 h 377"/>
                  <a:gd name="T24" fmla="*/ 284 w 566"/>
                  <a:gd name="T25" fmla="*/ 377 h 377"/>
                  <a:gd name="T26" fmla="*/ 283 w 566"/>
                  <a:gd name="T27" fmla="*/ 185 h 377"/>
                  <a:gd name="T28" fmla="*/ 273 w 566"/>
                  <a:gd name="T29" fmla="*/ 179 h 377"/>
                  <a:gd name="T30" fmla="*/ 70 w 566"/>
                  <a:gd name="T31" fmla="*/ 43 h 377"/>
                  <a:gd name="T32" fmla="*/ 42 w 566"/>
                  <a:gd name="T33" fmla="*/ 45 h 377"/>
                  <a:gd name="T34" fmla="*/ 49 w 566"/>
                  <a:gd name="T35" fmla="*/ 74 h 377"/>
                  <a:gd name="T36" fmla="*/ 269 w 566"/>
                  <a:gd name="T37" fmla="*/ 221 h 377"/>
                  <a:gd name="T38" fmla="*/ 298 w 566"/>
                  <a:gd name="T39" fmla="*/ 220 h 377"/>
                  <a:gd name="T40" fmla="*/ 420 w 566"/>
                  <a:gd name="T41" fmla="*/ 138 h 377"/>
                  <a:gd name="T42" fmla="*/ 517 w 566"/>
                  <a:gd name="T43" fmla="*/ 73 h 377"/>
                  <a:gd name="T44" fmla="*/ 527 w 566"/>
                  <a:gd name="T45" fmla="*/ 54 h 377"/>
                  <a:gd name="T46" fmla="*/ 516 w 566"/>
                  <a:gd name="T47" fmla="*/ 40 h 377"/>
                  <a:gd name="T48" fmla="*/ 496 w 566"/>
                  <a:gd name="T49" fmla="*/ 43 h 377"/>
                  <a:gd name="T50" fmla="*/ 394 w 566"/>
                  <a:gd name="T51" fmla="*/ 111 h 377"/>
                  <a:gd name="T52" fmla="*/ 283 w 566"/>
                  <a:gd name="T53" fmla="*/ 185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6" h="377">
                    <a:moveTo>
                      <a:pt x="284" y="377"/>
                    </a:moveTo>
                    <a:cubicBezTo>
                      <a:pt x="232" y="377"/>
                      <a:pt x="180" y="377"/>
                      <a:pt x="128" y="377"/>
                    </a:cubicBezTo>
                    <a:cubicBezTo>
                      <a:pt x="99" y="377"/>
                      <a:pt x="70" y="377"/>
                      <a:pt x="41" y="377"/>
                    </a:cubicBezTo>
                    <a:cubicBezTo>
                      <a:pt x="15" y="377"/>
                      <a:pt x="0" y="362"/>
                      <a:pt x="0" y="335"/>
                    </a:cubicBezTo>
                    <a:cubicBezTo>
                      <a:pt x="0" y="237"/>
                      <a:pt x="0" y="140"/>
                      <a:pt x="0" y="42"/>
                    </a:cubicBezTo>
                    <a:cubicBezTo>
                      <a:pt x="0" y="15"/>
                      <a:pt x="15" y="0"/>
                      <a:pt x="42" y="0"/>
                    </a:cubicBezTo>
                    <a:cubicBezTo>
                      <a:pt x="203" y="0"/>
                      <a:pt x="363" y="0"/>
                      <a:pt x="524" y="0"/>
                    </a:cubicBezTo>
                    <a:cubicBezTo>
                      <a:pt x="550" y="0"/>
                      <a:pt x="565" y="14"/>
                      <a:pt x="565" y="41"/>
                    </a:cubicBezTo>
                    <a:cubicBezTo>
                      <a:pt x="566" y="117"/>
                      <a:pt x="565" y="194"/>
                      <a:pt x="565" y="270"/>
                    </a:cubicBezTo>
                    <a:cubicBezTo>
                      <a:pt x="565" y="293"/>
                      <a:pt x="566" y="316"/>
                      <a:pt x="565" y="339"/>
                    </a:cubicBezTo>
                    <a:cubicBezTo>
                      <a:pt x="565" y="362"/>
                      <a:pt x="550" y="376"/>
                      <a:pt x="527" y="377"/>
                    </a:cubicBezTo>
                    <a:cubicBezTo>
                      <a:pt x="446" y="377"/>
                      <a:pt x="365" y="377"/>
                      <a:pt x="284" y="377"/>
                    </a:cubicBezTo>
                    <a:cubicBezTo>
                      <a:pt x="284" y="377"/>
                      <a:pt x="284" y="377"/>
                      <a:pt x="284" y="377"/>
                    </a:cubicBezTo>
                    <a:close/>
                    <a:moveTo>
                      <a:pt x="283" y="185"/>
                    </a:moveTo>
                    <a:cubicBezTo>
                      <a:pt x="279" y="183"/>
                      <a:pt x="276" y="181"/>
                      <a:pt x="273" y="179"/>
                    </a:cubicBezTo>
                    <a:cubicBezTo>
                      <a:pt x="205" y="133"/>
                      <a:pt x="138" y="88"/>
                      <a:pt x="70" y="43"/>
                    </a:cubicBezTo>
                    <a:cubicBezTo>
                      <a:pt x="59" y="36"/>
                      <a:pt x="48" y="37"/>
                      <a:pt x="42" y="45"/>
                    </a:cubicBezTo>
                    <a:cubicBezTo>
                      <a:pt x="35" y="55"/>
                      <a:pt x="38" y="66"/>
                      <a:pt x="49" y="74"/>
                    </a:cubicBezTo>
                    <a:cubicBezTo>
                      <a:pt x="122" y="123"/>
                      <a:pt x="196" y="172"/>
                      <a:pt x="269" y="221"/>
                    </a:cubicBezTo>
                    <a:cubicBezTo>
                      <a:pt x="279" y="227"/>
                      <a:pt x="288" y="227"/>
                      <a:pt x="298" y="220"/>
                    </a:cubicBezTo>
                    <a:cubicBezTo>
                      <a:pt x="338" y="193"/>
                      <a:pt x="379" y="165"/>
                      <a:pt x="420" y="138"/>
                    </a:cubicBezTo>
                    <a:cubicBezTo>
                      <a:pt x="453" y="117"/>
                      <a:pt x="485" y="95"/>
                      <a:pt x="517" y="73"/>
                    </a:cubicBezTo>
                    <a:cubicBezTo>
                      <a:pt x="525" y="69"/>
                      <a:pt x="529" y="62"/>
                      <a:pt x="527" y="54"/>
                    </a:cubicBezTo>
                    <a:cubicBezTo>
                      <a:pt x="525" y="49"/>
                      <a:pt x="521" y="42"/>
                      <a:pt x="516" y="40"/>
                    </a:cubicBezTo>
                    <a:cubicBezTo>
                      <a:pt x="510" y="39"/>
                      <a:pt x="501" y="40"/>
                      <a:pt x="496" y="43"/>
                    </a:cubicBezTo>
                    <a:cubicBezTo>
                      <a:pt x="462" y="65"/>
                      <a:pt x="428" y="88"/>
                      <a:pt x="394" y="111"/>
                    </a:cubicBezTo>
                    <a:cubicBezTo>
                      <a:pt x="357" y="136"/>
                      <a:pt x="320" y="160"/>
                      <a:pt x="283" y="18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7">
                <a:extLst>
                  <a:ext uri="{FF2B5EF4-FFF2-40B4-BE49-F238E27FC236}">
                    <a16:creationId xmlns:a16="http://schemas.microsoft.com/office/drawing/2014/main" id="{6C0F48F3-178D-4909-AF14-8BE5D3A48DF8}"/>
                  </a:ext>
                </a:extLst>
              </p:cNvPr>
              <p:cNvSpPr>
                <a:spLocks/>
              </p:cNvSpPr>
              <p:nvPr userDrawn="1"/>
            </p:nvSpPr>
            <p:spPr bwMode="auto">
              <a:xfrm>
                <a:off x="9858375" y="-349250"/>
                <a:ext cx="327025" cy="141288"/>
              </a:xfrm>
              <a:custGeom>
                <a:avLst/>
                <a:gdLst>
                  <a:gd name="T0" fmla="*/ 337 w 585"/>
                  <a:gd name="T1" fmla="*/ 130 h 253"/>
                  <a:gd name="T2" fmla="*/ 372 w 585"/>
                  <a:gd name="T3" fmla="*/ 82 h 253"/>
                  <a:gd name="T4" fmla="*/ 540 w 585"/>
                  <a:gd name="T5" fmla="*/ 88 h 253"/>
                  <a:gd name="T6" fmla="*/ 585 w 585"/>
                  <a:gd name="T7" fmla="*/ 215 h 253"/>
                  <a:gd name="T8" fmla="*/ 358 w 585"/>
                  <a:gd name="T9" fmla="*/ 215 h 253"/>
                  <a:gd name="T10" fmla="*/ 358 w 585"/>
                  <a:gd name="T11" fmla="*/ 253 h 253"/>
                  <a:gd name="T12" fmla="*/ 0 w 585"/>
                  <a:gd name="T13" fmla="*/ 253 h 253"/>
                  <a:gd name="T14" fmla="*/ 7 w 585"/>
                  <a:gd name="T15" fmla="*/ 191 h 253"/>
                  <a:gd name="T16" fmla="*/ 76 w 585"/>
                  <a:gd name="T17" fmla="*/ 54 h 253"/>
                  <a:gd name="T18" fmla="*/ 209 w 585"/>
                  <a:gd name="T19" fmla="*/ 11 h 253"/>
                  <a:gd name="T20" fmla="*/ 303 w 585"/>
                  <a:gd name="T21" fmla="*/ 76 h 253"/>
                  <a:gd name="T22" fmla="*/ 337 w 585"/>
                  <a:gd name="T23" fmla="*/ 13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5" h="253">
                    <a:moveTo>
                      <a:pt x="337" y="130"/>
                    </a:moveTo>
                    <a:cubicBezTo>
                      <a:pt x="348" y="115"/>
                      <a:pt x="358" y="97"/>
                      <a:pt x="372" y="82"/>
                    </a:cubicBezTo>
                    <a:cubicBezTo>
                      <a:pt x="423" y="31"/>
                      <a:pt x="493" y="34"/>
                      <a:pt x="540" y="88"/>
                    </a:cubicBezTo>
                    <a:cubicBezTo>
                      <a:pt x="572" y="124"/>
                      <a:pt x="584" y="167"/>
                      <a:pt x="585" y="215"/>
                    </a:cubicBezTo>
                    <a:cubicBezTo>
                      <a:pt x="509" y="215"/>
                      <a:pt x="433" y="215"/>
                      <a:pt x="358" y="215"/>
                    </a:cubicBezTo>
                    <a:cubicBezTo>
                      <a:pt x="358" y="229"/>
                      <a:pt x="358" y="240"/>
                      <a:pt x="358" y="253"/>
                    </a:cubicBezTo>
                    <a:cubicBezTo>
                      <a:pt x="239" y="253"/>
                      <a:pt x="121" y="253"/>
                      <a:pt x="0" y="253"/>
                    </a:cubicBezTo>
                    <a:cubicBezTo>
                      <a:pt x="2" y="232"/>
                      <a:pt x="3" y="211"/>
                      <a:pt x="7" y="191"/>
                    </a:cubicBezTo>
                    <a:cubicBezTo>
                      <a:pt x="17" y="139"/>
                      <a:pt x="38" y="91"/>
                      <a:pt x="76" y="54"/>
                    </a:cubicBezTo>
                    <a:cubicBezTo>
                      <a:pt x="113" y="17"/>
                      <a:pt x="157" y="0"/>
                      <a:pt x="209" y="11"/>
                    </a:cubicBezTo>
                    <a:cubicBezTo>
                      <a:pt x="249" y="20"/>
                      <a:pt x="279" y="44"/>
                      <a:pt x="303" y="76"/>
                    </a:cubicBezTo>
                    <a:cubicBezTo>
                      <a:pt x="316" y="93"/>
                      <a:pt x="326" y="113"/>
                      <a:pt x="337" y="1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02FF8044-6301-4AB1-B062-00899919378F}"/>
                  </a:ext>
                </a:extLst>
              </p:cNvPr>
              <p:cNvSpPr>
                <a:spLocks/>
              </p:cNvSpPr>
              <p:nvPr userDrawn="1"/>
            </p:nvSpPr>
            <p:spPr bwMode="auto">
              <a:xfrm>
                <a:off x="10161588" y="-525463"/>
                <a:ext cx="307975" cy="601663"/>
              </a:xfrm>
              <a:custGeom>
                <a:avLst/>
                <a:gdLst>
                  <a:gd name="T0" fmla="*/ 474 w 552"/>
                  <a:gd name="T1" fmla="*/ 352 h 1076"/>
                  <a:gd name="T2" fmla="*/ 416 w 552"/>
                  <a:gd name="T3" fmla="*/ 59 h 1076"/>
                  <a:gd name="T4" fmla="*/ 412 w 552"/>
                  <a:gd name="T5" fmla="*/ 33 h 1076"/>
                  <a:gd name="T6" fmla="*/ 445 w 552"/>
                  <a:gd name="T7" fmla="*/ 2 h 1076"/>
                  <a:gd name="T8" fmla="*/ 483 w 552"/>
                  <a:gd name="T9" fmla="*/ 24 h 1076"/>
                  <a:gd name="T10" fmla="*/ 539 w 552"/>
                  <a:gd name="T11" fmla="*/ 206 h 1076"/>
                  <a:gd name="T12" fmla="*/ 549 w 552"/>
                  <a:gd name="T13" fmla="*/ 377 h 1076"/>
                  <a:gd name="T14" fmla="*/ 439 w 552"/>
                  <a:gd name="T15" fmla="*/ 743 h 1076"/>
                  <a:gd name="T16" fmla="*/ 140 w 552"/>
                  <a:gd name="T17" fmla="*/ 1029 h 1076"/>
                  <a:gd name="T18" fmla="*/ 59 w 552"/>
                  <a:gd name="T19" fmla="*/ 1066 h 1076"/>
                  <a:gd name="T20" fmla="*/ 9 w 552"/>
                  <a:gd name="T21" fmla="*/ 1048 h 1076"/>
                  <a:gd name="T22" fmla="*/ 31 w 552"/>
                  <a:gd name="T23" fmla="*/ 997 h 1076"/>
                  <a:gd name="T24" fmla="*/ 177 w 552"/>
                  <a:gd name="T25" fmla="*/ 917 h 1076"/>
                  <a:gd name="T26" fmla="*/ 449 w 552"/>
                  <a:gd name="T27" fmla="*/ 529 h 1076"/>
                  <a:gd name="T28" fmla="*/ 474 w 552"/>
                  <a:gd name="T29" fmla="*/ 352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2" h="1076">
                    <a:moveTo>
                      <a:pt x="474" y="352"/>
                    </a:moveTo>
                    <a:cubicBezTo>
                      <a:pt x="476" y="250"/>
                      <a:pt x="456" y="152"/>
                      <a:pt x="416" y="59"/>
                    </a:cubicBezTo>
                    <a:cubicBezTo>
                      <a:pt x="413" y="51"/>
                      <a:pt x="411" y="41"/>
                      <a:pt x="412" y="33"/>
                    </a:cubicBezTo>
                    <a:cubicBezTo>
                      <a:pt x="414" y="16"/>
                      <a:pt x="428" y="4"/>
                      <a:pt x="445" y="2"/>
                    </a:cubicBezTo>
                    <a:cubicBezTo>
                      <a:pt x="461" y="0"/>
                      <a:pt x="476" y="8"/>
                      <a:pt x="483" y="24"/>
                    </a:cubicBezTo>
                    <a:cubicBezTo>
                      <a:pt x="509" y="82"/>
                      <a:pt x="527" y="143"/>
                      <a:pt x="539" y="206"/>
                    </a:cubicBezTo>
                    <a:cubicBezTo>
                      <a:pt x="549" y="262"/>
                      <a:pt x="552" y="319"/>
                      <a:pt x="549" y="377"/>
                    </a:cubicBezTo>
                    <a:cubicBezTo>
                      <a:pt x="543" y="508"/>
                      <a:pt x="507" y="630"/>
                      <a:pt x="439" y="743"/>
                    </a:cubicBezTo>
                    <a:cubicBezTo>
                      <a:pt x="366" y="866"/>
                      <a:pt x="265" y="961"/>
                      <a:pt x="140" y="1029"/>
                    </a:cubicBezTo>
                    <a:cubicBezTo>
                      <a:pt x="114" y="1043"/>
                      <a:pt x="86" y="1055"/>
                      <a:pt x="59" y="1066"/>
                    </a:cubicBezTo>
                    <a:cubicBezTo>
                      <a:pt x="38" y="1076"/>
                      <a:pt x="17" y="1067"/>
                      <a:pt x="9" y="1048"/>
                    </a:cubicBezTo>
                    <a:cubicBezTo>
                      <a:pt x="0" y="1027"/>
                      <a:pt x="9" y="1006"/>
                      <a:pt x="31" y="997"/>
                    </a:cubicBezTo>
                    <a:cubicBezTo>
                      <a:pt x="82" y="975"/>
                      <a:pt x="131" y="950"/>
                      <a:pt x="177" y="917"/>
                    </a:cubicBezTo>
                    <a:cubicBezTo>
                      <a:pt x="312" y="820"/>
                      <a:pt x="404" y="690"/>
                      <a:pt x="449" y="529"/>
                    </a:cubicBezTo>
                    <a:cubicBezTo>
                      <a:pt x="465" y="471"/>
                      <a:pt x="473" y="412"/>
                      <a:pt x="474" y="35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9">
                <a:extLst>
                  <a:ext uri="{FF2B5EF4-FFF2-40B4-BE49-F238E27FC236}">
                    <a16:creationId xmlns:a16="http://schemas.microsoft.com/office/drawing/2014/main" id="{2B257187-A780-4522-86FF-98D414694A21}"/>
                  </a:ext>
                </a:extLst>
              </p:cNvPr>
              <p:cNvSpPr>
                <a:spLocks/>
              </p:cNvSpPr>
              <p:nvPr userDrawn="1"/>
            </p:nvSpPr>
            <p:spPr bwMode="auto">
              <a:xfrm>
                <a:off x="9580563" y="-619125"/>
                <a:ext cx="158750" cy="190500"/>
              </a:xfrm>
              <a:custGeom>
                <a:avLst/>
                <a:gdLst>
                  <a:gd name="T0" fmla="*/ 283 w 283"/>
                  <a:gd name="T1" fmla="*/ 227 h 340"/>
                  <a:gd name="T2" fmla="*/ 283 w 283"/>
                  <a:gd name="T3" fmla="*/ 314 h 340"/>
                  <a:gd name="T4" fmla="*/ 258 w 283"/>
                  <a:gd name="T5" fmla="*/ 339 h 340"/>
                  <a:gd name="T6" fmla="*/ 107 w 283"/>
                  <a:gd name="T7" fmla="*/ 340 h 340"/>
                  <a:gd name="T8" fmla="*/ 85 w 283"/>
                  <a:gd name="T9" fmla="*/ 330 h 340"/>
                  <a:gd name="T10" fmla="*/ 47 w 283"/>
                  <a:gd name="T11" fmla="*/ 292 h 340"/>
                  <a:gd name="T12" fmla="*/ 24 w 283"/>
                  <a:gd name="T13" fmla="*/ 283 h 340"/>
                  <a:gd name="T14" fmla="*/ 0 w 283"/>
                  <a:gd name="T15" fmla="*/ 259 h 340"/>
                  <a:gd name="T16" fmla="*/ 0 w 283"/>
                  <a:gd name="T17" fmla="*/ 137 h 340"/>
                  <a:gd name="T18" fmla="*/ 26 w 283"/>
                  <a:gd name="T19" fmla="*/ 113 h 340"/>
                  <a:gd name="T20" fmla="*/ 31 w 283"/>
                  <a:gd name="T21" fmla="*/ 113 h 340"/>
                  <a:gd name="T22" fmla="*/ 67 w 283"/>
                  <a:gd name="T23" fmla="*/ 92 h 340"/>
                  <a:gd name="T24" fmla="*/ 105 w 283"/>
                  <a:gd name="T25" fmla="*/ 15 h 340"/>
                  <a:gd name="T26" fmla="*/ 128 w 283"/>
                  <a:gd name="T27" fmla="*/ 0 h 340"/>
                  <a:gd name="T28" fmla="*/ 147 w 283"/>
                  <a:gd name="T29" fmla="*/ 0 h 340"/>
                  <a:gd name="T30" fmla="*/ 170 w 283"/>
                  <a:gd name="T31" fmla="*/ 24 h 340"/>
                  <a:gd name="T32" fmla="*/ 170 w 283"/>
                  <a:gd name="T33" fmla="*/ 89 h 340"/>
                  <a:gd name="T34" fmla="*/ 193 w 283"/>
                  <a:gd name="T35" fmla="*/ 113 h 340"/>
                  <a:gd name="T36" fmla="*/ 255 w 283"/>
                  <a:gd name="T37" fmla="*/ 113 h 340"/>
                  <a:gd name="T38" fmla="*/ 283 w 283"/>
                  <a:gd name="T39" fmla="*/ 140 h 340"/>
                  <a:gd name="T40" fmla="*/ 283 w 283"/>
                  <a:gd name="T41" fmla="*/ 227 h 340"/>
                  <a:gd name="T42" fmla="*/ 283 w 283"/>
                  <a:gd name="T43" fmla="*/ 227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3" h="340">
                    <a:moveTo>
                      <a:pt x="283" y="227"/>
                    </a:moveTo>
                    <a:cubicBezTo>
                      <a:pt x="283" y="256"/>
                      <a:pt x="283" y="285"/>
                      <a:pt x="283" y="314"/>
                    </a:cubicBezTo>
                    <a:cubicBezTo>
                      <a:pt x="283" y="333"/>
                      <a:pt x="276" y="339"/>
                      <a:pt x="258" y="339"/>
                    </a:cubicBezTo>
                    <a:cubicBezTo>
                      <a:pt x="207" y="339"/>
                      <a:pt x="157" y="339"/>
                      <a:pt x="107" y="340"/>
                    </a:cubicBezTo>
                    <a:cubicBezTo>
                      <a:pt x="98" y="340"/>
                      <a:pt x="91" y="337"/>
                      <a:pt x="85" y="330"/>
                    </a:cubicBezTo>
                    <a:cubicBezTo>
                      <a:pt x="73" y="317"/>
                      <a:pt x="60" y="305"/>
                      <a:pt x="47" y="292"/>
                    </a:cubicBezTo>
                    <a:cubicBezTo>
                      <a:pt x="41" y="286"/>
                      <a:pt x="34" y="283"/>
                      <a:pt x="24" y="283"/>
                    </a:cubicBezTo>
                    <a:cubicBezTo>
                      <a:pt x="6" y="283"/>
                      <a:pt x="0" y="277"/>
                      <a:pt x="0" y="259"/>
                    </a:cubicBezTo>
                    <a:cubicBezTo>
                      <a:pt x="0" y="219"/>
                      <a:pt x="0" y="178"/>
                      <a:pt x="0" y="137"/>
                    </a:cubicBezTo>
                    <a:cubicBezTo>
                      <a:pt x="0" y="119"/>
                      <a:pt x="8" y="112"/>
                      <a:pt x="26" y="113"/>
                    </a:cubicBezTo>
                    <a:cubicBezTo>
                      <a:pt x="28" y="113"/>
                      <a:pt x="29" y="113"/>
                      <a:pt x="31" y="113"/>
                    </a:cubicBezTo>
                    <a:cubicBezTo>
                      <a:pt x="49" y="116"/>
                      <a:pt x="60" y="109"/>
                      <a:pt x="67" y="92"/>
                    </a:cubicBezTo>
                    <a:cubicBezTo>
                      <a:pt x="79" y="66"/>
                      <a:pt x="93" y="41"/>
                      <a:pt x="105" y="15"/>
                    </a:cubicBezTo>
                    <a:cubicBezTo>
                      <a:pt x="110" y="5"/>
                      <a:pt x="117" y="0"/>
                      <a:pt x="128" y="0"/>
                    </a:cubicBezTo>
                    <a:cubicBezTo>
                      <a:pt x="135" y="1"/>
                      <a:pt x="141" y="0"/>
                      <a:pt x="147" y="0"/>
                    </a:cubicBezTo>
                    <a:cubicBezTo>
                      <a:pt x="163" y="1"/>
                      <a:pt x="170" y="7"/>
                      <a:pt x="170" y="24"/>
                    </a:cubicBezTo>
                    <a:cubicBezTo>
                      <a:pt x="170" y="46"/>
                      <a:pt x="170" y="67"/>
                      <a:pt x="170" y="89"/>
                    </a:cubicBezTo>
                    <a:cubicBezTo>
                      <a:pt x="170" y="107"/>
                      <a:pt x="175" y="113"/>
                      <a:pt x="193" y="113"/>
                    </a:cubicBezTo>
                    <a:cubicBezTo>
                      <a:pt x="213" y="113"/>
                      <a:pt x="234" y="113"/>
                      <a:pt x="255" y="113"/>
                    </a:cubicBezTo>
                    <a:cubicBezTo>
                      <a:pt x="276" y="113"/>
                      <a:pt x="283" y="119"/>
                      <a:pt x="283" y="140"/>
                    </a:cubicBezTo>
                    <a:cubicBezTo>
                      <a:pt x="283" y="169"/>
                      <a:pt x="283" y="198"/>
                      <a:pt x="283" y="227"/>
                    </a:cubicBezTo>
                    <a:cubicBezTo>
                      <a:pt x="283" y="227"/>
                      <a:pt x="283" y="227"/>
                      <a:pt x="283" y="22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0">
                <a:extLst>
                  <a:ext uri="{FF2B5EF4-FFF2-40B4-BE49-F238E27FC236}">
                    <a16:creationId xmlns:a16="http://schemas.microsoft.com/office/drawing/2014/main" id="{336C2BA5-8D69-4644-AD1C-69B4F2DF017E}"/>
                  </a:ext>
                </a:extLst>
              </p:cNvPr>
              <p:cNvSpPr>
                <a:spLocks/>
              </p:cNvSpPr>
              <p:nvPr userDrawn="1"/>
            </p:nvSpPr>
            <p:spPr bwMode="auto">
              <a:xfrm>
                <a:off x="9550400" y="-387350"/>
                <a:ext cx="217488" cy="425450"/>
              </a:xfrm>
              <a:custGeom>
                <a:avLst/>
                <a:gdLst>
                  <a:gd name="T0" fmla="*/ 0 w 389"/>
                  <a:gd name="T1" fmla="*/ 121 h 762"/>
                  <a:gd name="T2" fmla="*/ 5 w 389"/>
                  <a:gd name="T3" fmla="*/ 36 h 762"/>
                  <a:gd name="T4" fmla="*/ 45 w 389"/>
                  <a:gd name="T5" fmla="*/ 1 h 762"/>
                  <a:gd name="T6" fmla="*/ 81 w 389"/>
                  <a:gd name="T7" fmla="*/ 41 h 762"/>
                  <a:gd name="T8" fmla="*/ 79 w 389"/>
                  <a:gd name="T9" fmla="*/ 145 h 762"/>
                  <a:gd name="T10" fmla="*/ 131 w 389"/>
                  <a:gd name="T11" fmla="*/ 383 h 762"/>
                  <a:gd name="T12" fmla="*/ 367 w 389"/>
                  <a:gd name="T13" fmla="*/ 683 h 762"/>
                  <a:gd name="T14" fmla="*/ 383 w 389"/>
                  <a:gd name="T15" fmla="*/ 729 h 762"/>
                  <a:gd name="T16" fmla="*/ 325 w 389"/>
                  <a:gd name="T17" fmla="*/ 747 h 762"/>
                  <a:gd name="T18" fmla="*/ 107 w 389"/>
                  <a:gd name="T19" fmla="*/ 504 h 762"/>
                  <a:gd name="T20" fmla="*/ 10 w 389"/>
                  <a:gd name="T21" fmla="*/ 226 h 762"/>
                  <a:gd name="T22" fmla="*/ 0 w 389"/>
                  <a:gd name="T23" fmla="*/ 12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 h="762">
                    <a:moveTo>
                      <a:pt x="0" y="121"/>
                    </a:moveTo>
                    <a:cubicBezTo>
                      <a:pt x="2" y="87"/>
                      <a:pt x="3" y="61"/>
                      <a:pt x="5" y="36"/>
                    </a:cubicBezTo>
                    <a:cubicBezTo>
                      <a:pt x="7" y="15"/>
                      <a:pt x="25" y="0"/>
                      <a:pt x="45" y="1"/>
                    </a:cubicBezTo>
                    <a:cubicBezTo>
                      <a:pt x="66" y="2"/>
                      <a:pt x="81" y="19"/>
                      <a:pt x="81" y="41"/>
                    </a:cubicBezTo>
                    <a:cubicBezTo>
                      <a:pt x="80" y="76"/>
                      <a:pt x="78" y="110"/>
                      <a:pt x="79" y="145"/>
                    </a:cubicBezTo>
                    <a:cubicBezTo>
                      <a:pt x="81" y="228"/>
                      <a:pt x="100" y="307"/>
                      <a:pt x="131" y="383"/>
                    </a:cubicBezTo>
                    <a:cubicBezTo>
                      <a:pt x="182" y="505"/>
                      <a:pt x="260" y="605"/>
                      <a:pt x="367" y="683"/>
                    </a:cubicBezTo>
                    <a:cubicBezTo>
                      <a:pt x="383" y="696"/>
                      <a:pt x="389" y="712"/>
                      <a:pt x="383" y="729"/>
                    </a:cubicBezTo>
                    <a:cubicBezTo>
                      <a:pt x="374" y="753"/>
                      <a:pt x="346" y="762"/>
                      <a:pt x="325" y="747"/>
                    </a:cubicBezTo>
                    <a:cubicBezTo>
                      <a:pt x="235" y="682"/>
                      <a:pt x="163" y="600"/>
                      <a:pt x="107" y="504"/>
                    </a:cubicBezTo>
                    <a:cubicBezTo>
                      <a:pt x="57" y="418"/>
                      <a:pt x="24" y="325"/>
                      <a:pt x="10" y="226"/>
                    </a:cubicBezTo>
                    <a:cubicBezTo>
                      <a:pt x="5" y="189"/>
                      <a:pt x="3" y="151"/>
                      <a:pt x="0" y="12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1">
                <a:extLst>
                  <a:ext uri="{FF2B5EF4-FFF2-40B4-BE49-F238E27FC236}">
                    <a16:creationId xmlns:a16="http://schemas.microsoft.com/office/drawing/2014/main" id="{6F9D12DB-9032-4D39-9CC1-F15D78A99E15}"/>
                  </a:ext>
                </a:extLst>
              </p:cNvPr>
              <p:cNvSpPr>
                <a:spLocks/>
              </p:cNvSpPr>
              <p:nvPr userDrawn="1"/>
            </p:nvSpPr>
            <p:spPr bwMode="auto">
              <a:xfrm>
                <a:off x="9688513" y="-815975"/>
                <a:ext cx="436563" cy="169863"/>
              </a:xfrm>
              <a:custGeom>
                <a:avLst/>
                <a:gdLst>
                  <a:gd name="T0" fmla="*/ 575 w 779"/>
                  <a:gd name="T1" fmla="*/ 0 h 303"/>
                  <a:gd name="T2" fmla="*/ 744 w 779"/>
                  <a:gd name="T3" fmla="*/ 21 h 303"/>
                  <a:gd name="T4" fmla="*/ 775 w 779"/>
                  <a:gd name="T5" fmla="*/ 67 h 303"/>
                  <a:gd name="T6" fmla="*/ 729 w 779"/>
                  <a:gd name="T7" fmla="*/ 94 h 303"/>
                  <a:gd name="T8" fmla="*/ 522 w 779"/>
                  <a:gd name="T9" fmla="*/ 79 h 303"/>
                  <a:gd name="T10" fmla="*/ 216 w 779"/>
                  <a:gd name="T11" fmla="*/ 175 h 303"/>
                  <a:gd name="T12" fmla="*/ 75 w 779"/>
                  <a:gd name="T13" fmla="*/ 284 h 303"/>
                  <a:gd name="T14" fmla="*/ 39 w 779"/>
                  <a:gd name="T15" fmla="*/ 302 h 303"/>
                  <a:gd name="T16" fmla="*/ 7 w 779"/>
                  <a:gd name="T17" fmla="*/ 280 h 303"/>
                  <a:gd name="T18" fmla="*/ 13 w 779"/>
                  <a:gd name="T19" fmla="*/ 240 h 303"/>
                  <a:gd name="T20" fmla="*/ 76 w 779"/>
                  <a:gd name="T21" fmla="*/ 182 h 303"/>
                  <a:gd name="T22" fmla="*/ 456 w 779"/>
                  <a:gd name="T23" fmla="*/ 11 h 303"/>
                  <a:gd name="T24" fmla="*/ 575 w 779"/>
                  <a:gd name="T25"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9" h="303">
                    <a:moveTo>
                      <a:pt x="575" y="0"/>
                    </a:moveTo>
                    <a:cubicBezTo>
                      <a:pt x="632" y="2"/>
                      <a:pt x="689" y="9"/>
                      <a:pt x="744" y="21"/>
                    </a:cubicBezTo>
                    <a:cubicBezTo>
                      <a:pt x="767" y="25"/>
                      <a:pt x="779" y="45"/>
                      <a:pt x="775" y="67"/>
                    </a:cubicBezTo>
                    <a:cubicBezTo>
                      <a:pt x="770" y="87"/>
                      <a:pt x="750" y="99"/>
                      <a:pt x="729" y="94"/>
                    </a:cubicBezTo>
                    <a:cubicBezTo>
                      <a:pt x="661" y="80"/>
                      <a:pt x="592" y="74"/>
                      <a:pt x="522" y="79"/>
                    </a:cubicBezTo>
                    <a:cubicBezTo>
                      <a:pt x="413" y="88"/>
                      <a:pt x="311" y="119"/>
                      <a:pt x="216" y="175"/>
                    </a:cubicBezTo>
                    <a:cubicBezTo>
                      <a:pt x="164" y="205"/>
                      <a:pt x="117" y="241"/>
                      <a:pt x="75" y="284"/>
                    </a:cubicBezTo>
                    <a:cubicBezTo>
                      <a:pt x="65" y="294"/>
                      <a:pt x="55" y="303"/>
                      <a:pt x="39" y="302"/>
                    </a:cubicBezTo>
                    <a:cubicBezTo>
                      <a:pt x="24" y="301"/>
                      <a:pt x="13" y="294"/>
                      <a:pt x="7" y="280"/>
                    </a:cubicBezTo>
                    <a:cubicBezTo>
                      <a:pt x="0" y="265"/>
                      <a:pt x="2" y="251"/>
                      <a:pt x="13" y="240"/>
                    </a:cubicBezTo>
                    <a:cubicBezTo>
                      <a:pt x="33" y="220"/>
                      <a:pt x="54" y="200"/>
                      <a:pt x="76" y="182"/>
                    </a:cubicBezTo>
                    <a:cubicBezTo>
                      <a:pt x="186" y="89"/>
                      <a:pt x="313" y="33"/>
                      <a:pt x="456" y="11"/>
                    </a:cubicBezTo>
                    <a:cubicBezTo>
                      <a:pt x="495" y="5"/>
                      <a:pt x="535" y="3"/>
                      <a:pt x="57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2">
                <a:extLst>
                  <a:ext uri="{FF2B5EF4-FFF2-40B4-BE49-F238E27FC236}">
                    <a16:creationId xmlns:a16="http://schemas.microsoft.com/office/drawing/2014/main" id="{34A37FA6-8086-496A-832F-6811317B4726}"/>
                  </a:ext>
                </a:extLst>
              </p:cNvPr>
              <p:cNvSpPr>
                <a:spLocks/>
              </p:cNvSpPr>
              <p:nvPr userDrawn="1"/>
            </p:nvSpPr>
            <p:spPr bwMode="auto">
              <a:xfrm>
                <a:off x="9890125" y="-493713"/>
                <a:ext cx="138113" cy="138113"/>
              </a:xfrm>
              <a:custGeom>
                <a:avLst/>
                <a:gdLst>
                  <a:gd name="T0" fmla="*/ 245 w 246"/>
                  <a:gd name="T1" fmla="*/ 123 h 246"/>
                  <a:gd name="T2" fmla="*/ 122 w 246"/>
                  <a:gd name="T3" fmla="*/ 245 h 246"/>
                  <a:gd name="T4" fmla="*/ 0 w 246"/>
                  <a:gd name="T5" fmla="*/ 121 h 246"/>
                  <a:gd name="T6" fmla="*/ 123 w 246"/>
                  <a:gd name="T7" fmla="*/ 0 h 246"/>
                  <a:gd name="T8" fmla="*/ 245 w 246"/>
                  <a:gd name="T9" fmla="*/ 123 h 246"/>
                </a:gdLst>
                <a:ahLst/>
                <a:cxnLst>
                  <a:cxn ang="0">
                    <a:pos x="T0" y="T1"/>
                  </a:cxn>
                  <a:cxn ang="0">
                    <a:pos x="T2" y="T3"/>
                  </a:cxn>
                  <a:cxn ang="0">
                    <a:pos x="T4" y="T5"/>
                  </a:cxn>
                  <a:cxn ang="0">
                    <a:pos x="T6" y="T7"/>
                  </a:cxn>
                  <a:cxn ang="0">
                    <a:pos x="T8" y="T9"/>
                  </a:cxn>
                </a:cxnLst>
                <a:rect l="0" t="0" r="r" b="b"/>
                <a:pathLst>
                  <a:path w="246" h="246">
                    <a:moveTo>
                      <a:pt x="245" y="123"/>
                    </a:moveTo>
                    <a:cubicBezTo>
                      <a:pt x="245" y="192"/>
                      <a:pt x="190" y="246"/>
                      <a:pt x="122" y="245"/>
                    </a:cubicBezTo>
                    <a:cubicBezTo>
                      <a:pt x="54" y="245"/>
                      <a:pt x="0" y="190"/>
                      <a:pt x="0" y="121"/>
                    </a:cubicBezTo>
                    <a:cubicBezTo>
                      <a:pt x="1" y="55"/>
                      <a:pt x="57" y="0"/>
                      <a:pt x="123" y="0"/>
                    </a:cubicBezTo>
                    <a:cubicBezTo>
                      <a:pt x="191" y="1"/>
                      <a:pt x="246" y="55"/>
                      <a:pt x="245" y="12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3">
                <a:extLst>
                  <a:ext uri="{FF2B5EF4-FFF2-40B4-BE49-F238E27FC236}">
                    <a16:creationId xmlns:a16="http://schemas.microsoft.com/office/drawing/2014/main" id="{736CFEBE-C719-4D89-A438-D3DB001C73F0}"/>
                  </a:ext>
                </a:extLst>
              </p:cNvPr>
              <p:cNvSpPr>
                <a:spLocks/>
              </p:cNvSpPr>
              <p:nvPr userDrawn="1"/>
            </p:nvSpPr>
            <p:spPr bwMode="auto">
              <a:xfrm>
                <a:off x="10058400" y="-439738"/>
                <a:ext cx="106363" cy="104775"/>
              </a:xfrm>
              <a:custGeom>
                <a:avLst/>
                <a:gdLst>
                  <a:gd name="T0" fmla="*/ 189 w 189"/>
                  <a:gd name="T1" fmla="*/ 95 h 189"/>
                  <a:gd name="T2" fmla="*/ 95 w 189"/>
                  <a:gd name="T3" fmla="*/ 189 h 189"/>
                  <a:gd name="T4" fmla="*/ 1 w 189"/>
                  <a:gd name="T5" fmla="*/ 94 h 189"/>
                  <a:gd name="T6" fmla="*/ 95 w 189"/>
                  <a:gd name="T7" fmla="*/ 1 h 189"/>
                  <a:gd name="T8" fmla="*/ 189 w 189"/>
                  <a:gd name="T9" fmla="*/ 95 h 189"/>
                </a:gdLst>
                <a:ahLst/>
                <a:cxnLst>
                  <a:cxn ang="0">
                    <a:pos x="T0" y="T1"/>
                  </a:cxn>
                  <a:cxn ang="0">
                    <a:pos x="T2" y="T3"/>
                  </a:cxn>
                  <a:cxn ang="0">
                    <a:pos x="T4" y="T5"/>
                  </a:cxn>
                  <a:cxn ang="0">
                    <a:pos x="T6" y="T7"/>
                  </a:cxn>
                  <a:cxn ang="0">
                    <a:pos x="T8" y="T9"/>
                  </a:cxn>
                </a:cxnLst>
                <a:rect l="0" t="0" r="r" b="b"/>
                <a:pathLst>
                  <a:path w="189" h="189">
                    <a:moveTo>
                      <a:pt x="189" y="95"/>
                    </a:moveTo>
                    <a:cubicBezTo>
                      <a:pt x="189" y="148"/>
                      <a:pt x="147" y="189"/>
                      <a:pt x="95" y="189"/>
                    </a:cubicBezTo>
                    <a:cubicBezTo>
                      <a:pt x="42" y="189"/>
                      <a:pt x="0" y="146"/>
                      <a:pt x="1" y="94"/>
                    </a:cubicBezTo>
                    <a:cubicBezTo>
                      <a:pt x="1" y="42"/>
                      <a:pt x="44" y="0"/>
                      <a:pt x="95" y="1"/>
                    </a:cubicBezTo>
                    <a:cubicBezTo>
                      <a:pt x="148" y="1"/>
                      <a:pt x="189" y="42"/>
                      <a:pt x="189" y="9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4">
                <a:extLst>
                  <a:ext uri="{FF2B5EF4-FFF2-40B4-BE49-F238E27FC236}">
                    <a16:creationId xmlns:a16="http://schemas.microsoft.com/office/drawing/2014/main" id="{7575778D-CE2F-424B-8C25-450CC605F892}"/>
                  </a:ext>
                </a:extLst>
              </p:cNvPr>
              <p:cNvSpPr>
                <a:spLocks/>
              </p:cNvSpPr>
              <p:nvPr userDrawn="1"/>
            </p:nvSpPr>
            <p:spPr bwMode="auto">
              <a:xfrm>
                <a:off x="9498012" y="-566738"/>
                <a:ext cx="73025" cy="127000"/>
              </a:xfrm>
              <a:custGeom>
                <a:avLst/>
                <a:gdLst>
                  <a:gd name="T0" fmla="*/ 130 w 131"/>
                  <a:gd name="T1" fmla="*/ 113 h 227"/>
                  <a:gd name="T2" fmla="*/ 130 w 131"/>
                  <a:gd name="T3" fmla="*/ 202 h 227"/>
                  <a:gd name="T4" fmla="*/ 106 w 131"/>
                  <a:gd name="T5" fmla="*/ 227 h 227"/>
                  <a:gd name="T6" fmla="*/ 54 w 131"/>
                  <a:gd name="T7" fmla="*/ 227 h 227"/>
                  <a:gd name="T8" fmla="*/ 32 w 131"/>
                  <a:gd name="T9" fmla="*/ 208 h 227"/>
                  <a:gd name="T10" fmla="*/ 2 w 131"/>
                  <a:gd name="T11" fmla="*/ 25 h 227"/>
                  <a:gd name="T12" fmla="*/ 22 w 131"/>
                  <a:gd name="T13" fmla="*/ 0 h 227"/>
                  <a:gd name="T14" fmla="*/ 109 w 131"/>
                  <a:gd name="T15" fmla="*/ 0 h 227"/>
                  <a:gd name="T16" fmla="*/ 130 w 131"/>
                  <a:gd name="T17" fmla="*/ 22 h 227"/>
                  <a:gd name="T18" fmla="*/ 130 w 131"/>
                  <a:gd name="T19"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227">
                    <a:moveTo>
                      <a:pt x="130" y="113"/>
                    </a:moveTo>
                    <a:cubicBezTo>
                      <a:pt x="130" y="143"/>
                      <a:pt x="130" y="173"/>
                      <a:pt x="130" y="202"/>
                    </a:cubicBezTo>
                    <a:cubicBezTo>
                      <a:pt x="130" y="220"/>
                      <a:pt x="124" y="227"/>
                      <a:pt x="106" y="227"/>
                    </a:cubicBezTo>
                    <a:cubicBezTo>
                      <a:pt x="89" y="227"/>
                      <a:pt x="72" y="227"/>
                      <a:pt x="54" y="227"/>
                    </a:cubicBezTo>
                    <a:cubicBezTo>
                      <a:pt x="41" y="226"/>
                      <a:pt x="35" y="221"/>
                      <a:pt x="32" y="208"/>
                    </a:cubicBezTo>
                    <a:cubicBezTo>
                      <a:pt x="22" y="147"/>
                      <a:pt x="12" y="86"/>
                      <a:pt x="2" y="25"/>
                    </a:cubicBezTo>
                    <a:cubicBezTo>
                      <a:pt x="0" y="10"/>
                      <a:pt x="7" y="1"/>
                      <a:pt x="22" y="0"/>
                    </a:cubicBezTo>
                    <a:cubicBezTo>
                      <a:pt x="51" y="0"/>
                      <a:pt x="80" y="0"/>
                      <a:pt x="109" y="0"/>
                    </a:cubicBezTo>
                    <a:cubicBezTo>
                      <a:pt x="123" y="1"/>
                      <a:pt x="130" y="8"/>
                      <a:pt x="130" y="22"/>
                    </a:cubicBezTo>
                    <a:cubicBezTo>
                      <a:pt x="131" y="53"/>
                      <a:pt x="130" y="83"/>
                      <a:pt x="130" y="11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7" name="Rectángulo 6">
              <a:extLst>
                <a:ext uri="{FF2B5EF4-FFF2-40B4-BE49-F238E27FC236}">
                  <a16:creationId xmlns:a16="http://schemas.microsoft.com/office/drawing/2014/main" id="{F1B19433-5F4A-46AA-965C-990AE62190CE}"/>
                </a:ext>
              </a:extLst>
            </p:cNvPr>
            <p:cNvSpPr/>
            <p:nvPr userDrawn="1"/>
          </p:nvSpPr>
          <p:spPr>
            <a:xfrm>
              <a:off x="485108" y="952490"/>
              <a:ext cx="7316833" cy="121382"/>
            </a:xfrm>
            <a:prstGeom prst="rect">
              <a:avLst/>
            </a:pr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28"/>
        <p:cNvGrpSpPr/>
        <p:nvPr/>
      </p:nvGrpSpPr>
      <p:grpSpPr>
        <a:xfrm>
          <a:off x="0" y="0"/>
          <a:ext cx="0" cy="0"/>
          <a:chOff x="0" y="0"/>
          <a:chExt cx="0" cy="0"/>
        </a:xfrm>
      </p:grpSpPr>
      <p:sp>
        <p:nvSpPr>
          <p:cNvPr id="30" name="Google Shape;30;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712958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1212300" y="1404850"/>
            <a:ext cx="33222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 name="Google Shape;33;p7"/>
          <p:cNvSpPr txBox="1">
            <a:spLocks noGrp="1"/>
          </p:cNvSpPr>
          <p:nvPr>
            <p:ph type="body" idx="1"/>
          </p:nvPr>
        </p:nvSpPr>
        <p:spPr>
          <a:xfrm>
            <a:off x="1212300" y="2112300"/>
            <a:ext cx="3322200" cy="1670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34" name="Google Shape;34;p7"/>
          <p:cNvSpPr/>
          <p:nvPr/>
        </p:nvSpPr>
        <p:spPr>
          <a:xfrm>
            <a:off x="0" y="1419700"/>
            <a:ext cx="104325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7"/>
          <p:cNvSpPr/>
          <p:nvPr/>
        </p:nvSpPr>
        <p:spPr>
          <a:xfrm>
            <a:off x="0" y="4600550"/>
            <a:ext cx="9144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7"/>
          <p:cNvSpPr/>
          <p:nvPr/>
        </p:nvSpPr>
        <p:spPr>
          <a:xfrm>
            <a:off x="0" y="0"/>
            <a:ext cx="9144000" cy="5430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0"/>
            <a:ext cx="4571400" cy="51435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717475" y="1113000"/>
            <a:ext cx="3597000" cy="25293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9"/>
          <p:cNvSpPr/>
          <p:nvPr/>
        </p:nvSpPr>
        <p:spPr>
          <a:xfrm>
            <a:off x="4572600" y="0"/>
            <a:ext cx="4571400" cy="51435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9"/>
          <p:cNvSpPr txBox="1">
            <a:spLocks noGrp="1"/>
          </p:cNvSpPr>
          <p:nvPr>
            <p:ph type="title"/>
          </p:nvPr>
        </p:nvSpPr>
        <p:spPr>
          <a:xfrm>
            <a:off x="4719725" y="1029488"/>
            <a:ext cx="3706800" cy="1371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72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3" name="Google Shape;43;p9"/>
          <p:cNvSpPr txBox="1">
            <a:spLocks noGrp="1"/>
          </p:cNvSpPr>
          <p:nvPr>
            <p:ph type="subTitle" idx="1"/>
          </p:nvPr>
        </p:nvSpPr>
        <p:spPr>
          <a:xfrm>
            <a:off x="4731782" y="2877013"/>
            <a:ext cx="36828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blipFill dpi="0" rotWithShape="1">
          <a:blip r:embed="rId2">
            <a:lum/>
          </a:blip>
          <a:srcRect/>
          <a:stretch>
            <a:fillRect t="-9000" b="-9000"/>
          </a:stretch>
        </a:blipFill>
        <a:effectLst/>
      </p:bgPr>
    </p:bg>
    <p:spTree>
      <p:nvGrpSpPr>
        <p:cNvPr id="1" name="Shape 44"/>
        <p:cNvGrpSpPr/>
        <p:nvPr/>
      </p:nvGrpSpPr>
      <p:grpSpPr>
        <a:xfrm>
          <a:off x="0" y="0"/>
          <a:ext cx="0" cy="0"/>
          <a:chOff x="0" y="0"/>
          <a:chExt cx="0" cy="0"/>
        </a:xfrm>
      </p:grpSpPr>
      <p:sp>
        <p:nvSpPr>
          <p:cNvPr id="45" name="Google Shape;45;p10"/>
          <p:cNvSpPr txBox="1">
            <a:spLocks noGrp="1"/>
          </p:cNvSpPr>
          <p:nvPr>
            <p:ph type="title"/>
          </p:nvPr>
        </p:nvSpPr>
        <p:spPr>
          <a:xfrm>
            <a:off x="720000" y="577825"/>
            <a:ext cx="3201900" cy="1443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600">
                <a:solidFill>
                  <a:schemeClr val="dk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1pPr>
            <a:lvl2pPr lvl="1"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2pPr>
            <a:lvl3pPr lvl="2"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3pPr>
            <a:lvl4pPr lvl="3"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4pPr>
            <a:lvl5pPr lvl="4"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5pPr>
            <a:lvl6pPr lvl="5"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6pPr>
            <a:lvl7pPr lvl="6"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7pPr>
            <a:lvl8pPr lvl="7"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8pPr>
            <a:lvl9pPr lvl="8" rtl="0">
              <a:spcBef>
                <a:spcPts val="0"/>
              </a:spcBef>
              <a:spcAft>
                <a:spcPts val="0"/>
              </a:spcAft>
              <a:buClr>
                <a:schemeClr val="dk1"/>
              </a:buClr>
              <a:buSzPts val="3000"/>
              <a:buFont typeface="Fjalla One"/>
              <a:buNone/>
              <a:defRPr sz="3000" b="1">
                <a:solidFill>
                  <a:schemeClr val="dk1"/>
                </a:solidFill>
                <a:latin typeface="Fjalla One"/>
                <a:ea typeface="Fjalla One"/>
                <a:cs typeface="Fjalla One"/>
                <a:sym typeface="Fjall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84"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9" r:id="rId21"/>
    <p:sldLayoutId id="2147483671" r:id="rId22"/>
    <p:sldLayoutId id="2147483672" r:id="rId23"/>
    <p:sldLayoutId id="2147483675" r:id="rId24"/>
    <p:sldLayoutId id="2147483676" r:id="rId25"/>
    <p:sldLayoutId id="2147483677" r:id="rId26"/>
    <p:sldLayoutId id="2147483681" r:id="rId27"/>
    <p:sldLayoutId id="2147483682" r:id="rId28"/>
    <p:sldLayoutId id="2147483683" r:id="rId2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5"/>
          <p:cNvSpPr txBox="1">
            <a:spLocks noGrp="1"/>
          </p:cNvSpPr>
          <p:nvPr>
            <p:ph type="ctrTitle"/>
          </p:nvPr>
        </p:nvSpPr>
        <p:spPr>
          <a:xfrm>
            <a:off x="4940003" y="2392230"/>
            <a:ext cx="3538500" cy="147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PE" dirty="0"/>
              <a:t>MARKETING </a:t>
            </a:r>
            <a:r>
              <a:rPr lang="es-PE" dirty="0">
                <a:solidFill>
                  <a:schemeClr val="accent6"/>
                </a:solidFill>
              </a:rPr>
              <a:t>THESIS</a:t>
            </a:r>
            <a:endParaRPr dirty="0">
              <a:solidFill>
                <a:schemeClr val="accent6"/>
              </a:solidFill>
            </a:endParaRPr>
          </a:p>
        </p:txBody>
      </p:sp>
      <p:sp>
        <p:nvSpPr>
          <p:cNvPr id="205" name="Google Shape;205;p35"/>
          <p:cNvSpPr txBox="1">
            <a:spLocks noGrp="1"/>
          </p:cNvSpPr>
          <p:nvPr>
            <p:ph type="subTitle" idx="1"/>
          </p:nvPr>
        </p:nvSpPr>
        <p:spPr>
          <a:xfrm>
            <a:off x="4940003" y="4494428"/>
            <a:ext cx="3538500"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b="1" dirty="0">
                <a:solidFill>
                  <a:schemeClr val="accent6"/>
                </a:solidFill>
              </a:rPr>
              <a:t>Ici commence votre présentation</a:t>
            </a:r>
            <a:endParaRPr b="1" dirty="0">
              <a:solidFill>
                <a:schemeClr val="accent6"/>
              </a:solidFill>
            </a:endParaRPr>
          </a:p>
        </p:txBody>
      </p:sp>
      <p:sp>
        <p:nvSpPr>
          <p:cNvPr id="207" name="Google Shape;207;p35"/>
          <p:cNvSpPr/>
          <p:nvPr/>
        </p:nvSpPr>
        <p:spPr>
          <a:xfrm>
            <a:off x="5013125" y="4327140"/>
            <a:ext cx="2791800" cy="136800"/>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5"/>
          <p:cNvSpPr/>
          <p:nvPr/>
        </p:nvSpPr>
        <p:spPr>
          <a:xfrm>
            <a:off x="-1" y="402425"/>
            <a:ext cx="1156447" cy="543000"/>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4;p35">
            <a:extLst>
              <a:ext uri="{FF2B5EF4-FFF2-40B4-BE49-F238E27FC236}">
                <a16:creationId xmlns:a16="http://schemas.microsoft.com/office/drawing/2014/main" id="{A19E817A-0D94-42E2-ABB7-F10A4FAD96A6}"/>
              </a:ext>
            </a:extLst>
          </p:cNvPr>
          <p:cNvSpPr txBox="1">
            <a:spLocks/>
          </p:cNvSpPr>
          <p:nvPr/>
        </p:nvSpPr>
        <p:spPr>
          <a:xfrm>
            <a:off x="4940003" y="3778793"/>
            <a:ext cx="4029472" cy="4662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Fjalla One"/>
              <a:buNone/>
              <a:defRPr sz="4800" b="1" i="0" u="none" strike="noStrike" cap="none">
                <a:solidFill>
                  <a:schemeClr val="dk1"/>
                </a:solidFill>
                <a:latin typeface="Fjalla One"/>
                <a:ea typeface="Fjalla One"/>
                <a:cs typeface="Fjalla One"/>
                <a:sym typeface="Fjalla One"/>
              </a:defRPr>
            </a:lvl1pPr>
            <a:lvl2pPr marR="0" lvl="1"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2pPr>
            <a:lvl3pPr marR="0" lvl="2"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3pPr>
            <a:lvl4pPr marR="0" lvl="3"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4pPr>
            <a:lvl5pPr marR="0" lvl="4"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5pPr>
            <a:lvl6pPr marR="0" lvl="5"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6pPr>
            <a:lvl7pPr marR="0" lvl="6"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7pPr>
            <a:lvl8pPr marR="0" lvl="7"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8pPr>
            <a:lvl9pPr marR="0" lvl="8" algn="ctr" rtl="0">
              <a:lnSpc>
                <a:spcPct val="100000"/>
              </a:lnSpc>
              <a:spcBef>
                <a:spcPts val="0"/>
              </a:spcBef>
              <a:spcAft>
                <a:spcPts val="0"/>
              </a:spcAft>
              <a:buClr>
                <a:schemeClr val="dk1"/>
              </a:buClr>
              <a:buSzPts val="5200"/>
              <a:buFont typeface="Fjalla One"/>
              <a:buNone/>
              <a:defRPr sz="5200" b="1" i="0" u="none" strike="noStrike" cap="none">
                <a:solidFill>
                  <a:schemeClr val="dk1"/>
                </a:solidFill>
                <a:latin typeface="Fjalla One"/>
                <a:ea typeface="Fjalla One"/>
                <a:cs typeface="Fjalla One"/>
                <a:sym typeface="Fjalla One"/>
              </a:defRPr>
            </a:lvl9pPr>
          </a:lstStyle>
          <a:p>
            <a:r>
              <a:rPr lang="es-PE" sz="2800" dirty="0"/>
              <a:t>Free Template</a:t>
            </a:r>
          </a:p>
        </p:txBody>
      </p:sp>
      <p:grpSp>
        <p:nvGrpSpPr>
          <p:cNvPr id="20" name="Grupo 19">
            <a:extLst>
              <a:ext uri="{FF2B5EF4-FFF2-40B4-BE49-F238E27FC236}">
                <a16:creationId xmlns:a16="http://schemas.microsoft.com/office/drawing/2014/main" id="{0B3C8300-4086-4DAB-A601-1952EB5AEEC1}"/>
              </a:ext>
            </a:extLst>
          </p:cNvPr>
          <p:cNvGrpSpPr/>
          <p:nvPr/>
        </p:nvGrpSpPr>
        <p:grpSpPr>
          <a:xfrm>
            <a:off x="4998849" y="336134"/>
            <a:ext cx="2139951" cy="2001838"/>
            <a:chOff x="5338763" y="314326"/>
            <a:chExt cx="2139951" cy="2001838"/>
          </a:xfrm>
        </p:grpSpPr>
        <p:sp>
          <p:nvSpPr>
            <p:cNvPr id="8" name="Freeform 5">
              <a:extLst>
                <a:ext uri="{FF2B5EF4-FFF2-40B4-BE49-F238E27FC236}">
                  <a16:creationId xmlns:a16="http://schemas.microsoft.com/office/drawing/2014/main" id="{86D2D512-C6FA-4F84-88CB-055B98AA3A40}"/>
                </a:ext>
              </a:extLst>
            </p:cNvPr>
            <p:cNvSpPr>
              <a:spLocks noEditPoints="1"/>
            </p:cNvSpPr>
            <p:nvPr/>
          </p:nvSpPr>
          <p:spPr bwMode="auto">
            <a:xfrm>
              <a:off x="5780088" y="1905001"/>
              <a:ext cx="1211263" cy="411163"/>
            </a:xfrm>
            <a:custGeom>
              <a:avLst/>
              <a:gdLst>
                <a:gd name="T0" fmla="*/ 1365 w 1408"/>
                <a:gd name="T1" fmla="*/ 89 h 477"/>
                <a:gd name="T2" fmla="*/ 1040 w 1408"/>
                <a:gd name="T3" fmla="*/ 5 h 477"/>
                <a:gd name="T4" fmla="*/ 993 w 1408"/>
                <a:gd name="T5" fmla="*/ 16 h 477"/>
                <a:gd name="T6" fmla="*/ 992 w 1408"/>
                <a:gd name="T7" fmla="*/ 63 h 477"/>
                <a:gd name="T8" fmla="*/ 1033 w 1408"/>
                <a:gd name="T9" fmla="*/ 155 h 477"/>
                <a:gd name="T10" fmla="*/ 1024 w 1408"/>
                <a:gd name="T11" fmla="*/ 175 h 477"/>
                <a:gd name="T12" fmla="*/ 643 w 1408"/>
                <a:gd name="T13" fmla="*/ 201 h 477"/>
                <a:gd name="T14" fmla="*/ 235 w 1408"/>
                <a:gd name="T15" fmla="*/ 36 h 477"/>
                <a:gd name="T16" fmla="*/ 214 w 1408"/>
                <a:gd name="T17" fmla="*/ 27 h 477"/>
                <a:gd name="T18" fmla="*/ 30 w 1408"/>
                <a:gd name="T19" fmla="*/ 28 h 477"/>
                <a:gd name="T20" fmla="*/ 5 w 1408"/>
                <a:gd name="T21" fmla="*/ 44 h 477"/>
                <a:gd name="T22" fmla="*/ 12 w 1408"/>
                <a:gd name="T23" fmla="*/ 73 h 477"/>
                <a:gd name="T24" fmla="*/ 154 w 1408"/>
                <a:gd name="T25" fmla="*/ 189 h 477"/>
                <a:gd name="T26" fmla="*/ 154 w 1408"/>
                <a:gd name="T27" fmla="*/ 189 h 477"/>
                <a:gd name="T28" fmla="*/ 198 w 1408"/>
                <a:gd name="T29" fmla="*/ 216 h 477"/>
                <a:gd name="T30" fmla="*/ 198 w 1408"/>
                <a:gd name="T31" fmla="*/ 216 h 477"/>
                <a:gd name="T32" fmla="*/ 198 w 1408"/>
                <a:gd name="T33" fmla="*/ 216 h 477"/>
                <a:gd name="T34" fmla="*/ 216 w 1408"/>
                <a:gd name="T35" fmla="*/ 229 h 477"/>
                <a:gd name="T36" fmla="*/ 1091 w 1408"/>
                <a:gd name="T37" fmla="*/ 334 h 477"/>
                <a:gd name="T38" fmla="*/ 1119 w 1408"/>
                <a:gd name="T39" fmla="*/ 346 h 477"/>
                <a:gd name="T40" fmla="*/ 1164 w 1408"/>
                <a:gd name="T41" fmla="*/ 450 h 477"/>
                <a:gd name="T42" fmla="*/ 1199 w 1408"/>
                <a:gd name="T43" fmla="*/ 476 h 477"/>
                <a:gd name="T44" fmla="*/ 1236 w 1408"/>
                <a:gd name="T45" fmla="*/ 452 h 477"/>
                <a:gd name="T46" fmla="*/ 1347 w 1408"/>
                <a:gd name="T47" fmla="*/ 240 h 477"/>
                <a:gd name="T48" fmla="*/ 1347 w 1408"/>
                <a:gd name="T49" fmla="*/ 240 h 477"/>
                <a:gd name="T50" fmla="*/ 1378 w 1408"/>
                <a:gd name="T51" fmla="*/ 176 h 477"/>
                <a:gd name="T52" fmla="*/ 1378 w 1408"/>
                <a:gd name="T53" fmla="*/ 176 h 477"/>
                <a:gd name="T54" fmla="*/ 1380 w 1408"/>
                <a:gd name="T55" fmla="*/ 174 h 477"/>
                <a:gd name="T56" fmla="*/ 1394 w 1408"/>
                <a:gd name="T57" fmla="*/ 148 h 477"/>
                <a:gd name="T58" fmla="*/ 1394 w 1408"/>
                <a:gd name="T59" fmla="*/ 148 h 477"/>
                <a:gd name="T60" fmla="*/ 1365 w 1408"/>
                <a:gd name="T61" fmla="*/ 89 h 477"/>
                <a:gd name="T62" fmla="*/ 1326 w 1408"/>
                <a:gd name="T63" fmla="*/ 159 h 477"/>
                <a:gd name="T64" fmla="*/ 1230 w 1408"/>
                <a:gd name="T65" fmla="*/ 344 h 477"/>
                <a:gd name="T66" fmla="*/ 1201 w 1408"/>
                <a:gd name="T67" fmla="*/ 396 h 477"/>
                <a:gd name="T68" fmla="*/ 1161 w 1408"/>
                <a:gd name="T69" fmla="*/ 305 h 477"/>
                <a:gd name="T70" fmla="*/ 1094 w 1408"/>
                <a:gd name="T71" fmla="*/ 275 h 477"/>
                <a:gd name="T72" fmla="*/ 642 w 1408"/>
                <a:gd name="T73" fmla="*/ 319 h 477"/>
                <a:gd name="T74" fmla="*/ 224 w 1408"/>
                <a:gd name="T75" fmla="*/ 169 h 477"/>
                <a:gd name="T76" fmla="*/ 205 w 1408"/>
                <a:gd name="T77" fmla="*/ 161 h 477"/>
                <a:gd name="T78" fmla="*/ 172 w 1408"/>
                <a:gd name="T79" fmla="*/ 140 h 477"/>
                <a:gd name="T80" fmla="*/ 171 w 1408"/>
                <a:gd name="T81" fmla="*/ 138 h 477"/>
                <a:gd name="T82" fmla="*/ 109 w 1408"/>
                <a:gd name="T83" fmla="*/ 82 h 477"/>
                <a:gd name="T84" fmla="*/ 165 w 1408"/>
                <a:gd name="T85" fmla="*/ 81 h 477"/>
                <a:gd name="T86" fmla="*/ 234 w 1408"/>
                <a:gd name="T87" fmla="*/ 102 h 477"/>
                <a:gd name="T88" fmla="*/ 382 w 1408"/>
                <a:gd name="T89" fmla="*/ 184 h 477"/>
                <a:gd name="T90" fmla="*/ 723 w 1408"/>
                <a:gd name="T91" fmla="*/ 265 h 477"/>
                <a:gd name="T92" fmla="*/ 959 w 1408"/>
                <a:gd name="T93" fmla="*/ 248 h 477"/>
                <a:gd name="T94" fmla="*/ 1075 w 1408"/>
                <a:gd name="T95" fmla="*/ 217 h 477"/>
                <a:gd name="T96" fmla="*/ 1097 w 1408"/>
                <a:gd name="T97" fmla="*/ 165 h 477"/>
                <a:gd name="T98" fmla="*/ 1068 w 1408"/>
                <a:gd name="T99" fmla="*/ 99 h 477"/>
                <a:gd name="T100" fmla="*/ 1059 w 1408"/>
                <a:gd name="T101" fmla="*/ 71 h 477"/>
                <a:gd name="T102" fmla="*/ 1067 w 1408"/>
                <a:gd name="T103" fmla="*/ 70 h 477"/>
                <a:gd name="T104" fmla="*/ 1318 w 1408"/>
                <a:gd name="T105" fmla="*/ 135 h 477"/>
                <a:gd name="T106" fmla="*/ 1326 w 1408"/>
                <a:gd name="T107" fmla="*/ 159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08" h="477">
                  <a:moveTo>
                    <a:pt x="1365" y="89"/>
                  </a:moveTo>
                  <a:cubicBezTo>
                    <a:pt x="1256" y="61"/>
                    <a:pt x="1148" y="33"/>
                    <a:pt x="1040" y="5"/>
                  </a:cubicBezTo>
                  <a:cubicBezTo>
                    <a:pt x="1022" y="1"/>
                    <a:pt x="1006" y="0"/>
                    <a:pt x="993" y="16"/>
                  </a:cubicBezTo>
                  <a:cubicBezTo>
                    <a:pt x="981" y="31"/>
                    <a:pt x="984" y="47"/>
                    <a:pt x="992" y="63"/>
                  </a:cubicBezTo>
                  <a:cubicBezTo>
                    <a:pt x="1006" y="94"/>
                    <a:pt x="1019" y="125"/>
                    <a:pt x="1033" y="155"/>
                  </a:cubicBezTo>
                  <a:cubicBezTo>
                    <a:pt x="1040" y="168"/>
                    <a:pt x="1037" y="172"/>
                    <a:pt x="1024" y="175"/>
                  </a:cubicBezTo>
                  <a:cubicBezTo>
                    <a:pt x="899" y="211"/>
                    <a:pt x="772" y="220"/>
                    <a:pt x="643" y="201"/>
                  </a:cubicBezTo>
                  <a:cubicBezTo>
                    <a:pt x="493" y="180"/>
                    <a:pt x="358" y="124"/>
                    <a:pt x="235" y="36"/>
                  </a:cubicBezTo>
                  <a:cubicBezTo>
                    <a:pt x="228" y="31"/>
                    <a:pt x="222" y="27"/>
                    <a:pt x="214" y="27"/>
                  </a:cubicBezTo>
                  <a:cubicBezTo>
                    <a:pt x="152" y="27"/>
                    <a:pt x="91" y="28"/>
                    <a:pt x="30" y="28"/>
                  </a:cubicBezTo>
                  <a:cubicBezTo>
                    <a:pt x="18" y="28"/>
                    <a:pt x="9" y="33"/>
                    <a:pt x="5" y="44"/>
                  </a:cubicBezTo>
                  <a:cubicBezTo>
                    <a:pt x="0" y="55"/>
                    <a:pt x="4" y="64"/>
                    <a:pt x="12" y="73"/>
                  </a:cubicBezTo>
                  <a:cubicBezTo>
                    <a:pt x="57" y="115"/>
                    <a:pt x="103" y="155"/>
                    <a:pt x="154" y="189"/>
                  </a:cubicBezTo>
                  <a:cubicBezTo>
                    <a:pt x="154" y="189"/>
                    <a:pt x="154" y="189"/>
                    <a:pt x="154" y="189"/>
                  </a:cubicBezTo>
                  <a:cubicBezTo>
                    <a:pt x="168" y="199"/>
                    <a:pt x="182" y="210"/>
                    <a:pt x="198" y="216"/>
                  </a:cubicBezTo>
                  <a:cubicBezTo>
                    <a:pt x="198" y="216"/>
                    <a:pt x="198" y="216"/>
                    <a:pt x="198" y="216"/>
                  </a:cubicBezTo>
                  <a:cubicBezTo>
                    <a:pt x="198" y="216"/>
                    <a:pt x="198" y="216"/>
                    <a:pt x="198" y="216"/>
                  </a:cubicBezTo>
                  <a:cubicBezTo>
                    <a:pt x="204" y="221"/>
                    <a:pt x="210" y="225"/>
                    <a:pt x="216" y="229"/>
                  </a:cubicBezTo>
                  <a:cubicBezTo>
                    <a:pt x="493" y="389"/>
                    <a:pt x="784" y="424"/>
                    <a:pt x="1091" y="334"/>
                  </a:cubicBezTo>
                  <a:cubicBezTo>
                    <a:pt x="1107" y="330"/>
                    <a:pt x="1113" y="332"/>
                    <a:pt x="1119" y="346"/>
                  </a:cubicBezTo>
                  <a:cubicBezTo>
                    <a:pt x="1133" y="381"/>
                    <a:pt x="1149" y="416"/>
                    <a:pt x="1164" y="450"/>
                  </a:cubicBezTo>
                  <a:cubicBezTo>
                    <a:pt x="1171" y="465"/>
                    <a:pt x="1181" y="476"/>
                    <a:pt x="1199" y="476"/>
                  </a:cubicBezTo>
                  <a:cubicBezTo>
                    <a:pt x="1217" y="477"/>
                    <a:pt x="1228" y="468"/>
                    <a:pt x="1236" y="452"/>
                  </a:cubicBezTo>
                  <a:cubicBezTo>
                    <a:pt x="1272" y="381"/>
                    <a:pt x="1310" y="311"/>
                    <a:pt x="1347" y="240"/>
                  </a:cubicBezTo>
                  <a:cubicBezTo>
                    <a:pt x="1347" y="240"/>
                    <a:pt x="1347" y="240"/>
                    <a:pt x="1347" y="240"/>
                  </a:cubicBezTo>
                  <a:cubicBezTo>
                    <a:pt x="1357" y="219"/>
                    <a:pt x="1368" y="197"/>
                    <a:pt x="1378" y="176"/>
                  </a:cubicBezTo>
                  <a:cubicBezTo>
                    <a:pt x="1378" y="176"/>
                    <a:pt x="1378" y="176"/>
                    <a:pt x="1378" y="176"/>
                  </a:cubicBezTo>
                  <a:cubicBezTo>
                    <a:pt x="1379" y="175"/>
                    <a:pt x="1379" y="175"/>
                    <a:pt x="1380" y="174"/>
                  </a:cubicBezTo>
                  <a:cubicBezTo>
                    <a:pt x="1384" y="165"/>
                    <a:pt x="1389" y="157"/>
                    <a:pt x="1394" y="148"/>
                  </a:cubicBezTo>
                  <a:cubicBezTo>
                    <a:pt x="1394" y="148"/>
                    <a:pt x="1394" y="148"/>
                    <a:pt x="1394" y="148"/>
                  </a:cubicBezTo>
                  <a:cubicBezTo>
                    <a:pt x="1408" y="117"/>
                    <a:pt x="1398" y="97"/>
                    <a:pt x="1365" y="89"/>
                  </a:cubicBezTo>
                  <a:close/>
                  <a:moveTo>
                    <a:pt x="1326" y="159"/>
                  </a:moveTo>
                  <a:cubicBezTo>
                    <a:pt x="1294" y="221"/>
                    <a:pt x="1261" y="282"/>
                    <a:pt x="1230" y="344"/>
                  </a:cubicBezTo>
                  <a:cubicBezTo>
                    <a:pt x="1222" y="360"/>
                    <a:pt x="1212" y="377"/>
                    <a:pt x="1201" y="396"/>
                  </a:cubicBezTo>
                  <a:cubicBezTo>
                    <a:pt x="1186" y="363"/>
                    <a:pt x="1173" y="334"/>
                    <a:pt x="1161" y="305"/>
                  </a:cubicBezTo>
                  <a:cubicBezTo>
                    <a:pt x="1144" y="268"/>
                    <a:pt x="1132" y="262"/>
                    <a:pt x="1094" y="275"/>
                  </a:cubicBezTo>
                  <a:cubicBezTo>
                    <a:pt x="947" y="323"/>
                    <a:pt x="796" y="339"/>
                    <a:pt x="642" y="319"/>
                  </a:cubicBezTo>
                  <a:cubicBezTo>
                    <a:pt x="492" y="299"/>
                    <a:pt x="352" y="251"/>
                    <a:pt x="224" y="169"/>
                  </a:cubicBezTo>
                  <a:cubicBezTo>
                    <a:pt x="218" y="165"/>
                    <a:pt x="212" y="161"/>
                    <a:pt x="205" y="161"/>
                  </a:cubicBezTo>
                  <a:cubicBezTo>
                    <a:pt x="197" y="149"/>
                    <a:pt x="186" y="143"/>
                    <a:pt x="172" y="140"/>
                  </a:cubicBezTo>
                  <a:cubicBezTo>
                    <a:pt x="172" y="139"/>
                    <a:pt x="172" y="139"/>
                    <a:pt x="171" y="138"/>
                  </a:cubicBezTo>
                  <a:cubicBezTo>
                    <a:pt x="155" y="115"/>
                    <a:pt x="127" y="106"/>
                    <a:pt x="109" y="82"/>
                  </a:cubicBezTo>
                  <a:cubicBezTo>
                    <a:pt x="129" y="81"/>
                    <a:pt x="147" y="83"/>
                    <a:pt x="165" y="81"/>
                  </a:cubicBezTo>
                  <a:cubicBezTo>
                    <a:pt x="191" y="79"/>
                    <a:pt x="213" y="87"/>
                    <a:pt x="234" y="102"/>
                  </a:cubicBezTo>
                  <a:cubicBezTo>
                    <a:pt x="280" y="134"/>
                    <a:pt x="330" y="161"/>
                    <a:pt x="382" y="184"/>
                  </a:cubicBezTo>
                  <a:cubicBezTo>
                    <a:pt x="491" y="232"/>
                    <a:pt x="604" y="258"/>
                    <a:pt x="723" y="265"/>
                  </a:cubicBezTo>
                  <a:cubicBezTo>
                    <a:pt x="802" y="269"/>
                    <a:pt x="881" y="263"/>
                    <a:pt x="959" y="248"/>
                  </a:cubicBezTo>
                  <a:cubicBezTo>
                    <a:pt x="998" y="240"/>
                    <a:pt x="1037" y="231"/>
                    <a:pt x="1075" y="217"/>
                  </a:cubicBezTo>
                  <a:cubicBezTo>
                    <a:pt x="1102" y="206"/>
                    <a:pt x="1108" y="192"/>
                    <a:pt x="1097" y="165"/>
                  </a:cubicBezTo>
                  <a:cubicBezTo>
                    <a:pt x="1089" y="143"/>
                    <a:pt x="1078" y="121"/>
                    <a:pt x="1068" y="99"/>
                  </a:cubicBezTo>
                  <a:cubicBezTo>
                    <a:pt x="1064" y="90"/>
                    <a:pt x="1058" y="81"/>
                    <a:pt x="1059" y="71"/>
                  </a:cubicBezTo>
                  <a:cubicBezTo>
                    <a:pt x="1063" y="69"/>
                    <a:pt x="1065" y="69"/>
                    <a:pt x="1067" y="70"/>
                  </a:cubicBezTo>
                  <a:cubicBezTo>
                    <a:pt x="1151" y="91"/>
                    <a:pt x="1234" y="113"/>
                    <a:pt x="1318" y="135"/>
                  </a:cubicBezTo>
                  <a:cubicBezTo>
                    <a:pt x="1334" y="139"/>
                    <a:pt x="1335" y="143"/>
                    <a:pt x="1326" y="159"/>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6">
              <a:extLst>
                <a:ext uri="{FF2B5EF4-FFF2-40B4-BE49-F238E27FC236}">
                  <a16:creationId xmlns:a16="http://schemas.microsoft.com/office/drawing/2014/main" id="{F4005BFE-4019-4A63-8F1E-685119A3EC0D}"/>
                </a:ext>
              </a:extLst>
            </p:cNvPr>
            <p:cNvSpPr>
              <a:spLocks noEditPoints="1"/>
            </p:cNvSpPr>
            <p:nvPr/>
          </p:nvSpPr>
          <p:spPr bwMode="auto">
            <a:xfrm>
              <a:off x="5903913" y="825501"/>
              <a:ext cx="985838" cy="1023938"/>
            </a:xfrm>
            <a:custGeom>
              <a:avLst/>
              <a:gdLst>
                <a:gd name="T0" fmla="*/ 73 w 1146"/>
                <a:gd name="T1" fmla="*/ 530 h 1189"/>
                <a:gd name="T2" fmla="*/ 51 w 1146"/>
                <a:gd name="T3" fmla="*/ 781 h 1189"/>
                <a:gd name="T4" fmla="*/ 213 w 1146"/>
                <a:gd name="T5" fmla="*/ 872 h 1189"/>
                <a:gd name="T6" fmla="*/ 451 w 1146"/>
                <a:gd name="T7" fmla="*/ 1180 h 1189"/>
                <a:gd name="T8" fmla="*/ 637 w 1146"/>
                <a:gd name="T9" fmla="*/ 1127 h 1189"/>
                <a:gd name="T10" fmla="*/ 565 w 1146"/>
                <a:gd name="T11" fmla="*/ 1010 h 1189"/>
                <a:gd name="T12" fmla="*/ 504 w 1146"/>
                <a:gd name="T13" fmla="*/ 990 h 1189"/>
                <a:gd name="T14" fmla="*/ 483 w 1146"/>
                <a:gd name="T15" fmla="*/ 952 h 1189"/>
                <a:gd name="T16" fmla="*/ 460 w 1146"/>
                <a:gd name="T17" fmla="*/ 907 h 1189"/>
                <a:gd name="T18" fmla="*/ 452 w 1146"/>
                <a:gd name="T19" fmla="*/ 902 h 1189"/>
                <a:gd name="T20" fmla="*/ 432 w 1146"/>
                <a:gd name="T21" fmla="*/ 863 h 1189"/>
                <a:gd name="T22" fmla="*/ 443 w 1146"/>
                <a:gd name="T23" fmla="*/ 822 h 1189"/>
                <a:gd name="T24" fmla="*/ 477 w 1146"/>
                <a:gd name="T25" fmla="*/ 806 h 1189"/>
                <a:gd name="T26" fmla="*/ 983 w 1146"/>
                <a:gd name="T27" fmla="*/ 862 h 1189"/>
                <a:gd name="T28" fmla="*/ 1035 w 1146"/>
                <a:gd name="T29" fmla="*/ 913 h 1189"/>
                <a:gd name="T30" fmla="*/ 1134 w 1146"/>
                <a:gd name="T31" fmla="*/ 856 h 1189"/>
                <a:gd name="T32" fmla="*/ 1089 w 1146"/>
                <a:gd name="T33" fmla="*/ 622 h 1189"/>
                <a:gd name="T34" fmla="*/ 1095 w 1146"/>
                <a:gd name="T35" fmla="*/ 353 h 1189"/>
                <a:gd name="T36" fmla="*/ 980 w 1146"/>
                <a:gd name="T37" fmla="*/ 233 h 1189"/>
                <a:gd name="T38" fmla="*/ 935 w 1146"/>
                <a:gd name="T39" fmla="*/ 51 h 1189"/>
                <a:gd name="T40" fmla="*/ 825 w 1146"/>
                <a:gd name="T41" fmla="*/ 77 h 1189"/>
                <a:gd name="T42" fmla="*/ 744 w 1146"/>
                <a:gd name="T43" fmla="*/ 178 h 1189"/>
                <a:gd name="T44" fmla="*/ 350 w 1146"/>
                <a:gd name="T45" fmla="*/ 420 h 1189"/>
                <a:gd name="T46" fmla="*/ 95 w 1146"/>
                <a:gd name="T47" fmla="*/ 512 h 1189"/>
                <a:gd name="T48" fmla="*/ 1087 w 1146"/>
                <a:gd name="T49" fmla="*/ 528 h 1189"/>
                <a:gd name="T50" fmla="*/ 1004 w 1146"/>
                <a:gd name="T51" fmla="*/ 331 h 1189"/>
                <a:gd name="T52" fmla="*/ 170 w 1146"/>
                <a:gd name="T53" fmla="*/ 521 h 1189"/>
                <a:gd name="T54" fmla="*/ 411 w 1146"/>
                <a:gd name="T55" fmla="*/ 455 h 1189"/>
                <a:gd name="T56" fmla="*/ 866 w 1146"/>
                <a:gd name="T57" fmla="*/ 133 h 1189"/>
                <a:gd name="T58" fmla="*/ 1079 w 1146"/>
                <a:gd name="T59" fmla="*/ 869 h 1189"/>
                <a:gd name="T60" fmla="*/ 699 w 1146"/>
                <a:gd name="T61" fmla="*/ 757 h 1189"/>
                <a:gd name="T62" fmla="*/ 466 w 1146"/>
                <a:gd name="T63" fmla="*/ 750 h 1189"/>
                <a:gd name="T64" fmla="*/ 379 w 1146"/>
                <a:gd name="T65" fmla="*/ 809 h 1189"/>
                <a:gd name="T66" fmla="*/ 417 w 1146"/>
                <a:gd name="T67" fmla="*/ 941 h 1189"/>
                <a:gd name="T68" fmla="*/ 429 w 1146"/>
                <a:gd name="T69" fmla="*/ 971 h 1189"/>
                <a:gd name="T70" fmla="*/ 441 w 1146"/>
                <a:gd name="T71" fmla="*/ 1000 h 1189"/>
                <a:gd name="T72" fmla="*/ 511 w 1146"/>
                <a:gd name="T73" fmla="*/ 1053 h 1189"/>
                <a:gd name="T74" fmla="*/ 584 w 1146"/>
                <a:gd name="T75" fmla="*/ 1065 h 1189"/>
                <a:gd name="T76" fmla="*/ 590 w 1146"/>
                <a:gd name="T77" fmla="*/ 1092 h 1189"/>
                <a:gd name="T78" fmla="*/ 464 w 1146"/>
                <a:gd name="T79" fmla="*/ 1122 h 1189"/>
                <a:gd name="T80" fmla="*/ 270 w 1146"/>
                <a:gd name="T81" fmla="*/ 860 h 1189"/>
                <a:gd name="T82" fmla="*/ 204 w 1146"/>
                <a:gd name="T83" fmla="*/ 792 h 1189"/>
                <a:gd name="T84" fmla="*/ 135 w 1146"/>
                <a:gd name="T85" fmla="*/ 789 h 1189"/>
                <a:gd name="T86" fmla="*/ 67 w 1146"/>
                <a:gd name="T87" fmla="*/ 612 h 1189"/>
                <a:gd name="T88" fmla="*/ 118 w 1146"/>
                <a:gd name="T89" fmla="*/ 576 h 1189"/>
                <a:gd name="T90" fmla="*/ 170 w 1146"/>
                <a:gd name="T91" fmla="*/ 521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46" h="1189">
                  <a:moveTo>
                    <a:pt x="95" y="512"/>
                  </a:moveTo>
                  <a:cubicBezTo>
                    <a:pt x="91" y="524"/>
                    <a:pt x="83" y="527"/>
                    <a:pt x="73" y="530"/>
                  </a:cubicBezTo>
                  <a:cubicBezTo>
                    <a:pt x="20" y="544"/>
                    <a:pt x="0" y="576"/>
                    <a:pt x="13" y="628"/>
                  </a:cubicBezTo>
                  <a:cubicBezTo>
                    <a:pt x="26" y="679"/>
                    <a:pt x="39" y="730"/>
                    <a:pt x="51" y="781"/>
                  </a:cubicBezTo>
                  <a:cubicBezTo>
                    <a:pt x="64" y="834"/>
                    <a:pt x="96" y="855"/>
                    <a:pt x="150" y="843"/>
                  </a:cubicBezTo>
                  <a:cubicBezTo>
                    <a:pt x="165" y="840"/>
                    <a:pt x="205" y="858"/>
                    <a:pt x="213" y="872"/>
                  </a:cubicBezTo>
                  <a:cubicBezTo>
                    <a:pt x="260" y="959"/>
                    <a:pt x="307" y="1045"/>
                    <a:pt x="353" y="1132"/>
                  </a:cubicBezTo>
                  <a:cubicBezTo>
                    <a:pt x="375" y="1173"/>
                    <a:pt x="405" y="1189"/>
                    <a:pt x="451" y="1180"/>
                  </a:cubicBezTo>
                  <a:cubicBezTo>
                    <a:pt x="496" y="1172"/>
                    <a:pt x="540" y="1164"/>
                    <a:pt x="584" y="1154"/>
                  </a:cubicBezTo>
                  <a:cubicBezTo>
                    <a:pt x="604" y="1150"/>
                    <a:pt x="622" y="1141"/>
                    <a:pt x="637" y="1127"/>
                  </a:cubicBezTo>
                  <a:cubicBezTo>
                    <a:pt x="673" y="1093"/>
                    <a:pt x="662" y="1034"/>
                    <a:pt x="616" y="1016"/>
                  </a:cubicBezTo>
                  <a:cubicBezTo>
                    <a:pt x="599" y="1009"/>
                    <a:pt x="582" y="1009"/>
                    <a:pt x="565" y="1010"/>
                  </a:cubicBezTo>
                  <a:cubicBezTo>
                    <a:pt x="559" y="1010"/>
                    <a:pt x="552" y="1013"/>
                    <a:pt x="547" y="1008"/>
                  </a:cubicBezTo>
                  <a:cubicBezTo>
                    <a:pt x="536" y="995"/>
                    <a:pt x="519" y="995"/>
                    <a:pt x="504" y="990"/>
                  </a:cubicBezTo>
                  <a:cubicBezTo>
                    <a:pt x="504" y="990"/>
                    <a:pt x="504" y="990"/>
                    <a:pt x="504" y="990"/>
                  </a:cubicBezTo>
                  <a:cubicBezTo>
                    <a:pt x="488" y="982"/>
                    <a:pt x="482" y="970"/>
                    <a:pt x="483" y="952"/>
                  </a:cubicBezTo>
                  <a:cubicBezTo>
                    <a:pt x="485" y="932"/>
                    <a:pt x="478" y="917"/>
                    <a:pt x="460" y="907"/>
                  </a:cubicBezTo>
                  <a:cubicBezTo>
                    <a:pt x="460" y="907"/>
                    <a:pt x="460" y="907"/>
                    <a:pt x="460" y="907"/>
                  </a:cubicBezTo>
                  <a:cubicBezTo>
                    <a:pt x="460" y="907"/>
                    <a:pt x="460" y="907"/>
                    <a:pt x="460" y="907"/>
                  </a:cubicBezTo>
                  <a:cubicBezTo>
                    <a:pt x="459" y="903"/>
                    <a:pt x="455" y="903"/>
                    <a:pt x="452" y="902"/>
                  </a:cubicBezTo>
                  <a:cubicBezTo>
                    <a:pt x="436" y="894"/>
                    <a:pt x="430" y="881"/>
                    <a:pt x="432" y="863"/>
                  </a:cubicBezTo>
                  <a:cubicBezTo>
                    <a:pt x="432" y="863"/>
                    <a:pt x="432" y="863"/>
                    <a:pt x="432" y="863"/>
                  </a:cubicBezTo>
                  <a:cubicBezTo>
                    <a:pt x="432" y="863"/>
                    <a:pt x="432" y="863"/>
                    <a:pt x="432" y="863"/>
                  </a:cubicBezTo>
                  <a:cubicBezTo>
                    <a:pt x="440" y="851"/>
                    <a:pt x="446" y="837"/>
                    <a:pt x="443" y="822"/>
                  </a:cubicBezTo>
                  <a:cubicBezTo>
                    <a:pt x="442" y="812"/>
                    <a:pt x="447" y="808"/>
                    <a:pt x="455" y="808"/>
                  </a:cubicBezTo>
                  <a:cubicBezTo>
                    <a:pt x="462" y="807"/>
                    <a:pt x="469" y="806"/>
                    <a:pt x="477" y="806"/>
                  </a:cubicBezTo>
                  <a:cubicBezTo>
                    <a:pt x="576" y="805"/>
                    <a:pt x="675" y="809"/>
                    <a:pt x="774" y="820"/>
                  </a:cubicBezTo>
                  <a:cubicBezTo>
                    <a:pt x="845" y="828"/>
                    <a:pt x="915" y="838"/>
                    <a:pt x="983" y="862"/>
                  </a:cubicBezTo>
                  <a:cubicBezTo>
                    <a:pt x="1005" y="870"/>
                    <a:pt x="1027" y="876"/>
                    <a:pt x="1030" y="905"/>
                  </a:cubicBezTo>
                  <a:cubicBezTo>
                    <a:pt x="1031" y="908"/>
                    <a:pt x="1033" y="911"/>
                    <a:pt x="1035" y="913"/>
                  </a:cubicBezTo>
                  <a:cubicBezTo>
                    <a:pt x="1050" y="934"/>
                    <a:pt x="1090" y="947"/>
                    <a:pt x="1106" y="935"/>
                  </a:cubicBezTo>
                  <a:cubicBezTo>
                    <a:pt x="1136" y="913"/>
                    <a:pt x="1143" y="892"/>
                    <a:pt x="1134" y="856"/>
                  </a:cubicBezTo>
                  <a:cubicBezTo>
                    <a:pt x="1116" y="785"/>
                    <a:pt x="1099" y="714"/>
                    <a:pt x="1081" y="643"/>
                  </a:cubicBezTo>
                  <a:cubicBezTo>
                    <a:pt x="1079" y="633"/>
                    <a:pt x="1079" y="628"/>
                    <a:pt x="1089" y="622"/>
                  </a:cubicBezTo>
                  <a:cubicBezTo>
                    <a:pt x="1129" y="600"/>
                    <a:pt x="1146" y="562"/>
                    <a:pt x="1135" y="518"/>
                  </a:cubicBezTo>
                  <a:cubicBezTo>
                    <a:pt x="1123" y="463"/>
                    <a:pt x="1109" y="408"/>
                    <a:pt x="1095" y="353"/>
                  </a:cubicBezTo>
                  <a:cubicBezTo>
                    <a:pt x="1086" y="318"/>
                    <a:pt x="1064" y="288"/>
                    <a:pt x="1029" y="286"/>
                  </a:cubicBezTo>
                  <a:cubicBezTo>
                    <a:pt x="988" y="285"/>
                    <a:pt x="986" y="260"/>
                    <a:pt x="980" y="233"/>
                  </a:cubicBezTo>
                  <a:cubicBezTo>
                    <a:pt x="978" y="226"/>
                    <a:pt x="977" y="219"/>
                    <a:pt x="975" y="212"/>
                  </a:cubicBezTo>
                  <a:cubicBezTo>
                    <a:pt x="962" y="158"/>
                    <a:pt x="949" y="104"/>
                    <a:pt x="935" y="51"/>
                  </a:cubicBezTo>
                  <a:cubicBezTo>
                    <a:pt x="928" y="21"/>
                    <a:pt x="898" y="0"/>
                    <a:pt x="869" y="2"/>
                  </a:cubicBezTo>
                  <a:cubicBezTo>
                    <a:pt x="842" y="4"/>
                    <a:pt x="817" y="46"/>
                    <a:pt x="825" y="77"/>
                  </a:cubicBezTo>
                  <a:cubicBezTo>
                    <a:pt x="828" y="87"/>
                    <a:pt x="826" y="94"/>
                    <a:pt x="820" y="102"/>
                  </a:cubicBezTo>
                  <a:cubicBezTo>
                    <a:pt x="797" y="131"/>
                    <a:pt x="771" y="156"/>
                    <a:pt x="744" y="178"/>
                  </a:cubicBezTo>
                  <a:cubicBezTo>
                    <a:pt x="649" y="256"/>
                    <a:pt x="545" y="319"/>
                    <a:pt x="438" y="377"/>
                  </a:cubicBezTo>
                  <a:cubicBezTo>
                    <a:pt x="409" y="393"/>
                    <a:pt x="383" y="412"/>
                    <a:pt x="350" y="420"/>
                  </a:cubicBezTo>
                  <a:cubicBezTo>
                    <a:pt x="281" y="436"/>
                    <a:pt x="212" y="454"/>
                    <a:pt x="143" y="471"/>
                  </a:cubicBezTo>
                  <a:cubicBezTo>
                    <a:pt x="120" y="477"/>
                    <a:pt x="103" y="489"/>
                    <a:pt x="95" y="512"/>
                  </a:cubicBezTo>
                  <a:close/>
                  <a:moveTo>
                    <a:pt x="1046" y="366"/>
                  </a:moveTo>
                  <a:cubicBezTo>
                    <a:pt x="1060" y="420"/>
                    <a:pt x="1073" y="474"/>
                    <a:pt x="1087" y="528"/>
                  </a:cubicBezTo>
                  <a:cubicBezTo>
                    <a:pt x="1091" y="548"/>
                    <a:pt x="1085" y="565"/>
                    <a:pt x="1066" y="579"/>
                  </a:cubicBezTo>
                  <a:cubicBezTo>
                    <a:pt x="1045" y="496"/>
                    <a:pt x="1025" y="414"/>
                    <a:pt x="1004" y="331"/>
                  </a:cubicBezTo>
                  <a:cubicBezTo>
                    <a:pt x="1029" y="334"/>
                    <a:pt x="1041" y="346"/>
                    <a:pt x="1046" y="366"/>
                  </a:cubicBezTo>
                  <a:close/>
                  <a:moveTo>
                    <a:pt x="170" y="521"/>
                  </a:moveTo>
                  <a:cubicBezTo>
                    <a:pt x="211" y="512"/>
                    <a:pt x="250" y="501"/>
                    <a:pt x="291" y="491"/>
                  </a:cubicBezTo>
                  <a:cubicBezTo>
                    <a:pt x="331" y="482"/>
                    <a:pt x="373" y="476"/>
                    <a:pt x="411" y="455"/>
                  </a:cubicBezTo>
                  <a:cubicBezTo>
                    <a:pt x="526" y="394"/>
                    <a:pt x="639" y="329"/>
                    <a:pt x="743" y="249"/>
                  </a:cubicBezTo>
                  <a:cubicBezTo>
                    <a:pt x="788" y="215"/>
                    <a:pt x="832" y="179"/>
                    <a:pt x="866" y="133"/>
                  </a:cubicBezTo>
                  <a:cubicBezTo>
                    <a:pt x="878" y="117"/>
                    <a:pt x="887" y="101"/>
                    <a:pt x="885" y="82"/>
                  </a:cubicBezTo>
                  <a:cubicBezTo>
                    <a:pt x="951" y="344"/>
                    <a:pt x="1015" y="607"/>
                    <a:pt x="1079" y="869"/>
                  </a:cubicBezTo>
                  <a:cubicBezTo>
                    <a:pt x="1068" y="841"/>
                    <a:pt x="1062" y="833"/>
                    <a:pt x="1026" y="819"/>
                  </a:cubicBezTo>
                  <a:cubicBezTo>
                    <a:pt x="921" y="777"/>
                    <a:pt x="810" y="767"/>
                    <a:pt x="699" y="757"/>
                  </a:cubicBezTo>
                  <a:cubicBezTo>
                    <a:pt x="663" y="754"/>
                    <a:pt x="626" y="756"/>
                    <a:pt x="590" y="752"/>
                  </a:cubicBezTo>
                  <a:cubicBezTo>
                    <a:pt x="548" y="748"/>
                    <a:pt x="507" y="750"/>
                    <a:pt x="466" y="750"/>
                  </a:cubicBezTo>
                  <a:cubicBezTo>
                    <a:pt x="442" y="751"/>
                    <a:pt x="420" y="758"/>
                    <a:pt x="398" y="766"/>
                  </a:cubicBezTo>
                  <a:cubicBezTo>
                    <a:pt x="377" y="773"/>
                    <a:pt x="370" y="788"/>
                    <a:pt x="379" y="809"/>
                  </a:cubicBezTo>
                  <a:cubicBezTo>
                    <a:pt x="385" y="821"/>
                    <a:pt x="385" y="832"/>
                    <a:pt x="381" y="845"/>
                  </a:cubicBezTo>
                  <a:cubicBezTo>
                    <a:pt x="371" y="885"/>
                    <a:pt x="381" y="927"/>
                    <a:pt x="417" y="941"/>
                  </a:cubicBezTo>
                  <a:cubicBezTo>
                    <a:pt x="418" y="941"/>
                    <a:pt x="418" y="941"/>
                    <a:pt x="419" y="941"/>
                  </a:cubicBezTo>
                  <a:cubicBezTo>
                    <a:pt x="424" y="950"/>
                    <a:pt x="428" y="960"/>
                    <a:pt x="429" y="971"/>
                  </a:cubicBezTo>
                  <a:cubicBezTo>
                    <a:pt x="430" y="981"/>
                    <a:pt x="430" y="994"/>
                    <a:pt x="442" y="999"/>
                  </a:cubicBezTo>
                  <a:cubicBezTo>
                    <a:pt x="442" y="999"/>
                    <a:pt x="442" y="1000"/>
                    <a:pt x="441" y="1000"/>
                  </a:cubicBezTo>
                  <a:cubicBezTo>
                    <a:pt x="446" y="1022"/>
                    <a:pt x="464" y="1032"/>
                    <a:pt x="482" y="1041"/>
                  </a:cubicBezTo>
                  <a:cubicBezTo>
                    <a:pt x="492" y="1045"/>
                    <a:pt x="503" y="1046"/>
                    <a:pt x="511" y="1053"/>
                  </a:cubicBezTo>
                  <a:cubicBezTo>
                    <a:pt x="522" y="1062"/>
                    <a:pt x="535" y="1065"/>
                    <a:pt x="548" y="1064"/>
                  </a:cubicBezTo>
                  <a:cubicBezTo>
                    <a:pt x="560" y="1064"/>
                    <a:pt x="572" y="1064"/>
                    <a:pt x="584" y="1065"/>
                  </a:cubicBezTo>
                  <a:cubicBezTo>
                    <a:pt x="591" y="1066"/>
                    <a:pt x="598" y="1068"/>
                    <a:pt x="600" y="1076"/>
                  </a:cubicBezTo>
                  <a:cubicBezTo>
                    <a:pt x="601" y="1083"/>
                    <a:pt x="596" y="1088"/>
                    <a:pt x="590" y="1092"/>
                  </a:cubicBezTo>
                  <a:cubicBezTo>
                    <a:pt x="583" y="1098"/>
                    <a:pt x="573" y="1100"/>
                    <a:pt x="564" y="1102"/>
                  </a:cubicBezTo>
                  <a:cubicBezTo>
                    <a:pt x="531" y="1108"/>
                    <a:pt x="498" y="1115"/>
                    <a:pt x="464" y="1122"/>
                  </a:cubicBezTo>
                  <a:cubicBezTo>
                    <a:pt x="418" y="1131"/>
                    <a:pt x="413" y="1128"/>
                    <a:pt x="392" y="1087"/>
                  </a:cubicBezTo>
                  <a:cubicBezTo>
                    <a:pt x="352" y="1011"/>
                    <a:pt x="310" y="936"/>
                    <a:pt x="270" y="860"/>
                  </a:cubicBezTo>
                  <a:cubicBezTo>
                    <a:pt x="258" y="837"/>
                    <a:pt x="248" y="811"/>
                    <a:pt x="217" y="804"/>
                  </a:cubicBezTo>
                  <a:cubicBezTo>
                    <a:pt x="212" y="803"/>
                    <a:pt x="208" y="797"/>
                    <a:pt x="204" y="792"/>
                  </a:cubicBezTo>
                  <a:cubicBezTo>
                    <a:pt x="195" y="781"/>
                    <a:pt x="183" y="778"/>
                    <a:pt x="168" y="781"/>
                  </a:cubicBezTo>
                  <a:cubicBezTo>
                    <a:pt x="157" y="784"/>
                    <a:pt x="146" y="787"/>
                    <a:pt x="135" y="789"/>
                  </a:cubicBezTo>
                  <a:cubicBezTo>
                    <a:pt x="120" y="791"/>
                    <a:pt x="109" y="786"/>
                    <a:pt x="105" y="770"/>
                  </a:cubicBezTo>
                  <a:cubicBezTo>
                    <a:pt x="92" y="717"/>
                    <a:pt x="80" y="665"/>
                    <a:pt x="67" y="612"/>
                  </a:cubicBezTo>
                  <a:cubicBezTo>
                    <a:pt x="64" y="598"/>
                    <a:pt x="70" y="589"/>
                    <a:pt x="83" y="585"/>
                  </a:cubicBezTo>
                  <a:cubicBezTo>
                    <a:pt x="95" y="582"/>
                    <a:pt x="107" y="579"/>
                    <a:pt x="118" y="576"/>
                  </a:cubicBezTo>
                  <a:cubicBezTo>
                    <a:pt x="132" y="572"/>
                    <a:pt x="142" y="563"/>
                    <a:pt x="144" y="549"/>
                  </a:cubicBezTo>
                  <a:cubicBezTo>
                    <a:pt x="145" y="532"/>
                    <a:pt x="155" y="524"/>
                    <a:pt x="170" y="52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7">
              <a:extLst>
                <a:ext uri="{FF2B5EF4-FFF2-40B4-BE49-F238E27FC236}">
                  <a16:creationId xmlns:a16="http://schemas.microsoft.com/office/drawing/2014/main" id="{90721C25-5375-417B-817B-811DFE117AFE}"/>
                </a:ext>
              </a:extLst>
            </p:cNvPr>
            <p:cNvSpPr>
              <a:spLocks noEditPoints="1"/>
            </p:cNvSpPr>
            <p:nvPr/>
          </p:nvSpPr>
          <p:spPr bwMode="auto">
            <a:xfrm>
              <a:off x="6769101" y="458788"/>
              <a:ext cx="612775" cy="1020763"/>
            </a:xfrm>
            <a:custGeom>
              <a:avLst/>
              <a:gdLst>
                <a:gd name="T0" fmla="*/ 533 w 711"/>
                <a:gd name="T1" fmla="*/ 949 h 1186"/>
                <a:gd name="T2" fmla="*/ 517 w 711"/>
                <a:gd name="T3" fmla="*/ 1149 h 1186"/>
                <a:gd name="T4" fmla="*/ 547 w 711"/>
                <a:gd name="T5" fmla="*/ 1186 h 1186"/>
                <a:gd name="T6" fmla="*/ 657 w 711"/>
                <a:gd name="T7" fmla="*/ 1186 h 1186"/>
                <a:gd name="T8" fmla="*/ 690 w 711"/>
                <a:gd name="T9" fmla="*/ 1160 h 1186"/>
                <a:gd name="T10" fmla="*/ 691 w 711"/>
                <a:gd name="T11" fmla="*/ 804 h 1186"/>
                <a:gd name="T12" fmla="*/ 355 w 711"/>
                <a:gd name="T13" fmla="*/ 182 h 1186"/>
                <a:gd name="T14" fmla="*/ 354 w 711"/>
                <a:gd name="T15" fmla="*/ 158 h 1186"/>
                <a:gd name="T16" fmla="*/ 423 w 711"/>
                <a:gd name="T17" fmla="*/ 63 h 1186"/>
                <a:gd name="T18" fmla="*/ 429 w 711"/>
                <a:gd name="T19" fmla="*/ 20 h 1186"/>
                <a:gd name="T20" fmla="*/ 390 w 711"/>
                <a:gd name="T21" fmla="*/ 0 h 1186"/>
                <a:gd name="T22" fmla="*/ 223 w 711"/>
                <a:gd name="T23" fmla="*/ 7 h 1186"/>
                <a:gd name="T24" fmla="*/ 223 w 711"/>
                <a:gd name="T25" fmla="*/ 7 h 1186"/>
                <a:gd name="T26" fmla="*/ 53 w 711"/>
                <a:gd name="T27" fmla="*/ 14 h 1186"/>
                <a:gd name="T28" fmla="*/ 11 w 711"/>
                <a:gd name="T29" fmla="*/ 73 h 1186"/>
                <a:gd name="T30" fmla="*/ 100 w 711"/>
                <a:gd name="T31" fmla="*/ 394 h 1186"/>
                <a:gd name="T32" fmla="*/ 132 w 711"/>
                <a:gd name="T33" fmla="*/ 428 h 1186"/>
                <a:gd name="T34" fmla="*/ 173 w 711"/>
                <a:gd name="T35" fmla="*/ 407 h 1186"/>
                <a:gd name="T36" fmla="*/ 234 w 711"/>
                <a:gd name="T37" fmla="*/ 322 h 1186"/>
                <a:gd name="T38" fmla="*/ 253 w 711"/>
                <a:gd name="T39" fmla="*/ 321 h 1186"/>
                <a:gd name="T40" fmla="*/ 297 w 711"/>
                <a:gd name="T41" fmla="*/ 367 h 1186"/>
                <a:gd name="T42" fmla="*/ 533 w 711"/>
                <a:gd name="T43" fmla="*/ 949 h 1186"/>
                <a:gd name="T44" fmla="*/ 264 w 711"/>
                <a:gd name="T45" fmla="*/ 264 h 1186"/>
                <a:gd name="T46" fmla="*/ 211 w 711"/>
                <a:gd name="T47" fmla="*/ 269 h 1186"/>
                <a:gd name="T48" fmla="*/ 143 w 711"/>
                <a:gd name="T49" fmla="*/ 362 h 1186"/>
                <a:gd name="T50" fmla="*/ 65 w 711"/>
                <a:gd name="T51" fmla="*/ 82 h 1186"/>
                <a:gd name="T52" fmla="*/ 78 w 711"/>
                <a:gd name="T53" fmla="*/ 63 h 1186"/>
                <a:gd name="T54" fmla="*/ 369 w 711"/>
                <a:gd name="T55" fmla="*/ 51 h 1186"/>
                <a:gd name="T56" fmla="*/ 311 w 711"/>
                <a:gd name="T57" fmla="*/ 131 h 1186"/>
                <a:gd name="T58" fmla="*/ 318 w 711"/>
                <a:gd name="T59" fmla="*/ 216 h 1186"/>
                <a:gd name="T60" fmla="*/ 653 w 711"/>
                <a:gd name="T61" fmla="*/ 912 h 1186"/>
                <a:gd name="T62" fmla="*/ 645 w 711"/>
                <a:gd name="T63" fmla="*/ 1124 h 1186"/>
                <a:gd name="T64" fmla="*/ 631 w 711"/>
                <a:gd name="T65" fmla="*/ 1137 h 1186"/>
                <a:gd name="T66" fmla="*/ 587 w 711"/>
                <a:gd name="T67" fmla="*/ 1137 h 1186"/>
                <a:gd name="T68" fmla="*/ 573 w 711"/>
                <a:gd name="T69" fmla="*/ 1119 h 1186"/>
                <a:gd name="T70" fmla="*/ 581 w 711"/>
                <a:gd name="T71" fmla="*/ 910 h 1186"/>
                <a:gd name="T72" fmla="*/ 271 w 711"/>
                <a:gd name="T73" fmla="*/ 270 h 1186"/>
                <a:gd name="T74" fmla="*/ 264 w 711"/>
                <a:gd name="T75" fmla="*/ 26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1" h="1186">
                  <a:moveTo>
                    <a:pt x="533" y="949"/>
                  </a:moveTo>
                  <a:cubicBezTo>
                    <a:pt x="535" y="1016"/>
                    <a:pt x="530" y="1083"/>
                    <a:pt x="517" y="1149"/>
                  </a:cubicBezTo>
                  <a:cubicBezTo>
                    <a:pt x="512" y="1175"/>
                    <a:pt x="521" y="1186"/>
                    <a:pt x="547" y="1186"/>
                  </a:cubicBezTo>
                  <a:cubicBezTo>
                    <a:pt x="584" y="1186"/>
                    <a:pt x="621" y="1185"/>
                    <a:pt x="657" y="1186"/>
                  </a:cubicBezTo>
                  <a:cubicBezTo>
                    <a:pt x="676" y="1186"/>
                    <a:pt x="686" y="1179"/>
                    <a:pt x="690" y="1160"/>
                  </a:cubicBezTo>
                  <a:cubicBezTo>
                    <a:pt x="710" y="1041"/>
                    <a:pt x="711" y="922"/>
                    <a:pt x="691" y="804"/>
                  </a:cubicBezTo>
                  <a:cubicBezTo>
                    <a:pt x="650" y="559"/>
                    <a:pt x="537" y="351"/>
                    <a:pt x="355" y="182"/>
                  </a:cubicBezTo>
                  <a:cubicBezTo>
                    <a:pt x="345" y="172"/>
                    <a:pt x="346" y="168"/>
                    <a:pt x="354" y="158"/>
                  </a:cubicBezTo>
                  <a:cubicBezTo>
                    <a:pt x="377" y="127"/>
                    <a:pt x="400" y="95"/>
                    <a:pt x="423" y="63"/>
                  </a:cubicBezTo>
                  <a:cubicBezTo>
                    <a:pt x="433" y="50"/>
                    <a:pt x="436" y="36"/>
                    <a:pt x="429" y="20"/>
                  </a:cubicBezTo>
                  <a:cubicBezTo>
                    <a:pt x="421" y="5"/>
                    <a:pt x="407" y="0"/>
                    <a:pt x="390" y="0"/>
                  </a:cubicBezTo>
                  <a:cubicBezTo>
                    <a:pt x="335" y="3"/>
                    <a:pt x="279" y="5"/>
                    <a:pt x="223" y="7"/>
                  </a:cubicBezTo>
                  <a:cubicBezTo>
                    <a:pt x="223" y="7"/>
                    <a:pt x="223" y="7"/>
                    <a:pt x="223" y="7"/>
                  </a:cubicBezTo>
                  <a:cubicBezTo>
                    <a:pt x="166" y="10"/>
                    <a:pt x="109" y="12"/>
                    <a:pt x="53" y="14"/>
                  </a:cubicBezTo>
                  <a:cubicBezTo>
                    <a:pt x="13" y="16"/>
                    <a:pt x="0" y="34"/>
                    <a:pt x="11" y="73"/>
                  </a:cubicBezTo>
                  <a:cubicBezTo>
                    <a:pt x="40" y="180"/>
                    <a:pt x="71" y="287"/>
                    <a:pt x="100" y="394"/>
                  </a:cubicBezTo>
                  <a:cubicBezTo>
                    <a:pt x="105" y="412"/>
                    <a:pt x="114" y="425"/>
                    <a:pt x="132" y="428"/>
                  </a:cubicBezTo>
                  <a:cubicBezTo>
                    <a:pt x="151" y="432"/>
                    <a:pt x="163" y="421"/>
                    <a:pt x="173" y="407"/>
                  </a:cubicBezTo>
                  <a:cubicBezTo>
                    <a:pt x="193" y="378"/>
                    <a:pt x="214" y="351"/>
                    <a:pt x="234" y="322"/>
                  </a:cubicBezTo>
                  <a:cubicBezTo>
                    <a:pt x="241" y="313"/>
                    <a:pt x="245" y="312"/>
                    <a:pt x="253" y="321"/>
                  </a:cubicBezTo>
                  <a:cubicBezTo>
                    <a:pt x="267" y="337"/>
                    <a:pt x="283" y="351"/>
                    <a:pt x="297" y="367"/>
                  </a:cubicBezTo>
                  <a:cubicBezTo>
                    <a:pt x="445" y="533"/>
                    <a:pt x="524" y="727"/>
                    <a:pt x="533" y="949"/>
                  </a:cubicBezTo>
                  <a:close/>
                  <a:moveTo>
                    <a:pt x="264" y="264"/>
                  </a:moveTo>
                  <a:cubicBezTo>
                    <a:pt x="241" y="242"/>
                    <a:pt x="230" y="243"/>
                    <a:pt x="211" y="269"/>
                  </a:cubicBezTo>
                  <a:cubicBezTo>
                    <a:pt x="189" y="299"/>
                    <a:pt x="167" y="329"/>
                    <a:pt x="143" y="362"/>
                  </a:cubicBezTo>
                  <a:cubicBezTo>
                    <a:pt x="117" y="266"/>
                    <a:pt x="91" y="174"/>
                    <a:pt x="65" y="82"/>
                  </a:cubicBezTo>
                  <a:cubicBezTo>
                    <a:pt x="61" y="68"/>
                    <a:pt x="62" y="63"/>
                    <a:pt x="78" y="63"/>
                  </a:cubicBezTo>
                  <a:cubicBezTo>
                    <a:pt x="174" y="59"/>
                    <a:pt x="270" y="55"/>
                    <a:pt x="369" y="51"/>
                  </a:cubicBezTo>
                  <a:cubicBezTo>
                    <a:pt x="349" y="79"/>
                    <a:pt x="330" y="105"/>
                    <a:pt x="311" y="131"/>
                  </a:cubicBezTo>
                  <a:cubicBezTo>
                    <a:pt x="277" y="177"/>
                    <a:pt x="275" y="176"/>
                    <a:pt x="318" y="216"/>
                  </a:cubicBezTo>
                  <a:cubicBezTo>
                    <a:pt x="520" y="404"/>
                    <a:pt x="633" y="636"/>
                    <a:pt x="653" y="912"/>
                  </a:cubicBezTo>
                  <a:cubicBezTo>
                    <a:pt x="659" y="983"/>
                    <a:pt x="654" y="1053"/>
                    <a:pt x="645" y="1124"/>
                  </a:cubicBezTo>
                  <a:cubicBezTo>
                    <a:pt x="644" y="1134"/>
                    <a:pt x="641" y="1137"/>
                    <a:pt x="631" y="1137"/>
                  </a:cubicBezTo>
                  <a:cubicBezTo>
                    <a:pt x="616" y="1136"/>
                    <a:pt x="601" y="1135"/>
                    <a:pt x="587" y="1137"/>
                  </a:cubicBezTo>
                  <a:cubicBezTo>
                    <a:pt x="571" y="1138"/>
                    <a:pt x="571" y="1131"/>
                    <a:pt x="573" y="1119"/>
                  </a:cubicBezTo>
                  <a:cubicBezTo>
                    <a:pt x="583" y="1050"/>
                    <a:pt x="586" y="980"/>
                    <a:pt x="581" y="910"/>
                  </a:cubicBezTo>
                  <a:cubicBezTo>
                    <a:pt x="561" y="657"/>
                    <a:pt x="457" y="444"/>
                    <a:pt x="271" y="270"/>
                  </a:cubicBezTo>
                  <a:cubicBezTo>
                    <a:pt x="269" y="268"/>
                    <a:pt x="266" y="266"/>
                    <a:pt x="264" y="26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8">
              <a:extLst>
                <a:ext uri="{FF2B5EF4-FFF2-40B4-BE49-F238E27FC236}">
                  <a16:creationId xmlns:a16="http://schemas.microsoft.com/office/drawing/2014/main" id="{DDAF1239-D7CB-4044-99C9-C02895244CC1}"/>
                </a:ext>
              </a:extLst>
            </p:cNvPr>
            <p:cNvSpPr>
              <a:spLocks noEditPoints="1"/>
            </p:cNvSpPr>
            <p:nvPr/>
          </p:nvSpPr>
          <p:spPr bwMode="auto">
            <a:xfrm>
              <a:off x="5373688" y="433388"/>
              <a:ext cx="742950" cy="990600"/>
            </a:xfrm>
            <a:custGeom>
              <a:avLst/>
              <a:gdLst>
                <a:gd name="T0" fmla="*/ 197 w 864"/>
                <a:gd name="T1" fmla="*/ 1123 h 1151"/>
                <a:gd name="T2" fmla="*/ 259 w 864"/>
                <a:gd name="T3" fmla="*/ 1130 h 1151"/>
                <a:gd name="T4" fmla="*/ 503 w 864"/>
                <a:gd name="T5" fmla="*/ 882 h 1151"/>
                <a:gd name="T6" fmla="*/ 512 w 864"/>
                <a:gd name="T7" fmla="*/ 842 h 1151"/>
                <a:gd name="T8" fmla="*/ 479 w 864"/>
                <a:gd name="T9" fmla="*/ 817 h 1151"/>
                <a:gd name="T10" fmla="*/ 370 w 864"/>
                <a:gd name="T11" fmla="*/ 806 h 1151"/>
                <a:gd name="T12" fmla="*/ 359 w 864"/>
                <a:gd name="T13" fmla="*/ 791 h 1151"/>
                <a:gd name="T14" fmla="*/ 522 w 864"/>
                <a:gd name="T15" fmla="*/ 452 h 1151"/>
                <a:gd name="T16" fmla="*/ 835 w 864"/>
                <a:gd name="T17" fmla="*/ 194 h 1151"/>
                <a:gd name="T18" fmla="*/ 863 w 864"/>
                <a:gd name="T19" fmla="*/ 149 h 1151"/>
                <a:gd name="T20" fmla="*/ 862 w 864"/>
                <a:gd name="T21" fmla="*/ 100 h 1151"/>
                <a:gd name="T22" fmla="*/ 862 w 864"/>
                <a:gd name="T23" fmla="*/ 36 h 1151"/>
                <a:gd name="T24" fmla="*/ 822 w 864"/>
                <a:gd name="T25" fmla="*/ 10 h 1151"/>
                <a:gd name="T26" fmla="*/ 273 w 864"/>
                <a:gd name="T27" fmla="*/ 527 h 1151"/>
                <a:gd name="T28" fmla="*/ 187 w 864"/>
                <a:gd name="T29" fmla="*/ 771 h 1151"/>
                <a:gd name="T30" fmla="*/ 171 w 864"/>
                <a:gd name="T31" fmla="*/ 786 h 1151"/>
                <a:gd name="T32" fmla="*/ 54 w 864"/>
                <a:gd name="T33" fmla="*/ 772 h 1151"/>
                <a:gd name="T34" fmla="*/ 11 w 864"/>
                <a:gd name="T35" fmla="*/ 787 h 1151"/>
                <a:gd name="T36" fmla="*/ 13 w 864"/>
                <a:gd name="T37" fmla="*/ 833 h 1151"/>
                <a:gd name="T38" fmla="*/ 197 w 864"/>
                <a:gd name="T39" fmla="*/ 1123 h 1151"/>
                <a:gd name="T40" fmla="*/ 187 w 864"/>
                <a:gd name="T41" fmla="*/ 837 h 1151"/>
                <a:gd name="T42" fmla="*/ 231 w 864"/>
                <a:gd name="T43" fmla="*/ 805 h 1151"/>
                <a:gd name="T44" fmla="*/ 798 w 864"/>
                <a:gd name="T45" fmla="*/ 76 h 1151"/>
                <a:gd name="T46" fmla="*/ 812 w 864"/>
                <a:gd name="T47" fmla="*/ 70 h 1151"/>
                <a:gd name="T48" fmla="*/ 812 w 864"/>
                <a:gd name="T49" fmla="*/ 139 h 1151"/>
                <a:gd name="T50" fmla="*/ 798 w 864"/>
                <a:gd name="T51" fmla="*/ 156 h 1151"/>
                <a:gd name="T52" fmla="*/ 527 w 864"/>
                <a:gd name="T53" fmla="*/ 367 h 1151"/>
                <a:gd name="T54" fmla="*/ 301 w 864"/>
                <a:gd name="T55" fmla="*/ 818 h 1151"/>
                <a:gd name="T56" fmla="*/ 324 w 864"/>
                <a:gd name="T57" fmla="*/ 851 h 1151"/>
                <a:gd name="T58" fmla="*/ 445 w 864"/>
                <a:gd name="T59" fmla="*/ 864 h 1151"/>
                <a:gd name="T60" fmla="*/ 442 w 864"/>
                <a:gd name="T61" fmla="*/ 873 h 1151"/>
                <a:gd name="T62" fmla="*/ 243 w 864"/>
                <a:gd name="T63" fmla="*/ 1075 h 1151"/>
                <a:gd name="T64" fmla="*/ 226 w 864"/>
                <a:gd name="T65" fmla="*/ 1076 h 1151"/>
                <a:gd name="T66" fmla="*/ 72 w 864"/>
                <a:gd name="T67" fmla="*/ 833 h 1151"/>
                <a:gd name="T68" fmla="*/ 68 w 864"/>
                <a:gd name="T69" fmla="*/ 824 h 1151"/>
                <a:gd name="T70" fmla="*/ 187 w 864"/>
                <a:gd name="T71" fmla="*/ 837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4" h="1151">
                  <a:moveTo>
                    <a:pt x="197" y="1123"/>
                  </a:moveTo>
                  <a:cubicBezTo>
                    <a:pt x="212" y="1148"/>
                    <a:pt x="239" y="1151"/>
                    <a:pt x="259" y="1130"/>
                  </a:cubicBezTo>
                  <a:cubicBezTo>
                    <a:pt x="341" y="1047"/>
                    <a:pt x="422" y="965"/>
                    <a:pt x="503" y="882"/>
                  </a:cubicBezTo>
                  <a:cubicBezTo>
                    <a:pt x="514" y="870"/>
                    <a:pt x="518" y="857"/>
                    <a:pt x="512" y="842"/>
                  </a:cubicBezTo>
                  <a:cubicBezTo>
                    <a:pt x="506" y="827"/>
                    <a:pt x="495" y="819"/>
                    <a:pt x="479" y="817"/>
                  </a:cubicBezTo>
                  <a:cubicBezTo>
                    <a:pt x="443" y="814"/>
                    <a:pt x="406" y="809"/>
                    <a:pt x="370" y="806"/>
                  </a:cubicBezTo>
                  <a:cubicBezTo>
                    <a:pt x="359" y="805"/>
                    <a:pt x="356" y="803"/>
                    <a:pt x="359" y="791"/>
                  </a:cubicBezTo>
                  <a:cubicBezTo>
                    <a:pt x="390" y="666"/>
                    <a:pt x="444" y="553"/>
                    <a:pt x="522" y="452"/>
                  </a:cubicBezTo>
                  <a:cubicBezTo>
                    <a:pt x="606" y="342"/>
                    <a:pt x="711" y="256"/>
                    <a:pt x="835" y="194"/>
                  </a:cubicBezTo>
                  <a:cubicBezTo>
                    <a:pt x="855" y="184"/>
                    <a:pt x="864" y="172"/>
                    <a:pt x="863" y="149"/>
                  </a:cubicBezTo>
                  <a:cubicBezTo>
                    <a:pt x="861" y="133"/>
                    <a:pt x="862" y="116"/>
                    <a:pt x="862" y="100"/>
                  </a:cubicBezTo>
                  <a:cubicBezTo>
                    <a:pt x="862" y="78"/>
                    <a:pt x="863" y="57"/>
                    <a:pt x="862" y="36"/>
                  </a:cubicBezTo>
                  <a:cubicBezTo>
                    <a:pt x="861" y="10"/>
                    <a:pt x="846" y="0"/>
                    <a:pt x="822" y="10"/>
                  </a:cubicBezTo>
                  <a:cubicBezTo>
                    <a:pt x="577" y="117"/>
                    <a:pt x="393" y="288"/>
                    <a:pt x="273" y="527"/>
                  </a:cubicBezTo>
                  <a:cubicBezTo>
                    <a:pt x="234" y="605"/>
                    <a:pt x="206" y="686"/>
                    <a:pt x="187" y="771"/>
                  </a:cubicBezTo>
                  <a:cubicBezTo>
                    <a:pt x="185" y="780"/>
                    <a:pt x="184" y="787"/>
                    <a:pt x="171" y="786"/>
                  </a:cubicBezTo>
                  <a:cubicBezTo>
                    <a:pt x="132" y="780"/>
                    <a:pt x="93" y="777"/>
                    <a:pt x="54" y="772"/>
                  </a:cubicBezTo>
                  <a:cubicBezTo>
                    <a:pt x="37" y="770"/>
                    <a:pt x="22" y="772"/>
                    <a:pt x="11" y="787"/>
                  </a:cubicBezTo>
                  <a:cubicBezTo>
                    <a:pt x="0" y="803"/>
                    <a:pt x="3" y="818"/>
                    <a:pt x="13" y="833"/>
                  </a:cubicBezTo>
                  <a:cubicBezTo>
                    <a:pt x="75" y="930"/>
                    <a:pt x="136" y="1027"/>
                    <a:pt x="197" y="1123"/>
                  </a:cubicBezTo>
                  <a:close/>
                  <a:moveTo>
                    <a:pt x="187" y="837"/>
                  </a:moveTo>
                  <a:cubicBezTo>
                    <a:pt x="218" y="840"/>
                    <a:pt x="225" y="835"/>
                    <a:pt x="231" y="805"/>
                  </a:cubicBezTo>
                  <a:cubicBezTo>
                    <a:pt x="303" y="472"/>
                    <a:pt x="493" y="229"/>
                    <a:pt x="798" y="76"/>
                  </a:cubicBezTo>
                  <a:cubicBezTo>
                    <a:pt x="802" y="74"/>
                    <a:pt x="806" y="73"/>
                    <a:pt x="812" y="70"/>
                  </a:cubicBezTo>
                  <a:cubicBezTo>
                    <a:pt x="812" y="94"/>
                    <a:pt x="811" y="117"/>
                    <a:pt x="812" y="139"/>
                  </a:cubicBezTo>
                  <a:cubicBezTo>
                    <a:pt x="813" y="150"/>
                    <a:pt x="805" y="153"/>
                    <a:pt x="798" y="156"/>
                  </a:cubicBezTo>
                  <a:cubicBezTo>
                    <a:pt x="695" y="210"/>
                    <a:pt x="605" y="280"/>
                    <a:pt x="527" y="367"/>
                  </a:cubicBezTo>
                  <a:cubicBezTo>
                    <a:pt x="411" y="497"/>
                    <a:pt x="337" y="648"/>
                    <a:pt x="301" y="818"/>
                  </a:cubicBezTo>
                  <a:cubicBezTo>
                    <a:pt x="298" y="837"/>
                    <a:pt x="305" y="848"/>
                    <a:pt x="324" y="851"/>
                  </a:cubicBezTo>
                  <a:cubicBezTo>
                    <a:pt x="364" y="856"/>
                    <a:pt x="405" y="860"/>
                    <a:pt x="445" y="864"/>
                  </a:cubicBezTo>
                  <a:cubicBezTo>
                    <a:pt x="447" y="868"/>
                    <a:pt x="444" y="871"/>
                    <a:pt x="442" y="873"/>
                  </a:cubicBezTo>
                  <a:cubicBezTo>
                    <a:pt x="375" y="940"/>
                    <a:pt x="309" y="1008"/>
                    <a:pt x="243" y="1075"/>
                  </a:cubicBezTo>
                  <a:cubicBezTo>
                    <a:pt x="237" y="1081"/>
                    <a:pt x="234" y="1088"/>
                    <a:pt x="226" y="1076"/>
                  </a:cubicBezTo>
                  <a:cubicBezTo>
                    <a:pt x="175" y="994"/>
                    <a:pt x="124" y="914"/>
                    <a:pt x="72" y="833"/>
                  </a:cubicBezTo>
                  <a:cubicBezTo>
                    <a:pt x="71" y="831"/>
                    <a:pt x="70" y="828"/>
                    <a:pt x="68" y="824"/>
                  </a:cubicBezTo>
                  <a:cubicBezTo>
                    <a:pt x="109" y="829"/>
                    <a:pt x="148" y="833"/>
                    <a:pt x="187" y="83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9">
              <a:extLst>
                <a:ext uri="{FF2B5EF4-FFF2-40B4-BE49-F238E27FC236}">
                  <a16:creationId xmlns:a16="http://schemas.microsoft.com/office/drawing/2014/main" id="{10EB2244-4427-4DBA-95DE-F44FA2FA4F1A}"/>
                </a:ext>
              </a:extLst>
            </p:cNvPr>
            <p:cNvSpPr>
              <a:spLocks noEditPoints="1"/>
            </p:cNvSpPr>
            <p:nvPr/>
          </p:nvSpPr>
          <p:spPr bwMode="auto">
            <a:xfrm>
              <a:off x="6226176" y="314326"/>
              <a:ext cx="476250" cy="341313"/>
            </a:xfrm>
            <a:custGeom>
              <a:avLst/>
              <a:gdLst>
                <a:gd name="T0" fmla="*/ 62 w 554"/>
                <a:gd name="T1" fmla="*/ 397 h 397"/>
                <a:gd name="T2" fmla="*/ 491 w 554"/>
                <a:gd name="T3" fmla="*/ 397 h 397"/>
                <a:gd name="T4" fmla="*/ 554 w 554"/>
                <a:gd name="T5" fmla="*/ 335 h 397"/>
                <a:gd name="T6" fmla="*/ 554 w 554"/>
                <a:gd name="T7" fmla="*/ 63 h 397"/>
                <a:gd name="T8" fmla="*/ 492 w 554"/>
                <a:gd name="T9" fmla="*/ 0 h 397"/>
                <a:gd name="T10" fmla="*/ 278 w 554"/>
                <a:gd name="T11" fmla="*/ 0 h 397"/>
                <a:gd name="T12" fmla="*/ 278 w 554"/>
                <a:gd name="T13" fmla="*/ 0 h 397"/>
                <a:gd name="T14" fmla="*/ 60 w 554"/>
                <a:gd name="T15" fmla="*/ 0 h 397"/>
                <a:gd name="T16" fmla="*/ 1 w 554"/>
                <a:gd name="T17" fmla="*/ 59 h 397"/>
                <a:gd name="T18" fmla="*/ 1 w 554"/>
                <a:gd name="T19" fmla="*/ 337 h 397"/>
                <a:gd name="T20" fmla="*/ 62 w 554"/>
                <a:gd name="T21" fmla="*/ 397 h 397"/>
                <a:gd name="T22" fmla="*/ 50 w 554"/>
                <a:gd name="T23" fmla="*/ 66 h 397"/>
                <a:gd name="T24" fmla="*/ 66 w 554"/>
                <a:gd name="T25" fmla="*/ 50 h 397"/>
                <a:gd name="T26" fmla="*/ 487 w 554"/>
                <a:gd name="T27" fmla="*/ 50 h 397"/>
                <a:gd name="T28" fmla="*/ 504 w 554"/>
                <a:gd name="T29" fmla="*/ 66 h 397"/>
                <a:gd name="T30" fmla="*/ 505 w 554"/>
                <a:gd name="T31" fmla="*/ 330 h 397"/>
                <a:gd name="T32" fmla="*/ 486 w 554"/>
                <a:gd name="T33" fmla="*/ 347 h 397"/>
                <a:gd name="T34" fmla="*/ 276 w 554"/>
                <a:gd name="T35" fmla="*/ 347 h 397"/>
                <a:gd name="T36" fmla="*/ 68 w 554"/>
                <a:gd name="T37" fmla="*/ 347 h 397"/>
                <a:gd name="T38" fmla="*/ 50 w 554"/>
                <a:gd name="T39" fmla="*/ 330 h 397"/>
                <a:gd name="T40" fmla="*/ 50 w 554"/>
                <a:gd name="T41" fmla="*/ 6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4" h="397">
                  <a:moveTo>
                    <a:pt x="62" y="397"/>
                  </a:moveTo>
                  <a:cubicBezTo>
                    <a:pt x="205" y="397"/>
                    <a:pt x="348" y="397"/>
                    <a:pt x="491" y="397"/>
                  </a:cubicBezTo>
                  <a:cubicBezTo>
                    <a:pt x="534" y="397"/>
                    <a:pt x="554" y="377"/>
                    <a:pt x="554" y="335"/>
                  </a:cubicBezTo>
                  <a:cubicBezTo>
                    <a:pt x="554" y="244"/>
                    <a:pt x="554" y="153"/>
                    <a:pt x="554" y="63"/>
                  </a:cubicBezTo>
                  <a:cubicBezTo>
                    <a:pt x="554" y="20"/>
                    <a:pt x="535" y="0"/>
                    <a:pt x="492" y="0"/>
                  </a:cubicBezTo>
                  <a:cubicBezTo>
                    <a:pt x="421" y="0"/>
                    <a:pt x="349" y="0"/>
                    <a:pt x="278" y="0"/>
                  </a:cubicBezTo>
                  <a:cubicBezTo>
                    <a:pt x="278" y="0"/>
                    <a:pt x="278" y="0"/>
                    <a:pt x="278" y="0"/>
                  </a:cubicBezTo>
                  <a:cubicBezTo>
                    <a:pt x="205" y="0"/>
                    <a:pt x="133" y="0"/>
                    <a:pt x="60" y="0"/>
                  </a:cubicBezTo>
                  <a:cubicBezTo>
                    <a:pt x="22" y="0"/>
                    <a:pt x="1" y="21"/>
                    <a:pt x="1" y="59"/>
                  </a:cubicBezTo>
                  <a:cubicBezTo>
                    <a:pt x="0" y="152"/>
                    <a:pt x="0" y="245"/>
                    <a:pt x="1" y="337"/>
                  </a:cubicBezTo>
                  <a:cubicBezTo>
                    <a:pt x="1" y="376"/>
                    <a:pt x="22" y="397"/>
                    <a:pt x="62" y="397"/>
                  </a:cubicBezTo>
                  <a:close/>
                  <a:moveTo>
                    <a:pt x="50" y="66"/>
                  </a:moveTo>
                  <a:cubicBezTo>
                    <a:pt x="50" y="54"/>
                    <a:pt x="53" y="50"/>
                    <a:pt x="66" y="50"/>
                  </a:cubicBezTo>
                  <a:cubicBezTo>
                    <a:pt x="206" y="50"/>
                    <a:pt x="347" y="50"/>
                    <a:pt x="487" y="50"/>
                  </a:cubicBezTo>
                  <a:cubicBezTo>
                    <a:pt x="500" y="50"/>
                    <a:pt x="505" y="53"/>
                    <a:pt x="504" y="66"/>
                  </a:cubicBezTo>
                  <a:cubicBezTo>
                    <a:pt x="504" y="154"/>
                    <a:pt x="504" y="242"/>
                    <a:pt x="505" y="330"/>
                  </a:cubicBezTo>
                  <a:cubicBezTo>
                    <a:pt x="505" y="345"/>
                    <a:pt x="499" y="347"/>
                    <a:pt x="486" y="347"/>
                  </a:cubicBezTo>
                  <a:cubicBezTo>
                    <a:pt x="416" y="346"/>
                    <a:pt x="346" y="347"/>
                    <a:pt x="276" y="347"/>
                  </a:cubicBezTo>
                  <a:cubicBezTo>
                    <a:pt x="207" y="347"/>
                    <a:pt x="138" y="346"/>
                    <a:pt x="68" y="347"/>
                  </a:cubicBezTo>
                  <a:cubicBezTo>
                    <a:pt x="55" y="347"/>
                    <a:pt x="50" y="344"/>
                    <a:pt x="50" y="330"/>
                  </a:cubicBezTo>
                  <a:cubicBezTo>
                    <a:pt x="51" y="242"/>
                    <a:pt x="51" y="154"/>
                    <a:pt x="50" y="6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0">
              <a:extLst>
                <a:ext uri="{FF2B5EF4-FFF2-40B4-BE49-F238E27FC236}">
                  <a16:creationId xmlns:a16="http://schemas.microsoft.com/office/drawing/2014/main" id="{8D2415A6-19F5-4918-B6B9-F6B0A7A3A43B}"/>
                </a:ext>
              </a:extLst>
            </p:cNvPr>
            <p:cNvSpPr>
              <a:spLocks noEditPoints="1"/>
            </p:cNvSpPr>
            <p:nvPr/>
          </p:nvSpPr>
          <p:spPr bwMode="auto">
            <a:xfrm>
              <a:off x="6402388" y="377826"/>
              <a:ext cx="158750" cy="212725"/>
            </a:xfrm>
            <a:custGeom>
              <a:avLst/>
              <a:gdLst>
                <a:gd name="T0" fmla="*/ 14 w 184"/>
                <a:gd name="T1" fmla="*/ 240 h 247"/>
                <a:gd name="T2" fmla="*/ 48 w 184"/>
                <a:gd name="T3" fmla="*/ 236 h 247"/>
                <a:gd name="T4" fmla="*/ 164 w 184"/>
                <a:gd name="T5" fmla="*/ 148 h 247"/>
                <a:gd name="T6" fmla="*/ 164 w 184"/>
                <a:gd name="T7" fmla="*/ 99 h 247"/>
                <a:gd name="T8" fmla="*/ 48 w 184"/>
                <a:gd name="T9" fmla="*/ 12 h 247"/>
                <a:gd name="T10" fmla="*/ 15 w 184"/>
                <a:gd name="T11" fmla="*/ 6 h 247"/>
                <a:gd name="T12" fmla="*/ 0 w 184"/>
                <a:gd name="T13" fmla="*/ 37 h 247"/>
                <a:gd name="T14" fmla="*/ 0 w 184"/>
                <a:gd name="T15" fmla="*/ 122 h 247"/>
                <a:gd name="T16" fmla="*/ 0 w 184"/>
                <a:gd name="T17" fmla="*/ 210 h 247"/>
                <a:gd name="T18" fmla="*/ 14 w 184"/>
                <a:gd name="T19" fmla="*/ 240 h 247"/>
                <a:gd name="T20" fmla="*/ 51 w 184"/>
                <a:gd name="T21" fmla="*/ 77 h 247"/>
                <a:gd name="T22" fmla="*/ 104 w 184"/>
                <a:gd name="T23" fmla="*/ 117 h 247"/>
                <a:gd name="T24" fmla="*/ 105 w 184"/>
                <a:gd name="T25" fmla="*/ 129 h 247"/>
                <a:gd name="T26" fmla="*/ 51 w 184"/>
                <a:gd name="T27" fmla="*/ 170 h 247"/>
                <a:gd name="T28" fmla="*/ 51 w 184"/>
                <a:gd name="T29" fmla="*/ 7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4" h="247">
                  <a:moveTo>
                    <a:pt x="14" y="240"/>
                  </a:moveTo>
                  <a:cubicBezTo>
                    <a:pt x="27" y="247"/>
                    <a:pt x="37" y="243"/>
                    <a:pt x="48" y="236"/>
                  </a:cubicBezTo>
                  <a:cubicBezTo>
                    <a:pt x="86" y="206"/>
                    <a:pt x="125" y="177"/>
                    <a:pt x="164" y="148"/>
                  </a:cubicBezTo>
                  <a:cubicBezTo>
                    <a:pt x="184" y="132"/>
                    <a:pt x="184" y="115"/>
                    <a:pt x="164" y="99"/>
                  </a:cubicBezTo>
                  <a:cubicBezTo>
                    <a:pt x="125" y="70"/>
                    <a:pt x="86" y="41"/>
                    <a:pt x="48" y="12"/>
                  </a:cubicBezTo>
                  <a:cubicBezTo>
                    <a:pt x="38" y="4"/>
                    <a:pt x="27" y="0"/>
                    <a:pt x="15" y="6"/>
                  </a:cubicBezTo>
                  <a:cubicBezTo>
                    <a:pt x="2" y="13"/>
                    <a:pt x="0" y="24"/>
                    <a:pt x="0" y="37"/>
                  </a:cubicBezTo>
                  <a:cubicBezTo>
                    <a:pt x="0" y="65"/>
                    <a:pt x="0" y="94"/>
                    <a:pt x="0" y="122"/>
                  </a:cubicBezTo>
                  <a:cubicBezTo>
                    <a:pt x="0" y="152"/>
                    <a:pt x="0" y="181"/>
                    <a:pt x="0" y="210"/>
                  </a:cubicBezTo>
                  <a:cubicBezTo>
                    <a:pt x="0" y="223"/>
                    <a:pt x="2" y="234"/>
                    <a:pt x="14" y="240"/>
                  </a:cubicBezTo>
                  <a:close/>
                  <a:moveTo>
                    <a:pt x="51" y="77"/>
                  </a:moveTo>
                  <a:cubicBezTo>
                    <a:pt x="71" y="92"/>
                    <a:pt x="87" y="104"/>
                    <a:pt x="104" y="117"/>
                  </a:cubicBezTo>
                  <a:cubicBezTo>
                    <a:pt x="111" y="121"/>
                    <a:pt x="113" y="124"/>
                    <a:pt x="105" y="129"/>
                  </a:cubicBezTo>
                  <a:cubicBezTo>
                    <a:pt x="88" y="142"/>
                    <a:pt x="71" y="155"/>
                    <a:pt x="51" y="170"/>
                  </a:cubicBezTo>
                  <a:cubicBezTo>
                    <a:pt x="51" y="138"/>
                    <a:pt x="51" y="109"/>
                    <a:pt x="51" y="7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1">
              <a:extLst>
                <a:ext uri="{FF2B5EF4-FFF2-40B4-BE49-F238E27FC236}">
                  <a16:creationId xmlns:a16="http://schemas.microsoft.com/office/drawing/2014/main" id="{5F2DF83F-C03D-4277-92E3-74EA7E488966}"/>
                </a:ext>
              </a:extLst>
            </p:cNvPr>
            <p:cNvSpPr>
              <a:spLocks noEditPoints="1"/>
            </p:cNvSpPr>
            <p:nvPr/>
          </p:nvSpPr>
          <p:spPr bwMode="auto">
            <a:xfrm>
              <a:off x="5338763" y="1520826"/>
              <a:ext cx="474663" cy="341313"/>
            </a:xfrm>
            <a:custGeom>
              <a:avLst/>
              <a:gdLst>
                <a:gd name="T0" fmla="*/ 553 w 553"/>
                <a:gd name="T1" fmla="*/ 337 h 397"/>
                <a:gd name="T2" fmla="*/ 553 w 553"/>
                <a:gd name="T3" fmla="*/ 61 h 397"/>
                <a:gd name="T4" fmla="*/ 492 w 553"/>
                <a:gd name="T5" fmla="*/ 0 h 397"/>
                <a:gd name="T6" fmla="*/ 62 w 553"/>
                <a:gd name="T7" fmla="*/ 0 h 397"/>
                <a:gd name="T8" fmla="*/ 0 w 553"/>
                <a:gd name="T9" fmla="*/ 63 h 397"/>
                <a:gd name="T10" fmla="*/ 0 w 553"/>
                <a:gd name="T11" fmla="*/ 331 h 397"/>
                <a:gd name="T12" fmla="*/ 67 w 553"/>
                <a:gd name="T13" fmla="*/ 397 h 397"/>
                <a:gd name="T14" fmla="*/ 279 w 553"/>
                <a:gd name="T15" fmla="*/ 397 h 397"/>
                <a:gd name="T16" fmla="*/ 279 w 553"/>
                <a:gd name="T17" fmla="*/ 397 h 397"/>
                <a:gd name="T18" fmla="*/ 495 w 553"/>
                <a:gd name="T19" fmla="*/ 397 h 397"/>
                <a:gd name="T20" fmla="*/ 553 w 553"/>
                <a:gd name="T21" fmla="*/ 337 h 397"/>
                <a:gd name="T22" fmla="*/ 487 w 553"/>
                <a:gd name="T23" fmla="*/ 347 h 397"/>
                <a:gd name="T24" fmla="*/ 277 w 553"/>
                <a:gd name="T25" fmla="*/ 347 h 397"/>
                <a:gd name="T26" fmla="*/ 69 w 553"/>
                <a:gd name="T27" fmla="*/ 347 h 397"/>
                <a:gd name="T28" fmla="*/ 49 w 553"/>
                <a:gd name="T29" fmla="*/ 329 h 397"/>
                <a:gd name="T30" fmla="*/ 49 w 553"/>
                <a:gd name="T31" fmla="*/ 67 h 397"/>
                <a:gd name="T32" fmla="*/ 66 w 553"/>
                <a:gd name="T33" fmla="*/ 50 h 397"/>
                <a:gd name="T34" fmla="*/ 488 w 553"/>
                <a:gd name="T35" fmla="*/ 50 h 397"/>
                <a:gd name="T36" fmla="*/ 504 w 553"/>
                <a:gd name="T37" fmla="*/ 66 h 397"/>
                <a:gd name="T38" fmla="*/ 504 w 553"/>
                <a:gd name="T39" fmla="*/ 331 h 397"/>
                <a:gd name="T40" fmla="*/ 487 w 553"/>
                <a:gd name="T41" fmla="*/ 34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3" h="397">
                  <a:moveTo>
                    <a:pt x="553" y="337"/>
                  </a:moveTo>
                  <a:cubicBezTo>
                    <a:pt x="553" y="245"/>
                    <a:pt x="553" y="153"/>
                    <a:pt x="553" y="61"/>
                  </a:cubicBezTo>
                  <a:cubicBezTo>
                    <a:pt x="553" y="20"/>
                    <a:pt x="533" y="0"/>
                    <a:pt x="492" y="0"/>
                  </a:cubicBezTo>
                  <a:cubicBezTo>
                    <a:pt x="349" y="0"/>
                    <a:pt x="205" y="0"/>
                    <a:pt x="62" y="0"/>
                  </a:cubicBezTo>
                  <a:cubicBezTo>
                    <a:pt x="20" y="0"/>
                    <a:pt x="0" y="20"/>
                    <a:pt x="0" y="63"/>
                  </a:cubicBezTo>
                  <a:cubicBezTo>
                    <a:pt x="0" y="152"/>
                    <a:pt x="0" y="242"/>
                    <a:pt x="0" y="331"/>
                  </a:cubicBezTo>
                  <a:cubicBezTo>
                    <a:pt x="0" y="379"/>
                    <a:pt x="19" y="397"/>
                    <a:pt x="67" y="397"/>
                  </a:cubicBezTo>
                  <a:cubicBezTo>
                    <a:pt x="137" y="397"/>
                    <a:pt x="208" y="397"/>
                    <a:pt x="279" y="397"/>
                  </a:cubicBezTo>
                  <a:cubicBezTo>
                    <a:pt x="279" y="397"/>
                    <a:pt x="279" y="397"/>
                    <a:pt x="279" y="397"/>
                  </a:cubicBezTo>
                  <a:cubicBezTo>
                    <a:pt x="351" y="397"/>
                    <a:pt x="423" y="397"/>
                    <a:pt x="495" y="397"/>
                  </a:cubicBezTo>
                  <a:cubicBezTo>
                    <a:pt x="534" y="397"/>
                    <a:pt x="553" y="376"/>
                    <a:pt x="553" y="337"/>
                  </a:cubicBezTo>
                  <a:close/>
                  <a:moveTo>
                    <a:pt x="487" y="347"/>
                  </a:moveTo>
                  <a:cubicBezTo>
                    <a:pt x="417" y="347"/>
                    <a:pt x="347" y="347"/>
                    <a:pt x="277" y="347"/>
                  </a:cubicBezTo>
                  <a:cubicBezTo>
                    <a:pt x="207" y="347"/>
                    <a:pt x="138" y="347"/>
                    <a:pt x="69" y="347"/>
                  </a:cubicBezTo>
                  <a:cubicBezTo>
                    <a:pt x="55" y="347"/>
                    <a:pt x="49" y="345"/>
                    <a:pt x="49" y="329"/>
                  </a:cubicBezTo>
                  <a:cubicBezTo>
                    <a:pt x="50" y="242"/>
                    <a:pt x="50" y="155"/>
                    <a:pt x="49" y="67"/>
                  </a:cubicBezTo>
                  <a:cubicBezTo>
                    <a:pt x="49" y="54"/>
                    <a:pt x="53" y="50"/>
                    <a:pt x="66" y="50"/>
                  </a:cubicBezTo>
                  <a:cubicBezTo>
                    <a:pt x="207" y="51"/>
                    <a:pt x="347" y="51"/>
                    <a:pt x="488" y="50"/>
                  </a:cubicBezTo>
                  <a:cubicBezTo>
                    <a:pt x="500" y="50"/>
                    <a:pt x="504" y="53"/>
                    <a:pt x="504" y="66"/>
                  </a:cubicBezTo>
                  <a:cubicBezTo>
                    <a:pt x="504" y="154"/>
                    <a:pt x="503" y="243"/>
                    <a:pt x="504" y="331"/>
                  </a:cubicBezTo>
                  <a:cubicBezTo>
                    <a:pt x="504" y="346"/>
                    <a:pt x="498" y="347"/>
                    <a:pt x="487" y="34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2">
              <a:extLst>
                <a:ext uri="{FF2B5EF4-FFF2-40B4-BE49-F238E27FC236}">
                  <a16:creationId xmlns:a16="http://schemas.microsoft.com/office/drawing/2014/main" id="{B3FCFE1F-9733-49AD-9C6E-86C825A96802}"/>
                </a:ext>
              </a:extLst>
            </p:cNvPr>
            <p:cNvSpPr>
              <a:spLocks/>
            </p:cNvSpPr>
            <p:nvPr/>
          </p:nvSpPr>
          <p:spPr bwMode="auto">
            <a:xfrm>
              <a:off x="5641976" y="1600201"/>
              <a:ext cx="80963" cy="184150"/>
            </a:xfrm>
            <a:custGeom>
              <a:avLst/>
              <a:gdLst>
                <a:gd name="T0" fmla="*/ 49 w 94"/>
                <a:gd name="T1" fmla="*/ 12 h 214"/>
                <a:gd name="T2" fmla="*/ 10 w 94"/>
                <a:gd name="T3" fmla="*/ 13 h 214"/>
                <a:gd name="T4" fmla="*/ 16 w 94"/>
                <a:gd name="T5" fmla="*/ 50 h 214"/>
                <a:gd name="T6" fmla="*/ 15 w 94"/>
                <a:gd name="T7" fmla="*/ 165 h 214"/>
                <a:gd name="T8" fmla="*/ 11 w 94"/>
                <a:gd name="T9" fmla="*/ 202 h 214"/>
                <a:gd name="T10" fmla="*/ 49 w 94"/>
                <a:gd name="T11" fmla="*/ 202 h 214"/>
                <a:gd name="T12" fmla="*/ 94 w 94"/>
                <a:gd name="T13" fmla="*/ 108 h 214"/>
                <a:gd name="T14" fmla="*/ 49 w 94"/>
                <a:gd name="T15" fmla="*/ 12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214">
                  <a:moveTo>
                    <a:pt x="49" y="12"/>
                  </a:moveTo>
                  <a:cubicBezTo>
                    <a:pt x="34" y="0"/>
                    <a:pt x="20" y="0"/>
                    <a:pt x="10" y="13"/>
                  </a:cubicBezTo>
                  <a:cubicBezTo>
                    <a:pt x="0" y="26"/>
                    <a:pt x="4" y="38"/>
                    <a:pt x="16" y="50"/>
                  </a:cubicBezTo>
                  <a:cubicBezTo>
                    <a:pt x="54" y="88"/>
                    <a:pt x="54" y="126"/>
                    <a:pt x="15" y="165"/>
                  </a:cubicBezTo>
                  <a:cubicBezTo>
                    <a:pt x="4" y="176"/>
                    <a:pt x="0" y="189"/>
                    <a:pt x="11" y="202"/>
                  </a:cubicBezTo>
                  <a:cubicBezTo>
                    <a:pt x="20" y="214"/>
                    <a:pt x="35" y="214"/>
                    <a:pt x="49" y="202"/>
                  </a:cubicBezTo>
                  <a:cubicBezTo>
                    <a:pt x="79" y="178"/>
                    <a:pt x="93" y="146"/>
                    <a:pt x="94" y="108"/>
                  </a:cubicBezTo>
                  <a:cubicBezTo>
                    <a:pt x="94" y="72"/>
                    <a:pt x="77" y="34"/>
                    <a:pt x="49" y="1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3">
              <a:extLst>
                <a:ext uri="{FF2B5EF4-FFF2-40B4-BE49-F238E27FC236}">
                  <a16:creationId xmlns:a16="http://schemas.microsoft.com/office/drawing/2014/main" id="{288BFB3F-C9D1-444D-860D-13D279E17F7D}"/>
                </a:ext>
              </a:extLst>
            </p:cNvPr>
            <p:cNvSpPr>
              <a:spLocks/>
            </p:cNvSpPr>
            <p:nvPr/>
          </p:nvSpPr>
          <p:spPr bwMode="auto">
            <a:xfrm>
              <a:off x="5603876" y="1646238"/>
              <a:ext cx="55563" cy="93663"/>
            </a:xfrm>
            <a:custGeom>
              <a:avLst/>
              <a:gdLst>
                <a:gd name="T0" fmla="*/ 64 w 65"/>
                <a:gd name="T1" fmla="*/ 54 h 109"/>
                <a:gd name="T2" fmla="*/ 47 w 65"/>
                <a:gd name="T3" fmla="*/ 10 h 109"/>
                <a:gd name="T4" fmla="*/ 15 w 65"/>
                <a:gd name="T5" fmla="*/ 9 h 109"/>
                <a:gd name="T6" fmla="*/ 8 w 65"/>
                <a:gd name="T7" fmla="*/ 39 h 109"/>
                <a:gd name="T8" fmla="*/ 8 w 65"/>
                <a:gd name="T9" fmla="*/ 69 h 109"/>
                <a:gd name="T10" fmla="*/ 15 w 65"/>
                <a:gd name="T11" fmla="*/ 100 h 109"/>
                <a:gd name="T12" fmla="*/ 49 w 65"/>
                <a:gd name="T13" fmla="*/ 96 h 109"/>
                <a:gd name="T14" fmla="*/ 64 w 65"/>
                <a:gd name="T15" fmla="*/ 54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109">
                  <a:moveTo>
                    <a:pt x="64" y="54"/>
                  </a:moveTo>
                  <a:cubicBezTo>
                    <a:pt x="65" y="37"/>
                    <a:pt x="59" y="22"/>
                    <a:pt x="47" y="10"/>
                  </a:cubicBezTo>
                  <a:cubicBezTo>
                    <a:pt x="37" y="1"/>
                    <a:pt x="25" y="0"/>
                    <a:pt x="15" y="9"/>
                  </a:cubicBezTo>
                  <a:cubicBezTo>
                    <a:pt x="5" y="17"/>
                    <a:pt x="0" y="28"/>
                    <a:pt x="8" y="39"/>
                  </a:cubicBezTo>
                  <a:cubicBezTo>
                    <a:pt x="15" y="49"/>
                    <a:pt x="16" y="58"/>
                    <a:pt x="8" y="69"/>
                  </a:cubicBezTo>
                  <a:cubicBezTo>
                    <a:pt x="0" y="80"/>
                    <a:pt x="4" y="92"/>
                    <a:pt x="15" y="100"/>
                  </a:cubicBezTo>
                  <a:cubicBezTo>
                    <a:pt x="27" y="109"/>
                    <a:pt x="39" y="107"/>
                    <a:pt x="49" y="96"/>
                  </a:cubicBezTo>
                  <a:cubicBezTo>
                    <a:pt x="60" y="85"/>
                    <a:pt x="65" y="71"/>
                    <a:pt x="64" y="5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4">
              <a:extLst>
                <a:ext uri="{FF2B5EF4-FFF2-40B4-BE49-F238E27FC236}">
                  <a16:creationId xmlns:a16="http://schemas.microsoft.com/office/drawing/2014/main" id="{B4584402-C520-4B1E-B69E-CB8A7D536022}"/>
                </a:ext>
              </a:extLst>
            </p:cNvPr>
            <p:cNvSpPr>
              <a:spLocks noEditPoints="1"/>
            </p:cNvSpPr>
            <p:nvPr/>
          </p:nvSpPr>
          <p:spPr bwMode="auto">
            <a:xfrm>
              <a:off x="5416551" y="1585913"/>
              <a:ext cx="177800" cy="207963"/>
            </a:xfrm>
            <a:custGeom>
              <a:avLst/>
              <a:gdLst>
                <a:gd name="T0" fmla="*/ 158 w 207"/>
                <a:gd name="T1" fmla="*/ 12 h 241"/>
                <a:gd name="T2" fmla="*/ 23 w 207"/>
                <a:gd name="T3" fmla="*/ 52 h 241"/>
                <a:gd name="T4" fmla="*/ 23 w 207"/>
                <a:gd name="T5" fmla="*/ 52 h 241"/>
                <a:gd name="T6" fmla="*/ 2 w 207"/>
                <a:gd name="T7" fmla="*/ 92 h 241"/>
                <a:gd name="T8" fmla="*/ 2 w 207"/>
                <a:gd name="T9" fmla="*/ 92 h 241"/>
                <a:gd name="T10" fmla="*/ 2 w 207"/>
                <a:gd name="T11" fmla="*/ 92 h 241"/>
                <a:gd name="T12" fmla="*/ 2 w 207"/>
                <a:gd name="T13" fmla="*/ 159 h 241"/>
                <a:gd name="T14" fmla="*/ 35 w 207"/>
                <a:gd name="T15" fmla="*/ 191 h 241"/>
                <a:gd name="T16" fmla="*/ 102 w 207"/>
                <a:gd name="T17" fmla="*/ 205 h 241"/>
                <a:gd name="T18" fmla="*/ 161 w 207"/>
                <a:gd name="T19" fmla="*/ 229 h 241"/>
                <a:gd name="T20" fmla="*/ 207 w 207"/>
                <a:gd name="T21" fmla="*/ 198 h 241"/>
                <a:gd name="T22" fmla="*/ 207 w 207"/>
                <a:gd name="T23" fmla="*/ 45 h 241"/>
                <a:gd name="T24" fmla="*/ 158 w 207"/>
                <a:gd name="T25" fmla="*/ 12 h 241"/>
                <a:gd name="T26" fmla="*/ 157 w 207"/>
                <a:gd name="T27" fmla="*/ 173 h 241"/>
                <a:gd name="T28" fmla="*/ 89 w 207"/>
                <a:gd name="T29" fmla="*/ 146 h 241"/>
                <a:gd name="T30" fmla="*/ 73 w 207"/>
                <a:gd name="T31" fmla="*/ 141 h 241"/>
                <a:gd name="T32" fmla="*/ 52 w 207"/>
                <a:gd name="T33" fmla="*/ 117 h 241"/>
                <a:gd name="T34" fmla="*/ 69 w 207"/>
                <a:gd name="T35" fmla="*/ 99 h 241"/>
                <a:gd name="T36" fmla="*/ 116 w 207"/>
                <a:gd name="T37" fmla="*/ 84 h 241"/>
                <a:gd name="T38" fmla="*/ 157 w 207"/>
                <a:gd name="T39" fmla="*/ 67 h 241"/>
                <a:gd name="T40" fmla="*/ 157 w 207"/>
                <a:gd name="T41" fmla="*/ 17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241">
                  <a:moveTo>
                    <a:pt x="158" y="12"/>
                  </a:moveTo>
                  <a:cubicBezTo>
                    <a:pt x="114" y="29"/>
                    <a:pt x="72" y="55"/>
                    <a:pt x="23" y="52"/>
                  </a:cubicBezTo>
                  <a:cubicBezTo>
                    <a:pt x="23" y="52"/>
                    <a:pt x="23" y="52"/>
                    <a:pt x="23" y="52"/>
                  </a:cubicBezTo>
                  <a:cubicBezTo>
                    <a:pt x="3" y="59"/>
                    <a:pt x="0" y="74"/>
                    <a:pt x="2" y="92"/>
                  </a:cubicBezTo>
                  <a:cubicBezTo>
                    <a:pt x="2" y="92"/>
                    <a:pt x="2" y="92"/>
                    <a:pt x="2" y="92"/>
                  </a:cubicBezTo>
                  <a:cubicBezTo>
                    <a:pt x="2" y="92"/>
                    <a:pt x="2" y="92"/>
                    <a:pt x="2" y="92"/>
                  </a:cubicBezTo>
                  <a:cubicBezTo>
                    <a:pt x="2" y="114"/>
                    <a:pt x="2" y="137"/>
                    <a:pt x="2" y="159"/>
                  </a:cubicBezTo>
                  <a:cubicBezTo>
                    <a:pt x="3" y="181"/>
                    <a:pt x="13" y="192"/>
                    <a:pt x="35" y="191"/>
                  </a:cubicBezTo>
                  <a:cubicBezTo>
                    <a:pt x="59" y="189"/>
                    <a:pt x="80" y="196"/>
                    <a:pt x="102" y="205"/>
                  </a:cubicBezTo>
                  <a:cubicBezTo>
                    <a:pt x="121" y="214"/>
                    <a:pt x="141" y="222"/>
                    <a:pt x="161" y="229"/>
                  </a:cubicBezTo>
                  <a:cubicBezTo>
                    <a:pt x="191" y="241"/>
                    <a:pt x="207" y="231"/>
                    <a:pt x="207" y="198"/>
                  </a:cubicBezTo>
                  <a:cubicBezTo>
                    <a:pt x="207" y="147"/>
                    <a:pt x="207" y="96"/>
                    <a:pt x="207" y="45"/>
                  </a:cubicBezTo>
                  <a:cubicBezTo>
                    <a:pt x="207" y="9"/>
                    <a:pt x="192" y="0"/>
                    <a:pt x="158" y="12"/>
                  </a:cubicBezTo>
                  <a:close/>
                  <a:moveTo>
                    <a:pt x="157" y="173"/>
                  </a:moveTo>
                  <a:cubicBezTo>
                    <a:pt x="134" y="164"/>
                    <a:pt x="111" y="155"/>
                    <a:pt x="89" y="146"/>
                  </a:cubicBezTo>
                  <a:cubicBezTo>
                    <a:pt x="84" y="144"/>
                    <a:pt x="77" y="140"/>
                    <a:pt x="73" y="141"/>
                  </a:cubicBezTo>
                  <a:cubicBezTo>
                    <a:pt x="49" y="147"/>
                    <a:pt x="53" y="131"/>
                    <a:pt x="52" y="117"/>
                  </a:cubicBezTo>
                  <a:cubicBezTo>
                    <a:pt x="52" y="105"/>
                    <a:pt x="54" y="98"/>
                    <a:pt x="69" y="99"/>
                  </a:cubicBezTo>
                  <a:cubicBezTo>
                    <a:pt x="86" y="101"/>
                    <a:pt x="100" y="89"/>
                    <a:pt x="116" y="84"/>
                  </a:cubicBezTo>
                  <a:cubicBezTo>
                    <a:pt x="129" y="79"/>
                    <a:pt x="142" y="73"/>
                    <a:pt x="157" y="67"/>
                  </a:cubicBezTo>
                  <a:cubicBezTo>
                    <a:pt x="157" y="103"/>
                    <a:pt x="157" y="137"/>
                    <a:pt x="157" y="173"/>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5">
              <a:extLst>
                <a:ext uri="{FF2B5EF4-FFF2-40B4-BE49-F238E27FC236}">
                  <a16:creationId xmlns:a16="http://schemas.microsoft.com/office/drawing/2014/main" id="{4A521223-2040-4D7E-8FB0-1385248E60D4}"/>
                </a:ext>
              </a:extLst>
            </p:cNvPr>
            <p:cNvSpPr>
              <a:spLocks noEditPoints="1"/>
            </p:cNvSpPr>
            <p:nvPr/>
          </p:nvSpPr>
          <p:spPr bwMode="auto">
            <a:xfrm>
              <a:off x="7000876" y="1570038"/>
              <a:ext cx="477838" cy="342900"/>
            </a:xfrm>
            <a:custGeom>
              <a:avLst/>
              <a:gdLst>
                <a:gd name="T0" fmla="*/ 554 w 554"/>
                <a:gd name="T1" fmla="*/ 169 h 398"/>
                <a:gd name="T2" fmla="*/ 554 w 554"/>
                <a:gd name="T3" fmla="*/ 161 h 398"/>
                <a:gd name="T4" fmla="*/ 554 w 554"/>
                <a:gd name="T5" fmla="*/ 117 h 398"/>
                <a:gd name="T6" fmla="*/ 553 w 554"/>
                <a:gd name="T7" fmla="*/ 113 h 398"/>
                <a:gd name="T8" fmla="*/ 552 w 554"/>
                <a:gd name="T9" fmla="*/ 50 h 398"/>
                <a:gd name="T10" fmla="*/ 552 w 554"/>
                <a:gd name="T11" fmla="*/ 50 h 398"/>
                <a:gd name="T12" fmla="*/ 551 w 554"/>
                <a:gd name="T13" fmla="*/ 38 h 398"/>
                <a:gd name="T14" fmla="*/ 536 w 554"/>
                <a:gd name="T15" fmla="*/ 14 h 398"/>
                <a:gd name="T16" fmla="*/ 536 w 554"/>
                <a:gd name="T17" fmla="*/ 14 h 398"/>
                <a:gd name="T18" fmla="*/ 536 w 554"/>
                <a:gd name="T19" fmla="*/ 14 h 398"/>
                <a:gd name="T20" fmla="*/ 493 w 554"/>
                <a:gd name="T21" fmla="*/ 0 h 398"/>
                <a:gd name="T22" fmla="*/ 61 w 554"/>
                <a:gd name="T23" fmla="*/ 0 h 398"/>
                <a:gd name="T24" fmla="*/ 0 w 554"/>
                <a:gd name="T25" fmla="*/ 62 h 398"/>
                <a:gd name="T26" fmla="*/ 0 w 554"/>
                <a:gd name="T27" fmla="*/ 332 h 398"/>
                <a:gd name="T28" fmla="*/ 65 w 554"/>
                <a:gd name="T29" fmla="*/ 397 h 398"/>
                <a:gd name="T30" fmla="*/ 265 w 554"/>
                <a:gd name="T31" fmla="*/ 397 h 398"/>
                <a:gd name="T32" fmla="*/ 495 w 554"/>
                <a:gd name="T33" fmla="*/ 397 h 398"/>
                <a:gd name="T34" fmla="*/ 553 w 554"/>
                <a:gd name="T35" fmla="*/ 349 h 398"/>
                <a:gd name="T36" fmla="*/ 554 w 554"/>
                <a:gd name="T37" fmla="*/ 169 h 398"/>
                <a:gd name="T38" fmla="*/ 120 w 554"/>
                <a:gd name="T39" fmla="*/ 98 h 398"/>
                <a:gd name="T40" fmla="*/ 140 w 554"/>
                <a:gd name="T41" fmla="*/ 119 h 398"/>
                <a:gd name="T42" fmla="*/ 119 w 554"/>
                <a:gd name="T43" fmla="*/ 138 h 398"/>
                <a:gd name="T44" fmla="*/ 100 w 554"/>
                <a:gd name="T45" fmla="*/ 118 h 398"/>
                <a:gd name="T46" fmla="*/ 120 w 554"/>
                <a:gd name="T47" fmla="*/ 98 h 398"/>
                <a:gd name="T48" fmla="*/ 93 w 554"/>
                <a:gd name="T49" fmla="*/ 52 h 398"/>
                <a:gd name="T50" fmla="*/ 70 w 554"/>
                <a:gd name="T51" fmla="*/ 70 h 398"/>
                <a:gd name="T52" fmla="*/ 52 w 554"/>
                <a:gd name="T53" fmla="*/ 93 h 398"/>
                <a:gd name="T54" fmla="*/ 93 w 554"/>
                <a:gd name="T55" fmla="*/ 52 h 398"/>
                <a:gd name="T56" fmla="*/ 503 w 554"/>
                <a:gd name="T57" fmla="*/ 341 h 398"/>
                <a:gd name="T58" fmla="*/ 487 w 554"/>
                <a:gd name="T59" fmla="*/ 346 h 398"/>
                <a:gd name="T60" fmla="*/ 205 w 554"/>
                <a:gd name="T61" fmla="*/ 347 h 398"/>
                <a:gd name="T62" fmla="*/ 152 w 554"/>
                <a:gd name="T63" fmla="*/ 347 h 398"/>
                <a:gd name="T64" fmla="*/ 216 w 554"/>
                <a:gd name="T65" fmla="*/ 240 h 398"/>
                <a:gd name="T66" fmla="*/ 231 w 554"/>
                <a:gd name="T67" fmla="*/ 239 h 398"/>
                <a:gd name="T68" fmla="*/ 290 w 554"/>
                <a:gd name="T69" fmla="*/ 277 h 398"/>
                <a:gd name="T70" fmla="*/ 336 w 554"/>
                <a:gd name="T71" fmla="*/ 267 h 398"/>
                <a:gd name="T72" fmla="*/ 414 w 554"/>
                <a:gd name="T73" fmla="*/ 151 h 398"/>
                <a:gd name="T74" fmla="*/ 498 w 554"/>
                <a:gd name="T75" fmla="*/ 243 h 398"/>
                <a:gd name="T76" fmla="*/ 503 w 554"/>
                <a:gd name="T77" fmla="*/ 249 h 398"/>
                <a:gd name="T78" fmla="*/ 503 w 554"/>
                <a:gd name="T79" fmla="*/ 341 h 398"/>
                <a:gd name="T80" fmla="*/ 504 w 554"/>
                <a:gd name="T81" fmla="*/ 71 h 398"/>
                <a:gd name="T82" fmla="*/ 504 w 554"/>
                <a:gd name="T83" fmla="*/ 178 h 398"/>
                <a:gd name="T84" fmla="*/ 434 w 554"/>
                <a:gd name="T85" fmla="*/ 111 h 398"/>
                <a:gd name="T86" fmla="*/ 376 w 554"/>
                <a:gd name="T87" fmla="*/ 117 h 398"/>
                <a:gd name="T88" fmla="*/ 311 w 554"/>
                <a:gd name="T89" fmla="*/ 215 h 398"/>
                <a:gd name="T90" fmla="*/ 291 w 554"/>
                <a:gd name="T91" fmla="*/ 219 h 398"/>
                <a:gd name="T92" fmla="*/ 231 w 554"/>
                <a:gd name="T93" fmla="*/ 180 h 398"/>
                <a:gd name="T94" fmla="*/ 188 w 554"/>
                <a:gd name="T95" fmla="*/ 190 h 398"/>
                <a:gd name="T96" fmla="*/ 101 w 554"/>
                <a:gd name="T97" fmla="*/ 333 h 398"/>
                <a:gd name="T98" fmla="*/ 54 w 554"/>
                <a:gd name="T99" fmla="*/ 346 h 398"/>
                <a:gd name="T100" fmla="*/ 50 w 554"/>
                <a:gd name="T101" fmla="*/ 337 h 398"/>
                <a:gd name="T102" fmla="*/ 50 w 554"/>
                <a:gd name="T103" fmla="*/ 144 h 398"/>
                <a:gd name="T104" fmla="*/ 127 w 554"/>
                <a:gd name="T105" fmla="*/ 189 h 398"/>
                <a:gd name="T106" fmla="*/ 188 w 554"/>
                <a:gd name="T107" fmla="*/ 135 h 398"/>
                <a:gd name="T108" fmla="*/ 144 w 554"/>
                <a:gd name="T109" fmla="*/ 50 h 398"/>
                <a:gd name="T110" fmla="*/ 162 w 554"/>
                <a:gd name="T111" fmla="*/ 50 h 398"/>
                <a:gd name="T112" fmla="*/ 484 w 554"/>
                <a:gd name="T113" fmla="*/ 50 h 398"/>
                <a:gd name="T114" fmla="*/ 504 w 554"/>
                <a:gd name="T115" fmla="*/ 71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54" h="398">
                  <a:moveTo>
                    <a:pt x="554" y="169"/>
                  </a:moveTo>
                  <a:cubicBezTo>
                    <a:pt x="554" y="161"/>
                    <a:pt x="554" y="161"/>
                    <a:pt x="554" y="161"/>
                  </a:cubicBezTo>
                  <a:cubicBezTo>
                    <a:pt x="554" y="147"/>
                    <a:pt x="554" y="132"/>
                    <a:pt x="554" y="117"/>
                  </a:cubicBezTo>
                  <a:cubicBezTo>
                    <a:pt x="554" y="116"/>
                    <a:pt x="554" y="114"/>
                    <a:pt x="553" y="113"/>
                  </a:cubicBezTo>
                  <a:cubicBezTo>
                    <a:pt x="552" y="50"/>
                    <a:pt x="552" y="50"/>
                    <a:pt x="552" y="50"/>
                  </a:cubicBezTo>
                  <a:cubicBezTo>
                    <a:pt x="552" y="50"/>
                    <a:pt x="552" y="50"/>
                    <a:pt x="552" y="50"/>
                  </a:cubicBezTo>
                  <a:cubicBezTo>
                    <a:pt x="553" y="46"/>
                    <a:pt x="552" y="42"/>
                    <a:pt x="551" y="38"/>
                  </a:cubicBezTo>
                  <a:cubicBezTo>
                    <a:pt x="549" y="28"/>
                    <a:pt x="544" y="20"/>
                    <a:pt x="536" y="14"/>
                  </a:cubicBezTo>
                  <a:cubicBezTo>
                    <a:pt x="536" y="14"/>
                    <a:pt x="536" y="14"/>
                    <a:pt x="536" y="14"/>
                  </a:cubicBezTo>
                  <a:cubicBezTo>
                    <a:pt x="536" y="14"/>
                    <a:pt x="536" y="14"/>
                    <a:pt x="536" y="14"/>
                  </a:cubicBezTo>
                  <a:cubicBezTo>
                    <a:pt x="524" y="2"/>
                    <a:pt x="509" y="0"/>
                    <a:pt x="493" y="0"/>
                  </a:cubicBezTo>
                  <a:cubicBezTo>
                    <a:pt x="349" y="0"/>
                    <a:pt x="205" y="0"/>
                    <a:pt x="61" y="0"/>
                  </a:cubicBezTo>
                  <a:cubicBezTo>
                    <a:pt x="20" y="0"/>
                    <a:pt x="0" y="21"/>
                    <a:pt x="0" y="62"/>
                  </a:cubicBezTo>
                  <a:cubicBezTo>
                    <a:pt x="0" y="152"/>
                    <a:pt x="0" y="242"/>
                    <a:pt x="0" y="332"/>
                  </a:cubicBezTo>
                  <a:cubicBezTo>
                    <a:pt x="0" y="377"/>
                    <a:pt x="20" y="397"/>
                    <a:pt x="65" y="397"/>
                  </a:cubicBezTo>
                  <a:cubicBezTo>
                    <a:pt x="132" y="397"/>
                    <a:pt x="199" y="397"/>
                    <a:pt x="265" y="397"/>
                  </a:cubicBezTo>
                  <a:cubicBezTo>
                    <a:pt x="342" y="397"/>
                    <a:pt x="418" y="398"/>
                    <a:pt x="495" y="397"/>
                  </a:cubicBezTo>
                  <a:cubicBezTo>
                    <a:pt x="527" y="397"/>
                    <a:pt x="552" y="378"/>
                    <a:pt x="553" y="349"/>
                  </a:cubicBezTo>
                  <a:cubicBezTo>
                    <a:pt x="554" y="289"/>
                    <a:pt x="554" y="229"/>
                    <a:pt x="554" y="169"/>
                  </a:cubicBezTo>
                  <a:close/>
                  <a:moveTo>
                    <a:pt x="120" y="98"/>
                  </a:moveTo>
                  <a:cubicBezTo>
                    <a:pt x="132" y="100"/>
                    <a:pt x="140" y="106"/>
                    <a:pt x="140" y="119"/>
                  </a:cubicBezTo>
                  <a:cubicBezTo>
                    <a:pt x="139" y="132"/>
                    <a:pt x="132" y="139"/>
                    <a:pt x="119" y="138"/>
                  </a:cubicBezTo>
                  <a:cubicBezTo>
                    <a:pt x="107" y="138"/>
                    <a:pt x="99" y="131"/>
                    <a:pt x="100" y="118"/>
                  </a:cubicBezTo>
                  <a:cubicBezTo>
                    <a:pt x="100" y="105"/>
                    <a:pt x="108" y="100"/>
                    <a:pt x="120" y="98"/>
                  </a:cubicBezTo>
                  <a:close/>
                  <a:moveTo>
                    <a:pt x="93" y="52"/>
                  </a:moveTo>
                  <a:cubicBezTo>
                    <a:pt x="85" y="58"/>
                    <a:pt x="76" y="63"/>
                    <a:pt x="70" y="70"/>
                  </a:cubicBezTo>
                  <a:cubicBezTo>
                    <a:pt x="63" y="76"/>
                    <a:pt x="58" y="85"/>
                    <a:pt x="52" y="93"/>
                  </a:cubicBezTo>
                  <a:cubicBezTo>
                    <a:pt x="49" y="43"/>
                    <a:pt x="43" y="48"/>
                    <a:pt x="93" y="52"/>
                  </a:cubicBezTo>
                  <a:close/>
                  <a:moveTo>
                    <a:pt x="503" y="341"/>
                  </a:moveTo>
                  <a:cubicBezTo>
                    <a:pt x="503" y="351"/>
                    <a:pt x="492" y="346"/>
                    <a:pt x="487" y="346"/>
                  </a:cubicBezTo>
                  <a:cubicBezTo>
                    <a:pt x="393" y="347"/>
                    <a:pt x="299" y="347"/>
                    <a:pt x="205" y="347"/>
                  </a:cubicBezTo>
                  <a:cubicBezTo>
                    <a:pt x="189" y="347"/>
                    <a:pt x="172" y="347"/>
                    <a:pt x="152" y="347"/>
                  </a:cubicBezTo>
                  <a:cubicBezTo>
                    <a:pt x="174" y="310"/>
                    <a:pt x="195" y="275"/>
                    <a:pt x="216" y="240"/>
                  </a:cubicBezTo>
                  <a:cubicBezTo>
                    <a:pt x="221" y="231"/>
                    <a:pt x="226" y="236"/>
                    <a:pt x="231" y="239"/>
                  </a:cubicBezTo>
                  <a:cubicBezTo>
                    <a:pt x="251" y="252"/>
                    <a:pt x="270" y="265"/>
                    <a:pt x="290" y="277"/>
                  </a:cubicBezTo>
                  <a:cubicBezTo>
                    <a:pt x="312" y="291"/>
                    <a:pt x="322" y="289"/>
                    <a:pt x="336" y="267"/>
                  </a:cubicBezTo>
                  <a:cubicBezTo>
                    <a:pt x="360" y="231"/>
                    <a:pt x="385" y="195"/>
                    <a:pt x="414" y="151"/>
                  </a:cubicBezTo>
                  <a:cubicBezTo>
                    <a:pt x="443" y="183"/>
                    <a:pt x="471" y="213"/>
                    <a:pt x="498" y="243"/>
                  </a:cubicBezTo>
                  <a:cubicBezTo>
                    <a:pt x="500" y="245"/>
                    <a:pt x="502" y="247"/>
                    <a:pt x="503" y="249"/>
                  </a:cubicBezTo>
                  <a:cubicBezTo>
                    <a:pt x="503" y="280"/>
                    <a:pt x="504" y="310"/>
                    <a:pt x="503" y="341"/>
                  </a:cubicBezTo>
                  <a:close/>
                  <a:moveTo>
                    <a:pt x="504" y="71"/>
                  </a:moveTo>
                  <a:cubicBezTo>
                    <a:pt x="503" y="105"/>
                    <a:pt x="504" y="140"/>
                    <a:pt x="504" y="178"/>
                  </a:cubicBezTo>
                  <a:cubicBezTo>
                    <a:pt x="478" y="154"/>
                    <a:pt x="456" y="132"/>
                    <a:pt x="434" y="111"/>
                  </a:cubicBezTo>
                  <a:cubicBezTo>
                    <a:pt x="408" y="86"/>
                    <a:pt x="396" y="87"/>
                    <a:pt x="376" y="117"/>
                  </a:cubicBezTo>
                  <a:cubicBezTo>
                    <a:pt x="355" y="150"/>
                    <a:pt x="333" y="182"/>
                    <a:pt x="311" y="215"/>
                  </a:cubicBezTo>
                  <a:cubicBezTo>
                    <a:pt x="305" y="225"/>
                    <a:pt x="301" y="226"/>
                    <a:pt x="291" y="219"/>
                  </a:cubicBezTo>
                  <a:cubicBezTo>
                    <a:pt x="272" y="205"/>
                    <a:pt x="252" y="193"/>
                    <a:pt x="231" y="180"/>
                  </a:cubicBezTo>
                  <a:cubicBezTo>
                    <a:pt x="212" y="168"/>
                    <a:pt x="200" y="170"/>
                    <a:pt x="188" y="190"/>
                  </a:cubicBezTo>
                  <a:cubicBezTo>
                    <a:pt x="159" y="238"/>
                    <a:pt x="130" y="286"/>
                    <a:pt x="101" y="333"/>
                  </a:cubicBezTo>
                  <a:cubicBezTo>
                    <a:pt x="94" y="344"/>
                    <a:pt x="64" y="352"/>
                    <a:pt x="54" y="346"/>
                  </a:cubicBezTo>
                  <a:cubicBezTo>
                    <a:pt x="50" y="344"/>
                    <a:pt x="50" y="341"/>
                    <a:pt x="50" y="337"/>
                  </a:cubicBezTo>
                  <a:cubicBezTo>
                    <a:pt x="50" y="273"/>
                    <a:pt x="50" y="209"/>
                    <a:pt x="50" y="144"/>
                  </a:cubicBezTo>
                  <a:cubicBezTo>
                    <a:pt x="71" y="177"/>
                    <a:pt x="97" y="193"/>
                    <a:pt x="127" y="189"/>
                  </a:cubicBezTo>
                  <a:cubicBezTo>
                    <a:pt x="157" y="186"/>
                    <a:pt x="181" y="164"/>
                    <a:pt x="188" y="135"/>
                  </a:cubicBezTo>
                  <a:cubicBezTo>
                    <a:pt x="196" y="101"/>
                    <a:pt x="184" y="77"/>
                    <a:pt x="144" y="50"/>
                  </a:cubicBezTo>
                  <a:cubicBezTo>
                    <a:pt x="152" y="50"/>
                    <a:pt x="157" y="50"/>
                    <a:pt x="162" y="50"/>
                  </a:cubicBezTo>
                  <a:cubicBezTo>
                    <a:pt x="269" y="50"/>
                    <a:pt x="376" y="51"/>
                    <a:pt x="484" y="50"/>
                  </a:cubicBezTo>
                  <a:cubicBezTo>
                    <a:pt x="501" y="50"/>
                    <a:pt x="505" y="55"/>
                    <a:pt x="504" y="7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7" name="Grupo 26">
            <a:extLst>
              <a:ext uri="{FF2B5EF4-FFF2-40B4-BE49-F238E27FC236}">
                <a16:creationId xmlns:a16="http://schemas.microsoft.com/office/drawing/2014/main" id="{07A84387-1319-4739-BB27-3C8AB0992D8D}"/>
              </a:ext>
            </a:extLst>
          </p:cNvPr>
          <p:cNvGrpSpPr/>
          <p:nvPr/>
        </p:nvGrpSpPr>
        <p:grpSpPr>
          <a:xfrm flipH="1">
            <a:off x="162529" y="4395838"/>
            <a:ext cx="691571" cy="690473"/>
            <a:chOff x="3109913" y="2576513"/>
            <a:chExt cx="998537" cy="996951"/>
          </a:xfrm>
          <a:solidFill>
            <a:schemeClr val="bg1"/>
          </a:solidFill>
        </p:grpSpPr>
        <p:sp>
          <p:nvSpPr>
            <p:cNvPr id="28" name="Freeform 5">
              <a:extLst>
                <a:ext uri="{FF2B5EF4-FFF2-40B4-BE49-F238E27FC236}">
                  <a16:creationId xmlns:a16="http://schemas.microsoft.com/office/drawing/2014/main" id="{1A27AB95-39DA-4817-B941-D3E74D3BBDC4}"/>
                </a:ext>
              </a:extLst>
            </p:cNvPr>
            <p:cNvSpPr>
              <a:spLocks noEditPoints="1"/>
            </p:cNvSpPr>
            <p:nvPr/>
          </p:nvSpPr>
          <p:spPr bwMode="auto">
            <a:xfrm>
              <a:off x="3109913" y="2576513"/>
              <a:ext cx="750887" cy="773113"/>
            </a:xfrm>
            <a:custGeom>
              <a:avLst/>
              <a:gdLst>
                <a:gd name="T0" fmla="*/ 197 w 197"/>
                <a:gd name="T1" fmla="*/ 99 h 203"/>
                <a:gd name="T2" fmla="*/ 162 w 197"/>
                <a:gd name="T3" fmla="*/ 156 h 203"/>
                <a:gd name="T4" fmla="*/ 70 w 197"/>
                <a:gd name="T5" fmla="*/ 195 h 203"/>
                <a:gd name="T6" fmla="*/ 30 w 197"/>
                <a:gd name="T7" fmla="*/ 186 h 203"/>
                <a:gd name="T8" fmla="*/ 30 w 197"/>
                <a:gd name="T9" fmla="*/ 19 h 203"/>
                <a:gd name="T10" fmla="*/ 68 w 197"/>
                <a:gd name="T11" fmla="*/ 8 h 203"/>
                <a:gd name="T12" fmla="*/ 176 w 197"/>
                <a:gd name="T13" fmla="*/ 54 h 203"/>
                <a:gd name="T14" fmla="*/ 197 w 197"/>
                <a:gd name="T15" fmla="*/ 99 h 203"/>
                <a:gd name="T16" fmla="*/ 86 w 197"/>
                <a:gd name="T17" fmla="*/ 130 h 203"/>
                <a:gd name="T18" fmla="*/ 47 w 197"/>
                <a:gd name="T19" fmla="*/ 103 h 203"/>
                <a:gd name="T20" fmla="*/ 86 w 197"/>
                <a:gd name="T21" fmla="*/ 75 h 203"/>
                <a:gd name="T22" fmla="*/ 71 w 197"/>
                <a:gd name="T23" fmla="*/ 34 h 203"/>
                <a:gd name="T24" fmla="*/ 38 w 197"/>
                <a:gd name="T25" fmla="*/ 34 h 203"/>
                <a:gd name="T26" fmla="*/ 23 w 197"/>
                <a:gd name="T27" fmla="*/ 117 h 203"/>
                <a:gd name="T28" fmla="*/ 40 w 197"/>
                <a:gd name="T29" fmla="*/ 173 h 203"/>
                <a:gd name="T30" fmla="*/ 68 w 197"/>
                <a:gd name="T31" fmla="*/ 173 h 203"/>
                <a:gd name="T32" fmla="*/ 86 w 197"/>
                <a:gd name="T33" fmla="*/ 13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 h="203">
                  <a:moveTo>
                    <a:pt x="197" y="99"/>
                  </a:moveTo>
                  <a:cubicBezTo>
                    <a:pt x="197" y="136"/>
                    <a:pt x="192" y="143"/>
                    <a:pt x="162" y="156"/>
                  </a:cubicBezTo>
                  <a:cubicBezTo>
                    <a:pt x="131" y="169"/>
                    <a:pt x="101" y="182"/>
                    <a:pt x="70" y="195"/>
                  </a:cubicBezTo>
                  <a:cubicBezTo>
                    <a:pt x="53" y="203"/>
                    <a:pt x="41" y="199"/>
                    <a:pt x="30" y="186"/>
                  </a:cubicBezTo>
                  <a:cubicBezTo>
                    <a:pt x="0" y="148"/>
                    <a:pt x="0" y="57"/>
                    <a:pt x="30" y="19"/>
                  </a:cubicBezTo>
                  <a:cubicBezTo>
                    <a:pt x="40" y="6"/>
                    <a:pt x="52" y="0"/>
                    <a:pt x="68" y="8"/>
                  </a:cubicBezTo>
                  <a:cubicBezTo>
                    <a:pt x="104" y="23"/>
                    <a:pt x="140" y="38"/>
                    <a:pt x="176" y="54"/>
                  </a:cubicBezTo>
                  <a:cubicBezTo>
                    <a:pt x="197" y="64"/>
                    <a:pt x="195" y="84"/>
                    <a:pt x="197" y="99"/>
                  </a:cubicBezTo>
                  <a:close/>
                  <a:moveTo>
                    <a:pt x="86" y="130"/>
                  </a:moveTo>
                  <a:cubicBezTo>
                    <a:pt x="74" y="116"/>
                    <a:pt x="48" y="131"/>
                    <a:pt x="47" y="103"/>
                  </a:cubicBezTo>
                  <a:cubicBezTo>
                    <a:pt x="47" y="73"/>
                    <a:pt x="74" y="88"/>
                    <a:pt x="86" y="75"/>
                  </a:cubicBezTo>
                  <a:cubicBezTo>
                    <a:pt x="81" y="62"/>
                    <a:pt x="78" y="47"/>
                    <a:pt x="71" y="34"/>
                  </a:cubicBezTo>
                  <a:cubicBezTo>
                    <a:pt x="60" y="14"/>
                    <a:pt x="49" y="14"/>
                    <a:pt x="38" y="34"/>
                  </a:cubicBezTo>
                  <a:cubicBezTo>
                    <a:pt x="23" y="60"/>
                    <a:pt x="18" y="88"/>
                    <a:pt x="23" y="117"/>
                  </a:cubicBezTo>
                  <a:cubicBezTo>
                    <a:pt x="26" y="136"/>
                    <a:pt x="32" y="156"/>
                    <a:pt x="40" y="173"/>
                  </a:cubicBezTo>
                  <a:cubicBezTo>
                    <a:pt x="48" y="189"/>
                    <a:pt x="60" y="189"/>
                    <a:pt x="68" y="173"/>
                  </a:cubicBezTo>
                  <a:cubicBezTo>
                    <a:pt x="76" y="159"/>
                    <a:pt x="81" y="143"/>
                    <a:pt x="86" y="1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6">
              <a:extLst>
                <a:ext uri="{FF2B5EF4-FFF2-40B4-BE49-F238E27FC236}">
                  <a16:creationId xmlns:a16="http://schemas.microsoft.com/office/drawing/2014/main" id="{FD9536B2-6602-4D7D-86EE-5F5364C985AD}"/>
                </a:ext>
              </a:extLst>
            </p:cNvPr>
            <p:cNvSpPr>
              <a:spLocks/>
            </p:cNvSpPr>
            <p:nvPr/>
          </p:nvSpPr>
          <p:spPr bwMode="auto">
            <a:xfrm>
              <a:off x="3733800" y="2778126"/>
              <a:ext cx="374650" cy="795338"/>
            </a:xfrm>
            <a:custGeom>
              <a:avLst/>
              <a:gdLst>
                <a:gd name="T0" fmla="*/ 37 w 98"/>
                <a:gd name="T1" fmla="*/ 2 h 209"/>
                <a:gd name="T2" fmla="*/ 93 w 98"/>
                <a:gd name="T3" fmla="*/ 59 h 209"/>
                <a:gd name="T4" fmla="*/ 73 w 98"/>
                <a:gd name="T5" fmla="*/ 98 h 209"/>
                <a:gd name="T6" fmla="*/ 65 w 98"/>
                <a:gd name="T7" fmla="*/ 115 h 209"/>
                <a:gd name="T8" fmla="*/ 47 w 98"/>
                <a:gd name="T9" fmla="*/ 189 h 209"/>
                <a:gd name="T10" fmla="*/ 15 w 98"/>
                <a:gd name="T11" fmla="*/ 201 h 209"/>
                <a:gd name="T12" fmla="*/ 7 w 98"/>
                <a:gd name="T13" fmla="*/ 179 h 209"/>
                <a:gd name="T14" fmla="*/ 25 w 98"/>
                <a:gd name="T15" fmla="*/ 110 h 209"/>
                <a:gd name="T16" fmla="*/ 28 w 98"/>
                <a:gd name="T17" fmla="*/ 101 h 209"/>
                <a:gd name="T18" fmla="*/ 37 w 98"/>
                <a:gd name="T19" fmla="*/ 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209">
                  <a:moveTo>
                    <a:pt x="37" y="2"/>
                  </a:moveTo>
                  <a:cubicBezTo>
                    <a:pt x="84" y="0"/>
                    <a:pt x="98" y="13"/>
                    <a:pt x="93" y="59"/>
                  </a:cubicBezTo>
                  <a:cubicBezTo>
                    <a:pt x="91" y="74"/>
                    <a:pt x="90" y="90"/>
                    <a:pt x="73" y="98"/>
                  </a:cubicBezTo>
                  <a:cubicBezTo>
                    <a:pt x="69" y="100"/>
                    <a:pt x="67" y="109"/>
                    <a:pt x="65" y="115"/>
                  </a:cubicBezTo>
                  <a:cubicBezTo>
                    <a:pt x="59" y="140"/>
                    <a:pt x="52" y="164"/>
                    <a:pt x="47" y="189"/>
                  </a:cubicBezTo>
                  <a:cubicBezTo>
                    <a:pt x="42" y="209"/>
                    <a:pt x="26" y="203"/>
                    <a:pt x="15" y="201"/>
                  </a:cubicBezTo>
                  <a:cubicBezTo>
                    <a:pt x="0" y="200"/>
                    <a:pt x="5" y="188"/>
                    <a:pt x="7" y="179"/>
                  </a:cubicBezTo>
                  <a:cubicBezTo>
                    <a:pt x="12" y="156"/>
                    <a:pt x="19" y="133"/>
                    <a:pt x="25" y="110"/>
                  </a:cubicBezTo>
                  <a:cubicBezTo>
                    <a:pt x="26" y="107"/>
                    <a:pt x="26" y="103"/>
                    <a:pt x="28" y="101"/>
                  </a:cubicBezTo>
                  <a:cubicBezTo>
                    <a:pt x="59" y="71"/>
                    <a:pt x="51" y="38"/>
                    <a:pt x="37"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5"/>
          <p:cNvSpPr txBox="1">
            <a:spLocks noGrp="1"/>
          </p:cNvSpPr>
          <p:nvPr>
            <p:ph type="title"/>
          </p:nvPr>
        </p:nvSpPr>
        <p:spPr>
          <a:xfrm>
            <a:off x="652764" y="2631009"/>
            <a:ext cx="3597000" cy="2529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MOTS GÉNIAUX</a:t>
            </a:r>
            <a:endParaRPr dirty="0"/>
          </a:p>
        </p:txBody>
      </p:sp>
      <p:sp>
        <p:nvSpPr>
          <p:cNvPr id="408" name="Google Shape;408;p45"/>
          <p:cNvSpPr/>
          <p:nvPr/>
        </p:nvSpPr>
        <p:spPr>
          <a:xfrm>
            <a:off x="652764" y="2650347"/>
            <a:ext cx="2791800" cy="136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194" name="Picture 2" descr="hombre parado detrás de un monitor de computadora de pantalla plana">
            <a:extLst>
              <a:ext uri="{FF2B5EF4-FFF2-40B4-BE49-F238E27FC236}">
                <a16:creationId xmlns:a16="http://schemas.microsoft.com/office/drawing/2014/main" id="{3E882CF5-77C9-40B6-B7A6-4D6C953129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09" r="11408"/>
          <a:stretch/>
        </p:blipFill>
        <p:spPr bwMode="auto">
          <a:xfrm>
            <a:off x="4572001" y="0"/>
            <a:ext cx="4571999"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o 1">
            <a:extLst>
              <a:ext uri="{FF2B5EF4-FFF2-40B4-BE49-F238E27FC236}">
                <a16:creationId xmlns:a16="http://schemas.microsoft.com/office/drawing/2014/main" id="{5D81287E-6A5F-E9D2-7FC4-02BB86B48D20}"/>
              </a:ext>
            </a:extLst>
          </p:cNvPr>
          <p:cNvGrpSpPr/>
          <p:nvPr/>
        </p:nvGrpSpPr>
        <p:grpSpPr>
          <a:xfrm>
            <a:off x="1098550" y="438151"/>
            <a:ext cx="1905000" cy="1960562"/>
            <a:chOff x="1098550" y="438151"/>
            <a:chExt cx="1905000" cy="1960562"/>
          </a:xfrm>
        </p:grpSpPr>
        <p:sp>
          <p:nvSpPr>
            <p:cNvPr id="6" name="Freeform 6">
              <a:extLst>
                <a:ext uri="{FF2B5EF4-FFF2-40B4-BE49-F238E27FC236}">
                  <a16:creationId xmlns:a16="http://schemas.microsoft.com/office/drawing/2014/main" id="{76EE7E9B-F769-43F2-855C-D75A4F3CCFF0}"/>
                </a:ext>
              </a:extLst>
            </p:cNvPr>
            <p:cNvSpPr>
              <a:spLocks noEditPoints="1"/>
            </p:cNvSpPr>
            <p:nvPr/>
          </p:nvSpPr>
          <p:spPr bwMode="auto">
            <a:xfrm>
              <a:off x="1098550" y="438151"/>
              <a:ext cx="1905000" cy="1960562"/>
            </a:xfrm>
            <a:custGeom>
              <a:avLst/>
              <a:gdLst>
                <a:gd name="T0" fmla="*/ 127 w 464"/>
                <a:gd name="T1" fmla="*/ 265 h 477"/>
                <a:gd name="T2" fmla="*/ 101 w 464"/>
                <a:gd name="T3" fmla="*/ 116 h 477"/>
                <a:gd name="T4" fmla="*/ 195 w 464"/>
                <a:gd name="T5" fmla="*/ 50 h 477"/>
                <a:gd name="T6" fmla="*/ 289 w 464"/>
                <a:gd name="T7" fmla="*/ 3 h 477"/>
                <a:gd name="T8" fmla="*/ 371 w 464"/>
                <a:gd name="T9" fmla="*/ 114 h 477"/>
                <a:gd name="T10" fmla="*/ 377 w 464"/>
                <a:gd name="T11" fmla="*/ 121 h 477"/>
                <a:gd name="T12" fmla="*/ 342 w 464"/>
                <a:gd name="T13" fmla="*/ 265 h 477"/>
                <a:gd name="T14" fmla="*/ 301 w 464"/>
                <a:gd name="T15" fmla="*/ 291 h 477"/>
                <a:gd name="T16" fmla="*/ 390 w 464"/>
                <a:gd name="T17" fmla="*/ 319 h 477"/>
                <a:gd name="T18" fmla="*/ 432 w 464"/>
                <a:gd name="T19" fmla="*/ 328 h 477"/>
                <a:gd name="T20" fmla="*/ 463 w 464"/>
                <a:gd name="T21" fmla="*/ 447 h 477"/>
                <a:gd name="T22" fmla="*/ 320 w 464"/>
                <a:gd name="T23" fmla="*/ 476 h 477"/>
                <a:gd name="T24" fmla="*/ 292 w 464"/>
                <a:gd name="T25" fmla="*/ 356 h 477"/>
                <a:gd name="T26" fmla="*/ 374 w 464"/>
                <a:gd name="T27" fmla="*/ 328 h 477"/>
                <a:gd name="T28" fmla="*/ 324 w 464"/>
                <a:gd name="T29" fmla="*/ 306 h 477"/>
                <a:gd name="T30" fmla="*/ 285 w 464"/>
                <a:gd name="T31" fmla="*/ 286 h 477"/>
                <a:gd name="T32" fmla="*/ 178 w 464"/>
                <a:gd name="T33" fmla="*/ 266 h 477"/>
                <a:gd name="T34" fmla="*/ 158 w 464"/>
                <a:gd name="T35" fmla="*/ 306 h 477"/>
                <a:gd name="T36" fmla="*/ 90 w 464"/>
                <a:gd name="T37" fmla="*/ 328 h 477"/>
                <a:gd name="T38" fmla="*/ 172 w 464"/>
                <a:gd name="T39" fmla="*/ 361 h 477"/>
                <a:gd name="T40" fmla="*/ 139 w 464"/>
                <a:gd name="T41" fmla="*/ 476 h 477"/>
                <a:gd name="T42" fmla="*/ 0 w 464"/>
                <a:gd name="T43" fmla="*/ 444 h 477"/>
                <a:gd name="T44" fmla="*/ 35 w 464"/>
                <a:gd name="T45" fmla="*/ 328 h 477"/>
                <a:gd name="T46" fmla="*/ 73 w 464"/>
                <a:gd name="T47" fmla="*/ 324 h 477"/>
                <a:gd name="T48" fmla="*/ 158 w 464"/>
                <a:gd name="T49" fmla="*/ 291 h 477"/>
                <a:gd name="T50" fmla="*/ 162 w 464"/>
                <a:gd name="T51" fmla="*/ 265 h 477"/>
                <a:gd name="T52" fmla="*/ 343 w 464"/>
                <a:gd name="T53" fmla="*/ 250 h 477"/>
                <a:gd name="T54" fmla="*/ 360 w 464"/>
                <a:gd name="T55" fmla="*/ 131 h 477"/>
                <a:gd name="T56" fmla="*/ 310 w 464"/>
                <a:gd name="T57" fmla="*/ 23 h 477"/>
                <a:gd name="T58" fmla="*/ 197 w 464"/>
                <a:gd name="T59" fmla="*/ 66 h 477"/>
                <a:gd name="T60" fmla="*/ 90 w 464"/>
                <a:gd name="T61" fmla="*/ 140 h 477"/>
                <a:gd name="T62" fmla="*/ 125 w 464"/>
                <a:gd name="T63" fmla="*/ 250 h 477"/>
                <a:gd name="T64" fmla="*/ 154 w 464"/>
                <a:gd name="T65" fmla="*/ 425 h 477"/>
                <a:gd name="T66" fmla="*/ 157 w 464"/>
                <a:gd name="T67" fmla="*/ 361 h 477"/>
                <a:gd name="T68" fmla="*/ 52 w 464"/>
                <a:gd name="T69" fmla="*/ 343 h 477"/>
                <a:gd name="T70" fmla="*/ 16 w 464"/>
                <a:gd name="T71" fmla="*/ 424 h 477"/>
                <a:gd name="T72" fmla="*/ 57 w 464"/>
                <a:gd name="T73" fmla="*/ 405 h 477"/>
                <a:gd name="T74" fmla="*/ 105 w 464"/>
                <a:gd name="T75" fmla="*/ 390 h 477"/>
                <a:gd name="T76" fmla="*/ 154 w 464"/>
                <a:gd name="T77" fmla="*/ 425 h 477"/>
                <a:gd name="T78" fmla="*/ 389 w 464"/>
                <a:gd name="T79" fmla="*/ 371 h 477"/>
                <a:gd name="T80" fmla="*/ 364 w 464"/>
                <a:gd name="T81" fmla="*/ 398 h 477"/>
                <a:gd name="T82" fmla="*/ 351 w 464"/>
                <a:gd name="T83" fmla="*/ 438 h 477"/>
                <a:gd name="T84" fmla="*/ 413 w 464"/>
                <a:gd name="T85" fmla="*/ 42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4" h="477">
                  <a:moveTo>
                    <a:pt x="162" y="265"/>
                  </a:moveTo>
                  <a:cubicBezTo>
                    <a:pt x="150" y="265"/>
                    <a:pt x="139" y="265"/>
                    <a:pt x="127" y="265"/>
                  </a:cubicBezTo>
                  <a:cubicBezTo>
                    <a:pt x="87" y="265"/>
                    <a:pt x="56" y="239"/>
                    <a:pt x="49" y="202"/>
                  </a:cubicBezTo>
                  <a:cubicBezTo>
                    <a:pt x="42" y="165"/>
                    <a:pt x="64" y="131"/>
                    <a:pt x="101" y="116"/>
                  </a:cubicBezTo>
                  <a:cubicBezTo>
                    <a:pt x="105" y="115"/>
                    <a:pt x="109" y="110"/>
                    <a:pt x="110" y="106"/>
                  </a:cubicBezTo>
                  <a:cubicBezTo>
                    <a:pt x="121" y="64"/>
                    <a:pt x="152" y="43"/>
                    <a:pt x="195" y="50"/>
                  </a:cubicBezTo>
                  <a:cubicBezTo>
                    <a:pt x="204" y="51"/>
                    <a:pt x="206" y="45"/>
                    <a:pt x="210" y="40"/>
                  </a:cubicBezTo>
                  <a:cubicBezTo>
                    <a:pt x="229" y="13"/>
                    <a:pt x="256" y="0"/>
                    <a:pt x="289" y="3"/>
                  </a:cubicBezTo>
                  <a:cubicBezTo>
                    <a:pt x="323" y="5"/>
                    <a:pt x="350" y="23"/>
                    <a:pt x="362" y="56"/>
                  </a:cubicBezTo>
                  <a:cubicBezTo>
                    <a:pt x="369" y="74"/>
                    <a:pt x="368" y="95"/>
                    <a:pt x="371" y="114"/>
                  </a:cubicBezTo>
                  <a:cubicBezTo>
                    <a:pt x="370" y="115"/>
                    <a:pt x="368" y="115"/>
                    <a:pt x="367" y="115"/>
                  </a:cubicBezTo>
                  <a:cubicBezTo>
                    <a:pt x="370" y="117"/>
                    <a:pt x="373" y="119"/>
                    <a:pt x="377" y="121"/>
                  </a:cubicBezTo>
                  <a:cubicBezTo>
                    <a:pt x="408" y="137"/>
                    <a:pt x="425" y="172"/>
                    <a:pt x="417" y="206"/>
                  </a:cubicBezTo>
                  <a:cubicBezTo>
                    <a:pt x="409" y="240"/>
                    <a:pt x="378" y="265"/>
                    <a:pt x="342" y="265"/>
                  </a:cubicBezTo>
                  <a:cubicBezTo>
                    <a:pt x="329" y="265"/>
                    <a:pt x="316" y="265"/>
                    <a:pt x="301" y="265"/>
                  </a:cubicBezTo>
                  <a:cubicBezTo>
                    <a:pt x="301" y="274"/>
                    <a:pt x="301" y="282"/>
                    <a:pt x="301" y="291"/>
                  </a:cubicBezTo>
                  <a:cubicBezTo>
                    <a:pt x="322" y="291"/>
                    <a:pt x="341" y="291"/>
                    <a:pt x="361" y="291"/>
                  </a:cubicBezTo>
                  <a:cubicBezTo>
                    <a:pt x="386" y="291"/>
                    <a:pt x="389" y="294"/>
                    <a:pt x="390" y="319"/>
                  </a:cubicBezTo>
                  <a:cubicBezTo>
                    <a:pt x="390" y="321"/>
                    <a:pt x="390" y="324"/>
                    <a:pt x="391" y="328"/>
                  </a:cubicBezTo>
                  <a:cubicBezTo>
                    <a:pt x="405" y="328"/>
                    <a:pt x="418" y="328"/>
                    <a:pt x="432" y="328"/>
                  </a:cubicBezTo>
                  <a:cubicBezTo>
                    <a:pt x="451" y="328"/>
                    <a:pt x="463" y="339"/>
                    <a:pt x="463" y="358"/>
                  </a:cubicBezTo>
                  <a:cubicBezTo>
                    <a:pt x="464" y="388"/>
                    <a:pt x="464" y="417"/>
                    <a:pt x="463" y="447"/>
                  </a:cubicBezTo>
                  <a:cubicBezTo>
                    <a:pt x="463" y="464"/>
                    <a:pt x="452" y="476"/>
                    <a:pt x="434" y="476"/>
                  </a:cubicBezTo>
                  <a:cubicBezTo>
                    <a:pt x="396" y="477"/>
                    <a:pt x="358" y="477"/>
                    <a:pt x="320" y="476"/>
                  </a:cubicBezTo>
                  <a:cubicBezTo>
                    <a:pt x="302" y="476"/>
                    <a:pt x="292" y="464"/>
                    <a:pt x="291" y="446"/>
                  </a:cubicBezTo>
                  <a:cubicBezTo>
                    <a:pt x="291" y="416"/>
                    <a:pt x="291" y="386"/>
                    <a:pt x="292" y="356"/>
                  </a:cubicBezTo>
                  <a:cubicBezTo>
                    <a:pt x="292" y="340"/>
                    <a:pt x="303" y="329"/>
                    <a:pt x="320" y="328"/>
                  </a:cubicBezTo>
                  <a:cubicBezTo>
                    <a:pt x="337" y="328"/>
                    <a:pt x="355" y="328"/>
                    <a:pt x="374" y="328"/>
                  </a:cubicBezTo>
                  <a:cubicBezTo>
                    <a:pt x="374" y="321"/>
                    <a:pt x="374" y="314"/>
                    <a:pt x="374" y="306"/>
                  </a:cubicBezTo>
                  <a:cubicBezTo>
                    <a:pt x="357" y="306"/>
                    <a:pt x="340" y="306"/>
                    <a:pt x="324" y="306"/>
                  </a:cubicBezTo>
                  <a:cubicBezTo>
                    <a:pt x="318" y="306"/>
                    <a:pt x="311" y="306"/>
                    <a:pt x="305" y="306"/>
                  </a:cubicBezTo>
                  <a:cubicBezTo>
                    <a:pt x="290" y="305"/>
                    <a:pt x="286" y="301"/>
                    <a:pt x="285" y="286"/>
                  </a:cubicBezTo>
                  <a:cubicBezTo>
                    <a:pt x="285" y="280"/>
                    <a:pt x="285" y="274"/>
                    <a:pt x="285" y="266"/>
                  </a:cubicBezTo>
                  <a:cubicBezTo>
                    <a:pt x="250" y="266"/>
                    <a:pt x="215" y="266"/>
                    <a:pt x="178" y="266"/>
                  </a:cubicBezTo>
                  <a:cubicBezTo>
                    <a:pt x="178" y="273"/>
                    <a:pt x="178" y="280"/>
                    <a:pt x="178" y="286"/>
                  </a:cubicBezTo>
                  <a:cubicBezTo>
                    <a:pt x="177" y="301"/>
                    <a:pt x="172" y="306"/>
                    <a:pt x="158" y="306"/>
                  </a:cubicBezTo>
                  <a:cubicBezTo>
                    <a:pt x="140" y="306"/>
                    <a:pt x="123" y="306"/>
                    <a:pt x="106" y="306"/>
                  </a:cubicBezTo>
                  <a:cubicBezTo>
                    <a:pt x="87" y="306"/>
                    <a:pt x="87" y="307"/>
                    <a:pt x="90" y="328"/>
                  </a:cubicBezTo>
                  <a:cubicBezTo>
                    <a:pt x="107" y="328"/>
                    <a:pt x="123" y="328"/>
                    <a:pt x="140" y="328"/>
                  </a:cubicBezTo>
                  <a:cubicBezTo>
                    <a:pt x="162" y="328"/>
                    <a:pt x="172" y="338"/>
                    <a:pt x="172" y="361"/>
                  </a:cubicBezTo>
                  <a:cubicBezTo>
                    <a:pt x="172" y="388"/>
                    <a:pt x="172" y="415"/>
                    <a:pt x="172" y="442"/>
                  </a:cubicBezTo>
                  <a:cubicBezTo>
                    <a:pt x="172" y="466"/>
                    <a:pt x="162" y="476"/>
                    <a:pt x="139" y="476"/>
                  </a:cubicBezTo>
                  <a:cubicBezTo>
                    <a:pt x="104" y="477"/>
                    <a:pt x="69" y="477"/>
                    <a:pt x="33" y="476"/>
                  </a:cubicBezTo>
                  <a:cubicBezTo>
                    <a:pt x="11" y="476"/>
                    <a:pt x="1" y="465"/>
                    <a:pt x="0" y="444"/>
                  </a:cubicBezTo>
                  <a:cubicBezTo>
                    <a:pt x="0" y="416"/>
                    <a:pt x="0" y="389"/>
                    <a:pt x="0" y="362"/>
                  </a:cubicBezTo>
                  <a:cubicBezTo>
                    <a:pt x="0" y="338"/>
                    <a:pt x="11" y="328"/>
                    <a:pt x="35" y="328"/>
                  </a:cubicBezTo>
                  <a:cubicBezTo>
                    <a:pt x="47" y="328"/>
                    <a:pt x="59" y="328"/>
                    <a:pt x="71" y="328"/>
                  </a:cubicBezTo>
                  <a:cubicBezTo>
                    <a:pt x="72" y="326"/>
                    <a:pt x="73" y="325"/>
                    <a:pt x="73" y="324"/>
                  </a:cubicBezTo>
                  <a:cubicBezTo>
                    <a:pt x="76" y="291"/>
                    <a:pt x="76" y="291"/>
                    <a:pt x="110" y="291"/>
                  </a:cubicBezTo>
                  <a:cubicBezTo>
                    <a:pt x="126" y="291"/>
                    <a:pt x="142" y="291"/>
                    <a:pt x="158" y="291"/>
                  </a:cubicBezTo>
                  <a:cubicBezTo>
                    <a:pt x="159" y="291"/>
                    <a:pt x="160" y="290"/>
                    <a:pt x="162" y="290"/>
                  </a:cubicBezTo>
                  <a:cubicBezTo>
                    <a:pt x="162" y="282"/>
                    <a:pt x="162" y="274"/>
                    <a:pt x="162" y="265"/>
                  </a:cubicBezTo>
                  <a:close/>
                  <a:moveTo>
                    <a:pt x="233" y="250"/>
                  </a:moveTo>
                  <a:cubicBezTo>
                    <a:pt x="270" y="250"/>
                    <a:pt x="306" y="250"/>
                    <a:pt x="343" y="250"/>
                  </a:cubicBezTo>
                  <a:cubicBezTo>
                    <a:pt x="375" y="249"/>
                    <a:pt x="399" y="228"/>
                    <a:pt x="403" y="198"/>
                  </a:cubicBezTo>
                  <a:cubicBezTo>
                    <a:pt x="408" y="168"/>
                    <a:pt x="391" y="141"/>
                    <a:pt x="360" y="131"/>
                  </a:cubicBezTo>
                  <a:cubicBezTo>
                    <a:pt x="349" y="128"/>
                    <a:pt x="348" y="123"/>
                    <a:pt x="351" y="113"/>
                  </a:cubicBezTo>
                  <a:cubicBezTo>
                    <a:pt x="362" y="75"/>
                    <a:pt x="345" y="38"/>
                    <a:pt x="310" y="23"/>
                  </a:cubicBezTo>
                  <a:cubicBezTo>
                    <a:pt x="276" y="8"/>
                    <a:pt x="237" y="23"/>
                    <a:pt x="217" y="58"/>
                  </a:cubicBezTo>
                  <a:cubicBezTo>
                    <a:pt x="212" y="67"/>
                    <a:pt x="208" y="69"/>
                    <a:pt x="197" y="66"/>
                  </a:cubicBezTo>
                  <a:cubicBezTo>
                    <a:pt x="171" y="57"/>
                    <a:pt x="139" y="68"/>
                    <a:pt x="131" y="94"/>
                  </a:cubicBezTo>
                  <a:cubicBezTo>
                    <a:pt x="124" y="117"/>
                    <a:pt x="113" y="130"/>
                    <a:pt x="90" y="140"/>
                  </a:cubicBezTo>
                  <a:cubicBezTo>
                    <a:pt x="67" y="150"/>
                    <a:pt x="58" y="180"/>
                    <a:pt x="65" y="205"/>
                  </a:cubicBezTo>
                  <a:cubicBezTo>
                    <a:pt x="73" y="231"/>
                    <a:pt x="96" y="249"/>
                    <a:pt x="125" y="250"/>
                  </a:cubicBezTo>
                  <a:cubicBezTo>
                    <a:pt x="161" y="250"/>
                    <a:pt x="197" y="250"/>
                    <a:pt x="233" y="250"/>
                  </a:cubicBezTo>
                  <a:close/>
                  <a:moveTo>
                    <a:pt x="154" y="425"/>
                  </a:moveTo>
                  <a:cubicBezTo>
                    <a:pt x="155" y="425"/>
                    <a:pt x="156" y="424"/>
                    <a:pt x="157" y="424"/>
                  </a:cubicBezTo>
                  <a:cubicBezTo>
                    <a:pt x="157" y="403"/>
                    <a:pt x="157" y="382"/>
                    <a:pt x="157" y="361"/>
                  </a:cubicBezTo>
                  <a:cubicBezTo>
                    <a:pt x="157" y="348"/>
                    <a:pt x="151" y="343"/>
                    <a:pt x="138" y="343"/>
                  </a:cubicBezTo>
                  <a:cubicBezTo>
                    <a:pt x="109" y="343"/>
                    <a:pt x="81" y="343"/>
                    <a:pt x="52" y="343"/>
                  </a:cubicBezTo>
                  <a:cubicBezTo>
                    <a:pt x="16" y="343"/>
                    <a:pt x="16" y="343"/>
                    <a:pt x="16" y="380"/>
                  </a:cubicBezTo>
                  <a:cubicBezTo>
                    <a:pt x="16" y="395"/>
                    <a:pt x="16" y="409"/>
                    <a:pt x="16" y="424"/>
                  </a:cubicBezTo>
                  <a:cubicBezTo>
                    <a:pt x="24" y="418"/>
                    <a:pt x="28" y="411"/>
                    <a:pt x="33" y="405"/>
                  </a:cubicBezTo>
                  <a:cubicBezTo>
                    <a:pt x="41" y="394"/>
                    <a:pt x="49" y="394"/>
                    <a:pt x="57" y="405"/>
                  </a:cubicBezTo>
                  <a:cubicBezTo>
                    <a:pt x="63" y="413"/>
                    <a:pt x="69" y="421"/>
                    <a:pt x="76" y="431"/>
                  </a:cubicBezTo>
                  <a:cubicBezTo>
                    <a:pt x="87" y="416"/>
                    <a:pt x="96" y="403"/>
                    <a:pt x="105" y="390"/>
                  </a:cubicBezTo>
                  <a:cubicBezTo>
                    <a:pt x="113" y="379"/>
                    <a:pt x="122" y="380"/>
                    <a:pt x="130" y="390"/>
                  </a:cubicBezTo>
                  <a:cubicBezTo>
                    <a:pt x="138" y="402"/>
                    <a:pt x="146" y="413"/>
                    <a:pt x="154" y="425"/>
                  </a:cubicBezTo>
                  <a:close/>
                  <a:moveTo>
                    <a:pt x="396" y="395"/>
                  </a:moveTo>
                  <a:cubicBezTo>
                    <a:pt x="396" y="389"/>
                    <a:pt x="400" y="378"/>
                    <a:pt x="389" y="371"/>
                  </a:cubicBezTo>
                  <a:cubicBezTo>
                    <a:pt x="383" y="368"/>
                    <a:pt x="372" y="367"/>
                    <a:pt x="367" y="370"/>
                  </a:cubicBezTo>
                  <a:cubicBezTo>
                    <a:pt x="355" y="378"/>
                    <a:pt x="359" y="389"/>
                    <a:pt x="364" y="398"/>
                  </a:cubicBezTo>
                  <a:cubicBezTo>
                    <a:pt x="356" y="406"/>
                    <a:pt x="348" y="412"/>
                    <a:pt x="342" y="419"/>
                  </a:cubicBezTo>
                  <a:cubicBezTo>
                    <a:pt x="335" y="429"/>
                    <a:pt x="339" y="438"/>
                    <a:pt x="351" y="438"/>
                  </a:cubicBezTo>
                  <a:cubicBezTo>
                    <a:pt x="369" y="439"/>
                    <a:pt x="386" y="438"/>
                    <a:pt x="404" y="438"/>
                  </a:cubicBezTo>
                  <a:cubicBezTo>
                    <a:pt x="415" y="437"/>
                    <a:pt x="418" y="430"/>
                    <a:pt x="413" y="420"/>
                  </a:cubicBezTo>
                  <a:cubicBezTo>
                    <a:pt x="408" y="411"/>
                    <a:pt x="402" y="403"/>
                    <a:pt x="396" y="39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7">
              <a:extLst>
                <a:ext uri="{FF2B5EF4-FFF2-40B4-BE49-F238E27FC236}">
                  <a16:creationId xmlns:a16="http://schemas.microsoft.com/office/drawing/2014/main" id="{3B97F873-2B74-49F7-8651-2744D8413B60}"/>
                </a:ext>
              </a:extLst>
            </p:cNvPr>
            <p:cNvSpPr>
              <a:spLocks/>
            </p:cNvSpPr>
            <p:nvPr/>
          </p:nvSpPr>
          <p:spPr bwMode="auto">
            <a:xfrm>
              <a:off x="1779588" y="811213"/>
              <a:ext cx="600075" cy="522287"/>
            </a:xfrm>
            <a:custGeom>
              <a:avLst/>
              <a:gdLst>
                <a:gd name="T0" fmla="*/ 0 w 146"/>
                <a:gd name="T1" fmla="*/ 62 h 127"/>
                <a:gd name="T2" fmla="*/ 36 w 146"/>
                <a:gd name="T3" fmla="*/ 25 h 127"/>
                <a:gd name="T4" fmla="*/ 78 w 146"/>
                <a:gd name="T5" fmla="*/ 13 h 127"/>
                <a:gd name="T6" fmla="*/ 95 w 146"/>
                <a:gd name="T7" fmla="*/ 6 h 127"/>
                <a:gd name="T8" fmla="*/ 119 w 146"/>
                <a:gd name="T9" fmla="*/ 20 h 127"/>
                <a:gd name="T10" fmla="*/ 132 w 146"/>
                <a:gd name="T11" fmla="*/ 45 h 127"/>
                <a:gd name="T12" fmla="*/ 128 w 146"/>
                <a:gd name="T13" fmla="*/ 83 h 127"/>
                <a:gd name="T14" fmla="*/ 119 w 146"/>
                <a:gd name="T15" fmla="*/ 99 h 127"/>
                <a:gd name="T16" fmla="*/ 90 w 146"/>
                <a:gd name="T17" fmla="*/ 118 h 127"/>
                <a:gd name="T18" fmla="*/ 17 w 146"/>
                <a:gd name="T19" fmla="*/ 99 h 127"/>
                <a:gd name="T20" fmla="*/ 1 w 146"/>
                <a:gd name="T21" fmla="*/ 84 h 127"/>
                <a:gd name="T22" fmla="*/ 0 w 146"/>
                <a:gd name="T23" fmla="*/ 6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6" h="127">
                  <a:moveTo>
                    <a:pt x="0" y="62"/>
                  </a:moveTo>
                  <a:cubicBezTo>
                    <a:pt x="0" y="26"/>
                    <a:pt x="0" y="27"/>
                    <a:pt x="36" y="25"/>
                  </a:cubicBezTo>
                  <a:cubicBezTo>
                    <a:pt x="51" y="24"/>
                    <a:pt x="64" y="17"/>
                    <a:pt x="78" y="13"/>
                  </a:cubicBezTo>
                  <a:cubicBezTo>
                    <a:pt x="84" y="11"/>
                    <a:pt x="90" y="8"/>
                    <a:pt x="95" y="6"/>
                  </a:cubicBezTo>
                  <a:cubicBezTo>
                    <a:pt x="111" y="0"/>
                    <a:pt x="119" y="4"/>
                    <a:pt x="119" y="20"/>
                  </a:cubicBezTo>
                  <a:cubicBezTo>
                    <a:pt x="119" y="31"/>
                    <a:pt x="120" y="39"/>
                    <a:pt x="132" y="45"/>
                  </a:cubicBezTo>
                  <a:cubicBezTo>
                    <a:pt x="146" y="53"/>
                    <a:pt x="144" y="75"/>
                    <a:pt x="128" y="83"/>
                  </a:cubicBezTo>
                  <a:cubicBezTo>
                    <a:pt x="120" y="87"/>
                    <a:pt x="119" y="91"/>
                    <a:pt x="119" y="99"/>
                  </a:cubicBezTo>
                  <a:cubicBezTo>
                    <a:pt x="119" y="123"/>
                    <a:pt x="113" y="127"/>
                    <a:pt x="90" y="118"/>
                  </a:cubicBezTo>
                  <a:cubicBezTo>
                    <a:pt x="67" y="108"/>
                    <a:pt x="44" y="95"/>
                    <a:pt x="17" y="99"/>
                  </a:cubicBezTo>
                  <a:cubicBezTo>
                    <a:pt x="6" y="101"/>
                    <a:pt x="1" y="94"/>
                    <a:pt x="1" y="84"/>
                  </a:cubicBezTo>
                  <a:cubicBezTo>
                    <a:pt x="0" y="77"/>
                    <a:pt x="0" y="69"/>
                    <a:pt x="0" y="6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8">
              <a:extLst>
                <a:ext uri="{FF2B5EF4-FFF2-40B4-BE49-F238E27FC236}">
                  <a16:creationId xmlns:a16="http://schemas.microsoft.com/office/drawing/2014/main" id="{CD2322A0-6206-460C-A47B-B3E86325A9E6}"/>
                </a:ext>
              </a:extLst>
            </p:cNvPr>
            <p:cNvSpPr>
              <a:spLocks/>
            </p:cNvSpPr>
            <p:nvPr/>
          </p:nvSpPr>
          <p:spPr bwMode="auto">
            <a:xfrm>
              <a:off x="1344613" y="1901825"/>
              <a:ext cx="127000" cy="109537"/>
            </a:xfrm>
            <a:custGeom>
              <a:avLst/>
              <a:gdLst>
                <a:gd name="T0" fmla="*/ 31 w 31"/>
                <a:gd name="T1" fmla="*/ 17 h 27"/>
                <a:gd name="T2" fmla="*/ 16 w 31"/>
                <a:gd name="T3" fmla="*/ 27 h 27"/>
                <a:gd name="T4" fmla="*/ 2 w 31"/>
                <a:gd name="T5" fmla="*/ 15 h 27"/>
                <a:gd name="T6" fmla="*/ 15 w 31"/>
                <a:gd name="T7" fmla="*/ 1 h 27"/>
                <a:gd name="T8" fmla="*/ 31 w 31"/>
                <a:gd name="T9" fmla="*/ 11 h 27"/>
                <a:gd name="T10" fmla="*/ 31 w 31"/>
                <a:gd name="T11" fmla="*/ 17 h 27"/>
              </a:gdLst>
              <a:ahLst/>
              <a:cxnLst>
                <a:cxn ang="0">
                  <a:pos x="T0" y="T1"/>
                </a:cxn>
                <a:cxn ang="0">
                  <a:pos x="T2" y="T3"/>
                </a:cxn>
                <a:cxn ang="0">
                  <a:pos x="T4" y="T5"/>
                </a:cxn>
                <a:cxn ang="0">
                  <a:pos x="T6" y="T7"/>
                </a:cxn>
                <a:cxn ang="0">
                  <a:pos x="T8" y="T9"/>
                </a:cxn>
                <a:cxn ang="0">
                  <a:pos x="T10" y="T11"/>
                </a:cxn>
              </a:cxnLst>
              <a:rect l="0" t="0" r="r" b="b"/>
              <a:pathLst>
                <a:path w="31" h="27">
                  <a:moveTo>
                    <a:pt x="31" y="17"/>
                  </a:moveTo>
                  <a:cubicBezTo>
                    <a:pt x="26" y="20"/>
                    <a:pt x="21" y="27"/>
                    <a:pt x="16" y="27"/>
                  </a:cubicBezTo>
                  <a:cubicBezTo>
                    <a:pt x="11" y="26"/>
                    <a:pt x="4" y="20"/>
                    <a:pt x="2" y="15"/>
                  </a:cubicBezTo>
                  <a:cubicBezTo>
                    <a:pt x="0" y="6"/>
                    <a:pt x="6" y="0"/>
                    <a:pt x="15" y="1"/>
                  </a:cubicBezTo>
                  <a:cubicBezTo>
                    <a:pt x="21" y="1"/>
                    <a:pt x="26" y="7"/>
                    <a:pt x="31" y="11"/>
                  </a:cubicBezTo>
                  <a:cubicBezTo>
                    <a:pt x="31" y="13"/>
                    <a:pt x="31" y="15"/>
                    <a:pt x="31" y="1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5" name="Google Shape;415;p46"/>
          <p:cNvSpPr txBox="1">
            <a:spLocks noGrp="1"/>
          </p:cNvSpPr>
          <p:nvPr>
            <p:ph type="title"/>
          </p:nvPr>
        </p:nvSpPr>
        <p:spPr>
          <a:xfrm>
            <a:off x="2290025" y="4416777"/>
            <a:ext cx="45639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dirty="0"/>
              <a:t>—QUELQU'UN DE CÉLÈBRE</a:t>
            </a:r>
            <a:endParaRPr dirty="0"/>
          </a:p>
        </p:txBody>
      </p:sp>
      <p:sp>
        <p:nvSpPr>
          <p:cNvPr id="416" name="Google Shape;416;p46"/>
          <p:cNvSpPr txBox="1">
            <a:spLocks noGrp="1"/>
          </p:cNvSpPr>
          <p:nvPr>
            <p:ph type="subTitle" idx="1"/>
          </p:nvPr>
        </p:nvSpPr>
        <p:spPr>
          <a:xfrm>
            <a:off x="1796100" y="3131877"/>
            <a:ext cx="5551800" cy="128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"Voici une citation. Des mots pleins de sagesse que quelqu'un d'important a dit et qui peuvent inspirer le lecteur.“</a:t>
            </a:r>
            <a:endParaRPr/>
          </a:p>
        </p:txBody>
      </p:sp>
      <p:grpSp>
        <p:nvGrpSpPr>
          <p:cNvPr id="48" name="Grupo 47">
            <a:extLst>
              <a:ext uri="{FF2B5EF4-FFF2-40B4-BE49-F238E27FC236}">
                <a16:creationId xmlns:a16="http://schemas.microsoft.com/office/drawing/2014/main" id="{D578DAD6-957A-44F6-B016-CD8A056F0F7C}"/>
              </a:ext>
            </a:extLst>
          </p:cNvPr>
          <p:cNvGrpSpPr/>
          <p:nvPr/>
        </p:nvGrpSpPr>
        <p:grpSpPr>
          <a:xfrm flipH="1">
            <a:off x="3575310" y="447674"/>
            <a:ext cx="2395184" cy="2391377"/>
            <a:chOff x="3109913" y="2576513"/>
            <a:chExt cx="998537" cy="996951"/>
          </a:xfrm>
          <a:solidFill>
            <a:schemeClr val="bg1">
              <a:alpha val="84000"/>
            </a:schemeClr>
          </a:solidFill>
        </p:grpSpPr>
        <p:sp>
          <p:nvSpPr>
            <p:cNvPr id="49" name="Freeform 5">
              <a:extLst>
                <a:ext uri="{FF2B5EF4-FFF2-40B4-BE49-F238E27FC236}">
                  <a16:creationId xmlns:a16="http://schemas.microsoft.com/office/drawing/2014/main" id="{CF30332D-9EC3-4E15-8F51-AC6F7988E2DA}"/>
                </a:ext>
              </a:extLst>
            </p:cNvPr>
            <p:cNvSpPr>
              <a:spLocks noEditPoints="1"/>
            </p:cNvSpPr>
            <p:nvPr/>
          </p:nvSpPr>
          <p:spPr bwMode="auto">
            <a:xfrm>
              <a:off x="3109913" y="2576513"/>
              <a:ext cx="750887" cy="773113"/>
            </a:xfrm>
            <a:custGeom>
              <a:avLst/>
              <a:gdLst>
                <a:gd name="T0" fmla="*/ 197 w 197"/>
                <a:gd name="T1" fmla="*/ 99 h 203"/>
                <a:gd name="T2" fmla="*/ 162 w 197"/>
                <a:gd name="T3" fmla="*/ 156 h 203"/>
                <a:gd name="T4" fmla="*/ 70 w 197"/>
                <a:gd name="T5" fmla="*/ 195 h 203"/>
                <a:gd name="T6" fmla="*/ 30 w 197"/>
                <a:gd name="T7" fmla="*/ 186 h 203"/>
                <a:gd name="T8" fmla="*/ 30 w 197"/>
                <a:gd name="T9" fmla="*/ 19 h 203"/>
                <a:gd name="T10" fmla="*/ 68 w 197"/>
                <a:gd name="T11" fmla="*/ 8 h 203"/>
                <a:gd name="T12" fmla="*/ 176 w 197"/>
                <a:gd name="T13" fmla="*/ 54 h 203"/>
                <a:gd name="T14" fmla="*/ 197 w 197"/>
                <a:gd name="T15" fmla="*/ 99 h 203"/>
                <a:gd name="T16" fmla="*/ 86 w 197"/>
                <a:gd name="T17" fmla="*/ 130 h 203"/>
                <a:gd name="T18" fmla="*/ 47 w 197"/>
                <a:gd name="T19" fmla="*/ 103 h 203"/>
                <a:gd name="T20" fmla="*/ 86 w 197"/>
                <a:gd name="T21" fmla="*/ 75 h 203"/>
                <a:gd name="T22" fmla="*/ 71 w 197"/>
                <a:gd name="T23" fmla="*/ 34 h 203"/>
                <a:gd name="T24" fmla="*/ 38 w 197"/>
                <a:gd name="T25" fmla="*/ 34 h 203"/>
                <a:gd name="T26" fmla="*/ 23 w 197"/>
                <a:gd name="T27" fmla="*/ 117 h 203"/>
                <a:gd name="T28" fmla="*/ 40 w 197"/>
                <a:gd name="T29" fmla="*/ 173 h 203"/>
                <a:gd name="T30" fmla="*/ 68 w 197"/>
                <a:gd name="T31" fmla="*/ 173 h 203"/>
                <a:gd name="T32" fmla="*/ 86 w 197"/>
                <a:gd name="T33" fmla="*/ 13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 h="203">
                  <a:moveTo>
                    <a:pt x="197" y="99"/>
                  </a:moveTo>
                  <a:cubicBezTo>
                    <a:pt x="197" y="136"/>
                    <a:pt x="192" y="143"/>
                    <a:pt x="162" y="156"/>
                  </a:cubicBezTo>
                  <a:cubicBezTo>
                    <a:pt x="131" y="169"/>
                    <a:pt x="101" y="182"/>
                    <a:pt x="70" y="195"/>
                  </a:cubicBezTo>
                  <a:cubicBezTo>
                    <a:pt x="53" y="203"/>
                    <a:pt x="41" y="199"/>
                    <a:pt x="30" y="186"/>
                  </a:cubicBezTo>
                  <a:cubicBezTo>
                    <a:pt x="0" y="148"/>
                    <a:pt x="0" y="57"/>
                    <a:pt x="30" y="19"/>
                  </a:cubicBezTo>
                  <a:cubicBezTo>
                    <a:pt x="40" y="6"/>
                    <a:pt x="52" y="0"/>
                    <a:pt x="68" y="8"/>
                  </a:cubicBezTo>
                  <a:cubicBezTo>
                    <a:pt x="104" y="23"/>
                    <a:pt x="140" y="38"/>
                    <a:pt x="176" y="54"/>
                  </a:cubicBezTo>
                  <a:cubicBezTo>
                    <a:pt x="197" y="64"/>
                    <a:pt x="195" y="84"/>
                    <a:pt x="197" y="99"/>
                  </a:cubicBezTo>
                  <a:close/>
                  <a:moveTo>
                    <a:pt x="86" y="130"/>
                  </a:moveTo>
                  <a:cubicBezTo>
                    <a:pt x="74" y="116"/>
                    <a:pt x="48" y="131"/>
                    <a:pt x="47" y="103"/>
                  </a:cubicBezTo>
                  <a:cubicBezTo>
                    <a:pt x="47" y="73"/>
                    <a:pt x="74" y="88"/>
                    <a:pt x="86" y="75"/>
                  </a:cubicBezTo>
                  <a:cubicBezTo>
                    <a:pt x="81" y="62"/>
                    <a:pt x="78" y="47"/>
                    <a:pt x="71" y="34"/>
                  </a:cubicBezTo>
                  <a:cubicBezTo>
                    <a:pt x="60" y="14"/>
                    <a:pt x="49" y="14"/>
                    <a:pt x="38" y="34"/>
                  </a:cubicBezTo>
                  <a:cubicBezTo>
                    <a:pt x="23" y="60"/>
                    <a:pt x="18" y="88"/>
                    <a:pt x="23" y="117"/>
                  </a:cubicBezTo>
                  <a:cubicBezTo>
                    <a:pt x="26" y="136"/>
                    <a:pt x="32" y="156"/>
                    <a:pt x="40" y="173"/>
                  </a:cubicBezTo>
                  <a:cubicBezTo>
                    <a:pt x="48" y="189"/>
                    <a:pt x="60" y="189"/>
                    <a:pt x="68" y="173"/>
                  </a:cubicBezTo>
                  <a:cubicBezTo>
                    <a:pt x="76" y="159"/>
                    <a:pt x="81" y="143"/>
                    <a:pt x="86" y="13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6">
              <a:extLst>
                <a:ext uri="{FF2B5EF4-FFF2-40B4-BE49-F238E27FC236}">
                  <a16:creationId xmlns:a16="http://schemas.microsoft.com/office/drawing/2014/main" id="{76712A02-6573-459A-AF57-04C8897527DD}"/>
                </a:ext>
              </a:extLst>
            </p:cNvPr>
            <p:cNvSpPr>
              <a:spLocks/>
            </p:cNvSpPr>
            <p:nvPr/>
          </p:nvSpPr>
          <p:spPr bwMode="auto">
            <a:xfrm>
              <a:off x="3733800" y="2778126"/>
              <a:ext cx="374650" cy="795338"/>
            </a:xfrm>
            <a:custGeom>
              <a:avLst/>
              <a:gdLst>
                <a:gd name="T0" fmla="*/ 37 w 98"/>
                <a:gd name="T1" fmla="*/ 2 h 209"/>
                <a:gd name="T2" fmla="*/ 93 w 98"/>
                <a:gd name="T3" fmla="*/ 59 h 209"/>
                <a:gd name="T4" fmla="*/ 73 w 98"/>
                <a:gd name="T5" fmla="*/ 98 h 209"/>
                <a:gd name="T6" fmla="*/ 65 w 98"/>
                <a:gd name="T7" fmla="*/ 115 h 209"/>
                <a:gd name="T8" fmla="*/ 47 w 98"/>
                <a:gd name="T9" fmla="*/ 189 h 209"/>
                <a:gd name="T10" fmla="*/ 15 w 98"/>
                <a:gd name="T11" fmla="*/ 201 h 209"/>
                <a:gd name="T12" fmla="*/ 7 w 98"/>
                <a:gd name="T13" fmla="*/ 179 h 209"/>
                <a:gd name="T14" fmla="*/ 25 w 98"/>
                <a:gd name="T15" fmla="*/ 110 h 209"/>
                <a:gd name="T16" fmla="*/ 28 w 98"/>
                <a:gd name="T17" fmla="*/ 101 h 209"/>
                <a:gd name="T18" fmla="*/ 37 w 98"/>
                <a:gd name="T19" fmla="*/ 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209">
                  <a:moveTo>
                    <a:pt x="37" y="2"/>
                  </a:moveTo>
                  <a:cubicBezTo>
                    <a:pt x="84" y="0"/>
                    <a:pt x="98" y="13"/>
                    <a:pt x="93" y="59"/>
                  </a:cubicBezTo>
                  <a:cubicBezTo>
                    <a:pt x="91" y="74"/>
                    <a:pt x="90" y="90"/>
                    <a:pt x="73" y="98"/>
                  </a:cubicBezTo>
                  <a:cubicBezTo>
                    <a:pt x="69" y="100"/>
                    <a:pt x="67" y="109"/>
                    <a:pt x="65" y="115"/>
                  </a:cubicBezTo>
                  <a:cubicBezTo>
                    <a:pt x="59" y="140"/>
                    <a:pt x="52" y="164"/>
                    <a:pt x="47" y="189"/>
                  </a:cubicBezTo>
                  <a:cubicBezTo>
                    <a:pt x="42" y="209"/>
                    <a:pt x="26" y="203"/>
                    <a:pt x="15" y="201"/>
                  </a:cubicBezTo>
                  <a:cubicBezTo>
                    <a:pt x="0" y="200"/>
                    <a:pt x="5" y="188"/>
                    <a:pt x="7" y="179"/>
                  </a:cubicBezTo>
                  <a:cubicBezTo>
                    <a:pt x="12" y="156"/>
                    <a:pt x="19" y="133"/>
                    <a:pt x="25" y="110"/>
                  </a:cubicBezTo>
                  <a:cubicBezTo>
                    <a:pt x="26" y="107"/>
                    <a:pt x="26" y="103"/>
                    <a:pt x="28" y="101"/>
                  </a:cubicBezTo>
                  <a:cubicBezTo>
                    <a:pt x="59" y="71"/>
                    <a:pt x="51" y="38"/>
                    <a:pt x="37"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47"/>
          <p:cNvSpPr/>
          <p:nvPr/>
        </p:nvSpPr>
        <p:spPr>
          <a:xfrm>
            <a:off x="4199100" y="757299"/>
            <a:ext cx="4393571" cy="4002959"/>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7"/>
          <p:cNvSpPr txBox="1">
            <a:spLocks noGrp="1"/>
          </p:cNvSpPr>
          <p:nvPr>
            <p:ph type="title"/>
          </p:nvPr>
        </p:nvSpPr>
        <p:spPr>
          <a:xfrm>
            <a:off x="791875" y="1851900"/>
            <a:ext cx="3386700" cy="1058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2400" dirty="0"/>
              <a:t>UNE IMAGE RENFORCE TOUJOURS LE CONCEPT</a:t>
            </a:r>
            <a:endParaRPr sz="2400" dirty="0"/>
          </a:p>
        </p:txBody>
      </p:sp>
      <p:sp>
        <p:nvSpPr>
          <p:cNvPr id="423" name="Google Shape;423;p47"/>
          <p:cNvSpPr txBox="1">
            <a:spLocks noGrp="1"/>
          </p:cNvSpPr>
          <p:nvPr>
            <p:ph type="subTitle" idx="1"/>
          </p:nvPr>
        </p:nvSpPr>
        <p:spPr>
          <a:xfrm>
            <a:off x="720000" y="3287074"/>
            <a:ext cx="2907600" cy="127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Les images révèlent de grandes quantités de données, alors rappelez-vous : utilisez une image au lieu d'un long texte. Votre public l'appréciera</a:t>
            </a:r>
            <a:endParaRPr/>
          </a:p>
        </p:txBody>
      </p:sp>
      <p:sp>
        <p:nvSpPr>
          <p:cNvPr id="425" name="Google Shape;425;p47"/>
          <p:cNvSpPr/>
          <p:nvPr/>
        </p:nvSpPr>
        <p:spPr>
          <a:xfrm>
            <a:off x="800100" y="3030287"/>
            <a:ext cx="2791800" cy="136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ángulo 1">
            <a:extLst>
              <a:ext uri="{FF2B5EF4-FFF2-40B4-BE49-F238E27FC236}">
                <a16:creationId xmlns:a16="http://schemas.microsoft.com/office/drawing/2014/main" id="{B04991EE-8E83-4479-AF75-878DD4E115B7}"/>
              </a:ext>
            </a:extLst>
          </p:cNvPr>
          <p:cNvSpPr/>
          <p:nvPr/>
        </p:nvSpPr>
        <p:spPr>
          <a:xfrm>
            <a:off x="228600" y="201706"/>
            <a:ext cx="8686800" cy="481404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6" name="Grupo 35">
            <a:extLst>
              <a:ext uri="{FF2B5EF4-FFF2-40B4-BE49-F238E27FC236}">
                <a16:creationId xmlns:a16="http://schemas.microsoft.com/office/drawing/2014/main" id="{731A53A3-7BB2-43BE-8445-0D7A8B19A29B}"/>
              </a:ext>
            </a:extLst>
          </p:cNvPr>
          <p:cNvGrpSpPr/>
          <p:nvPr/>
        </p:nvGrpSpPr>
        <p:grpSpPr>
          <a:xfrm>
            <a:off x="4526604" y="1257877"/>
            <a:ext cx="3738562" cy="3257551"/>
            <a:chOff x="4605338" y="1128712"/>
            <a:chExt cx="3738562" cy="3257551"/>
          </a:xfrm>
        </p:grpSpPr>
        <p:sp>
          <p:nvSpPr>
            <p:cNvPr id="7" name="Freeform 5">
              <a:extLst>
                <a:ext uri="{FF2B5EF4-FFF2-40B4-BE49-F238E27FC236}">
                  <a16:creationId xmlns:a16="http://schemas.microsoft.com/office/drawing/2014/main" id="{65E539D7-DEDE-40D9-BF37-A7138D0DC352}"/>
                </a:ext>
              </a:extLst>
            </p:cNvPr>
            <p:cNvSpPr>
              <a:spLocks noEditPoints="1"/>
            </p:cNvSpPr>
            <p:nvPr/>
          </p:nvSpPr>
          <p:spPr bwMode="auto">
            <a:xfrm>
              <a:off x="5849938" y="3373438"/>
              <a:ext cx="1349375" cy="744538"/>
            </a:xfrm>
            <a:custGeom>
              <a:avLst/>
              <a:gdLst>
                <a:gd name="T0" fmla="*/ 218 w 719"/>
                <a:gd name="T1" fmla="*/ 0 h 396"/>
                <a:gd name="T2" fmla="*/ 398 w 719"/>
                <a:gd name="T3" fmla="*/ 0 h 396"/>
                <a:gd name="T4" fmla="*/ 681 w 719"/>
                <a:gd name="T5" fmla="*/ 0 h 396"/>
                <a:gd name="T6" fmla="*/ 695 w 719"/>
                <a:gd name="T7" fmla="*/ 1 h 396"/>
                <a:gd name="T8" fmla="*/ 718 w 719"/>
                <a:gd name="T9" fmla="*/ 23 h 396"/>
                <a:gd name="T10" fmla="*/ 719 w 719"/>
                <a:gd name="T11" fmla="*/ 34 h 396"/>
                <a:gd name="T12" fmla="*/ 719 w 719"/>
                <a:gd name="T13" fmla="*/ 363 h 396"/>
                <a:gd name="T14" fmla="*/ 687 w 719"/>
                <a:gd name="T15" fmla="*/ 396 h 396"/>
                <a:gd name="T16" fmla="*/ 556 w 719"/>
                <a:gd name="T17" fmla="*/ 395 h 396"/>
                <a:gd name="T18" fmla="*/ 283 w 719"/>
                <a:gd name="T19" fmla="*/ 395 h 396"/>
                <a:gd name="T20" fmla="*/ 37 w 719"/>
                <a:gd name="T21" fmla="*/ 395 h 396"/>
                <a:gd name="T22" fmla="*/ 1 w 719"/>
                <a:gd name="T23" fmla="*/ 360 h 396"/>
                <a:gd name="T24" fmla="*/ 0 w 719"/>
                <a:gd name="T25" fmla="*/ 193 h 396"/>
                <a:gd name="T26" fmla="*/ 0 w 719"/>
                <a:gd name="T27" fmla="*/ 34 h 396"/>
                <a:gd name="T28" fmla="*/ 33 w 719"/>
                <a:gd name="T29" fmla="*/ 0 h 396"/>
                <a:gd name="T30" fmla="*/ 218 w 719"/>
                <a:gd name="T31" fmla="*/ 0 h 396"/>
                <a:gd name="T32" fmla="*/ 605 w 719"/>
                <a:gd name="T33" fmla="*/ 189 h 396"/>
                <a:gd name="T34" fmla="*/ 557 w 719"/>
                <a:gd name="T35" fmla="*/ 102 h 396"/>
                <a:gd name="T36" fmla="*/ 426 w 719"/>
                <a:gd name="T37" fmla="*/ 127 h 396"/>
                <a:gd name="T38" fmla="*/ 459 w 719"/>
                <a:gd name="T39" fmla="*/ 269 h 396"/>
                <a:gd name="T40" fmla="*/ 512 w 719"/>
                <a:gd name="T41" fmla="*/ 284 h 396"/>
                <a:gd name="T42" fmla="*/ 512 w 719"/>
                <a:gd name="T43" fmla="*/ 189 h 396"/>
                <a:gd name="T44" fmla="*/ 605 w 719"/>
                <a:gd name="T45" fmla="*/ 189 h 396"/>
                <a:gd name="T46" fmla="*/ 199 w 719"/>
                <a:gd name="T47" fmla="*/ 73 h 396"/>
                <a:gd name="T48" fmla="*/ 199 w 719"/>
                <a:gd name="T49" fmla="*/ 323 h 396"/>
                <a:gd name="T50" fmla="*/ 251 w 719"/>
                <a:gd name="T51" fmla="*/ 323 h 396"/>
                <a:gd name="T52" fmla="*/ 251 w 719"/>
                <a:gd name="T53" fmla="*/ 73 h 396"/>
                <a:gd name="T54" fmla="*/ 199 w 719"/>
                <a:gd name="T55" fmla="*/ 73 h 396"/>
                <a:gd name="T56" fmla="*/ 108 w 719"/>
                <a:gd name="T57" fmla="*/ 323 h 396"/>
                <a:gd name="T58" fmla="*/ 108 w 719"/>
                <a:gd name="T59" fmla="*/ 145 h 396"/>
                <a:gd name="T60" fmla="*/ 55 w 719"/>
                <a:gd name="T61" fmla="*/ 145 h 396"/>
                <a:gd name="T62" fmla="*/ 55 w 719"/>
                <a:gd name="T63" fmla="*/ 323 h 396"/>
                <a:gd name="T64" fmla="*/ 108 w 719"/>
                <a:gd name="T65" fmla="*/ 323 h 396"/>
                <a:gd name="T66" fmla="*/ 323 w 719"/>
                <a:gd name="T67" fmla="*/ 323 h 396"/>
                <a:gd name="T68" fmla="*/ 323 w 719"/>
                <a:gd name="T69" fmla="*/ 145 h 396"/>
                <a:gd name="T70" fmla="*/ 271 w 719"/>
                <a:gd name="T71" fmla="*/ 145 h 396"/>
                <a:gd name="T72" fmla="*/ 271 w 719"/>
                <a:gd name="T73" fmla="*/ 323 h 396"/>
                <a:gd name="T74" fmla="*/ 323 w 719"/>
                <a:gd name="T75" fmla="*/ 323 h 396"/>
                <a:gd name="T76" fmla="*/ 179 w 719"/>
                <a:gd name="T77" fmla="*/ 323 h 396"/>
                <a:gd name="T78" fmla="*/ 179 w 719"/>
                <a:gd name="T79" fmla="*/ 181 h 396"/>
                <a:gd name="T80" fmla="*/ 127 w 719"/>
                <a:gd name="T81" fmla="*/ 181 h 396"/>
                <a:gd name="T82" fmla="*/ 127 w 719"/>
                <a:gd name="T83" fmla="*/ 323 h 396"/>
                <a:gd name="T84" fmla="*/ 179 w 719"/>
                <a:gd name="T85" fmla="*/ 323 h 396"/>
                <a:gd name="T86" fmla="*/ 531 w 719"/>
                <a:gd name="T87" fmla="*/ 326 h 396"/>
                <a:gd name="T88" fmla="*/ 631 w 719"/>
                <a:gd name="T89" fmla="*/ 226 h 396"/>
                <a:gd name="T90" fmla="*/ 531 w 719"/>
                <a:gd name="T91" fmla="*/ 226 h 396"/>
                <a:gd name="T92" fmla="*/ 531 w 719"/>
                <a:gd name="T93" fmla="*/ 3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9" h="396">
                  <a:moveTo>
                    <a:pt x="218" y="0"/>
                  </a:moveTo>
                  <a:cubicBezTo>
                    <a:pt x="278" y="0"/>
                    <a:pt x="338" y="0"/>
                    <a:pt x="398" y="0"/>
                  </a:cubicBezTo>
                  <a:cubicBezTo>
                    <a:pt x="492" y="0"/>
                    <a:pt x="586" y="0"/>
                    <a:pt x="681" y="0"/>
                  </a:cubicBezTo>
                  <a:cubicBezTo>
                    <a:pt x="685" y="0"/>
                    <a:pt x="690" y="0"/>
                    <a:pt x="695" y="1"/>
                  </a:cubicBezTo>
                  <a:cubicBezTo>
                    <a:pt x="707" y="2"/>
                    <a:pt x="716" y="10"/>
                    <a:pt x="718" y="23"/>
                  </a:cubicBezTo>
                  <a:cubicBezTo>
                    <a:pt x="719" y="26"/>
                    <a:pt x="719" y="30"/>
                    <a:pt x="719" y="34"/>
                  </a:cubicBezTo>
                  <a:cubicBezTo>
                    <a:pt x="719" y="144"/>
                    <a:pt x="719" y="253"/>
                    <a:pt x="719" y="363"/>
                  </a:cubicBezTo>
                  <a:cubicBezTo>
                    <a:pt x="719" y="381"/>
                    <a:pt x="710" y="396"/>
                    <a:pt x="687" y="396"/>
                  </a:cubicBezTo>
                  <a:cubicBezTo>
                    <a:pt x="643" y="394"/>
                    <a:pt x="599" y="395"/>
                    <a:pt x="556" y="395"/>
                  </a:cubicBezTo>
                  <a:cubicBezTo>
                    <a:pt x="465" y="395"/>
                    <a:pt x="374" y="395"/>
                    <a:pt x="283" y="395"/>
                  </a:cubicBezTo>
                  <a:cubicBezTo>
                    <a:pt x="201" y="395"/>
                    <a:pt x="119" y="395"/>
                    <a:pt x="37" y="395"/>
                  </a:cubicBezTo>
                  <a:cubicBezTo>
                    <a:pt x="9" y="395"/>
                    <a:pt x="1" y="387"/>
                    <a:pt x="1" y="360"/>
                  </a:cubicBezTo>
                  <a:cubicBezTo>
                    <a:pt x="0" y="305"/>
                    <a:pt x="0" y="249"/>
                    <a:pt x="0" y="193"/>
                  </a:cubicBezTo>
                  <a:cubicBezTo>
                    <a:pt x="0" y="140"/>
                    <a:pt x="0" y="87"/>
                    <a:pt x="0" y="34"/>
                  </a:cubicBezTo>
                  <a:cubicBezTo>
                    <a:pt x="0" y="10"/>
                    <a:pt x="10" y="0"/>
                    <a:pt x="33" y="0"/>
                  </a:cubicBezTo>
                  <a:cubicBezTo>
                    <a:pt x="95" y="0"/>
                    <a:pt x="157" y="0"/>
                    <a:pt x="218" y="0"/>
                  </a:cubicBezTo>
                  <a:close/>
                  <a:moveTo>
                    <a:pt x="605" y="189"/>
                  </a:moveTo>
                  <a:cubicBezTo>
                    <a:pt x="605" y="154"/>
                    <a:pt x="586" y="121"/>
                    <a:pt x="557" y="102"/>
                  </a:cubicBezTo>
                  <a:cubicBezTo>
                    <a:pt x="519" y="78"/>
                    <a:pt x="452" y="84"/>
                    <a:pt x="426" y="127"/>
                  </a:cubicBezTo>
                  <a:cubicBezTo>
                    <a:pt x="398" y="176"/>
                    <a:pt x="410" y="240"/>
                    <a:pt x="459" y="269"/>
                  </a:cubicBezTo>
                  <a:cubicBezTo>
                    <a:pt x="475" y="279"/>
                    <a:pt x="492" y="284"/>
                    <a:pt x="512" y="284"/>
                  </a:cubicBezTo>
                  <a:cubicBezTo>
                    <a:pt x="512" y="252"/>
                    <a:pt x="512" y="221"/>
                    <a:pt x="512" y="189"/>
                  </a:cubicBezTo>
                  <a:cubicBezTo>
                    <a:pt x="544" y="189"/>
                    <a:pt x="574" y="189"/>
                    <a:pt x="605" y="189"/>
                  </a:cubicBezTo>
                  <a:close/>
                  <a:moveTo>
                    <a:pt x="199" y="73"/>
                  </a:moveTo>
                  <a:cubicBezTo>
                    <a:pt x="199" y="157"/>
                    <a:pt x="199" y="240"/>
                    <a:pt x="199" y="323"/>
                  </a:cubicBezTo>
                  <a:cubicBezTo>
                    <a:pt x="217" y="323"/>
                    <a:pt x="234" y="323"/>
                    <a:pt x="251" y="323"/>
                  </a:cubicBezTo>
                  <a:cubicBezTo>
                    <a:pt x="251" y="239"/>
                    <a:pt x="251" y="156"/>
                    <a:pt x="251" y="73"/>
                  </a:cubicBezTo>
                  <a:cubicBezTo>
                    <a:pt x="234" y="73"/>
                    <a:pt x="217" y="73"/>
                    <a:pt x="199" y="73"/>
                  </a:cubicBezTo>
                  <a:close/>
                  <a:moveTo>
                    <a:pt x="108" y="323"/>
                  </a:moveTo>
                  <a:cubicBezTo>
                    <a:pt x="108" y="263"/>
                    <a:pt x="108" y="204"/>
                    <a:pt x="108" y="145"/>
                  </a:cubicBezTo>
                  <a:cubicBezTo>
                    <a:pt x="90" y="145"/>
                    <a:pt x="73" y="145"/>
                    <a:pt x="55" y="145"/>
                  </a:cubicBezTo>
                  <a:cubicBezTo>
                    <a:pt x="55" y="204"/>
                    <a:pt x="55" y="263"/>
                    <a:pt x="55" y="323"/>
                  </a:cubicBezTo>
                  <a:cubicBezTo>
                    <a:pt x="73" y="323"/>
                    <a:pt x="90" y="323"/>
                    <a:pt x="108" y="323"/>
                  </a:cubicBezTo>
                  <a:close/>
                  <a:moveTo>
                    <a:pt x="323" y="323"/>
                  </a:moveTo>
                  <a:cubicBezTo>
                    <a:pt x="323" y="263"/>
                    <a:pt x="323" y="204"/>
                    <a:pt x="323" y="145"/>
                  </a:cubicBezTo>
                  <a:cubicBezTo>
                    <a:pt x="305" y="145"/>
                    <a:pt x="288" y="145"/>
                    <a:pt x="271" y="145"/>
                  </a:cubicBezTo>
                  <a:cubicBezTo>
                    <a:pt x="271" y="205"/>
                    <a:pt x="271" y="264"/>
                    <a:pt x="271" y="323"/>
                  </a:cubicBezTo>
                  <a:cubicBezTo>
                    <a:pt x="289" y="323"/>
                    <a:pt x="305" y="323"/>
                    <a:pt x="323" y="323"/>
                  </a:cubicBezTo>
                  <a:close/>
                  <a:moveTo>
                    <a:pt x="179" y="323"/>
                  </a:moveTo>
                  <a:cubicBezTo>
                    <a:pt x="179" y="275"/>
                    <a:pt x="179" y="228"/>
                    <a:pt x="179" y="181"/>
                  </a:cubicBezTo>
                  <a:cubicBezTo>
                    <a:pt x="161" y="181"/>
                    <a:pt x="144" y="181"/>
                    <a:pt x="127" y="181"/>
                  </a:cubicBezTo>
                  <a:cubicBezTo>
                    <a:pt x="127" y="228"/>
                    <a:pt x="127" y="275"/>
                    <a:pt x="127" y="323"/>
                  </a:cubicBezTo>
                  <a:cubicBezTo>
                    <a:pt x="145" y="323"/>
                    <a:pt x="162" y="323"/>
                    <a:pt x="179" y="323"/>
                  </a:cubicBezTo>
                  <a:close/>
                  <a:moveTo>
                    <a:pt x="531" y="326"/>
                  </a:moveTo>
                  <a:cubicBezTo>
                    <a:pt x="592" y="326"/>
                    <a:pt x="634" y="272"/>
                    <a:pt x="631" y="226"/>
                  </a:cubicBezTo>
                  <a:cubicBezTo>
                    <a:pt x="598" y="226"/>
                    <a:pt x="564" y="226"/>
                    <a:pt x="531" y="226"/>
                  </a:cubicBezTo>
                  <a:cubicBezTo>
                    <a:pt x="531" y="259"/>
                    <a:pt x="531" y="293"/>
                    <a:pt x="531" y="32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C4EDE671-62EB-4190-A28E-5AA03652780E}"/>
                </a:ext>
              </a:extLst>
            </p:cNvPr>
            <p:cNvSpPr>
              <a:spLocks noEditPoints="1"/>
            </p:cNvSpPr>
            <p:nvPr/>
          </p:nvSpPr>
          <p:spPr bwMode="auto">
            <a:xfrm>
              <a:off x="7635875" y="2263775"/>
              <a:ext cx="708025" cy="561975"/>
            </a:xfrm>
            <a:custGeom>
              <a:avLst/>
              <a:gdLst>
                <a:gd name="T0" fmla="*/ 377 w 377"/>
                <a:gd name="T1" fmla="*/ 0 h 299"/>
                <a:gd name="T2" fmla="*/ 377 w 377"/>
                <a:gd name="T3" fmla="*/ 299 h 299"/>
                <a:gd name="T4" fmla="*/ 327 w 377"/>
                <a:gd name="T5" fmla="*/ 251 h 299"/>
                <a:gd name="T6" fmla="*/ 281 w 377"/>
                <a:gd name="T7" fmla="*/ 232 h 299"/>
                <a:gd name="T8" fmla="*/ 11 w 377"/>
                <a:gd name="T9" fmla="*/ 232 h 299"/>
                <a:gd name="T10" fmla="*/ 0 w 377"/>
                <a:gd name="T11" fmla="*/ 232 h 299"/>
                <a:gd name="T12" fmla="*/ 0 w 377"/>
                <a:gd name="T13" fmla="*/ 0 h 299"/>
                <a:gd name="T14" fmla="*/ 377 w 377"/>
                <a:gd name="T15" fmla="*/ 0 h 299"/>
                <a:gd name="T16" fmla="*/ 63 w 377"/>
                <a:gd name="T17" fmla="*/ 142 h 299"/>
                <a:gd name="T18" fmla="*/ 332 w 377"/>
                <a:gd name="T19" fmla="*/ 142 h 299"/>
                <a:gd name="T20" fmla="*/ 332 w 377"/>
                <a:gd name="T21" fmla="*/ 126 h 299"/>
                <a:gd name="T22" fmla="*/ 63 w 377"/>
                <a:gd name="T23" fmla="*/ 126 h 299"/>
                <a:gd name="T24" fmla="*/ 63 w 377"/>
                <a:gd name="T25" fmla="*/ 142 h 299"/>
                <a:gd name="T26" fmla="*/ 206 w 377"/>
                <a:gd name="T27" fmla="*/ 53 h 299"/>
                <a:gd name="T28" fmla="*/ 64 w 377"/>
                <a:gd name="T29" fmla="*/ 53 h 299"/>
                <a:gd name="T30" fmla="*/ 64 w 377"/>
                <a:gd name="T31" fmla="*/ 70 h 299"/>
                <a:gd name="T32" fmla="*/ 206 w 377"/>
                <a:gd name="T33" fmla="*/ 70 h 299"/>
                <a:gd name="T34" fmla="*/ 206 w 377"/>
                <a:gd name="T35" fmla="*/ 5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7" h="299">
                  <a:moveTo>
                    <a:pt x="377" y="0"/>
                  </a:moveTo>
                  <a:cubicBezTo>
                    <a:pt x="377" y="99"/>
                    <a:pt x="377" y="199"/>
                    <a:pt x="377" y="299"/>
                  </a:cubicBezTo>
                  <a:cubicBezTo>
                    <a:pt x="359" y="283"/>
                    <a:pt x="342" y="268"/>
                    <a:pt x="327" y="251"/>
                  </a:cubicBezTo>
                  <a:cubicBezTo>
                    <a:pt x="314" y="237"/>
                    <a:pt x="300" y="232"/>
                    <a:pt x="281" y="232"/>
                  </a:cubicBezTo>
                  <a:cubicBezTo>
                    <a:pt x="191" y="233"/>
                    <a:pt x="101" y="232"/>
                    <a:pt x="11" y="232"/>
                  </a:cubicBezTo>
                  <a:cubicBezTo>
                    <a:pt x="8" y="232"/>
                    <a:pt x="4" y="232"/>
                    <a:pt x="0" y="232"/>
                  </a:cubicBezTo>
                  <a:cubicBezTo>
                    <a:pt x="0" y="155"/>
                    <a:pt x="0" y="77"/>
                    <a:pt x="0" y="0"/>
                  </a:cubicBezTo>
                  <a:cubicBezTo>
                    <a:pt x="126" y="0"/>
                    <a:pt x="251" y="0"/>
                    <a:pt x="377" y="0"/>
                  </a:cubicBezTo>
                  <a:close/>
                  <a:moveTo>
                    <a:pt x="63" y="142"/>
                  </a:moveTo>
                  <a:cubicBezTo>
                    <a:pt x="153" y="142"/>
                    <a:pt x="243" y="142"/>
                    <a:pt x="332" y="142"/>
                  </a:cubicBezTo>
                  <a:cubicBezTo>
                    <a:pt x="332" y="136"/>
                    <a:pt x="332" y="131"/>
                    <a:pt x="332" y="126"/>
                  </a:cubicBezTo>
                  <a:cubicBezTo>
                    <a:pt x="242" y="126"/>
                    <a:pt x="153" y="126"/>
                    <a:pt x="63" y="126"/>
                  </a:cubicBezTo>
                  <a:cubicBezTo>
                    <a:pt x="63" y="131"/>
                    <a:pt x="63" y="136"/>
                    <a:pt x="63" y="142"/>
                  </a:cubicBezTo>
                  <a:close/>
                  <a:moveTo>
                    <a:pt x="206" y="53"/>
                  </a:moveTo>
                  <a:cubicBezTo>
                    <a:pt x="158" y="53"/>
                    <a:pt x="111" y="53"/>
                    <a:pt x="64" y="53"/>
                  </a:cubicBezTo>
                  <a:cubicBezTo>
                    <a:pt x="64" y="59"/>
                    <a:pt x="64" y="64"/>
                    <a:pt x="64" y="70"/>
                  </a:cubicBezTo>
                  <a:cubicBezTo>
                    <a:pt x="111" y="70"/>
                    <a:pt x="158" y="70"/>
                    <a:pt x="206" y="70"/>
                  </a:cubicBezTo>
                  <a:cubicBezTo>
                    <a:pt x="206" y="64"/>
                    <a:pt x="206" y="59"/>
                    <a:pt x="206" y="5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EF65D563-36DF-4AFE-B601-7FECDE414CA4}"/>
                </a:ext>
              </a:extLst>
            </p:cNvPr>
            <p:cNvSpPr>
              <a:spLocks/>
            </p:cNvSpPr>
            <p:nvPr/>
          </p:nvSpPr>
          <p:spPr bwMode="auto">
            <a:xfrm>
              <a:off x="6110288" y="1128712"/>
              <a:ext cx="733425" cy="669925"/>
            </a:xfrm>
            <a:custGeom>
              <a:avLst/>
              <a:gdLst>
                <a:gd name="T0" fmla="*/ 7 w 391"/>
                <a:gd name="T1" fmla="*/ 146 h 357"/>
                <a:gd name="T2" fmla="*/ 32 w 391"/>
                <a:gd name="T3" fmla="*/ 150 h 357"/>
                <a:gd name="T4" fmla="*/ 45 w 391"/>
                <a:gd name="T5" fmla="*/ 144 h 357"/>
                <a:gd name="T6" fmla="*/ 38 w 391"/>
                <a:gd name="T7" fmla="*/ 132 h 357"/>
                <a:gd name="T8" fmla="*/ 9 w 391"/>
                <a:gd name="T9" fmla="*/ 44 h 357"/>
                <a:gd name="T10" fmla="*/ 11 w 391"/>
                <a:gd name="T11" fmla="*/ 39 h 357"/>
                <a:gd name="T12" fmla="*/ 48 w 391"/>
                <a:gd name="T13" fmla="*/ 70 h 357"/>
                <a:gd name="T14" fmla="*/ 191 w 391"/>
                <a:gd name="T15" fmla="*/ 124 h 357"/>
                <a:gd name="T16" fmla="*/ 202 w 391"/>
                <a:gd name="T17" fmla="*/ 110 h 357"/>
                <a:gd name="T18" fmla="*/ 211 w 391"/>
                <a:gd name="T19" fmla="*/ 53 h 357"/>
                <a:gd name="T20" fmla="*/ 332 w 391"/>
                <a:gd name="T21" fmla="*/ 32 h 357"/>
                <a:gd name="T22" fmla="*/ 372 w 391"/>
                <a:gd name="T23" fmla="*/ 36 h 357"/>
                <a:gd name="T24" fmla="*/ 383 w 391"/>
                <a:gd name="T25" fmla="*/ 32 h 357"/>
                <a:gd name="T26" fmla="*/ 384 w 391"/>
                <a:gd name="T27" fmla="*/ 34 h 357"/>
                <a:gd name="T28" fmla="*/ 363 w 391"/>
                <a:gd name="T29" fmla="*/ 53 h 357"/>
                <a:gd name="T30" fmla="*/ 357 w 391"/>
                <a:gd name="T31" fmla="*/ 63 h 357"/>
                <a:gd name="T32" fmla="*/ 369 w 391"/>
                <a:gd name="T33" fmla="*/ 69 h 357"/>
                <a:gd name="T34" fmla="*/ 391 w 391"/>
                <a:gd name="T35" fmla="*/ 66 h 357"/>
                <a:gd name="T36" fmla="*/ 372 w 391"/>
                <a:gd name="T37" fmla="*/ 82 h 357"/>
                <a:gd name="T38" fmla="*/ 363 w 391"/>
                <a:gd name="T39" fmla="*/ 101 h 357"/>
                <a:gd name="T40" fmla="*/ 311 w 391"/>
                <a:gd name="T41" fmla="*/ 259 h 357"/>
                <a:gd name="T42" fmla="*/ 97 w 391"/>
                <a:gd name="T43" fmla="*/ 351 h 357"/>
                <a:gd name="T44" fmla="*/ 23 w 391"/>
                <a:gd name="T45" fmla="*/ 334 h 357"/>
                <a:gd name="T46" fmla="*/ 19 w 391"/>
                <a:gd name="T47" fmla="*/ 332 h 357"/>
                <a:gd name="T48" fmla="*/ 18 w 391"/>
                <a:gd name="T49" fmla="*/ 330 h 357"/>
                <a:gd name="T50" fmla="*/ 102 w 391"/>
                <a:gd name="T51" fmla="*/ 301 h 357"/>
                <a:gd name="T52" fmla="*/ 115 w 391"/>
                <a:gd name="T53" fmla="*/ 291 h 357"/>
                <a:gd name="T54" fmla="*/ 120 w 391"/>
                <a:gd name="T55" fmla="*/ 281 h 357"/>
                <a:gd name="T56" fmla="*/ 110 w 391"/>
                <a:gd name="T57" fmla="*/ 275 h 357"/>
                <a:gd name="T58" fmla="*/ 53 w 391"/>
                <a:gd name="T59" fmla="*/ 247 h 357"/>
                <a:gd name="T60" fmla="*/ 42 w 391"/>
                <a:gd name="T61" fmla="*/ 233 h 357"/>
                <a:gd name="T62" fmla="*/ 67 w 391"/>
                <a:gd name="T63" fmla="*/ 229 h 357"/>
                <a:gd name="T64" fmla="*/ 77 w 391"/>
                <a:gd name="T65" fmla="*/ 219 h 357"/>
                <a:gd name="T66" fmla="*/ 68 w 391"/>
                <a:gd name="T67" fmla="*/ 211 h 357"/>
                <a:gd name="T68" fmla="*/ 7 w 391"/>
                <a:gd name="T69" fmla="*/ 150 h 357"/>
                <a:gd name="T70" fmla="*/ 7 w 391"/>
                <a:gd name="T71" fmla="*/ 14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91" h="357">
                  <a:moveTo>
                    <a:pt x="7" y="146"/>
                  </a:moveTo>
                  <a:cubicBezTo>
                    <a:pt x="16" y="147"/>
                    <a:pt x="24" y="149"/>
                    <a:pt x="32" y="150"/>
                  </a:cubicBezTo>
                  <a:cubicBezTo>
                    <a:pt x="37" y="151"/>
                    <a:pt x="44" y="150"/>
                    <a:pt x="45" y="144"/>
                  </a:cubicBezTo>
                  <a:cubicBezTo>
                    <a:pt x="45" y="140"/>
                    <a:pt x="42" y="135"/>
                    <a:pt x="38" y="132"/>
                  </a:cubicBezTo>
                  <a:cubicBezTo>
                    <a:pt x="11" y="111"/>
                    <a:pt x="0" y="77"/>
                    <a:pt x="9" y="44"/>
                  </a:cubicBezTo>
                  <a:cubicBezTo>
                    <a:pt x="9" y="42"/>
                    <a:pt x="10" y="40"/>
                    <a:pt x="11" y="39"/>
                  </a:cubicBezTo>
                  <a:cubicBezTo>
                    <a:pt x="23" y="49"/>
                    <a:pt x="35" y="61"/>
                    <a:pt x="48" y="70"/>
                  </a:cubicBezTo>
                  <a:cubicBezTo>
                    <a:pt x="90" y="103"/>
                    <a:pt x="138" y="120"/>
                    <a:pt x="191" y="124"/>
                  </a:cubicBezTo>
                  <a:cubicBezTo>
                    <a:pt x="201" y="125"/>
                    <a:pt x="204" y="121"/>
                    <a:pt x="202" y="110"/>
                  </a:cubicBezTo>
                  <a:cubicBezTo>
                    <a:pt x="199" y="90"/>
                    <a:pt x="202" y="71"/>
                    <a:pt x="211" y="53"/>
                  </a:cubicBezTo>
                  <a:cubicBezTo>
                    <a:pt x="234" y="12"/>
                    <a:pt x="295" y="0"/>
                    <a:pt x="332" y="32"/>
                  </a:cubicBezTo>
                  <a:cubicBezTo>
                    <a:pt x="346" y="44"/>
                    <a:pt x="358" y="41"/>
                    <a:pt x="372" y="36"/>
                  </a:cubicBezTo>
                  <a:cubicBezTo>
                    <a:pt x="376" y="35"/>
                    <a:pt x="379" y="34"/>
                    <a:pt x="383" y="32"/>
                  </a:cubicBezTo>
                  <a:cubicBezTo>
                    <a:pt x="383" y="33"/>
                    <a:pt x="384" y="34"/>
                    <a:pt x="384" y="34"/>
                  </a:cubicBezTo>
                  <a:cubicBezTo>
                    <a:pt x="377" y="40"/>
                    <a:pt x="369" y="46"/>
                    <a:pt x="363" y="53"/>
                  </a:cubicBezTo>
                  <a:cubicBezTo>
                    <a:pt x="360" y="56"/>
                    <a:pt x="357" y="60"/>
                    <a:pt x="357" y="63"/>
                  </a:cubicBezTo>
                  <a:cubicBezTo>
                    <a:pt x="358" y="70"/>
                    <a:pt x="364" y="70"/>
                    <a:pt x="369" y="69"/>
                  </a:cubicBezTo>
                  <a:cubicBezTo>
                    <a:pt x="376" y="68"/>
                    <a:pt x="382" y="67"/>
                    <a:pt x="391" y="66"/>
                  </a:cubicBezTo>
                  <a:cubicBezTo>
                    <a:pt x="384" y="72"/>
                    <a:pt x="379" y="78"/>
                    <a:pt x="372" y="82"/>
                  </a:cubicBezTo>
                  <a:cubicBezTo>
                    <a:pt x="365" y="87"/>
                    <a:pt x="363" y="93"/>
                    <a:pt x="363" y="101"/>
                  </a:cubicBezTo>
                  <a:cubicBezTo>
                    <a:pt x="364" y="160"/>
                    <a:pt x="347" y="213"/>
                    <a:pt x="311" y="259"/>
                  </a:cubicBezTo>
                  <a:cubicBezTo>
                    <a:pt x="256" y="328"/>
                    <a:pt x="184" y="357"/>
                    <a:pt x="97" y="351"/>
                  </a:cubicBezTo>
                  <a:cubicBezTo>
                    <a:pt x="71" y="350"/>
                    <a:pt x="47" y="344"/>
                    <a:pt x="23" y="334"/>
                  </a:cubicBezTo>
                  <a:cubicBezTo>
                    <a:pt x="22" y="333"/>
                    <a:pt x="20" y="333"/>
                    <a:pt x="19" y="332"/>
                  </a:cubicBezTo>
                  <a:cubicBezTo>
                    <a:pt x="18" y="332"/>
                    <a:pt x="18" y="331"/>
                    <a:pt x="18" y="330"/>
                  </a:cubicBezTo>
                  <a:cubicBezTo>
                    <a:pt x="48" y="327"/>
                    <a:pt x="77" y="318"/>
                    <a:pt x="102" y="301"/>
                  </a:cubicBezTo>
                  <a:cubicBezTo>
                    <a:pt x="107" y="298"/>
                    <a:pt x="112" y="295"/>
                    <a:pt x="115" y="291"/>
                  </a:cubicBezTo>
                  <a:cubicBezTo>
                    <a:pt x="118" y="289"/>
                    <a:pt x="121" y="284"/>
                    <a:pt x="120" y="281"/>
                  </a:cubicBezTo>
                  <a:cubicBezTo>
                    <a:pt x="118" y="278"/>
                    <a:pt x="113" y="275"/>
                    <a:pt x="110" y="275"/>
                  </a:cubicBezTo>
                  <a:cubicBezTo>
                    <a:pt x="87" y="273"/>
                    <a:pt x="68" y="264"/>
                    <a:pt x="53" y="247"/>
                  </a:cubicBezTo>
                  <a:cubicBezTo>
                    <a:pt x="49" y="243"/>
                    <a:pt x="46" y="238"/>
                    <a:pt x="42" y="233"/>
                  </a:cubicBezTo>
                  <a:cubicBezTo>
                    <a:pt x="51" y="231"/>
                    <a:pt x="59" y="230"/>
                    <a:pt x="67" y="229"/>
                  </a:cubicBezTo>
                  <a:cubicBezTo>
                    <a:pt x="73" y="228"/>
                    <a:pt x="78" y="225"/>
                    <a:pt x="77" y="219"/>
                  </a:cubicBezTo>
                  <a:cubicBezTo>
                    <a:pt x="76" y="216"/>
                    <a:pt x="71" y="212"/>
                    <a:pt x="68" y="211"/>
                  </a:cubicBezTo>
                  <a:cubicBezTo>
                    <a:pt x="36" y="202"/>
                    <a:pt x="16" y="181"/>
                    <a:pt x="7" y="150"/>
                  </a:cubicBezTo>
                  <a:cubicBezTo>
                    <a:pt x="7" y="149"/>
                    <a:pt x="7" y="148"/>
                    <a:pt x="7" y="14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7CFE2392-0C35-4406-9445-856AD7B818AD}"/>
                </a:ext>
              </a:extLst>
            </p:cNvPr>
            <p:cNvSpPr>
              <a:spLocks/>
            </p:cNvSpPr>
            <p:nvPr/>
          </p:nvSpPr>
          <p:spPr bwMode="auto">
            <a:xfrm>
              <a:off x="5945188" y="4183063"/>
              <a:ext cx="1060450" cy="203200"/>
            </a:xfrm>
            <a:custGeom>
              <a:avLst/>
              <a:gdLst>
                <a:gd name="T0" fmla="*/ 282 w 565"/>
                <a:gd name="T1" fmla="*/ 108 h 108"/>
                <a:gd name="T2" fmla="*/ 20 w 565"/>
                <a:gd name="T3" fmla="*/ 108 h 108"/>
                <a:gd name="T4" fmla="*/ 3 w 565"/>
                <a:gd name="T5" fmla="*/ 99 h 108"/>
                <a:gd name="T6" fmla="*/ 9 w 565"/>
                <a:gd name="T7" fmla="*/ 81 h 108"/>
                <a:gd name="T8" fmla="*/ 86 w 565"/>
                <a:gd name="T9" fmla="*/ 5 h 108"/>
                <a:gd name="T10" fmla="*/ 98 w 565"/>
                <a:gd name="T11" fmla="*/ 0 h 108"/>
                <a:gd name="T12" fmla="*/ 388 w 565"/>
                <a:gd name="T13" fmla="*/ 0 h 108"/>
                <a:gd name="T14" fmla="*/ 471 w 565"/>
                <a:gd name="T15" fmla="*/ 0 h 108"/>
                <a:gd name="T16" fmla="*/ 480 w 565"/>
                <a:gd name="T17" fmla="*/ 5 h 108"/>
                <a:gd name="T18" fmla="*/ 557 w 565"/>
                <a:gd name="T19" fmla="*/ 81 h 108"/>
                <a:gd name="T20" fmla="*/ 563 w 565"/>
                <a:gd name="T21" fmla="*/ 99 h 108"/>
                <a:gd name="T22" fmla="*/ 546 w 565"/>
                <a:gd name="T23" fmla="*/ 108 h 108"/>
                <a:gd name="T24" fmla="*/ 282 w 565"/>
                <a:gd name="T25" fmla="*/ 108 h 108"/>
                <a:gd name="T26" fmla="*/ 282 w 565"/>
                <a:gd name="T2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5" h="108">
                  <a:moveTo>
                    <a:pt x="282" y="108"/>
                  </a:moveTo>
                  <a:cubicBezTo>
                    <a:pt x="195" y="108"/>
                    <a:pt x="107" y="108"/>
                    <a:pt x="20" y="108"/>
                  </a:cubicBezTo>
                  <a:cubicBezTo>
                    <a:pt x="12" y="108"/>
                    <a:pt x="6" y="107"/>
                    <a:pt x="3" y="99"/>
                  </a:cubicBezTo>
                  <a:cubicBezTo>
                    <a:pt x="0" y="92"/>
                    <a:pt x="4" y="86"/>
                    <a:pt x="9" y="81"/>
                  </a:cubicBezTo>
                  <a:cubicBezTo>
                    <a:pt x="35" y="56"/>
                    <a:pt x="60" y="30"/>
                    <a:pt x="86" y="5"/>
                  </a:cubicBezTo>
                  <a:cubicBezTo>
                    <a:pt x="88" y="2"/>
                    <a:pt x="94" y="0"/>
                    <a:pt x="98" y="0"/>
                  </a:cubicBezTo>
                  <a:cubicBezTo>
                    <a:pt x="194" y="0"/>
                    <a:pt x="291" y="0"/>
                    <a:pt x="388" y="0"/>
                  </a:cubicBezTo>
                  <a:cubicBezTo>
                    <a:pt x="416" y="0"/>
                    <a:pt x="443" y="0"/>
                    <a:pt x="471" y="0"/>
                  </a:cubicBezTo>
                  <a:cubicBezTo>
                    <a:pt x="474" y="0"/>
                    <a:pt x="478" y="2"/>
                    <a:pt x="480" y="5"/>
                  </a:cubicBezTo>
                  <a:cubicBezTo>
                    <a:pt x="506" y="30"/>
                    <a:pt x="531" y="56"/>
                    <a:pt x="557" y="81"/>
                  </a:cubicBezTo>
                  <a:cubicBezTo>
                    <a:pt x="562" y="86"/>
                    <a:pt x="565" y="92"/>
                    <a:pt x="563" y="99"/>
                  </a:cubicBezTo>
                  <a:cubicBezTo>
                    <a:pt x="560" y="107"/>
                    <a:pt x="553" y="108"/>
                    <a:pt x="546" y="108"/>
                  </a:cubicBezTo>
                  <a:cubicBezTo>
                    <a:pt x="458" y="108"/>
                    <a:pt x="370" y="108"/>
                    <a:pt x="282" y="108"/>
                  </a:cubicBezTo>
                  <a:cubicBezTo>
                    <a:pt x="282" y="108"/>
                    <a:pt x="282" y="108"/>
                    <a:pt x="282" y="10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F79C50E8-1502-4E2E-A74A-5F85C2A566EF}"/>
                </a:ext>
              </a:extLst>
            </p:cNvPr>
            <p:cNvSpPr>
              <a:spLocks/>
            </p:cNvSpPr>
            <p:nvPr/>
          </p:nvSpPr>
          <p:spPr bwMode="auto">
            <a:xfrm>
              <a:off x="7332663" y="1247775"/>
              <a:ext cx="339725" cy="814388"/>
            </a:xfrm>
            <a:custGeom>
              <a:avLst/>
              <a:gdLst>
                <a:gd name="T0" fmla="*/ 97 w 181"/>
                <a:gd name="T1" fmla="*/ 181 h 433"/>
                <a:gd name="T2" fmla="*/ 125 w 181"/>
                <a:gd name="T3" fmla="*/ 181 h 433"/>
                <a:gd name="T4" fmla="*/ 129 w 181"/>
                <a:gd name="T5" fmla="*/ 205 h 433"/>
                <a:gd name="T6" fmla="*/ 141 w 181"/>
                <a:gd name="T7" fmla="*/ 227 h 433"/>
                <a:gd name="T8" fmla="*/ 126 w 181"/>
                <a:gd name="T9" fmla="*/ 262 h 433"/>
                <a:gd name="T10" fmla="*/ 142 w 181"/>
                <a:gd name="T11" fmla="*/ 298 h 433"/>
                <a:gd name="T12" fmla="*/ 126 w 181"/>
                <a:gd name="T13" fmla="*/ 334 h 433"/>
                <a:gd name="T14" fmla="*/ 140 w 181"/>
                <a:gd name="T15" fmla="*/ 368 h 433"/>
                <a:gd name="T16" fmla="*/ 127 w 181"/>
                <a:gd name="T17" fmla="*/ 399 h 433"/>
                <a:gd name="T18" fmla="*/ 131 w 181"/>
                <a:gd name="T19" fmla="*/ 432 h 433"/>
                <a:gd name="T20" fmla="*/ 125 w 181"/>
                <a:gd name="T21" fmla="*/ 433 h 433"/>
                <a:gd name="T22" fmla="*/ 22 w 181"/>
                <a:gd name="T23" fmla="*/ 433 h 433"/>
                <a:gd name="T24" fmla="*/ 0 w 181"/>
                <a:gd name="T25" fmla="*/ 411 h 433"/>
                <a:gd name="T26" fmla="*/ 0 w 181"/>
                <a:gd name="T27" fmla="*/ 197 h 433"/>
                <a:gd name="T28" fmla="*/ 7 w 181"/>
                <a:gd name="T29" fmla="*/ 179 h 433"/>
                <a:gd name="T30" fmla="*/ 120 w 181"/>
                <a:gd name="T31" fmla="*/ 71 h 433"/>
                <a:gd name="T32" fmla="*/ 125 w 181"/>
                <a:gd name="T33" fmla="*/ 58 h 433"/>
                <a:gd name="T34" fmla="*/ 126 w 181"/>
                <a:gd name="T35" fmla="*/ 22 h 433"/>
                <a:gd name="T36" fmla="*/ 147 w 181"/>
                <a:gd name="T37" fmla="*/ 2 h 433"/>
                <a:gd name="T38" fmla="*/ 168 w 181"/>
                <a:gd name="T39" fmla="*/ 6 h 433"/>
                <a:gd name="T40" fmla="*/ 180 w 181"/>
                <a:gd name="T41" fmla="*/ 31 h 433"/>
                <a:gd name="T42" fmla="*/ 180 w 181"/>
                <a:gd name="T43" fmla="*/ 85 h 433"/>
                <a:gd name="T44" fmla="*/ 174 w 181"/>
                <a:gd name="T45" fmla="*/ 98 h 433"/>
                <a:gd name="T46" fmla="*/ 101 w 181"/>
                <a:gd name="T47" fmla="*/ 175 h 433"/>
                <a:gd name="T48" fmla="*/ 97 w 181"/>
                <a:gd name="T49" fmla="*/ 18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1" h="433">
                  <a:moveTo>
                    <a:pt x="97" y="181"/>
                  </a:moveTo>
                  <a:cubicBezTo>
                    <a:pt x="108" y="181"/>
                    <a:pt x="117" y="181"/>
                    <a:pt x="125" y="181"/>
                  </a:cubicBezTo>
                  <a:cubicBezTo>
                    <a:pt x="126" y="190"/>
                    <a:pt x="126" y="198"/>
                    <a:pt x="129" y="205"/>
                  </a:cubicBezTo>
                  <a:cubicBezTo>
                    <a:pt x="131" y="213"/>
                    <a:pt x="136" y="219"/>
                    <a:pt x="141" y="227"/>
                  </a:cubicBezTo>
                  <a:cubicBezTo>
                    <a:pt x="132" y="236"/>
                    <a:pt x="126" y="247"/>
                    <a:pt x="126" y="262"/>
                  </a:cubicBezTo>
                  <a:cubicBezTo>
                    <a:pt x="126" y="276"/>
                    <a:pt x="131" y="288"/>
                    <a:pt x="142" y="298"/>
                  </a:cubicBezTo>
                  <a:cubicBezTo>
                    <a:pt x="132" y="307"/>
                    <a:pt x="126" y="319"/>
                    <a:pt x="126" y="334"/>
                  </a:cubicBezTo>
                  <a:cubicBezTo>
                    <a:pt x="126" y="348"/>
                    <a:pt x="131" y="360"/>
                    <a:pt x="140" y="368"/>
                  </a:cubicBezTo>
                  <a:cubicBezTo>
                    <a:pt x="135" y="379"/>
                    <a:pt x="129" y="388"/>
                    <a:pt x="127" y="399"/>
                  </a:cubicBezTo>
                  <a:cubicBezTo>
                    <a:pt x="126" y="409"/>
                    <a:pt x="129" y="421"/>
                    <a:pt x="131" y="432"/>
                  </a:cubicBezTo>
                  <a:cubicBezTo>
                    <a:pt x="130" y="432"/>
                    <a:pt x="128" y="433"/>
                    <a:pt x="125" y="433"/>
                  </a:cubicBezTo>
                  <a:cubicBezTo>
                    <a:pt x="91" y="433"/>
                    <a:pt x="56" y="433"/>
                    <a:pt x="22" y="433"/>
                  </a:cubicBezTo>
                  <a:cubicBezTo>
                    <a:pt x="7" y="433"/>
                    <a:pt x="0" y="427"/>
                    <a:pt x="0" y="411"/>
                  </a:cubicBezTo>
                  <a:cubicBezTo>
                    <a:pt x="0" y="340"/>
                    <a:pt x="1" y="268"/>
                    <a:pt x="0" y="197"/>
                  </a:cubicBezTo>
                  <a:cubicBezTo>
                    <a:pt x="0" y="190"/>
                    <a:pt x="2" y="184"/>
                    <a:pt x="7" y="179"/>
                  </a:cubicBezTo>
                  <a:cubicBezTo>
                    <a:pt x="45" y="144"/>
                    <a:pt x="82" y="108"/>
                    <a:pt x="120" y="71"/>
                  </a:cubicBezTo>
                  <a:cubicBezTo>
                    <a:pt x="123" y="68"/>
                    <a:pt x="125" y="63"/>
                    <a:pt x="125" y="58"/>
                  </a:cubicBezTo>
                  <a:cubicBezTo>
                    <a:pt x="126" y="46"/>
                    <a:pt x="126" y="34"/>
                    <a:pt x="126" y="22"/>
                  </a:cubicBezTo>
                  <a:cubicBezTo>
                    <a:pt x="126" y="8"/>
                    <a:pt x="133" y="2"/>
                    <a:pt x="147" y="2"/>
                  </a:cubicBezTo>
                  <a:cubicBezTo>
                    <a:pt x="154" y="2"/>
                    <a:pt x="162" y="0"/>
                    <a:pt x="168" y="6"/>
                  </a:cubicBezTo>
                  <a:cubicBezTo>
                    <a:pt x="176" y="13"/>
                    <a:pt x="181" y="20"/>
                    <a:pt x="180" y="31"/>
                  </a:cubicBezTo>
                  <a:cubicBezTo>
                    <a:pt x="180" y="49"/>
                    <a:pt x="181" y="67"/>
                    <a:pt x="180" y="85"/>
                  </a:cubicBezTo>
                  <a:cubicBezTo>
                    <a:pt x="180" y="89"/>
                    <a:pt x="177" y="95"/>
                    <a:pt x="174" y="98"/>
                  </a:cubicBezTo>
                  <a:cubicBezTo>
                    <a:pt x="150" y="124"/>
                    <a:pt x="125" y="150"/>
                    <a:pt x="101" y="175"/>
                  </a:cubicBezTo>
                  <a:cubicBezTo>
                    <a:pt x="100" y="177"/>
                    <a:pt x="99" y="178"/>
                    <a:pt x="97" y="181"/>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D46FD11C-E4FF-4F5F-8085-FEC01D4F9CC4}"/>
                </a:ext>
              </a:extLst>
            </p:cNvPr>
            <p:cNvSpPr>
              <a:spLocks/>
            </p:cNvSpPr>
            <p:nvPr/>
          </p:nvSpPr>
          <p:spPr bwMode="auto">
            <a:xfrm>
              <a:off x="4806950" y="2278063"/>
              <a:ext cx="538162" cy="488950"/>
            </a:xfrm>
            <a:custGeom>
              <a:avLst/>
              <a:gdLst>
                <a:gd name="T0" fmla="*/ 0 w 287"/>
                <a:gd name="T1" fmla="*/ 261 h 261"/>
                <a:gd name="T2" fmla="*/ 112 w 287"/>
                <a:gd name="T3" fmla="*/ 159 h 261"/>
                <a:gd name="T4" fmla="*/ 66 w 287"/>
                <a:gd name="T5" fmla="*/ 85 h 261"/>
                <a:gd name="T6" fmla="*/ 90 w 287"/>
                <a:gd name="T7" fmla="*/ 32 h 261"/>
                <a:gd name="T8" fmla="*/ 197 w 287"/>
                <a:gd name="T9" fmla="*/ 29 h 261"/>
                <a:gd name="T10" fmla="*/ 220 w 287"/>
                <a:gd name="T11" fmla="*/ 73 h 261"/>
                <a:gd name="T12" fmla="*/ 212 w 287"/>
                <a:gd name="T13" fmla="*/ 121 h 261"/>
                <a:gd name="T14" fmla="*/ 181 w 287"/>
                <a:gd name="T15" fmla="*/ 159 h 261"/>
                <a:gd name="T16" fmla="*/ 227 w 287"/>
                <a:gd name="T17" fmla="*/ 175 h 261"/>
                <a:gd name="T18" fmla="*/ 287 w 287"/>
                <a:gd name="T19" fmla="*/ 256 h 261"/>
                <a:gd name="T20" fmla="*/ 287 w 287"/>
                <a:gd name="T21" fmla="*/ 259 h 261"/>
                <a:gd name="T22" fmla="*/ 286 w 287"/>
                <a:gd name="T23" fmla="*/ 261 h 261"/>
                <a:gd name="T24" fmla="*/ 0 w 287"/>
                <a:gd name="T25"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7" h="261">
                  <a:moveTo>
                    <a:pt x="0" y="261"/>
                  </a:moveTo>
                  <a:cubicBezTo>
                    <a:pt x="9" y="196"/>
                    <a:pt x="52" y="170"/>
                    <a:pt x="112" y="159"/>
                  </a:cubicBezTo>
                  <a:cubicBezTo>
                    <a:pt x="84" y="140"/>
                    <a:pt x="66" y="118"/>
                    <a:pt x="66" y="85"/>
                  </a:cubicBezTo>
                  <a:cubicBezTo>
                    <a:pt x="67" y="64"/>
                    <a:pt x="75" y="46"/>
                    <a:pt x="90" y="32"/>
                  </a:cubicBezTo>
                  <a:cubicBezTo>
                    <a:pt x="120" y="1"/>
                    <a:pt x="165" y="0"/>
                    <a:pt x="197" y="29"/>
                  </a:cubicBezTo>
                  <a:cubicBezTo>
                    <a:pt x="209" y="41"/>
                    <a:pt x="217" y="56"/>
                    <a:pt x="220" y="73"/>
                  </a:cubicBezTo>
                  <a:cubicBezTo>
                    <a:pt x="223" y="90"/>
                    <a:pt x="222" y="107"/>
                    <a:pt x="212" y="121"/>
                  </a:cubicBezTo>
                  <a:cubicBezTo>
                    <a:pt x="203" y="135"/>
                    <a:pt x="191" y="147"/>
                    <a:pt x="181" y="159"/>
                  </a:cubicBezTo>
                  <a:cubicBezTo>
                    <a:pt x="195" y="164"/>
                    <a:pt x="212" y="168"/>
                    <a:pt x="227" y="175"/>
                  </a:cubicBezTo>
                  <a:cubicBezTo>
                    <a:pt x="262" y="191"/>
                    <a:pt x="281" y="219"/>
                    <a:pt x="287" y="256"/>
                  </a:cubicBezTo>
                  <a:cubicBezTo>
                    <a:pt x="287" y="257"/>
                    <a:pt x="287" y="258"/>
                    <a:pt x="287" y="259"/>
                  </a:cubicBezTo>
                  <a:cubicBezTo>
                    <a:pt x="287" y="259"/>
                    <a:pt x="286" y="260"/>
                    <a:pt x="286" y="261"/>
                  </a:cubicBezTo>
                  <a:cubicBezTo>
                    <a:pt x="191" y="261"/>
                    <a:pt x="97" y="261"/>
                    <a:pt x="0" y="261"/>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393AB2D7-5673-4F03-9EA7-19B3DB64977D}"/>
                </a:ext>
              </a:extLst>
            </p:cNvPr>
            <p:cNvSpPr>
              <a:spLocks noEditPoints="1"/>
            </p:cNvSpPr>
            <p:nvPr/>
          </p:nvSpPr>
          <p:spPr bwMode="auto">
            <a:xfrm>
              <a:off x="5092700" y="3054350"/>
              <a:ext cx="677862" cy="582613"/>
            </a:xfrm>
            <a:custGeom>
              <a:avLst/>
              <a:gdLst>
                <a:gd name="T0" fmla="*/ 323 w 361"/>
                <a:gd name="T1" fmla="*/ 310 h 310"/>
                <a:gd name="T2" fmla="*/ 233 w 361"/>
                <a:gd name="T3" fmla="*/ 247 h 310"/>
                <a:gd name="T4" fmla="*/ 192 w 361"/>
                <a:gd name="T5" fmla="*/ 233 h 310"/>
                <a:gd name="T6" fmla="*/ 41 w 361"/>
                <a:gd name="T7" fmla="*/ 233 h 310"/>
                <a:gd name="T8" fmla="*/ 0 w 361"/>
                <a:gd name="T9" fmla="*/ 193 h 310"/>
                <a:gd name="T10" fmla="*/ 0 w 361"/>
                <a:gd name="T11" fmla="*/ 40 h 310"/>
                <a:gd name="T12" fmla="*/ 40 w 361"/>
                <a:gd name="T13" fmla="*/ 0 h 310"/>
                <a:gd name="T14" fmla="*/ 317 w 361"/>
                <a:gd name="T15" fmla="*/ 0 h 310"/>
                <a:gd name="T16" fmla="*/ 342 w 361"/>
                <a:gd name="T17" fmla="*/ 5 h 310"/>
                <a:gd name="T18" fmla="*/ 359 w 361"/>
                <a:gd name="T19" fmla="*/ 31 h 310"/>
                <a:gd name="T20" fmla="*/ 358 w 361"/>
                <a:gd name="T21" fmla="*/ 111 h 310"/>
                <a:gd name="T22" fmla="*/ 359 w 361"/>
                <a:gd name="T23" fmla="*/ 180 h 310"/>
                <a:gd name="T24" fmla="*/ 328 w 361"/>
                <a:gd name="T25" fmla="*/ 233 h 310"/>
                <a:gd name="T26" fmla="*/ 323 w 361"/>
                <a:gd name="T27" fmla="*/ 242 h 310"/>
                <a:gd name="T28" fmla="*/ 323 w 361"/>
                <a:gd name="T29" fmla="*/ 310 h 310"/>
                <a:gd name="T30" fmla="*/ 323 w 361"/>
                <a:gd name="T31" fmla="*/ 36 h 310"/>
                <a:gd name="T32" fmla="*/ 37 w 361"/>
                <a:gd name="T33" fmla="*/ 36 h 310"/>
                <a:gd name="T34" fmla="*/ 37 w 361"/>
                <a:gd name="T35" fmla="*/ 197 h 310"/>
                <a:gd name="T36" fmla="*/ 51 w 361"/>
                <a:gd name="T37" fmla="*/ 197 h 310"/>
                <a:gd name="T38" fmla="*/ 219 w 361"/>
                <a:gd name="T39" fmla="*/ 197 h 310"/>
                <a:gd name="T40" fmla="*/ 231 w 361"/>
                <a:gd name="T41" fmla="*/ 201 h 310"/>
                <a:gd name="T42" fmla="*/ 278 w 361"/>
                <a:gd name="T43" fmla="*/ 234 h 310"/>
                <a:gd name="T44" fmla="*/ 287 w 361"/>
                <a:gd name="T45" fmla="*/ 240 h 310"/>
                <a:gd name="T46" fmla="*/ 287 w 361"/>
                <a:gd name="T47" fmla="*/ 197 h 310"/>
                <a:gd name="T48" fmla="*/ 304 w 361"/>
                <a:gd name="T49" fmla="*/ 197 h 310"/>
                <a:gd name="T50" fmla="*/ 323 w 361"/>
                <a:gd name="T51" fmla="*/ 179 h 310"/>
                <a:gd name="T52" fmla="*/ 323 w 361"/>
                <a:gd name="T53" fmla="*/ 96 h 310"/>
                <a:gd name="T54" fmla="*/ 323 w 361"/>
                <a:gd name="T55" fmla="*/ 3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1" h="310">
                  <a:moveTo>
                    <a:pt x="323" y="310"/>
                  </a:moveTo>
                  <a:cubicBezTo>
                    <a:pt x="292" y="288"/>
                    <a:pt x="262" y="268"/>
                    <a:pt x="233" y="247"/>
                  </a:cubicBezTo>
                  <a:cubicBezTo>
                    <a:pt x="221" y="237"/>
                    <a:pt x="208" y="233"/>
                    <a:pt x="192" y="233"/>
                  </a:cubicBezTo>
                  <a:cubicBezTo>
                    <a:pt x="142" y="234"/>
                    <a:pt x="91" y="233"/>
                    <a:pt x="41" y="233"/>
                  </a:cubicBezTo>
                  <a:cubicBezTo>
                    <a:pt x="14" y="233"/>
                    <a:pt x="0" y="219"/>
                    <a:pt x="0" y="193"/>
                  </a:cubicBezTo>
                  <a:cubicBezTo>
                    <a:pt x="0" y="142"/>
                    <a:pt x="0" y="91"/>
                    <a:pt x="0" y="40"/>
                  </a:cubicBezTo>
                  <a:cubicBezTo>
                    <a:pt x="0" y="14"/>
                    <a:pt x="14" y="0"/>
                    <a:pt x="40" y="0"/>
                  </a:cubicBezTo>
                  <a:cubicBezTo>
                    <a:pt x="132" y="0"/>
                    <a:pt x="224" y="0"/>
                    <a:pt x="317" y="0"/>
                  </a:cubicBezTo>
                  <a:cubicBezTo>
                    <a:pt x="325" y="0"/>
                    <a:pt x="334" y="2"/>
                    <a:pt x="342" y="5"/>
                  </a:cubicBezTo>
                  <a:cubicBezTo>
                    <a:pt x="353" y="10"/>
                    <a:pt x="359" y="19"/>
                    <a:pt x="359" y="31"/>
                  </a:cubicBezTo>
                  <a:cubicBezTo>
                    <a:pt x="359" y="58"/>
                    <a:pt x="358" y="84"/>
                    <a:pt x="358" y="111"/>
                  </a:cubicBezTo>
                  <a:cubicBezTo>
                    <a:pt x="358" y="134"/>
                    <a:pt x="358" y="157"/>
                    <a:pt x="359" y="180"/>
                  </a:cubicBezTo>
                  <a:cubicBezTo>
                    <a:pt x="361" y="205"/>
                    <a:pt x="345" y="219"/>
                    <a:pt x="328" y="233"/>
                  </a:cubicBezTo>
                  <a:cubicBezTo>
                    <a:pt x="324" y="236"/>
                    <a:pt x="323" y="238"/>
                    <a:pt x="323" y="242"/>
                  </a:cubicBezTo>
                  <a:cubicBezTo>
                    <a:pt x="323" y="264"/>
                    <a:pt x="323" y="286"/>
                    <a:pt x="323" y="310"/>
                  </a:cubicBezTo>
                  <a:close/>
                  <a:moveTo>
                    <a:pt x="323" y="36"/>
                  </a:moveTo>
                  <a:cubicBezTo>
                    <a:pt x="227" y="36"/>
                    <a:pt x="132" y="36"/>
                    <a:pt x="37" y="36"/>
                  </a:cubicBezTo>
                  <a:cubicBezTo>
                    <a:pt x="37" y="90"/>
                    <a:pt x="37" y="143"/>
                    <a:pt x="37" y="197"/>
                  </a:cubicBezTo>
                  <a:cubicBezTo>
                    <a:pt x="42" y="197"/>
                    <a:pt x="46" y="197"/>
                    <a:pt x="51" y="197"/>
                  </a:cubicBezTo>
                  <a:cubicBezTo>
                    <a:pt x="107" y="197"/>
                    <a:pt x="163" y="197"/>
                    <a:pt x="219" y="197"/>
                  </a:cubicBezTo>
                  <a:cubicBezTo>
                    <a:pt x="223" y="197"/>
                    <a:pt x="228" y="199"/>
                    <a:pt x="231" y="201"/>
                  </a:cubicBezTo>
                  <a:cubicBezTo>
                    <a:pt x="247" y="212"/>
                    <a:pt x="262" y="223"/>
                    <a:pt x="278" y="234"/>
                  </a:cubicBezTo>
                  <a:cubicBezTo>
                    <a:pt x="280" y="236"/>
                    <a:pt x="283" y="237"/>
                    <a:pt x="287" y="240"/>
                  </a:cubicBezTo>
                  <a:cubicBezTo>
                    <a:pt x="287" y="225"/>
                    <a:pt x="287" y="212"/>
                    <a:pt x="287" y="197"/>
                  </a:cubicBezTo>
                  <a:cubicBezTo>
                    <a:pt x="293" y="197"/>
                    <a:pt x="299" y="197"/>
                    <a:pt x="304" y="197"/>
                  </a:cubicBezTo>
                  <a:cubicBezTo>
                    <a:pt x="317" y="197"/>
                    <a:pt x="323" y="192"/>
                    <a:pt x="323" y="179"/>
                  </a:cubicBezTo>
                  <a:cubicBezTo>
                    <a:pt x="323" y="151"/>
                    <a:pt x="323" y="123"/>
                    <a:pt x="323" y="96"/>
                  </a:cubicBezTo>
                  <a:cubicBezTo>
                    <a:pt x="323" y="76"/>
                    <a:pt x="323" y="57"/>
                    <a:pt x="323" y="3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8FDC98CD-0594-49E9-AF03-6422048620C7}"/>
                </a:ext>
              </a:extLst>
            </p:cNvPr>
            <p:cNvSpPr>
              <a:spLocks/>
            </p:cNvSpPr>
            <p:nvPr/>
          </p:nvSpPr>
          <p:spPr bwMode="auto">
            <a:xfrm>
              <a:off x="7332663" y="3543300"/>
              <a:ext cx="438150" cy="342900"/>
            </a:xfrm>
            <a:custGeom>
              <a:avLst/>
              <a:gdLst>
                <a:gd name="T0" fmla="*/ 18 w 234"/>
                <a:gd name="T1" fmla="*/ 183 h 183"/>
                <a:gd name="T2" fmla="*/ 18 w 234"/>
                <a:gd name="T3" fmla="*/ 157 h 183"/>
                <a:gd name="T4" fmla="*/ 11 w 234"/>
                <a:gd name="T5" fmla="*/ 144 h 183"/>
                <a:gd name="T6" fmla="*/ 0 w 234"/>
                <a:gd name="T7" fmla="*/ 125 h 183"/>
                <a:gd name="T8" fmla="*/ 0 w 234"/>
                <a:gd name="T9" fmla="*/ 12 h 183"/>
                <a:gd name="T10" fmla="*/ 12 w 234"/>
                <a:gd name="T11" fmla="*/ 0 h 183"/>
                <a:gd name="T12" fmla="*/ 187 w 234"/>
                <a:gd name="T13" fmla="*/ 0 h 183"/>
                <a:gd name="T14" fmla="*/ 223 w 234"/>
                <a:gd name="T15" fmla="*/ 0 h 183"/>
                <a:gd name="T16" fmla="*/ 234 w 234"/>
                <a:gd name="T17" fmla="*/ 11 h 183"/>
                <a:gd name="T18" fmla="*/ 234 w 234"/>
                <a:gd name="T19" fmla="*/ 133 h 183"/>
                <a:gd name="T20" fmla="*/ 223 w 234"/>
                <a:gd name="T21" fmla="*/ 144 h 183"/>
                <a:gd name="T22" fmla="*/ 87 w 234"/>
                <a:gd name="T23" fmla="*/ 144 h 183"/>
                <a:gd name="T24" fmla="*/ 70 w 234"/>
                <a:gd name="T25" fmla="*/ 149 h 183"/>
                <a:gd name="T26" fmla="*/ 24 w 234"/>
                <a:gd name="T27" fmla="*/ 180 h 183"/>
                <a:gd name="T28" fmla="*/ 18 w 234"/>
                <a:gd name="T29"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4" h="183">
                  <a:moveTo>
                    <a:pt x="18" y="183"/>
                  </a:moveTo>
                  <a:cubicBezTo>
                    <a:pt x="18" y="173"/>
                    <a:pt x="18" y="165"/>
                    <a:pt x="18" y="157"/>
                  </a:cubicBezTo>
                  <a:cubicBezTo>
                    <a:pt x="18" y="151"/>
                    <a:pt x="17" y="147"/>
                    <a:pt x="11" y="144"/>
                  </a:cubicBezTo>
                  <a:cubicBezTo>
                    <a:pt x="4" y="140"/>
                    <a:pt x="0" y="134"/>
                    <a:pt x="0" y="125"/>
                  </a:cubicBezTo>
                  <a:cubicBezTo>
                    <a:pt x="0" y="88"/>
                    <a:pt x="0" y="50"/>
                    <a:pt x="0" y="12"/>
                  </a:cubicBezTo>
                  <a:cubicBezTo>
                    <a:pt x="0" y="1"/>
                    <a:pt x="2" y="0"/>
                    <a:pt x="12" y="0"/>
                  </a:cubicBezTo>
                  <a:cubicBezTo>
                    <a:pt x="71" y="0"/>
                    <a:pt x="129" y="0"/>
                    <a:pt x="187" y="0"/>
                  </a:cubicBezTo>
                  <a:cubicBezTo>
                    <a:pt x="199" y="0"/>
                    <a:pt x="211" y="0"/>
                    <a:pt x="223" y="0"/>
                  </a:cubicBezTo>
                  <a:cubicBezTo>
                    <a:pt x="231" y="0"/>
                    <a:pt x="234" y="3"/>
                    <a:pt x="234" y="11"/>
                  </a:cubicBezTo>
                  <a:cubicBezTo>
                    <a:pt x="234" y="52"/>
                    <a:pt x="234" y="92"/>
                    <a:pt x="234" y="133"/>
                  </a:cubicBezTo>
                  <a:cubicBezTo>
                    <a:pt x="234" y="142"/>
                    <a:pt x="231" y="144"/>
                    <a:pt x="223" y="144"/>
                  </a:cubicBezTo>
                  <a:cubicBezTo>
                    <a:pt x="178" y="144"/>
                    <a:pt x="132" y="144"/>
                    <a:pt x="87" y="144"/>
                  </a:cubicBezTo>
                  <a:cubicBezTo>
                    <a:pt x="82" y="144"/>
                    <a:pt x="75" y="146"/>
                    <a:pt x="70" y="149"/>
                  </a:cubicBezTo>
                  <a:cubicBezTo>
                    <a:pt x="55" y="159"/>
                    <a:pt x="39" y="170"/>
                    <a:pt x="24" y="180"/>
                  </a:cubicBezTo>
                  <a:cubicBezTo>
                    <a:pt x="23" y="181"/>
                    <a:pt x="21" y="182"/>
                    <a:pt x="18" y="18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C841AB14-016F-48E4-A63D-A825F3143A88}"/>
                </a:ext>
              </a:extLst>
            </p:cNvPr>
            <p:cNvSpPr>
              <a:spLocks/>
            </p:cNvSpPr>
            <p:nvPr/>
          </p:nvSpPr>
          <p:spPr bwMode="auto">
            <a:xfrm>
              <a:off x="6472238" y="1943100"/>
              <a:ext cx="68262" cy="1379538"/>
            </a:xfrm>
            <a:custGeom>
              <a:avLst/>
              <a:gdLst>
                <a:gd name="T0" fmla="*/ 36 w 36"/>
                <a:gd name="T1" fmla="*/ 735 h 735"/>
                <a:gd name="T2" fmla="*/ 0 w 36"/>
                <a:gd name="T3" fmla="*/ 735 h 735"/>
                <a:gd name="T4" fmla="*/ 0 w 36"/>
                <a:gd name="T5" fmla="*/ 0 h 735"/>
                <a:gd name="T6" fmla="*/ 36 w 36"/>
                <a:gd name="T7" fmla="*/ 0 h 735"/>
                <a:gd name="T8" fmla="*/ 36 w 36"/>
                <a:gd name="T9" fmla="*/ 735 h 735"/>
              </a:gdLst>
              <a:ahLst/>
              <a:cxnLst>
                <a:cxn ang="0">
                  <a:pos x="T0" y="T1"/>
                </a:cxn>
                <a:cxn ang="0">
                  <a:pos x="T2" y="T3"/>
                </a:cxn>
                <a:cxn ang="0">
                  <a:pos x="T4" y="T5"/>
                </a:cxn>
                <a:cxn ang="0">
                  <a:pos x="T6" y="T7"/>
                </a:cxn>
                <a:cxn ang="0">
                  <a:pos x="T8" y="T9"/>
                </a:cxn>
              </a:cxnLst>
              <a:rect l="0" t="0" r="r" b="b"/>
              <a:pathLst>
                <a:path w="36" h="735">
                  <a:moveTo>
                    <a:pt x="36" y="735"/>
                  </a:moveTo>
                  <a:cubicBezTo>
                    <a:pt x="23" y="735"/>
                    <a:pt x="12" y="735"/>
                    <a:pt x="0" y="735"/>
                  </a:cubicBezTo>
                  <a:cubicBezTo>
                    <a:pt x="0" y="490"/>
                    <a:pt x="0" y="245"/>
                    <a:pt x="0" y="0"/>
                  </a:cubicBezTo>
                  <a:cubicBezTo>
                    <a:pt x="13" y="0"/>
                    <a:pt x="24" y="0"/>
                    <a:pt x="36" y="0"/>
                  </a:cubicBezTo>
                  <a:cubicBezTo>
                    <a:pt x="36" y="245"/>
                    <a:pt x="36" y="490"/>
                    <a:pt x="36" y="73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4DD62B23-32C0-4352-8B5A-EB8397C2CFC9}"/>
                </a:ext>
              </a:extLst>
            </p:cNvPr>
            <p:cNvSpPr>
              <a:spLocks/>
            </p:cNvSpPr>
            <p:nvPr/>
          </p:nvSpPr>
          <p:spPr bwMode="auto">
            <a:xfrm>
              <a:off x="6573838" y="2233613"/>
              <a:ext cx="688975" cy="1089025"/>
            </a:xfrm>
            <a:custGeom>
              <a:avLst/>
              <a:gdLst>
                <a:gd name="T0" fmla="*/ 367 w 367"/>
                <a:gd name="T1" fmla="*/ 24 h 580"/>
                <a:gd name="T2" fmla="*/ 294 w 367"/>
                <a:gd name="T3" fmla="*/ 93 h 580"/>
                <a:gd name="T4" fmla="*/ 147 w 367"/>
                <a:gd name="T5" fmla="*/ 232 h 580"/>
                <a:gd name="T6" fmla="*/ 46 w 367"/>
                <a:gd name="T7" fmla="*/ 328 h 580"/>
                <a:gd name="T8" fmla="*/ 37 w 367"/>
                <a:gd name="T9" fmla="*/ 347 h 580"/>
                <a:gd name="T10" fmla="*/ 37 w 367"/>
                <a:gd name="T11" fmla="*/ 571 h 580"/>
                <a:gd name="T12" fmla="*/ 36 w 367"/>
                <a:gd name="T13" fmla="*/ 580 h 580"/>
                <a:gd name="T14" fmla="*/ 0 w 367"/>
                <a:gd name="T15" fmla="*/ 580 h 580"/>
                <a:gd name="T16" fmla="*/ 0 w 367"/>
                <a:gd name="T17" fmla="*/ 570 h 580"/>
                <a:gd name="T18" fmla="*/ 1 w 367"/>
                <a:gd name="T19" fmla="*/ 329 h 580"/>
                <a:gd name="T20" fmla="*/ 8 w 367"/>
                <a:gd name="T21" fmla="*/ 314 h 580"/>
                <a:gd name="T22" fmla="*/ 223 w 367"/>
                <a:gd name="T23" fmla="*/ 110 h 580"/>
                <a:gd name="T24" fmla="*/ 333 w 367"/>
                <a:gd name="T25" fmla="*/ 6 h 580"/>
                <a:gd name="T26" fmla="*/ 339 w 367"/>
                <a:gd name="T27" fmla="*/ 0 h 580"/>
                <a:gd name="T28" fmla="*/ 367 w 367"/>
                <a:gd name="T29" fmla="*/ 24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7" h="580">
                  <a:moveTo>
                    <a:pt x="367" y="24"/>
                  </a:moveTo>
                  <a:cubicBezTo>
                    <a:pt x="342" y="48"/>
                    <a:pt x="318" y="70"/>
                    <a:pt x="294" y="93"/>
                  </a:cubicBezTo>
                  <a:cubicBezTo>
                    <a:pt x="245" y="139"/>
                    <a:pt x="196" y="186"/>
                    <a:pt x="147" y="232"/>
                  </a:cubicBezTo>
                  <a:cubicBezTo>
                    <a:pt x="114" y="264"/>
                    <a:pt x="80" y="296"/>
                    <a:pt x="46" y="328"/>
                  </a:cubicBezTo>
                  <a:cubicBezTo>
                    <a:pt x="40" y="334"/>
                    <a:pt x="37" y="339"/>
                    <a:pt x="37" y="347"/>
                  </a:cubicBezTo>
                  <a:cubicBezTo>
                    <a:pt x="37" y="422"/>
                    <a:pt x="37" y="497"/>
                    <a:pt x="37" y="571"/>
                  </a:cubicBezTo>
                  <a:cubicBezTo>
                    <a:pt x="37" y="574"/>
                    <a:pt x="36" y="577"/>
                    <a:pt x="36" y="580"/>
                  </a:cubicBezTo>
                  <a:cubicBezTo>
                    <a:pt x="24" y="580"/>
                    <a:pt x="13" y="580"/>
                    <a:pt x="0" y="580"/>
                  </a:cubicBezTo>
                  <a:cubicBezTo>
                    <a:pt x="0" y="577"/>
                    <a:pt x="0" y="573"/>
                    <a:pt x="0" y="570"/>
                  </a:cubicBezTo>
                  <a:cubicBezTo>
                    <a:pt x="1" y="490"/>
                    <a:pt x="1" y="409"/>
                    <a:pt x="1" y="329"/>
                  </a:cubicBezTo>
                  <a:cubicBezTo>
                    <a:pt x="1" y="323"/>
                    <a:pt x="3" y="318"/>
                    <a:pt x="8" y="314"/>
                  </a:cubicBezTo>
                  <a:cubicBezTo>
                    <a:pt x="79" y="246"/>
                    <a:pt x="151" y="178"/>
                    <a:pt x="223" y="110"/>
                  </a:cubicBezTo>
                  <a:cubicBezTo>
                    <a:pt x="259" y="75"/>
                    <a:pt x="296" y="40"/>
                    <a:pt x="333" y="6"/>
                  </a:cubicBezTo>
                  <a:cubicBezTo>
                    <a:pt x="335" y="3"/>
                    <a:pt x="338" y="1"/>
                    <a:pt x="339" y="0"/>
                  </a:cubicBezTo>
                  <a:cubicBezTo>
                    <a:pt x="349" y="8"/>
                    <a:pt x="358" y="16"/>
                    <a:pt x="367" y="2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5">
              <a:extLst>
                <a:ext uri="{FF2B5EF4-FFF2-40B4-BE49-F238E27FC236}">
                  <a16:creationId xmlns:a16="http://schemas.microsoft.com/office/drawing/2014/main" id="{B5E84217-4613-49F7-9376-9F2934CD1D9C}"/>
                </a:ext>
              </a:extLst>
            </p:cNvPr>
            <p:cNvSpPr>
              <a:spLocks/>
            </p:cNvSpPr>
            <p:nvPr/>
          </p:nvSpPr>
          <p:spPr bwMode="auto">
            <a:xfrm>
              <a:off x="5756275" y="2233613"/>
              <a:ext cx="652462" cy="1089025"/>
            </a:xfrm>
            <a:custGeom>
              <a:avLst/>
              <a:gdLst>
                <a:gd name="T0" fmla="*/ 27 w 348"/>
                <a:gd name="T1" fmla="*/ 0 h 580"/>
                <a:gd name="T2" fmla="*/ 121 w 348"/>
                <a:gd name="T3" fmla="*/ 94 h 580"/>
                <a:gd name="T4" fmla="*/ 340 w 348"/>
                <a:gd name="T5" fmla="*/ 312 h 580"/>
                <a:gd name="T6" fmla="*/ 348 w 348"/>
                <a:gd name="T7" fmla="*/ 332 h 580"/>
                <a:gd name="T8" fmla="*/ 347 w 348"/>
                <a:gd name="T9" fmla="*/ 572 h 580"/>
                <a:gd name="T10" fmla="*/ 347 w 348"/>
                <a:gd name="T11" fmla="*/ 580 h 580"/>
                <a:gd name="T12" fmla="*/ 311 w 348"/>
                <a:gd name="T13" fmla="*/ 580 h 580"/>
                <a:gd name="T14" fmla="*/ 311 w 348"/>
                <a:gd name="T15" fmla="*/ 540 h 580"/>
                <a:gd name="T16" fmla="*/ 311 w 348"/>
                <a:gd name="T17" fmla="*/ 343 h 580"/>
                <a:gd name="T18" fmla="*/ 304 w 348"/>
                <a:gd name="T19" fmla="*/ 328 h 580"/>
                <a:gd name="T20" fmla="*/ 122 w 348"/>
                <a:gd name="T21" fmla="*/ 147 h 580"/>
                <a:gd name="T22" fmla="*/ 0 w 348"/>
                <a:gd name="T23" fmla="*/ 24 h 580"/>
                <a:gd name="T24" fmla="*/ 27 w 348"/>
                <a:gd name="T25" fmla="*/ 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8" h="580">
                  <a:moveTo>
                    <a:pt x="27" y="0"/>
                  </a:moveTo>
                  <a:cubicBezTo>
                    <a:pt x="58" y="31"/>
                    <a:pt x="89" y="62"/>
                    <a:pt x="121" y="94"/>
                  </a:cubicBezTo>
                  <a:cubicBezTo>
                    <a:pt x="194" y="167"/>
                    <a:pt x="267" y="240"/>
                    <a:pt x="340" y="312"/>
                  </a:cubicBezTo>
                  <a:cubicBezTo>
                    <a:pt x="346" y="318"/>
                    <a:pt x="348" y="324"/>
                    <a:pt x="348" y="332"/>
                  </a:cubicBezTo>
                  <a:cubicBezTo>
                    <a:pt x="347" y="412"/>
                    <a:pt x="347" y="492"/>
                    <a:pt x="347" y="572"/>
                  </a:cubicBezTo>
                  <a:cubicBezTo>
                    <a:pt x="347" y="575"/>
                    <a:pt x="347" y="577"/>
                    <a:pt x="347" y="580"/>
                  </a:cubicBezTo>
                  <a:cubicBezTo>
                    <a:pt x="335" y="580"/>
                    <a:pt x="323" y="580"/>
                    <a:pt x="311" y="580"/>
                  </a:cubicBezTo>
                  <a:cubicBezTo>
                    <a:pt x="311" y="567"/>
                    <a:pt x="311" y="554"/>
                    <a:pt x="311" y="540"/>
                  </a:cubicBezTo>
                  <a:cubicBezTo>
                    <a:pt x="311" y="474"/>
                    <a:pt x="312" y="409"/>
                    <a:pt x="311" y="343"/>
                  </a:cubicBezTo>
                  <a:cubicBezTo>
                    <a:pt x="311" y="338"/>
                    <a:pt x="307" y="332"/>
                    <a:pt x="304" y="328"/>
                  </a:cubicBezTo>
                  <a:cubicBezTo>
                    <a:pt x="243" y="267"/>
                    <a:pt x="183" y="207"/>
                    <a:pt x="122" y="147"/>
                  </a:cubicBezTo>
                  <a:cubicBezTo>
                    <a:pt x="82" y="106"/>
                    <a:pt x="41" y="66"/>
                    <a:pt x="0" y="24"/>
                  </a:cubicBezTo>
                  <a:cubicBezTo>
                    <a:pt x="9" y="16"/>
                    <a:pt x="18" y="9"/>
                    <a:pt x="27"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6">
              <a:extLst>
                <a:ext uri="{FF2B5EF4-FFF2-40B4-BE49-F238E27FC236}">
                  <a16:creationId xmlns:a16="http://schemas.microsoft.com/office/drawing/2014/main" id="{F6C6E739-0EE3-4391-9031-9DD2C02DA333}"/>
                </a:ext>
              </a:extLst>
            </p:cNvPr>
            <p:cNvSpPr>
              <a:spLocks/>
            </p:cNvSpPr>
            <p:nvPr/>
          </p:nvSpPr>
          <p:spPr bwMode="auto">
            <a:xfrm>
              <a:off x="4605338" y="2192338"/>
              <a:ext cx="414337" cy="574675"/>
            </a:xfrm>
            <a:custGeom>
              <a:avLst/>
              <a:gdLst>
                <a:gd name="T0" fmla="*/ 0 w 221"/>
                <a:gd name="T1" fmla="*/ 306 h 306"/>
                <a:gd name="T2" fmla="*/ 123 w 221"/>
                <a:gd name="T3" fmla="*/ 187 h 306"/>
                <a:gd name="T4" fmla="*/ 110 w 221"/>
                <a:gd name="T5" fmla="*/ 176 h 306"/>
                <a:gd name="T6" fmla="*/ 90 w 221"/>
                <a:gd name="T7" fmla="*/ 52 h 306"/>
                <a:gd name="T8" fmla="*/ 221 w 221"/>
                <a:gd name="T9" fmla="*/ 41 h 306"/>
                <a:gd name="T10" fmla="*/ 159 w 221"/>
                <a:gd name="T11" fmla="*/ 106 h 306"/>
                <a:gd name="T12" fmla="*/ 181 w 221"/>
                <a:gd name="T13" fmla="*/ 195 h 306"/>
                <a:gd name="T14" fmla="*/ 90 w 221"/>
                <a:gd name="T15" fmla="*/ 306 h 306"/>
                <a:gd name="T16" fmla="*/ 0 w 221"/>
                <a:gd name="T17"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306">
                  <a:moveTo>
                    <a:pt x="0" y="306"/>
                  </a:moveTo>
                  <a:cubicBezTo>
                    <a:pt x="8" y="233"/>
                    <a:pt x="55" y="200"/>
                    <a:pt x="123" y="187"/>
                  </a:cubicBezTo>
                  <a:cubicBezTo>
                    <a:pt x="117" y="182"/>
                    <a:pt x="114" y="179"/>
                    <a:pt x="110" y="176"/>
                  </a:cubicBezTo>
                  <a:cubicBezTo>
                    <a:pt x="71" y="146"/>
                    <a:pt x="62" y="92"/>
                    <a:pt x="90" y="52"/>
                  </a:cubicBezTo>
                  <a:cubicBezTo>
                    <a:pt x="124" y="6"/>
                    <a:pt x="183" y="0"/>
                    <a:pt x="221" y="41"/>
                  </a:cubicBezTo>
                  <a:cubicBezTo>
                    <a:pt x="190" y="53"/>
                    <a:pt x="168" y="74"/>
                    <a:pt x="159" y="106"/>
                  </a:cubicBezTo>
                  <a:cubicBezTo>
                    <a:pt x="150" y="139"/>
                    <a:pt x="158" y="169"/>
                    <a:pt x="181" y="195"/>
                  </a:cubicBezTo>
                  <a:cubicBezTo>
                    <a:pt x="127" y="213"/>
                    <a:pt x="97" y="250"/>
                    <a:pt x="90" y="306"/>
                  </a:cubicBezTo>
                  <a:cubicBezTo>
                    <a:pt x="60" y="306"/>
                    <a:pt x="31" y="306"/>
                    <a:pt x="0" y="30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7">
              <a:extLst>
                <a:ext uri="{FF2B5EF4-FFF2-40B4-BE49-F238E27FC236}">
                  <a16:creationId xmlns:a16="http://schemas.microsoft.com/office/drawing/2014/main" id="{B10BA5D9-A7CE-4A22-904E-0E9194050CBA}"/>
                </a:ext>
              </a:extLst>
            </p:cNvPr>
            <p:cNvSpPr>
              <a:spLocks/>
            </p:cNvSpPr>
            <p:nvPr/>
          </p:nvSpPr>
          <p:spPr bwMode="auto">
            <a:xfrm>
              <a:off x="5245100" y="1428750"/>
              <a:ext cx="627062" cy="630238"/>
            </a:xfrm>
            <a:custGeom>
              <a:avLst/>
              <a:gdLst>
                <a:gd name="T0" fmla="*/ 334 w 334"/>
                <a:gd name="T1" fmla="*/ 336 h 336"/>
                <a:gd name="T2" fmla="*/ 287 w 334"/>
                <a:gd name="T3" fmla="*/ 336 h 336"/>
                <a:gd name="T4" fmla="*/ 0 w 334"/>
                <a:gd name="T5" fmla="*/ 48 h 336"/>
                <a:gd name="T6" fmla="*/ 0 w 334"/>
                <a:gd name="T7" fmla="*/ 1 h 336"/>
                <a:gd name="T8" fmla="*/ 334 w 334"/>
                <a:gd name="T9" fmla="*/ 336 h 336"/>
              </a:gdLst>
              <a:ahLst/>
              <a:cxnLst>
                <a:cxn ang="0">
                  <a:pos x="T0" y="T1"/>
                </a:cxn>
                <a:cxn ang="0">
                  <a:pos x="T2" y="T3"/>
                </a:cxn>
                <a:cxn ang="0">
                  <a:pos x="T4" y="T5"/>
                </a:cxn>
                <a:cxn ang="0">
                  <a:pos x="T6" y="T7"/>
                </a:cxn>
                <a:cxn ang="0">
                  <a:pos x="T8" y="T9"/>
                </a:cxn>
              </a:cxnLst>
              <a:rect l="0" t="0" r="r" b="b"/>
              <a:pathLst>
                <a:path w="334" h="336">
                  <a:moveTo>
                    <a:pt x="334" y="336"/>
                  </a:moveTo>
                  <a:cubicBezTo>
                    <a:pt x="317" y="336"/>
                    <a:pt x="301" y="336"/>
                    <a:pt x="287" y="336"/>
                  </a:cubicBezTo>
                  <a:cubicBezTo>
                    <a:pt x="265" y="166"/>
                    <a:pt x="171" y="70"/>
                    <a:pt x="0" y="48"/>
                  </a:cubicBezTo>
                  <a:cubicBezTo>
                    <a:pt x="0" y="33"/>
                    <a:pt x="0" y="17"/>
                    <a:pt x="0" y="1"/>
                  </a:cubicBezTo>
                  <a:cubicBezTo>
                    <a:pt x="169" y="0"/>
                    <a:pt x="331" y="147"/>
                    <a:pt x="334" y="33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8">
              <a:extLst>
                <a:ext uri="{FF2B5EF4-FFF2-40B4-BE49-F238E27FC236}">
                  <a16:creationId xmlns:a16="http://schemas.microsoft.com/office/drawing/2014/main" id="{C97E4C6F-7B8A-4B71-9E65-721AB268C54C}"/>
                </a:ext>
              </a:extLst>
            </p:cNvPr>
            <p:cNvSpPr>
              <a:spLocks/>
            </p:cNvSpPr>
            <p:nvPr/>
          </p:nvSpPr>
          <p:spPr bwMode="auto">
            <a:xfrm>
              <a:off x="6743700" y="2682875"/>
              <a:ext cx="776287" cy="642938"/>
            </a:xfrm>
            <a:custGeom>
              <a:avLst/>
              <a:gdLst>
                <a:gd name="T0" fmla="*/ 37 w 414"/>
                <a:gd name="T1" fmla="*/ 342 h 342"/>
                <a:gd name="T2" fmla="*/ 1 w 414"/>
                <a:gd name="T3" fmla="*/ 342 h 342"/>
                <a:gd name="T4" fmla="*/ 0 w 414"/>
                <a:gd name="T5" fmla="*/ 332 h 342"/>
                <a:gd name="T6" fmla="*/ 1 w 414"/>
                <a:gd name="T7" fmla="*/ 169 h 342"/>
                <a:gd name="T8" fmla="*/ 8 w 414"/>
                <a:gd name="T9" fmla="*/ 159 h 342"/>
                <a:gd name="T10" fmla="*/ 216 w 414"/>
                <a:gd name="T11" fmla="*/ 75 h 342"/>
                <a:gd name="T12" fmla="*/ 392 w 414"/>
                <a:gd name="T13" fmla="*/ 2 h 342"/>
                <a:gd name="T14" fmla="*/ 404 w 414"/>
                <a:gd name="T15" fmla="*/ 7 h 342"/>
                <a:gd name="T16" fmla="*/ 414 w 414"/>
                <a:gd name="T17" fmla="*/ 32 h 342"/>
                <a:gd name="T18" fmla="*/ 400 w 414"/>
                <a:gd name="T19" fmla="*/ 39 h 342"/>
                <a:gd name="T20" fmla="*/ 82 w 414"/>
                <a:gd name="T21" fmla="*/ 168 h 342"/>
                <a:gd name="T22" fmla="*/ 45 w 414"/>
                <a:gd name="T23" fmla="*/ 183 h 342"/>
                <a:gd name="T24" fmla="*/ 37 w 414"/>
                <a:gd name="T25" fmla="*/ 195 h 342"/>
                <a:gd name="T26" fmla="*/ 37 w 414"/>
                <a:gd name="T27" fmla="*/ 328 h 342"/>
                <a:gd name="T28" fmla="*/ 37 w 414"/>
                <a:gd name="T29"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4" h="342">
                  <a:moveTo>
                    <a:pt x="37" y="342"/>
                  </a:moveTo>
                  <a:cubicBezTo>
                    <a:pt x="24" y="342"/>
                    <a:pt x="13" y="342"/>
                    <a:pt x="1" y="342"/>
                  </a:cubicBezTo>
                  <a:cubicBezTo>
                    <a:pt x="0" y="338"/>
                    <a:pt x="0" y="335"/>
                    <a:pt x="0" y="332"/>
                  </a:cubicBezTo>
                  <a:cubicBezTo>
                    <a:pt x="0" y="278"/>
                    <a:pt x="1" y="223"/>
                    <a:pt x="1" y="169"/>
                  </a:cubicBezTo>
                  <a:cubicBezTo>
                    <a:pt x="1" y="163"/>
                    <a:pt x="4" y="161"/>
                    <a:pt x="8" y="159"/>
                  </a:cubicBezTo>
                  <a:cubicBezTo>
                    <a:pt x="77" y="131"/>
                    <a:pt x="146" y="103"/>
                    <a:pt x="216" y="75"/>
                  </a:cubicBezTo>
                  <a:cubicBezTo>
                    <a:pt x="275" y="51"/>
                    <a:pt x="334" y="27"/>
                    <a:pt x="392" y="2"/>
                  </a:cubicBezTo>
                  <a:cubicBezTo>
                    <a:pt x="399" y="0"/>
                    <a:pt x="402" y="0"/>
                    <a:pt x="404" y="7"/>
                  </a:cubicBezTo>
                  <a:cubicBezTo>
                    <a:pt x="407" y="15"/>
                    <a:pt x="411" y="23"/>
                    <a:pt x="414" y="32"/>
                  </a:cubicBezTo>
                  <a:cubicBezTo>
                    <a:pt x="409" y="35"/>
                    <a:pt x="404" y="37"/>
                    <a:pt x="400" y="39"/>
                  </a:cubicBezTo>
                  <a:cubicBezTo>
                    <a:pt x="294" y="82"/>
                    <a:pt x="188" y="125"/>
                    <a:pt x="82" y="168"/>
                  </a:cubicBezTo>
                  <a:cubicBezTo>
                    <a:pt x="70" y="174"/>
                    <a:pt x="57" y="179"/>
                    <a:pt x="45" y="183"/>
                  </a:cubicBezTo>
                  <a:cubicBezTo>
                    <a:pt x="39" y="186"/>
                    <a:pt x="37" y="189"/>
                    <a:pt x="37" y="195"/>
                  </a:cubicBezTo>
                  <a:cubicBezTo>
                    <a:pt x="37" y="239"/>
                    <a:pt x="37" y="283"/>
                    <a:pt x="37" y="328"/>
                  </a:cubicBezTo>
                  <a:cubicBezTo>
                    <a:pt x="37" y="332"/>
                    <a:pt x="37" y="336"/>
                    <a:pt x="37" y="34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9">
              <a:extLst>
                <a:ext uri="{FF2B5EF4-FFF2-40B4-BE49-F238E27FC236}">
                  <a16:creationId xmlns:a16="http://schemas.microsoft.com/office/drawing/2014/main" id="{82E86FEC-120B-4364-8151-15CCCBABD74E}"/>
                </a:ext>
              </a:extLst>
            </p:cNvPr>
            <p:cNvSpPr>
              <a:spLocks/>
            </p:cNvSpPr>
            <p:nvPr/>
          </p:nvSpPr>
          <p:spPr bwMode="auto">
            <a:xfrm>
              <a:off x="5497513" y="2681288"/>
              <a:ext cx="742950" cy="641350"/>
            </a:xfrm>
            <a:custGeom>
              <a:avLst/>
              <a:gdLst>
                <a:gd name="T0" fmla="*/ 395 w 396"/>
                <a:gd name="T1" fmla="*/ 342 h 342"/>
                <a:gd name="T2" fmla="*/ 359 w 396"/>
                <a:gd name="T3" fmla="*/ 342 h 342"/>
                <a:gd name="T4" fmla="*/ 359 w 396"/>
                <a:gd name="T5" fmla="*/ 313 h 342"/>
                <a:gd name="T6" fmla="*/ 360 w 396"/>
                <a:gd name="T7" fmla="*/ 193 h 342"/>
                <a:gd name="T8" fmla="*/ 353 w 396"/>
                <a:gd name="T9" fmla="*/ 185 h 342"/>
                <a:gd name="T10" fmla="*/ 230 w 396"/>
                <a:gd name="T11" fmla="*/ 132 h 342"/>
                <a:gd name="T12" fmla="*/ 2 w 396"/>
                <a:gd name="T13" fmla="*/ 35 h 342"/>
                <a:gd name="T14" fmla="*/ 0 w 396"/>
                <a:gd name="T15" fmla="*/ 32 h 342"/>
                <a:gd name="T16" fmla="*/ 14 w 396"/>
                <a:gd name="T17" fmla="*/ 0 h 342"/>
                <a:gd name="T18" fmla="*/ 58 w 396"/>
                <a:gd name="T19" fmla="*/ 19 h 342"/>
                <a:gd name="T20" fmla="*/ 390 w 396"/>
                <a:gd name="T21" fmla="*/ 160 h 342"/>
                <a:gd name="T22" fmla="*/ 396 w 396"/>
                <a:gd name="T23" fmla="*/ 169 h 342"/>
                <a:gd name="T24" fmla="*/ 395 w 396"/>
                <a:gd name="T25" fmla="*/ 338 h 342"/>
                <a:gd name="T26" fmla="*/ 395 w 396"/>
                <a:gd name="T27"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 h="342">
                  <a:moveTo>
                    <a:pt x="395" y="342"/>
                  </a:moveTo>
                  <a:cubicBezTo>
                    <a:pt x="383" y="342"/>
                    <a:pt x="371" y="342"/>
                    <a:pt x="359" y="342"/>
                  </a:cubicBezTo>
                  <a:cubicBezTo>
                    <a:pt x="359" y="332"/>
                    <a:pt x="359" y="322"/>
                    <a:pt x="359" y="313"/>
                  </a:cubicBezTo>
                  <a:cubicBezTo>
                    <a:pt x="359" y="273"/>
                    <a:pt x="360" y="233"/>
                    <a:pt x="360" y="193"/>
                  </a:cubicBezTo>
                  <a:cubicBezTo>
                    <a:pt x="360" y="190"/>
                    <a:pt x="356" y="186"/>
                    <a:pt x="353" y="185"/>
                  </a:cubicBezTo>
                  <a:cubicBezTo>
                    <a:pt x="312" y="167"/>
                    <a:pt x="271" y="149"/>
                    <a:pt x="230" y="132"/>
                  </a:cubicBezTo>
                  <a:cubicBezTo>
                    <a:pt x="154" y="99"/>
                    <a:pt x="78" y="67"/>
                    <a:pt x="2" y="35"/>
                  </a:cubicBezTo>
                  <a:cubicBezTo>
                    <a:pt x="2" y="34"/>
                    <a:pt x="1" y="34"/>
                    <a:pt x="0" y="32"/>
                  </a:cubicBezTo>
                  <a:cubicBezTo>
                    <a:pt x="4" y="22"/>
                    <a:pt x="9" y="11"/>
                    <a:pt x="14" y="0"/>
                  </a:cubicBezTo>
                  <a:cubicBezTo>
                    <a:pt x="29" y="7"/>
                    <a:pt x="43" y="13"/>
                    <a:pt x="58" y="19"/>
                  </a:cubicBezTo>
                  <a:cubicBezTo>
                    <a:pt x="168" y="66"/>
                    <a:pt x="279" y="113"/>
                    <a:pt x="390" y="160"/>
                  </a:cubicBezTo>
                  <a:cubicBezTo>
                    <a:pt x="394" y="162"/>
                    <a:pt x="396" y="164"/>
                    <a:pt x="396" y="169"/>
                  </a:cubicBezTo>
                  <a:cubicBezTo>
                    <a:pt x="396" y="226"/>
                    <a:pt x="396" y="282"/>
                    <a:pt x="395" y="338"/>
                  </a:cubicBezTo>
                  <a:cubicBezTo>
                    <a:pt x="395" y="340"/>
                    <a:pt x="395" y="341"/>
                    <a:pt x="395" y="34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0">
              <a:extLst>
                <a:ext uri="{FF2B5EF4-FFF2-40B4-BE49-F238E27FC236}">
                  <a16:creationId xmlns:a16="http://schemas.microsoft.com/office/drawing/2014/main" id="{864706FC-B916-4BB9-963F-5C85DE5640B9}"/>
                </a:ext>
              </a:extLst>
            </p:cNvPr>
            <p:cNvSpPr>
              <a:spLocks/>
            </p:cNvSpPr>
            <p:nvPr/>
          </p:nvSpPr>
          <p:spPr bwMode="auto">
            <a:xfrm>
              <a:off x="7165975" y="1622425"/>
              <a:ext cx="133350" cy="436563"/>
            </a:xfrm>
            <a:custGeom>
              <a:avLst/>
              <a:gdLst>
                <a:gd name="T0" fmla="*/ 0 w 71"/>
                <a:gd name="T1" fmla="*/ 0 h 233"/>
                <a:gd name="T2" fmla="*/ 71 w 71"/>
                <a:gd name="T3" fmla="*/ 0 h 233"/>
                <a:gd name="T4" fmla="*/ 71 w 71"/>
                <a:gd name="T5" fmla="*/ 233 h 233"/>
                <a:gd name="T6" fmla="*/ 0 w 71"/>
                <a:gd name="T7" fmla="*/ 233 h 233"/>
                <a:gd name="T8" fmla="*/ 0 w 71"/>
                <a:gd name="T9" fmla="*/ 0 h 233"/>
              </a:gdLst>
              <a:ahLst/>
              <a:cxnLst>
                <a:cxn ang="0">
                  <a:pos x="T0" y="T1"/>
                </a:cxn>
                <a:cxn ang="0">
                  <a:pos x="T2" y="T3"/>
                </a:cxn>
                <a:cxn ang="0">
                  <a:pos x="T4" y="T5"/>
                </a:cxn>
                <a:cxn ang="0">
                  <a:pos x="T6" y="T7"/>
                </a:cxn>
                <a:cxn ang="0">
                  <a:pos x="T8" y="T9"/>
                </a:cxn>
              </a:cxnLst>
              <a:rect l="0" t="0" r="r" b="b"/>
              <a:pathLst>
                <a:path w="71" h="233">
                  <a:moveTo>
                    <a:pt x="0" y="0"/>
                  </a:moveTo>
                  <a:cubicBezTo>
                    <a:pt x="24" y="0"/>
                    <a:pt x="47" y="0"/>
                    <a:pt x="71" y="0"/>
                  </a:cubicBezTo>
                  <a:cubicBezTo>
                    <a:pt x="71" y="78"/>
                    <a:pt x="71" y="155"/>
                    <a:pt x="71" y="233"/>
                  </a:cubicBezTo>
                  <a:cubicBezTo>
                    <a:pt x="48" y="233"/>
                    <a:pt x="24" y="233"/>
                    <a:pt x="0" y="233"/>
                  </a:cubicBezTo>
                  <a:cubicBezTo>
                    <a:pt x="0" y="156"/>
                    <a:pt x="0" y="79"/>
                    <a:pt x="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1">
              <a:extLst>
                <a:ext uri="{FF2B5EF4-FFF2-40B4-BE49-F238E27FC236}">
                  <a16:creationId xmlns:a16="http://schemas.microsoft.com/office/drawing/2014/main" id="{F7B79297-16DD-4C89-AD22-CEA2E679F55F}"/>
                </a:ext>
              </a:extLst>
            </p:cNvPr>
            <p:cNvSpPr>
              <a:spLocks/>
            </p:cNvSpPr>
            <p:nvPr/>
          </p:nvSpPr>
          <p:spPr bwMode="auto">
            <a:xfrm>
              <a:off x="5243513" y="1655763"/>
              <a:ext cx="403225" cy="406400"/>
            </a:xfrm>
            <a:custGeom>
              <a:avLst/>
              <a:gdLst>
                <a:gd name="T0" fmla="*/ 0 w 215"/>
                <a:gd name="T1" fmla="*/ 0 h 216"/>
                <a:gd name="T2" fmla="*/ 215 w 215"/>
                <a:gd name="T3" fmla="*/ 216 h 216"/>
                <a:gd name="T4" fmla="*/ 168 w 215"/>
                <a:gd name="T5" fmla="*/ 215 h 216"/>
                <a:gd name="T6" fmla="*/ 165 w 215"/>
                <a:gd name="T7" fmla="*/ 208 h 216"/>
                <a:gd name="T8" fmla="*/ 108 w 215"/>
                <a:gd name="T9" fmla="*/ 95 h 216"/>
                <a:gd name="T10" fmla="*/ 8 w 215"/>
                <a:gd name="T11" fmla="*/ 51 h 216"/>
                <a:gd name="T12" fmla="*/ 0 w 215"/>
                <a:gd name="T13" fmla="*/ 43 h 216"/>
                <a:gd name="T14" fmla="*/ 0 w 215"/>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16">
                  <a:moveTo>
                    <a:pt x="0" y="0"/>
                  </a:moveTo>
                  <a:cubicBezTo>
                    <a:pt x="112" y="2"/>
                    <a:pt x="212" y="97"/>
                    <a:pt x="215" y="216"/>
                  </a:cubicBezTo>
                  <a:cubicBezTo>
                    <a:pt x="200" y="216"/>
                    <a:pt x="184" y="216"/>
                    <a:pt x="168" y="215"/>
                  </a:cubicBezTo>
                  <a:cubicBezTo>
                    <a:pt x="167" y="215"/>
                    <a:pt x="165" y="210"/>
                    <a:pt x="165" y="208"/>
                  </a:cubicBezTo>
                  <a:cubicBezTo>
                    <a:pt x="160" y="163"/>
                    <a:pt x="141" y="125"/>
                    <a:pt x="108" y="95"/>
                  </a:cubicBezTo>
                  <a:cubicBezTo>
                    <a:pt x="79" y="69"/>
                    <a:pt x="46" y="54"/>
                    <a:pt x="8" y="51"/>
                  </a:cubicBezTo>
                  <a:cubicBezTo>
                    <a:pt x="2" y="50"/>
                    <a:pt x="0" y="48"/>
                    <a:pt x="0" y="43"/>
                  </a:cubicBezTo>
                  <a:cubicBezTo>
                    <a:pt x="1" y="29"/>
                    <a:pt x="0" y="15"/>
                    <a:pt x="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2">
              <a:extLst>
                <a:ext uri="{FF2B5EF4-FFF2-40B4-BE49-F238E27FC236}">
                  <a16:creationId xmlns:a16="http://schemas.microsoft.com/office/drawing/2014/main" id="{977C8D29-1B84-49CF-AB42-C9E5827325AF}"/>
                </a:ext>
              </a:extLst>
            </p:cNvPr>
            <p:cNvSpPr>
              <a:spLocks/>
            </p:cNvSpPr>
            <p:nvPr/>
          </p:nvSpPr>
          <p:spPr bwMode="auto">
            <a:xfrm>
              <a:off x="7602538" y="1822450"/>
              <a:ext cx="269875" cy="103188"/>
            </a:xfrm>
            <a:custGeom>
              <a:avLst/>
              <a:gdLst>
                <a:gd name="T0" fmla="*/ 72 w 144"/>
                <a:gd name="T1" fmla="*/ 55 h 55"/>
                <a:gd name="T2" fmla="*/ 26 w 144"/>
                <a:gd name="T3" fmla="*/ 55 h 55"/>
                <a:gd name="T4" fmla="*/ 0 w 144"/>
                <a:gd name="T5" fmla="*/ 26 h 55"/>
                <a:gd name="T6" fmla="*/ 26 w 144"/>
                <a:gd name="T7" fmla="*/ 1 h 55"/>
                <a:gd name="T8" fmla="*/ 116 w 144"/>
                <a:gd name="T9" fmla="*/ 1 h 55"/>
                <a:gd name="T10" fmla="*/ 144 w 144"/>
                <a:gd name="T11" fmla="*/ 29 h 55"/>
                <a:gd name="T12" fmla="*/ 116 w 144"/>
                <a:gd name="T13" fmla="*/ 55 h 55"/>
                <a:gd name="T14" fmla="*/ 72 w 144"/>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5">
                  <a:moveTo>
                    <a:pt x="72" y="55"/>
                  </a:moveTo>
                  <a:cubicBezTo>
                    <a:pt x="57" y="55"/>
                    <a:pt x="41" y="55"/>
                    <a:pt x="26" y="55"/>
                  </a:cubicBezTo>
                  <a:cubicBezTo>
                    <a:pt x="9" y="55"/>
                    <a:pt x="0" y="45"/>
                    <a:pt x="0" y="26"/>
                  </a:cubicBezTo>
                  <a:cubicBezTo>
                    <a:pt x="0" y="11"/>
                    <a:pt x="10" y="1"/>
                    <a:pt x="26" y="1"/>
                  </a:cubicBezTo>
                  <a:cubicBezTo>
                    <a:pt x="56" y="1"/>
                    <a:pt x="86" y="0"/>
                    <a:pt x="116" y="1"/>
                  </a:cubicBezTo>
                  <a:cubicBezTo>
                    <a:pt x="134" y="1"/>
                    <a:pt x="144" y="10"/>
                    <a:pt x="144" y="29"/>
                  </a:cubicBezTo>
                  <a:cubicBezTo>
                    <a:pt x="144" y="46"/>
                    <a:pt x="134" y="55"/>
                    <a:pt x="116" y="55"/>
                  </a:cubicBezTo>
                  <a:cubicBezTo>
                    <a:pt x="101" y="55"/>
                    <a:pt x="87" y="55"/>
                    <a:pt x="72" y="5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3">
              <a:extLst>
                <a:ext uri="{FF2B5EF4-FFF2-40B4-BE49-F238E27FC236}">
                  <a16:creationId xmlns:a16="http://schemas.microsoft.com/office/drawing/2014/main" id="{0C69101B-B8CE-465C-83DD-4BC993261A90}"/>
                </a:ext>
              </a:extLst>
            </p:cNvPr>
            <p:cNvSpPr>
              <a:spLocks/>
            </p:cNvSpPr>
            <p:nvPr/>
          </p:nvSpPr>
          <p:spPr bwMode="auto">
            <a:xfrm>
              <a:off x="7599363" y="1552575"/>
              <a:ext cx="273050" cy="103188"/>
            </a:xfrm>
            <a:custGeom>
              <a:avLst/>
              <a:gdLst>
                <a:gd name="T0" fmla="*/ 73 w 146"/>
                <a:gd name="T1" fmla="*/ 55 h 55"/>
                <a:gd name="T2" fmla="*/ 28 w 146"/>
                <a:gd name="T3" fmla="*/ 55 h 55"/>
                <a:gd name="T4" fmla="*/ 2 w 146"/>
                <a:gd name="T5" fmla="*/ 32 h 55"/>
                <a:gd name="T6" fmla="*/ 24 w 146"/>
                <a:gd name="T7" fmla="*/ 2 h 55"/>
                <a:gd name="T8" fmla="*/ 67 w 146"/>
                <a:gd name="T9" fmla="*/ 1 h 55"/>
                <a:gd name="T10" fmla="*/ 119 w 146"/>
                <a:gd name="T11" fmla="*/ 1 h 55"/>
                <a:gd name="T12" fmla="*/ 146 w 146"/>
                <a:gd name="T13" fmla="*/ 27 h 55"/>
                <a:gd name="T14" fmla="*/ 119 w 146"/>
                <a:gd name="T15" fmla="*/ 55 h 55"/>
                <a:gd name="T16" fmla="*/ 96 w 146"/>
                <a:gd name="T17" fmla="*/ 55 h 55"/>
                <a:gd name="T18" fmla="*/ 73 w 146"/>
                <a:gd name="T1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55">
                  <a:moveTo>
                    <a:pt x="73" y="55"/>
                  </a:moveTo>
                  <a:cubicBezTo>
                    <a:pt x="58" y="55"/>
                    <a:pt x="43" y="55"/>
                    <a:pt x="28" y="55"/>
                  </a:cubicBezTo>
                  <a:cubicBezTo>
                    <a:pt x="13" y="55"/>
                    <a:pt x="3" y="46"/>
                    <a:pt x="2" y="32"/>
                  </a:cubicBezTo>
                  <a:cubicBezTo>
                    <a:pt x="0" y="15"/>
                    <a:pt x="8" y="3"/>
                    <a:pt x="24" y="2"/>
                  </a:cubicBezTo>
                  <a:cubicBezTo>
                    <a:pt x="38" y="0"/>
                    <a:pt x="53" y="1"/>
                    <a:pt x="67" y="1"/>
                  </a:cubicBezTo>
                  <a:cubicBezTo>
                    <a:pt x="85" y="1"/>
                    <a:pt x="102" y="1"/>
                    <a:pt x="119" y="1"/>
                  </a:cubicBezTo>
                  <a:cubicBezTo>
                    <a:pt x="136" y="1"/>
                    <a:pt x="146" y="10"/>
                    <a:pt x="146" y="27"/>
                  </a:cubicBezTo>
                  <a:cubicBezTo>
                    <a:pt x="146" y="46"/>
                    <a:pt x="137" y="55"/>
                    <a:pt x="119" y="55"/>
                  </a:cubicBezTo>
                  <a:cubicBezTo>
                    <a:pt x="112" y="55"/>
                    <a:pt x="104" y="55"/>
                    <a:pt x="96" y="55"/>
                  </a:cubicBezTo>
                  <a:cubicBezTo>
                    <a:pt x="88" y="55"/>
                    <a:pt x="81" y="55"/>
                    <a:pt x="73" y="5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4">
              <a:extLst>
                <a:ext uri="{FF2B5EF4-FFF2-40B4-BE49-F238E27FC236}">
                  <a16:creationId xmlns:a16="http://schemas.microsoft.com/office/drawing/2014/main" id="{5C7EC7DA-B5ED-4A33-B368-7FB98E194B1E}"/>
                </a:ext>
              </a:extLst>
            </p:cNvPr>
            <p:cNvSpPr>
              <a:spLocks/>
            </p:cNvSpPr>
            <p:nvPr/>
          </p:nvSpPr>
          <p:spPr bwMode="auto">
            <a:xfrm>
              <a:off x="7602538" y="1689100"/>
              <a:ext cx="269875" cy="101600"/>
            </a:xfrm>
            <a:custGeom>
              <a:avLst/>
              <a:gdLst>
                <a:gd name="T0" fmla="*/ 72 w 144"/>
                <a:gd name="T1" fmla="*/ 54 h 54"/>
                <a:gd name="T2" fmla="*/ 25 w 144"/>
                <a:gd name="T3" fmla="*/ 54 h 54"/>
                <a:gd name="T4" fmla="*/ 0 w 144"/>
                <a:gd name="T5" fmla="*/ 27 h 54"/>
                <a:gd name="T6" fmla="*/ 25 w 144"/>
                <a:gd name="T7" fmla="*/ 0 h 54"/>
                <a:gd name="T8" fmla="*/ 119 w 144"/>
                <a:gd name="T9" fmla="*/ 0 h 54"/>
                <a:gd name="T10" fmla="*/ 144 w 144"/>
                <a:gd name="T11" fmla="*/ 28 h 54"/>
                <a:gd name="T12" fmla="*/ 118 w 144"/>
                <a:gd name="T13" fmla="*/ 54 h 54"/>
                <a:gd name="T14" fmla="*/ 72 w 144"/>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54">
                  <a:moveTo>
                    <a:pt x="72" y="54"/>
                  </a:moveTo>
                  <a:cubicBezTo>
                    <a:pt x="56" y="54"/>
                    <a:pt x="41" y="54"/>
                    <a:pt x="25" y="54"/>
                  </a:cubicBezTo>
                  <a:cubicBezTo>
                    <a:pt x="9" y="54"/>
                    <a:pt x="0" y="43"/>
                    <a:pt x="0" y="27"/>
                  </a:cubicBezTo>
                  <a:cubicBezTo>
                    <a:pt x="0" y="11"/>
                    <a:pt x="9" y="0"/>
                    <a:pt x="25" y="0"/>
                  </a:cubicBezTo>
                  <a:cubicBezTo>
                    <a:pt x="56" y="0"/>
                    <a:pt x="88" y="0"/>
                    <a:pt x="119" y="0"/>
                  </a:cubicBezTo>
                  <a:cubicBezTo>
                    <a:pt x="135" y="0"/>
                    <a:pt x="144" y="11"/>
                    <a:pt x="144" y="28"/>
                  </a:cubicBezTo>
                  <a:cubicBezTo>
                    <a:pt x="144" y="44"/>
                    <a:pt x="134" y="54"/>
                    <a:pt x="118" y="54"/>
                  </a:cubicBezTo>
                  <a:cubicBezTo>
                    <a:pt x="103" y="54"/>
                    <a:pt x="88" y="54"/>
                    <a:pt x="72" y="5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5">
              <a:extLst>
                <a:ext uri="{FF2B5EF4-FFF2-40B4-BE49-F238E27FC236}">
                  <a16:creationId xmlns:a16="http://schemas.microsoft.com/office/drawing/2014/main" id="{B2B392E1-5AF1-4146-B237-3222FA01FB2A}"/>
                </a:ext>
              </a:extLst>
            </p:cNvPr>
            <p:cNvSpPr>
              <a:spLocks/>
            </p:cNvSpPr>
            <p:nvPr/>
          </p:nvSpPr>
          <p:spPr bwMode="auto">
            <a:xfrm>
              <a:off x="7600950" y="1958975"/>
              <a:ext cx="206375" cy="103188"/>
            </a:xfrm>
            <a:custGeom>
              <a:avLst/>
              <a:gdLst>
                <a:gd name="T0" fmla="*/ 55 w 110"/>
                <a:gd name="T1" fmla="*/ 55 h 55"/>
                <a:gd name="T2" fmla="*/ 27 w 110"/>
                <a:gd name="T3" fmla="*/ 55 h 55"/>
                <a:gd name="T4" fmla="*/ 1 w 110"/>
                <a:gd name="T5" fmla="*/ 31 h 55"/>
                <a:gd name="T6" fmla="*/ 23 w 110"/>
                <a:gd name="T7" fmla="*/ 1 h 55"/>
                <a:gd name="T8" fmla="*/ 86 w 110"/>
                <a:gd name="T9" fmla="*/ 1 h 55"/>
                <a:gd name="T10" fmla="*/ 109 w 110"/>
                <a:gd name="T11" fmla="*/ 31 h 55"/>
                <a:gd name="T12" fmla="*/ 83 w 110"/>
                <a:gd name="T13" fmla="*/ 55 h 55"/>
                <a:gd name="T14" fmla="*/ 55 w 110"/>
                <a:gd name="T15" fmla="*/ 5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55">
                  <a:moveTo>
                    <a:pt x="55" y="55"/>
                  </a:moveTo>
                  <a:cubicBezTo>
                    <a:pt x="46" y="55"/>
                    <a:pt x="36" y="55"/>
                    <a:pt x="27" y="55"/>
                  </a:cubicBezTo>
                  <a:cubicBezTo>
                    <a:pt x="12" y="54"/>
                    <a:pt x="2" y="45"/>
                    <a:pt x="1" y="31"/>
                  </a:cubicBezTo>
                  <a:cubicBezTo>
                    <a:pt x="0" y="14"/>
                    <a:pt x="8" y="2"/>
                    <a:pt x="23" y="1"/>
                  </a:cubicBezTo>
                  <a:cubicBezTo>
                    <a:pt x="44" y="0"/>
                    <a:pt x="65" y="0"/>
                    <a:pt x="86" y="1"/>
                  </a:cubicBezTo>
                  <a:cubicBezTo>
                    <a:pt x="102" y="2"/>
                    <a:pt x="110" y="14"/>
                    <a:pt x="109" y="31"/>
                  </a:cubicBezTo>
                  <a:cubicBezTo>
                    <a:pt x="108" y="45"/>
                    <a:pt x="98" y="55"/>
                    <a:pt x="83" y="55"/>
                  </a:cubicBezTo>
                  <a:cubicBezTo>
                    <a:pt x="73" y="55"/>
                    <a:pt x="64" y="55"/>
                    <a:pt x="55" y="5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6">
              <a:extLst>
                <a:ext uri="{FF2B5EF4-FFF2-40B4-BE49-F238E27FC236}">
                  <a16:creationId xmlns:a16="http://schemas.microsoft.com/office/drawing/2014/main" id="{A1903489-A4E3-4F7D-9FC5-369719D7B5B6}"/>
                </a:ext>
              </a:extLst>
            </p:cNvPr>
            <p:cNvSpPr>
              <a:spLocks/>
            </p:cNvSpPr>
            <p:nvPr/>
          </p:nvSpPr>
          <p:spPr bwMode="auto">
            <a:xfrm>
              <a:off x="5213350" y="1917700"/>
              <a:ext cx="150812" cy="150813"/>
            </a:xfrm>
            <a:custGeom>
              <a:avLst/>
              <a:gdLst>
                <a:gd name="T0" fmla="*/ 39 w 80"/>
                <a:gd name="T1" fmla="*/ 81 h 81"/>
                <a:gd name="T2" fmla="*/ 0 w 80"/>
                <a:gd name="T3" fmla="*/ 41 h 81"/>
                <a:gd name="T4" fmla="*/ 40 w 80"/>
                <a:gd name="T5" fmla="*/ 1 h 81"/>
                <a:gd name="T6" fmla="*/ 80 w 80"/>
                <a:gd name="T7" fmla="*/ 41 h 81"/>
                <a:gd name="T8" fmla="*/ 39 w 80"/>
                <a:gd name="T9" fmla="*/ 81 h 81"/>
              </a:gdLst>
              <a:ahLst/>
              <a:cxnLst>
                <a:cxn ang="0">
                  <a:pos x="T0" y="T1"/>
                </a:cxn>
                <a:cxn ang="0">
                  <a:pos x="T2" y="T3"/>
                </a:cxn>
                <a:cxn ang="0">
                  <a:pos x="T4" y="T5"/>
                </a:cxn>
                <a:cxn ang="0">
                  <a:pos x="T6" y="T7"/>
                </a:cxn>
                <a:cxn ang="0">
                  <a:pos x="T8" y="T9"/>
                </a:cxn>
              </a:cxnLst>
              <a:rect l="0" t="0" r="r" b="b"/>
              <a:pathLst>
                <a:path w="80" h="81">
                  <a:moveTo>
                    <a:pt x="39" y="81"/>
                  </a:moveTo>
                  <a:cubicBezTo>
                    <a:pt x="17" y="81"/>
                    <a:pt x="0" y="63"/>
                    <a:pt x="0" y="41"/>
                  </a:cubicBezTo>
                  <a:cubicBezTo>
                    <a:pt x="0" y="19"/>
                    <a:pt x="17" y="1"/>
                    <a:pt x="40" y="1"/>
                  </a:cubicBezTo>
                  <a:cubicBezTo>
                    <a:pt x="61" y="0"/>
                    <a:pt x="80" y="19"/>
                    <a:pt x="80" y="41"/>
                  </a:cubicBezTo>
                  <a:cubicBezTo>
                    <a:pt x="79" y="63"/>
                    <a:pt x="62" y="81"/>
                    <a:pt x="39" y="81"/>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7">
              <a:extLst>
                <a:ext uri="{FF2B5EF4-FFF2-40B4-BE49-F238E27FC236}">
                  <a16:creationId xmlns:a16="http://schemas.microsoft.com/office/drawing/2014/main" id="{80173B27-FD0C-4524-9B21-D8D3D9074288}"/>
                </a:ext>
              </a:extLst>
            </p:cNvPr>
            <p:cNvSpPr>
              <a:spLocks/>
            </p:cNvSpPr>
            <p:nvPr/>
          </p:nvSpPr>
          <p:spPr bwMode="auto">
            <a:xfrm>
              <a:off x="6621463" y="3630613"/>
              <a:ext cx="157162" cy="239713"/>
            </a:xfrm>
            <a:custGeom>
              <a:avLst/>
              <a:gdLst>
                <a:gd name="T0" fmla="*/ 84 w 84"/>
                <a:gd name="T1" fmla="*/ 127 h 127"/>
                <a:gd name="T2" fmla="*/ 32 w 84"/>
                <a:gd name="T3" fmla="*/ 0 h 127"/>
                <a:gd name="T4" fmla="*/ 82 w 84"/>
                <a:gd name="T5" fmla="*/ 52 h 127"/>
                <a:gd name="T6" fmla="*/ 84 w 84"/>
                <a:gd name="T7" fmla="*/ 57 h 127"/>
                <a:gd name="T8" fmla="*/ 84 w 84"/>
                <a:gd name="T9" fmla="*/ 127 h 127"/>
              </a:gdLst>
              <a:ahLst/>
              <a:cxnLst>
                <a:cxn ang="0">
                  <a:pos x="T0" y="T1"/>
                </a:cxn>
                <a:cxn ang="0">
                  <a:pos x="T2" y="T3"/>
                </a:cxn>
                <a:cxn ang="0">
                  <a:pos x="T4" y="T5"/>
                </a:cxn>
                <a:cxn ang="0">
                  <a:pos x="T6" y="T7"/>
                </a:cxn>
                <a:cxn ang="0">
                  <a:pos x="T8" y="T9"/>
                </a:cxn>
              </a:cxnLst>
              <a:rect l="0" t="0" r="r" b="b"/>
              <a:pathLst>
                <a:path w="84" h="127">
                  <a:moveTo>
                    <a:pt x="84" y="127"/>
                  </a:moveTo>
                  <a:cubicBezTo>
                    <a:pt x="24" y="115"/>
                    <a:pt x="0" y="44"/>
                    <a:pt x="32" y="0"/>
                  </a:cubicBezTo>
                  <a:cubicBezTo>
                    <a:pt x="48" y="17"/>
                    <a:pt x="65" y="34"/>
                    <a:pt x="82" y="52"/>
                  </a:cubicBezTo>
                  <a:cubicBezTo>
                    <a:pt x="83" y="53"/>
                    <a:pt x="84" y="55"/>
                    <a:pt x="84" y="57"/>
                  </a:cubicBezTo>
                  <a:cubicBezTo>
                    <a:pt x="84" y="80"/>
                    <a:pt x="84" y="103"/>
                    <a:pt x="84" y="12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8">
              <a:extLst>
                <a:ext uri="{FF2B5EF4-FFF2-40B4-BE49-F238E27FC236}">
                  <a16:creationId xmlns:a16="http://schemas.microsoft.com/office/drawing/2014/main" id="{544EED34-5B95-4635-81D5-AB099DD2F43E}"/>
                </a:ext>
              </a:extLst>
            </p:cNvPr>
            <p:cNvSpPr>
              <a:spLocks/>
            </p:cNvSpPr>
            <p:nvPr/>
          </p:nvSpPr>
          <p:spPr bwMode="auto">
            <a:xfrm>
              <a:off x="6708775" y="3535363"/>
              <a:ext cx="238125" cy="165100"/>
            </a:xfrm>
            <a:custGeom>
              <a:avLst/>
              <a:gdLst>
                <a:gd name="T0" fmla="*/ 0 w 127"/>
                <a:gd name="T1" fmla="*/ 33 h 88"/>
                <a:gd name="T2" fmla="*/ 127 w 127"/>
                <a:gd name="T3" fmla="*/ 85 h 88"/>
                <a:gd name="T4" fmla="*/ 83 w 127"/>
                <a:gd name="T5" fmla="*/ 85 h 88"/>
                <a:gd name="T6" fmla="*/ 31 w 127"/>
                <a:gd name="T7" fmla="*/ 63 h 88"/>
                <a:gd name="T8" fmla="*/ 0 w 127"/>
                <a:gd name="T9" fmla="*/ 33 h 88"/>
              </a:gdLst>
              <a:ahLst/>
              <a:cxnLst>
                <a:cxn ang="0">
                  <a:pos x="T0" y="T1"/>
                </a:cxn>
                <a:cxn ang="0">
                  <a:pos x="T2" y="T3"/>
                </a:cxn>
                <a:cxn ang="0">
                  <a:pos x="T4" y="T5"/>
                </a:cxn>
                <a:cxn ang="0">
                  <a:pos x="T6" y="T7"/>
                </a:cxn>
                <a:cxn ang="0">
                  <a:pos x="T8" y="T9"/>
                </a:cxn>
              </a:cxnLst>
              <a:rect l="0" t="0" r="r" b="b"/>
              <a:pathLst>
                <a:path w="127" h="88">
                  <a:moveTo>
                    <a:pt x="0" y="33"/>
                  </a:moveTo>
                  <a:cubicBezTo>
                    <a:pt x="48" y="0"/>
                    <a:pt x="118" y="29"/>
                    <a:pt x="127" y="85"/>
                  </a:cubicBezTo>
                  <a:cubicBezTo>
                    <a:pt x="112" y="85"/>
                    <a:pt x="97" y="83"/>
                    <a:pt x="83" y="85"/>
                  </a:cubicBezTo>
                  <a:cubicBezTo>
                    <a:pt x="61" y="88"/>
                    <a:pt x="44" y="81"/>
                    <a:pt x="31" y="63"/>
                  </a:cubicBezTo>
                  <a:cubicBezTo>
                    <a:pt x="22" y="52"/>
                    <a:pt x="11" y="43"/>
                    <a:pt x="0" y="3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9">
              <a:extLst>
                <a:ext uri="{FF2B5EF4-FFF2-40B4-BE49-F238E27FC236}">
                  <a16:creationId xmlns:a16="http://schemas.microsoft.com/office/drawing/2014/main" id="{222A24F2-84A9-44EE-9949-A36763AD9A7E}"/>
                </a:ext>
              </a:extLst>
            </p:cNvPr>
            <p:cNvSpPr>
              <a:spLocks/>
            </p:cNvSpPr>
            <p:nvPr/>
          </p:nvSpPr>
          <p:spPr bwMode="auto">
            <a:xfrm>
              <a:off x="6254750" y="3543300"/>
              <a:ext cx="34925" cy="403225"/>
            </a:xfrm>
            <a:custGeom>
              <a:avLst/>
              <a:gdLst>
                <a:gd name="T0" fmla="*/ 0 w 18"/>
                <a:gd name="T1" fmla="*/ 0 h 215"/>
                <a:gd name="T2" fmla="*/ 18 w 18"/>
                <a:gd name="T3" fmla="*/ 0 h 215"/>
                <a:gd name="T4" fmla="*/ 18 w 18"/>
                <a:gd name="T5" fmla="*/ 215 h 215"/>
                <a:gd name="T6" fmla="*/ 0 w 18"/>
                <a:gd name="T7" fmla="*/ 215 h 215"/>
                <a:gd name="T8" fmla="*/ 0 w 18"/>
                <a:gd name="T9" fmla="*/ 0 h 215"/>
              </a:gdLst>
              <a:ahLst/>
              <a:cxnLst>
                <a:cxn ang="0">
                  <a:pos x="T0" y="T1"/>
                </a:cxn>
                <a:cxn ang="0">
                  <a:pos x="T2" y="T3"/>
                </a:cxn>
                <a:cxn ang="0">
                  <a:pos x="T4" y="T5"/>
                </a:cxn>
                <a:cxn ang="0">
                  <a:pos x="T6" y="T7"/>
                </a:cxn>
                <a:cxn ang="0">
                  <a:pos x="T8" y="T9"/>
                </a:cxn>
              </a:cxnLst>
              <a:rect l="0" t="0" r="r" b="b"/>
              <a:pathLst>
                <a:path w="18" h="215">
                  <a:moveTo>
                    <a:pt x="0" y="0"/>
                  </a:moveTo>
                  <a:cubicBezTo>
                    <a:pt x="6" y="0"/>
                    <a:pt x="12" y="0"/>
                    <a:pt x="18" y="0"/>
                  </a:cubicBezTo>
                  <a:cubicBezTo>
                    <a:pt x="18" y="72"/>
                    <a:pt x="18" y="143"/>
                    <a:pt x="18" y="215"/>
                  </a:cubicBezTo>
                  <a:cubicBezTo>
                    <a:pt x="12" y="215"/>
                    <a:pt x="7" y="215"/>
                    <a:pt x="0" y="215"/>
                  </a:cubicBezTo>
                  <a:cubicBezTo>
                    <a:pt x="0" y="144"/>
                    <a:pt x="0" y="73"/>
                    <a:pt x="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0">
              <a:extLst>
                <a:ext uri="{FF2B5EF4-FFF2-40B4-BE49-F238E27FC236}">
                  <a16:creationId xmlns:a16="http://schemas.microsoft.com/office/drawing/2014/main" id="{C0831052-C973-45CF-A4E1-96F580A9BF22}"/>
                </a:ext>
              </a:extLst>
            </p:cNvPr>
            <p:cNvSpPr>
              <a:spLocks/>
            </p:cNvSpPr>
            <p:nvPr/>
          </p:nvSpPr>
          <p:spPr bwMode="auto">
            <a:xfrm>
              <a:off x="5986463" y="3678238"/>
              <a:ext cx="31750" cy="268288"/>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1" y="143"/>
                    <a:pt x="6" y="143"/>
                    <a:pt x="0" y="143"/>
                  </a:cubicBezTo>
                  <a:cubicBezTo>
                    <a:pt x="0" y="96"/>
                    <a:pt x="0" y="48"/>
                    <a:pt x="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1">
              <a:extLst>
                <a:ext uri="{FF2B5EF4-FFF2-40B4-BE49-F238E27FC236}">
                  <a16:creationId xmlns:a16="http://schemas.microsoft.com/office/drawing/2014/main" id="{E73852AB-9F1D-417E-B620-157517221E74}"/>
                </a:ext>
              </a:extLst>
            </p:cNvPr>
            <p:cNvSpPr>
              <a:spLocks/>
            </p:cNvSpPr>
            <p:nvPr/>
          </p:nvSpPr>
          <p:spPr bwMode="auto">
            <a:xfrm>
              <a:off x="6389688" y="3678238"/>
              <a:ext cx="31750" cy="268288"/>
            </a:xfrm>
            <a:custGeom>
              <a:avLst/>
              <a:gdLst>
                <a:gd name="T0" fmla="*/ 0 w 17"/>
                <a:gd name="T1" fmla="*/ 0 h 143"/>
                <a:gd name="T2" fmla="*/ 17 w 17"/>
                <a:gd name="T3" fmla="*/ 0 h 143"/>
                <a:gd name="T4" fmla="*/ 17 w 17"/>
                <a:gd name="T5" fmla="*/ 143 h 143"/>
                <a:gd name="T6" fmla="*/ 0 w 17"/>
                <a:gd name="T7" fmla="*/ 143 h 143"/>
                <a:gd name="T8" fmla="*/ 0 w 17"/>
                <a:gd name="T9" fmla="*/ 0 h 143"/>
              </a:gdLst>
              <a:ahLst/>
              <a:cxnLst>
                <a:cxn ang="0">
                  <a:pos x="T0" y="T1"/>
                </a:cxn>
                <a:cxn ang="0">
                  <a:pos x="T2" y="T3"/>
                </a:cxn>
                <a:cxn ang="0">
                  <a:pos x="T4" y="T5"/>
                </a:cxn>
                <a:cxn ang="0">
                  <a:pos x="T6" y="T7"/>
                </a:cxn>
                <a:cxn ang="0">
                  <a:pos x="T8" y="T9"/>
                </a:cxn>
              </a:cxnLst>
              <a:rect l="0" t="0" r="r" b="b"/>
              <a:pathLst>
                <a:path w="17" h="143">
                  <a:moveTo>
                    <a:pt x="0" y="0"/>
                  </a:moveTo>
                  <a:cubicBezTo>
                    <a:pt x="6" y="0"/>
                    <a:pt x="11" y="0"/>
                    <a:pt x="17" y="0"/>
                  </a:cubicBezTo>
                  <a:cubicBezTo>
                    <a:pt x="17" y="48"/>
                    <a:pt x="17" y="95"/>
                    <a:pt x="17" y="143"/>
                  </a:cubicBezTo>
                  <a:cubicBezTo>
                    <a:pt x="12" y="143"/>
                    <a:pt x="6" y="143"/>
                    <a:pt x="0" y="143"/>
                  </a:cubicBezTo>
                  <a:cubicBezTo>
                    <a:pt x="0" y="96"/>
                    <a:pt x="0" y="48"/>
                    <a:pt x="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2">
              <a:extLst>
                <a:ext uri="{FF2B5EF4-FFF2-40B4-BE49-F238E27FC236}">
                  <a16:creationId xmlns:a16="http://schemas.microsoft.com/office/drawing/2014/main" id="{A879CDC3-49F5-4AE7-A8ED-D72ECEE2D690}"/>
                </a:ext>
              </a:extLst>
            </p:cNvPr>
            <p:cNvSpPr>
              <a:spLocks/>
            </p:cNvSpPr>
            <p:nvPr/>
          </p:nvSpPr>
          <p:spPr bwMode="auto">
            <a:xfrm>
              <a:off x="6121400" y="3746500"/>
              <a:ext cx="31750" cy="200025"/>
            </a:xfrm>
            <a:custGeom>
              <a:avLst/>
              <a:gdLst>
                <a:gd name="T0" fmla="*/ 17 w 17"/>
                <a:gd name="T1" fmla="*/ 0 h 107"/>
                <a:gd name="T2" fmla="*/ 17 w 17"/>
                <a:gd name="T3" fmla="*/ 107 h 107"/>
                <a:gd name="T4" fmla="*/ 0 w 17"/>
                <a:gd name="T5" fmla="*/ 107 h 107"/>
                <a:gd name="T6" fmla="*/ 0 w 17"/>
                <a:gd name="T7" fmla="*/ 0 h 107"/>
                <a:gd name="T8" fmla="*/ 17 w 17"/>
                <a:gd name="T9" fmla="*/ 0 h 107"/>
              </a:gdLst>
              <a:ahLst/>
              <a:cxnLst>
                <a:cxn ang="0">
                  <a:pos x="T0" y="T1"/>
                </a:cxn>
                <a:cxn ang="0">
                  <a:pos x="T2" y="T3"/>
                </a:cxn>
                <a:cxn ang="0">
                  <a:pos x="T4" y="T5"/>
                </a:cxn>
                <a:cxn ang="0">
                  <a:pos x="T6" y="T7"/>
                </a:cxn>
                <a:cxn ang="0">
                  <a:pos x="T8" y="T9"/>
                </a:cxn>
              </a:cxnLst>
              <a:rect l="0" t="0" r="r" b="b"/>
              <a:pathLst>
                <a:path w="17" h="107">
                  <a:moveTo>
                    <a:pt x="17" y="0"/>
                  </a:moveTo>
                  <a:cubicBezTo>
                    <a:pt x="17" y="36"/>
                    <a:pt x="17" y="71"/>
                    <a:pt x="17" y="107"/>
                  </a:cubicBezTo>
                  <a:cubicBezTo>
                    <a:pt x="11" y="107"/>
                    <a:pt x="6" y="107"/>
                    <a:pt x="0" y="107"/>
                  </a:cubicBezTo>
                  <a:cubicBezTo>
                    <a:pt x="0" y="72"/>
                    <a:pt x="0" y="36"/>
                    <a:pt x="0" y="0"/>
                  </a:cubicBezTo>
                  <a:cubicBezTo>
                    <a:pt x="5" y="0"/>
                    <a:pt x="10" y="0"/>
                    <a:pt x="17"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3">
              <a:extLst>
                <a:ext uri="{FF2B5EF4-FFF2-40B4-BE49-F238E27FC236}">
                  <a16:creationId xmlns:a16="http://schemas.microsoft.com/office/drawing/2014/main" id="{CA37E451-0D92-490B-ABD7-0C27ACD40FED}"/>
                </a:ext>
              </a:extLst>
            </p:cNvPr>
            <p:cNvSpPr>
              <a:spLocks/>
            </p:cNvSpPr>
            <p:nvPr/>
          </p:nvSpPr>
          <p:spPr bwMode="auto">
            <a:xfrm>
              <a:off x="6880225" y="3830638"/>
              <a:ext cx="115887" cy="117475"/>
            </a:xfrm>
            <a:custGeom>
              <a:avLst/>
              <a:gdLst>
                <a:gd name="T0" fmla="*/ 0 w 62"/>
                <a:gd name="T1" fmla="*/ 63 h 63"/>
                <a:gd name="T2" fmla="*/ 0 w 62"/>
                <a:gd name="T3" fmla="*/ 0 h 63"/>
                <a:gd name="T4" fmla="*/ 62 w 62"/>
                <a:gd name="T5" fmla="*/ 0 h 63"/>
                <a:gd name="T6" fmla="*/ 0 w 62"/>
                <a:gd name="T7" fmla="*/ 63 h 63"/>
              </a:gdLst>
              <a:ahLst/>
              <a:cxnLst>
                <a:cxn ang="0">
                  <a:pos x="T0" y="T1"/>
                </a:cxn>
                <a:cxn ang="0">
                  <a:pos x="T2" y="T3"/>
                </a:cxn>
                <a:cxn ang="0">
                  <a:pos x="T4" y="T5"/>
                </a:cxn>
                <a:cxn ang="0">
                  <a:pos x="T6" y="T7"/>
                </a:cxn>
              </a:cxnLst>
              <a:rect l="0" t="0" r="r" b="b"/>
              <a:pathLst>
                <a:path w="62" h="63">
                  <a:moveTo>
                    <a:pt x="0" y="63"/>
                  </a:moveTo>
                  <a:cubicBezTo>
                    <a:pt x="0" y="42"/>
                    <a:pt x="0" y="22"/>
                    <a:pt x="0" y="0"/>
                  </a:cubicBezTo>
                  <a:cubicBezTo>
                    <a:pt x="20" y="0"/>
                    <a:pt x="41" y="0"/>
                    <a:pt x="62" y="0"/>
                  </a:cubicBezTo>
                  <a:cubicBezTo>
                    <a:pt x="60" y="28"/>
                    <a:pt x="29" y="60"/>
                    <a:pt x="0" y="6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48"/>
          <p:cNvSpPr txBox="1">
            <a:spLocks noGrp="1"/>
          </p:cNvSpPr>
          <p:nvPr>
            <p:ph type="subTitle" idx="1"/>
          </p:nvPr>
        </p:nvSpPr>
        <p:spPr>
          <a:xfrm>
            <a:off x="4775750" y="3146250"/>
            <a:ext cx="3651000" cy="725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fr"/>
              <a:t>Les grands chiffres attirent l'attention de votre public</a:t>
            </a:r>
            <a:endParaRPr/>
          </a:p>
        </p:txBody>
      </p:sp>
      <p:sp>
        <p:nvSpPr>
          <p:cNvPr id="431" name="Google Shape;431;p48"/>
          <p:cNvSpPr txBox="1">
            <a:spLocks noGrp="1"/>
          </p:cNvSpPr>
          <p:nvPr>
            <p:ph type="title"/>
          </p:nvPr>
        </p:nvSpPr>
        <p:spPr>
          <a:xfrm>
            <a:off x="4295625" y="1337500"/>
            <a:ext cx="4131000" cy="1511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fr" sz="8800" dirty="0"/>
              <a:t>150 000</a:t>
            </a:r>
            <a:endParaRPr sz="8800" dirty="0"/>
          </a:p>
        </p:txBody>
      </p:sp>
      <p:sp>
        <p:nvSpPr>
          <p:cNvPr id="432" name="Google Shape;432;p48"/>
          <p:cNvSpPr/>
          <p:nvPr/>
        </p:nvSpPr>
        <p:spPr>
          <a:xfrm>
            <a:off x="5496700" y="2848588"/>
            <a:ext cx="2791800" cy="136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1F004625-91A4-44A0-89FF-3F11AABDE111}"/>
              </a:ext>
            </a:extLst>
          </p:cNvPr>
          <p:cNvGrpSpPr/>
          <p:nvPr/>
        </p:nvGrpSpPr>
        <p:grpSpPr>
          <a:xfrm>
            <a:off x="445951" y="730785"/>
            <a:ext cx="3614138" cy="3681930"/>
            <a:chOff x="1438728" y="959739"/>
            <a:chExt cx="2454276" cy="2500312"/>
          </a:xfrm>
        </p:grpSpPr>
        <p:sp>
          <p:nvSpPr>
            <p:cNvPr id="6" name="Freeform 5">
              <a:extLst>
                <a:ext uri="{FF2B5EF4-FFF2-40B4-BE49-F238E27FC236}">
                  <a16:creationId xmlns:a16="http://schemas.microsoft.com/office/drawing/2014/main" id="{2DDAAE91-DFB6-4C1C-978F-5F60B851945A}"/>
                </a:ext>
              </a:extLst>
            </p:cNvPr>
            <p:cNvSpPr>
              <a:spLocks noEditPoints="1"/>
            </p:cNvSpPr>
            <p:nvPr/>
          </p:nvSpPr>
          <p:spPr bwMode="auto">
            <a:xfrm>
              <a:off x="1438728" y="1580451"/>
              <a:ext cx="681038" cy="1404937"/>
            </a:xfrm>
            <a:custGeom>
              <a:avLst/>
              <a:gdLst>
                <a:gd name="T0" fmla="*/ 0 w 248"/>
                <a:gd name="T1" fmla="*/ 410 h 512"/>
                <a:gd name="T2" fmla="*/ 0 w 248"/>
                <a:gd name="T3" fmla="*/ 382 h 512"/>
                <a:gd name="T4" fmla="*/ 57 w 248"/>
                <a:gd name="T5" fmla="*/ 391 h 512"/>
                <a:gd name="T6" fmla="*/ 112 w 248"/>
                <a:gd name="T7" fmla="*/ 408 h 512"/>
                <a:gd name="T8" fmla="*/ 112 w 248"/>
                <a:gd name="T9" fmla="*/ 102 h 512"/>
                <a:gd name="T10" fmla="*/ 0 w 248"/>
                <a:gd name="T11" fmla="*/ 128 h 512"/>
                <a:gd name="T12" fmla="*/ 0 w 248"/>
                <a:gd name="T13" fmla="*/ 101 h 512"/>
                <a:gd name="T14" fmla="*/ 54 w 248"/>
                <a:gd name="T15" fmla="*/ 93 h 512"/>
                <a:gd name="T16" fmla="*/ 144 w 248"/>
                <a:gd name="T17" fmla="*/ 37 h 512"/>
                <a:gd name="T18" fmla="*/ 154 w 248"/>
                <a:gd name="T19" fmla="*/ 8 h 512"/>
                <a:gd name="T20" fmla="*/ 163 w 248"/>
                <a:gd name="T21" fmla="*/ 1 h 512"/>
                <a:gd name="T22" fmla="*/ 184 w 248"/>
                <a:gd name="T23" fmla="*/ 1 h 512"/>
                <a:gd name="T24" fmla="*/ 184 w 248"/>
                <a:gd name="T25" fmla="*/ 31 h 512"/>
                <a:gd name="T26" fmla="*/ 184 w 248"/>
                <a:gd name="T27" fmla="*/ 150 h 512"/>
                <a:gd name="T28" fmla="*/ 191 w 248"/>
                <a:gd name="T29" fmla="*/ 161 h 512"/>
                <a:gd name="T30" fmla="*/ 228 w 248"/>
                <a:gd name="T31" fmla="*/ 199 h 512"/>
                <a:gd name="T32" fmla="*/ 221 w 248"/>
                <a:gd name="T33" fmla="*/ 326 h 512"/>
                <a:gd name="T34" fmla="*/ 191 w 248"/>
                <a:gd name="T35" fmla="*/ 351 h 512"/>
                <a:gd name="T36" fmla="*/ 184 w 248"/>
                <a:gd name="T37" fmla="*/ 362 h 512"/>
                <a:gd name="T38" fmla="*/ 184 w 248"/>
                <a:gd name="T39" fmla="*/ 503 h 512"/>
                <a:gd name="T40" fmla="*/ 184 w 248"/>
                <a:gd name="T41" fmla="*/ 512 h 512"/>
                <a:gd name="T42" fmla="*/ 156 w 248"/>
                <a:gd name="T43" fmla="*/ 512 h 512"/>
                <a:gd name="T44" fmla="*/ 66 w 248"/>
                <a:gd name="T45" fmla="*/ 423 h 512"/>
                <a:gd name="T46" fmla="*/ 0 w 248"/>
                <a:gd name="T47" fmla="*/ 410 h 512"/>
                <a:gd name="T48" fmla="*/ 155 w 248"/>
                <a:gd name="T49" fmla="*/ 71 h 512"/>
                <a:gd name="T50" fmla="*/ 141 w 248"/>
                <a:gd name="T51" fmla="*/ 96 h 512"/>
                <a:gd name="T52" fmla="*/ 141 w 248"/>
                <a:gd name="T53" fmla="*/ 418 h 512"/>
                <a:gd name="T54" fmla="*/ 155 w 248"/>
                <a:gd name="T55" fmla="*/ 441 h 512"/>
                <a:gd name="T56" fmla="*/ 155 w 248"/>
                <a:gd name="T57" fmla="*/ 71 h 512"/>
                <a:gd name="T58" fmla="*/ 185 w 248"/>
                <a:gd name="T59" fmla="*/ 321 h 512"/>
                <a:gd name="T60" fmla="*/ 212 w 248"/>
                <a:gd name="T61" fmla="*/ 250 h 512"/>
                <a:gd name="T62" fmla="*/ 185 w 248"/>
                <a:gd name="T63" fmla="*/ 192 h 512"/>
                <a:gd name="T64" fmla="*/ 185 w 248"/>
                <a:gd name="T65" fmla="*/ 321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8" h="512">
                  <a:moveTo>
                    <a:pt x="0" y="410"/>
                  </a:moveTo>
                  <a:cubicBezTo>
                    <a:pt x="0" y="403"/>
                    <a:pt x="0" y="394"/>
                    <a:pt x="0" y="382"/>
                  </a:cubicBezTo>
                  <a:cubicBezTo>
                    <a:pt x="19" y="385"/>
                    <a:pt x="39" y="386"/>
                    <a:pt x="57" y="391"/>
                  </a:cubicBezTo>
                  <a:cubicBezTo>
                    <a:pt x="76" y="395"/>
                    <a:pt x="94" y="402"/>
                    <a:pt x="112" y="408"/>
                  </a:cubicBezTo>
                  <a:cubicBezTo>
                    <a:pt x="112" y="307"/>
                    <a:pt x="112" y="205"/>
                    <a:pt x="112" y="102"/>
                  </a:cubicBezTo>
                  <a:cubicBezTo>
                    <a:pt x="77" y="119"/>
                    <a:pt x="40" y="128"/>
                    <a:pt x="0" y="128"/>
                  </a:cubicBezTo>
                  <a:cubicBezTo>
                    <a:pt x="0" y="119"/>
                    <a:pt x="0" y="110"/>
                    <a:pt x="0" y="101"/>
                  </a:cubicBezTo>
                  <a:cubicBezTo>
                    <a:pt x="18" y="99"/>
                    <a:pt x="36" y="97"/>
                    <a:pt x="54" y="93"/>
                  </a:cubicBezTo>
                  <a:cubicBezTo>
                    <a:pt x="90" y="85"/>
                    <a:pt x="123" y="70"/>
                    <a:pt x="144" y="37"/>
                  </a:cubicBezTo>
                  <a:cubicBezTo>
                    <a:pt x="149" y="28"/>
                    <a:pt x="152" y="18"/>
                    <a:pt x="154" y="8"/>
                  </a:cubicBezTo>
                  <a:cubicBezTo>
                    <a:pt x="156" y="2"/>
                    <a:pt x="157" y="0"/>
                    <a:pt x="163" y="1"/>
                  </a:cubicBezTo>
                  <a:cubicBezTo>
                    <a:pt x="170" y="1"/>
                    <a:pt x="177" y="1"/>
                    <a:pt x="184" y="1"/>
                  </a:cubicBezTo>
                  <a:cubicBezTo>
                    <a:pt x="184" y="11"/>
                    <a:pt x="184" y="21"/>
                    <a:pt x="184" y="31"/>
                  </a:cubicBezTo>
                  <a:cubicBezTo>
                    <a:pt x="184" y="71"/>
                    <a:pt x="185" y="111"/>
                    <a:pt x="184" y="150"/>
                  </a:cubicBezTo>
                  <a:cubicBezTo>
                    <a:pt x="184" y="156"/>
                    <a:pt x="186" y="159"/>
                    <a:pt x="191" y="161"/>
                  </a:cubicBezTo>
                  <a:cubicBezTo>
                    <a:pt x="209" y="168"/>
                    <a:pt x="221" y="182"/>
                    <a:pt x="228" y="199"/>
                  </a:cubicBezTo>
                  <a:cubicBezTo>
                    <a:pt x="248" y="243"/>
                    <a:pt x="246" y="285"/>
                    <a:pt x="221" y="326"/>
                  </a:cubicBezTo>
                  <a:cubicBezTo>
                    <a:pt x="213" y="338"/>
                    <a:pt x="203" y="346"/>
                    <a:pt x="191" y="351"/>
                  </a:cubicBezTo>
                  <a:cubicBezTo>
                    <a:pt x="186" y="354"/>
                    <a:pt x="184" y="356"/>
                    <a:pt x="184" y="362"/>
                  </a:cubicBezTo>
                  <a:cubicBezTo>
                    <a:pt x="184" y="409"/>
                    <a:pt x="184" y="456"/>
                    <a:pt x="184" y="503"/>
                  </a:cubicBezTo>
                  <a:cubicBezTo>
                    <a:pt x="184" y="506"/>
                    <a:pt x="184" y="508"/>
                    <a:pt x="184" y="512"/>
                  </a:cubicBezTo>
                  <a:cubicBezTo>
                    <a:pt x="174" y="512"/>
                    <a:pt x="165" y="512"/>
                    <a:pt x="156" y="512"/>
                  </a:cubicBezTo>
                  <a:cubicBezTo>
                    <a:pt x="149" y="459"/>
                    <a:pt x="111" y="436"/>
                    <a:pt x="66" y="423"/>
                  </a:cubicBezTo>
                  <a:cubicBezTo>
                    <a:pt x="45" y="416"/>
                    <a:pt x="22" y="414"/>
                    <a:pt x="0" y="410"/>
                  </a:cubicBezTo>
                  <a:close/>
                  <a:moveTo>
                    <a:pt x="155" y="71"/>
                  </a:moveTo>
                  <a:cubicBezTo>
                    <a:pt x="145" y="77"/>
                    <a:pt x="141" y="85"/>
                    <a:pt x="141" y="96"/>
                  </a:cubicBezTo>
                  <a:cubicBezTo>
                    <a:pt x="142" y="203"/>
                    <a:pt x="142" y="310"/>
                    <a:pt x="141" y="418"/>
                  </a:cubicBezTo>
                  <a:cubicBezTo>
                    <a:pt x="141" y="429"/>
                    <a:pt x="146" y="435"/>
                    <a:pt x="155" y="441"/>
                  </a:cubicBezTo>
                  <a:cubicBezTo>
                    <a:pt x="155" y="318"/>
                    <a:pt x="155" y="195"/>
                    <a:pt x="155" y="71"/>
                  </a:cubicBezTo>
                  <a:close/>
                  <a:moveTo>
                    <a:pt x="185" y="321"/>
                  </a:moveTo>
                  <a:cubicBezTo>
                    <a:pt x="203" y="309"/>
                    <a:pt x="215" y="277"/>
                    <a:pt x="212" y="250"/>
                  </a:cubicBezTo>
                  <a:cubicBezTo>
                    <a:pt x="209" y="219"/>
                    <a:pt x="199" y="198"/>
                    <a:pt x="185" y="192"/>
                  </a:cubicBezTo>
                  <a:cubicBezTo>
                    <a:pt x="185" y="235"/>
                    <a:pt x="185" y="278"/>
                    <a:pt x="185" y="321"/>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278B6975-209F-417E-A91F-A063C6E09754}"/>
                </a:ext>
              </a:extLst>
            </p:cNvPr>
            <p:cNvSpPr>
              <a:spLocks noEditPoints="1"/>
            </p:cNvSpPr>
            <p:nvPr/>
          </p:nvSpPr>
          <p:spPr bwMode="auto">
            <a:xfrm>
              <a:off x="3426278" y="2320226"/>
              <a:ext cx="466725" cy="817562"/>
            </a:xfrm>
            <a:custGeom>
              <a:avLst/>
              <a:gdLst>
                <a:gd name="T0" fmla="*/ 0 w 170"/>
                <a:gd name="T1" fmla="*/ 0 h 298"/>
                <a:gd name="T2" fmla="*/ 170 w 170"/>
                <a:gd name="T3" fmla="*/ 0 h 298"/>
                <a:gd name="T4" fmla="*/ 170 w 170"/>
                <a:gd name="T5" fmla="*/ 298 h 298"/>
                <a:gd name="T6" fmla="*/ 0 w 170"/>
                <a:gd name="T7" fmla="*/ 298 h 298"/>
                <a:gd name="T8" fmla="*/ 0 w 170"/>
                <a:gd name="T9" fmla="*/ 0 h 298"/>
                <a:gd name="T10" fmla="*/ 29 w 170"/>
                <a:gd name="T11" fmla="*/ 72 h 298"/>
                <a:gd name="T12" fmla="*/ 29 w 170"/>
                <a:gd name="T13" fmla="*/ 227 h 298"/>
                <a:gd name="T14" fmla="*/ 141 w 170"/>
                <a:gd name="T15" fmla="*/ 227 h 298"/>
                <a:gd name="T16" fmla="*/ 141 w 170"/>
                <a:gd name="T17" fmla="*/ 72 h 298"/>
                <a:gd name="T18" fmla="*/ 29 w 170"/>
                <a:gd name="T19" fmla="*/ 72 h 298"/>
                <a:gd name="T20" fmla="*/ 29 w 170"/>
                <a:gd name="T21" fmla="*/ 43 h 298"/>
                <a:gd name="T22" fmla="*/ 133 w 170"/>
                <a:gd name="T23" fmla="*/ 43 h 298"/>
                <a:gd name="T24" fmla="*/ 142 w 170"/>
                <a:gd name="T25" fmla="*/ 36 h 298"/>
                <a:gd name="T26" fmla="*/ 133 w 170"/>
                <a:gd name="T27" fmla="*/ 29 h 298"/>
                <a:gd name="T28" fmla="*/ 37 w 170"/>
                <a:gd name="T29" fmla="*/ 29 h 298"/>
                <a:gd name="T30" fmla="*/ 29 w 170"/>
                <a:gd name="T31" fmla="*/ 30 h 298"/>
                <a:gd name="T32" fmla="*/ 29 w 170"/>
                <a:gd name="T33" fmla="*/ 43 h 298"/>
                <a:gd name="T34" fmla="*/ 100 w 170"/>
                <a:gd name="T35" fmla="*/ 270 h 298"/>
                <a:gd name="T36" fmla="*/ 138 w 170"/>
                <a:gd name="T37" fmla="*/ 270 h 298"/>
                <a:gd name="T38" fmla="*/ 141 w 170"/>
                <a:gd name="T39" fmla="*/ 264 h 298"/>
                <a:gd name="T40" fmla="*/ 139 w 170"/>
                <a:gd name="T41" fmla="*/ 257 h 298"/>
                <a:gd name="T42" fmla="*/ 100 w 170"/>
                <a:gd name="T43" fmla="*/ 257 h 298"/>
                <a:gd name="T44" fmla="*/ 100 w 170"/>
                <a:gd name="T45" fmla="*/ 270 h 298"/>
                <a:gd name="T46" fmla="*/ 29 w 170"/>
                <a:gd name="T47" fmla="*/ 269 h 298"/>
                <a:gd name="T48" fmla="*/ 70 w 170"/>
                <a:gd name="T49" fmla="*/ 269 h 298"/>
                <a:gd name="T50" fmla="*/ 70 w 170"/>
                <a:gd name="T51" fmla="*/ 257 h 298"/>
                <a:gd name="T52" fmla="*/ 29 w 170"/>
                <a:gd name="T53" fmla="*/ 257 h 298"/>
                <a:gd name="T54" fmla="*/ 29 w 170"/>
                <a:gd name="T55" fmla="*/ 26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0" h="298">
                  <a:moveTo>
                    <a:pt x="0" y="0"/>
                  </a:moveTo>
                  <a:cubicBezTo>
                    <a:pt x="57" y="0"/>
                    <a:pt x="113" y="0"/>
                    <a:pt x="170" y="0"/>
                  </a:cubicBezTo>
                  <a:cubicBezTo>
                    <a:pt x="170" y="100"/>
                    <a:pt x="170" y="199"/>
                    <a:pt x="170" y="298"/>
                  </a:cubicBezTo>
                  <a:cubicBezTo>
                    <a:pt x="113" y="298"/>
                    <a:pt x="57" y="298"/>
                    <a:pt x="0" y="298"/>
                  </a:cubicBezTo>
                  <a:cubicBezTo>
                    <a:pt x="0" y="199"/>
                    <a:pt x="0" y="100"/>
                    <a:pt x="0" y="0"/>
                  </a:cubicBezTo>
                  <a:close/>
                  <a:moveTo>
                    <a:pt x="29" y="72"/>
                  </a:moveTo>
                  <a:cubicBezTo>
                    <a:pt x="29" y="124"/>
                    <a:pt x="29" y="175"/>
                    <a:pt x="29" y="227"/>
                  </a:cubicBezTo>
                  <a:cubicBezTo>
                    <a:pt x="67" y="227"/>
                    <a:pt x="104" y="227"/>
                    <a:pt x="141" y="227"/>
                  </a:cubicBezTo>
                  <a:cubicBezTo>
                    <a:pt x="141" y="175"/>
                    <a:pt x="141" y="124"/>
                    <a:pt x="141" y="72"/>
                  </a:cubicBezTo>
                  <a:cubicBezTo>
                    <a:pt x="104" y="72"/>
                    <a:pt x="67" y="72"/>
                    <a:pt x="29" y="72"/>
                  </a:cubicBezTo>
                  <a:close/>
                  <a:moveTo>
                    <a:pt x="29" y="43"/>
                  </a:moveTo>
                  <a:cubicBezTo>
                    <a:pt x="64" y="43"/>
                    <a:pt x="99" y="43"/>
                    <a:pt x="133" y="43"/>
                  </a:cubicBezTo>
                  <a:cubicBezTo>
                    <a:pt x="138" y="43"/>
                    <a:pt x="142" y="43"/>
                    <a:pt x="142" y="36"/>
                  </a:cubicBezTo>
                  <a:cubicBezTo>
                    <a:pt x="142" y="29"/>
                    <a:pt x="138" y="29"/>
                    <a:pt x="133" y="29"/>
                  </a:cubicBezTo>
                  <a:cubicBezTo>
                    <a:pt x="101" y="29"/>
                    <a:pt x="69" y="29"/>
                    <a:pt x="37" y="29"/>
                  </a:cubicBezTo>
                  <a:cubicBezTo>
                    <a:pt x="35" y="29"/>
                    <a:pt x="32" y="29"/>
                    <a:pt x="29" y="30"/>
                  </a:cubicBezTo>
                  <a:cubicBezTo>
                    <a:pt x="29" y="34"/>
                    <a:pt x="29" y="38"/>
                    <a:pt x="29" y="43"/>
                  </a:cubicBezTo>
                  <a:close/>
                  <a:moveTo>
                    <a:pt x="100" y="270"/>
                  </a:moveTo>
                  <a:cubicBezTo>
                    <a:pt x="113" y="270"/>
                    <a:pt x="125" y="270"/>
                    <a:pt x="138" y="270"/>
                  </a:cubicBezTo>
                  <a:cubicBezTo>
                    <a:pt x="139" y="270"/>
                    <a:pt x="141" y="266"/>
                    <a:pt x="141" y="264"/>
                  </a:cubicBezTo>
                  <a:cubicBezTo>
                    <a:pt x="142" y="261"/>
                    <a:pt x="140" y="257"/>
                    <a:pt x="139" y="257"/>
                  </a:cubicBezTo>
                  <a:cubicBezTo>
                    <a:pt x="126" y="256"/>
                    <a:pt x="113" y="257"/>
                    <a:pt x="100" y="257"/>
                  </a:cubicBezTo>
                  <a:cubicBezTo>
                    <a:pt x="100" y="261"/>
                    <a:pt x="100" y="265"/>
                    <a:pt x="100" y="270"/>
                  </a:cubicBezTo>
                  <a:close/>
                  <a:moveTo>
                    <a:pt x="29" y="269"/>
                  </a:moveTo>
                  <a:cubicBezTo>
                    <a:pt x="43" y="269"/>
                    <a:pt x="57" y="269"/>
                    <a:pt x="70" y="269"/>
                  </a:cubicBezTo>
                  <a:cubicBezTo>
                    <a:pt x="70" y="265"/>
                    <a:pt x="70" y="261"/>
                    <a:pt x="70" y="257"/>
                  </a:cubicBezTo>
                  <a:cubicBezTo>
                    <a:pt x="56" y="257"/>
                    <a:pt x="43" y="257"/>
                    <a:pt x="29" y="257"/>
                  </a:cubicBezTo>
                  <a:cubicBezTo>
                    <a:pt x="29" y="261"/>
                    <a:pt x="29" y="265"/>
                    <a:pt x="29" y="269"/>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1E868C39-9965-4E47-8D9E-CC689A8133BF}"/>
                </a:ext>
              </a:extLst>
            </p:cNvPr>
            <p:cNvSpPr>
              <a:spLocks noEditPoints="1"/>
            </p:cNvSpPr>
            <p:nvPr/>
          </p:nvSpPr>
          <p:spPr bwMode="auto">
            <a:xfrm>
              <a:off x="2481716" y="2790126"/>
              <a:ext cx="714375" cy="669925"/>
            </a:xfrm>
            <a:custGeom>
              <a:avLst/>
              <a:gdLst>
                <a:gd name="T0" fmla="*/ 170 w 260"/>
                <a:gd name="T1" fmla="*/ 210 h 244"/>
                <a:gd name="T2" fmla="*/ 178 w 260"/>
                <a:gd name="T3" fmla="*/ 234 h 244"/>
                <a:gd name="T4" fmla="*/ 118 w 260"/>
                <a:gd name="T5" fmla="*/ 240 h 244"/>
                <a:gd name="T6" fmla="*/ 21 w 260"/>
                <a:gd name="T7" fmla="*/ 151 h 244"/>
                <a:gd name="T8" fmla="*/ 137 w 260"/>
                <a:gd name="T9" fmla="*/ 0 h 244"/>
                <a:gd name="T10" fmla="*/ 231 w 260"/>
                <a:gd name="T11" fmla="*/ 38 h 244"/>
                <a:gd name="T12" fmla="*/ 258 w 260"/>
                <a:gd name="T13" fmla="*/ 104 h 244"/>
                <a:gd name="T14" fmla="*/ 252 w 260"/>
                <a:gd name="T15" fmla="*/ 171 h 244"/>
                <a:gd name="T16" fmla="*/ 217 w 260"/>
                <a:gd name="T17" fmla="*/ 199 h 244"/>
                <a:gd name="T18" fmla="*/ 177 w 260"/>
                <a:gd name="T19" fmla="*/ 173 h 244"/>
                <a:gd name="T20" fmla="*/ 174 w 260"/>
                <a:gd name="T21" fmla="*/ 164 h 244"/>
                <a:gd name="T22" fmla="*/ 170 w 260"/>
                <a:gd name="T23" fmla="*/ 166 h 244"/>
                <a:gd name="T24" fmla="*/ 79 w 260"/>
                <a:gd name="T25" fmla="*/ 147 h 244"/>
                <a:gd name="T26" fmla="*/ 96 w 260"/>
                <a:gd name="T27" fmla="*/ 70 h 244"/>
                <a:gd name="T28" fmla="*/ 168 w 260"/>
                <a:gd name="T29" fmla="*/ 72 h 244"/>
                <a:gd name="T30" fmla="*/ 173 w 260"/>
                <a:gd name="T31" fmla="*/ 77 h 244"/>
                <a:gd name="T32" fmla="*/ 174 w 260"/>
                <a:gd name="T33" fmla="*/ 57 h 244"/>
                <a:gd name="T34" fmla="*/ 202 w 260"/>
                <a:gd name="T35" fmla="*/ 57 h 244"/>
                <a:gd name="T36" fmla="*/ 202 w 260"/>
                <a:gd name="T37" fmla="*/ 68 h 244"/>
                <a:gd name="T38" fmla="*/ 202 w 260"/>
                <a:gd name="T39" fmla="*/ 150 h 244"/>
                <a:gd name="T40" fmla="*/ 204 w 260"/>
                <a:gd name="T41" fmla="*/ 162 h 244"/>
                <a:gd name="T42" fmla="*/ 215 w 260"/>
                <a:gd name="T43" fmla="*/ 169 h 244"/>
                <a:gd name="T44" fmla="*/ 224 w 260"/>
                <a:gd name="T45" fmla="*/ 163 h 244"/>
                <a:gd name="T46" fmla="*/ 206 w 260"/>
                <a:gd name="T47" fmla="*/ 53 h 244"/>
                <a:gd name="T48" fmla="*/ 129 w 260"/>
                <a:gd name="T49" fmla="*/ 29 h 244"/>
                <a:gd name="T50" fmla="*/ 46 w 260"/>
                <a:gd name="T51" fmla="*/ 127 h 244"/>
                <a:gd name="T52" fmla="*/ 129 w 260"/>
                <a:gd name="T53" fmla="*/ 212 h 244"/>
                <a:gd name="T54" fmla="*/ 170 w 260"/>
                <a:gd name="T55" fmla="*/ 210 h 244"/>
                <a:gd name="T56" fmla="*/ 159 w 260"/>
                <a:gd name="T57" fmla="*/ 118 h 244"/>
                <a:gd name="T58" fmla="*/ 155 w 260"/>
                <a:gd name="T59" fmla="*/ 102 h 244"/>
                <a:gd name="T60" fmla="*/ 131 w 260"/>
                <a:gd name="T61" fmla="*/ 86 h 244"/>
                <a:gd name="T62" fmla="*/ 108 w 260"/>
                <a:gd name="T63" fmla="*/ 101 h 244"/>
                <a:gd name="T64" fmla="*/ 113 w 260"/>
                <a:gd name="T65" fmla="*/ 148 h 244"/>
                <a:gd name="T66" fmla="*/ 148 w 260"/>
                <a:gd name="T67" fmla="*/ 149 h 244"/>
                <a:gd name="T68" fmla="*/ 159 w 260"/>
                <a:gd name="T69" fmla="*/ 11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0" h="244">
                  <a:moveTo>
                    <a:pt x="170" y="210"/>
                  </a:moveTo>
                  <a:cubicBezTo>
                    <a:pt x="172" y="217"/>
                    <a:pt x="175" y="225"/>
                    <a:pt x="178" y="234"/>
                  </a:cubicBezTo>
                  <a:cubicBezTo>
                    <a:pt x="158" y="242"/>
                    <a:pt x="138" y="244"/>
                    <a:pt x="118" y="240"/>
                  </a:cubicBezTo>
                  <a:cubicBezTo>
                    <a:pt x="68" y="230"/>
                    <a:pt x="34" y="200"/>
                    <a:pt x="21" y="151"/>
                  </a:cubicBezTo>
                  <a:cubicBezTo>
                    <a:pt x="0" y="74"/>
                    <a:pt x="58" y="0"/>
                    <a:pt x="137" y="0"/>
                  </a:cubicBezTo>
                  <a:cubicBezTo>
                    <a:pt x="174" y="0"/>
                    <a:pt x="206" y="10"/>
                    <a:pt x="231" y="38"/>
                  </a:cubicBezTo>
                  <a:cubicBezTo>
                    <a:pt x="248" y="57"/>
                    <a:pt x="256" y="79"/>
                    <a:pt x="258" y="104"/>
                  </a:cubicBezTo>
                  <a:cubicBezTo>
                    <a:pt x="260" y="127"/>
                    <a:pt x="260" y="149"/>
                    <a:pt x="252" y="171"/>
                  </a:cubicBezTo>
                  <a:cubicBezTo>
                    <a:pt x="246" y="190"/>
                    <a:pt x="235" y="198"/>
                    <a:pt x="217" y="199"/>
                  </a:cubicBezTo>
                  <a:cubicBezTo>
                    <a:pt x="200" y="199"/>
                    <a:pt x="183" y="189"/>
                    <a:pt x="177" y="173"/>
                  </a:cubicBezTo>
                  <a:cubicBezTo>
                    <a:pt x="176" y="170"/>
                    <a:pt x="175" y="167"/>
                    <a:pt x="174" y="164"/>
                  </a:cubicBezTo>
                  <a:cubicBezTo>
                    <a:pt x="172" y="165"/>
                    <a:pt x="171" y="165"/>
                    <a:pt x="170" y="166"/>
                  </a:cubicBezTo>
                  <a:cubicBezTo>
                    <a:pt x="140" y="199"/>
                    <a:pt x="94" y="186"/>
                    <a:pt x="79" y="147"/>
                  </a:cubicBezTo>
                  <a:cubicBezTo>
                    <a:pt x="68" y="119"/>
                    <a:pt x="75" y="87"/>
                    <a:pt x="96" y="70"/>
                  </a:cubicBezTo>
                  <a:cubicBezTo>
                    <a:pt x="119" y="51"/>
                    <a:pt x="146" y="52"/>
                    <a:pt x="168" y="72"/>
                  </a:cubicBezTo>
                  <a:cubicBezTo>
                    <a:pt x="169" y="73"/>
                    <a:pt x="170" y="74"/>
                    <a:pt x="173" y="77"/>
                  </a:cubicBezTo>
                  <a:cubicBezTo>
                    <a:pt x="173" y="69"/>
                    <a:pt x="173" y="63"/>
                    <a:pt x="174" y="57"/>
                  </a:cubicBezTo>
                  <a:cubicBezTo>
                    <a:pt x="183" y="57"/>
                    <a:pt x="192" y="57"/>
                    <a:pt x="202" y="57"/>
                  </a:cubicBezTo>
                  <a:cubicBezTo>
                    <a:pt x="202" y="61"/>
                    <a:pt x="202" y="64"/>
                    <a:pt x="202" y="68"/>
                  </a:cubicBezTo>
                  <a:cubicBezTo>
                    <a:pt x="202" y="95"/>
                    <a:pt x="202" y="123"/>
                    <a:pt x="202" y="150"/>
                  </a:cubicBezTo>
                  <a:cubicBezTo>
                    <a:pt x="202" y="154"/>
                    <a:pt x="202" y="159"/>
                    <a:pt x="204" y="162"/>
                  </a:cubicBezTo>
                  <a:cubicBezTo>
                    <a:pt x="206" y="165"/>
                    <a:pt x="211" y="169"/>
                    <a:pt x="215" y="169"/>
                  </a:cubicBezTo>
                  <a:cubicBezTo>
                    <a:pt x="218" y="170"/>
                    <a:pt x="223" y="166"/>
                    <a:pt x="224" y="163"/>
                  </a:cubicBezTo>
                  <a:cubicBezTo>
                    <a:pt x="239" y="133"/>
                    <a:pt x="229" y="76"/>
                    <a:pt x="206" y="53"/>
                  </a:cubicBezTo>
                  <a:cubicBezTo>
                    <a:pt x="184" y="32"/>
                    <a:pt x="158" y="26"/>
                    <a:pt x="129" y="29"/>
                  </a:cubicBezTo>
                  <a:cubicBezTo>
                    <a:pt x="78" y="34"/>
                    <a:pt x="44" y="76"/>
                    <a:pt x="46" y="127"/>
                  </a:cubicBezTo>
                  <a:cubicBezTo>
                    <a:pt x="48" y="170"/>
                    <a:pt x="86" y="209"/>
                    <a:pt x="129" y="212"/>
                  </a:cubicBezTo>
                  <a:cubicBezTo>
                    <a:pt x="142" y="212"/>
                    <a:pt x="155" y="210"/>
                    <a:pt x="170" y="210"/>
                  </a:cubicBezTo>
                  <a:close/>
                  <a:moveTo>
                    <a:pt x="159" y="118"/>
                  </a:moveTo>
                  <a:cubicBezTo>
                    <a:pt x="158" y="115"/>
                    <a:pt x="157" y="108"/>
                    <a:pt x="155" y="102"/>
                  </a:cubicBezTo>
                  <a:cubicBezTo>
                    <a:pt x="150" y="93"/>
                    <a:pt x="143" y="86"/>
                    <a:pt x="131" y="86"/>
                  </a:cubicBezTo>
                  <a:cubicBezTo>
                    <a:pt x="120" y="85"/>
                    <a:pt x="113" y="92"/>
                    <a:pt x="108" y="101"/>
                  </a:cubicBezTo>
                  <a:cubicBezTo>
                    <a:pt x="99" y="116"/>
                    <a:pt x="101" y="136"/>
                    <a:pt x="113" y="148"/>
                  </a:cubicBezTo>
                  <a:cubicBezTo>
                    <a:pt x="123" y="158"/>
                    <a:pt x="139" y="158"/>
                    <a:pt x="148" y="149"/>
                  </a:cubicBezTo>
                  <a:cubicBezTo>
                    <a:pt x="155" y="141"/>
                    <a:pt x="159" y="132"/>
                    <a:pt x="159" y="118"/>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205D1086-F839-425F-87CF-6E9B02B98131}"/>
                </a:ext>
              </a:extLst>
            </p:cNvPr>
            <p:cNvSpPr>
              <a:spLocks noEditPoints="1"/>
            </p:cNvSpPr>
            <p:nvPr/>
          </p:nvSpPr>
          <p:spPr bwMode="auto">
            <a:xfrm>
              <a:off x="3269116" y="959739"/>
              <a:ext cx="623888" cy="463550"/>
            </a:xfrm>
            <a:custGeom>
              <a:avLst/>
              <a:gdLst>
                <a:gd name="T0" fmla="*/ 0 w 227"/>
                <a:gd name="T1" fmla="*/ 0 h 169"/>
                <a:gd name="T2" fmla="*/ 227 w 227"/>
                <a:gd name="T3" fmla="*/ 0 h 169"/>
                <a:gd name="T4" fmla="*/ 227 w 227"/>
                <a:gd name="T5" fmla="*/ 169 h 169"/>
                <a:gd name="T6" fmla="*/ 0 w 227"/>
                <a:gd name="T7" fmla="*/ 169 h 169"/>
                <a:gd name="T8" fmla="*/ 0 w 227"/>
                <a:gd name="T9" fmla="*/ 0 h 169"/>
                <a:gd name="T10" fmla="*/ 53 w 227"/>
                <a:gd name="T11" fmla="*/ 28 h 169"/>
                <a:gd name="T12" fmla="*/ 114 w 227"/>
                <a:gd name="T13" fmla="*/ 79 h 169"/>
                <a:gd name="T14" fmla="*/ 174 w 227"/>
                <a:gd name="T15" fmla="*/ 28 h 169"/>
                <a:gd name="T16" fmla="*/ 53 w 227"/>
                <a:gd name="T17" fmla="*/ 28 h 169"/>
                <a:gd name="T18" fmla="*/ 98 w 227"/>
                <a:gd name="T19" fmla="*/ 105 h 169"/>
                <a:gd name="T20" fmla="*/ 55 w 227"/>
                <a:gd name="T21" fmla="*/ 140 h 169"/>
                <a:gd name="T22" fmla="*/ 172 w 227"/>
                <a:gd name="T23" fmla="*/ 140 h 169"/>
                <a:gd name="T24" fmla="*/ 129 w 227"/>
                <a:gd name="T25" fmla="*/ 104 h 169"/>
                <a:gd name="T26" fmla="*/ 114 w 227"/>
                <a:gd name="T27" fmla="*/ 116 h 169"/>
                <a:gd name="T28" fmla="*/ 98 w 227"/>
                <a:gd name="T29" fmla="*/ 105 h 169"/>
                <a:gd name="T30" fmla="*/ 151 w 227"/>
                <a:gd name="T31" fmla="*/ 85 h 169"/>
                <a:gd name="T32" fmla="*/ 198 w 227"/>
                <a:gd name="T33" fmla="*/ 124 h 169"/>
                <a:gd name="T34" fmla="*/ 198 w 227"/>
                <a:gd name="T35" fmla="*/ 45 h 169"/>
                <a:gd name="T36" fmla="*/ 151 w 227"/>
                <a:gd name="T37" fmla="*/ 85 h 169"/>
                <a:gd name="T38" fmla="*/ 29 w 227"/>
                <a:gd name="T39" fmla="*/ 124 h 169"/>
                <a:gd name="T40" fmla="*/ 76 w 227"/>
                <a:gd name="T41" fmla="*/ 85 h 169"/>
                <a:gd name="T42" fmla="*/ 29 w 227"/>
                <a:gd name="T43" fmla="*/ 45 h 169"/>
                <a:gd name="T44" fmla="*/ 29 w 227"/>
                <a:gd name="T45" fmla="*/ 12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7" h="169">
                  <a:moveTo>
                    <a:pt x="0" y="0"/>
                  </a:moveTo>
                  <a:cubicBezTo>
                    <a:pt x="76" y="0"/>
                    <a:pt x="151" y="0"/>
                    <a:pt x="227" y="0"/>
                  </a:cubicBezTo>
                  <a:cubicBezTo>
                    <a:pt x="227" y="56"/>
                    <a:pt x="227" y="112"/>
                    <a:pt x="227" y="169"/>
                  </a:cubicBezTo>
                  <a:cubicBezTo>
                    <a:pt x="151" y="169"/>
                    <a:pt x="76" y="169"/>
                    <a:pt x="0" y="169"/>
                  </a:cubicBezTo>
                  <a:cubicBezTo>
                    <a:pt x="0" y="113"/>
                    <a:pt x="0" y="56"/>
                    <a:pt x="0" y="0"/>
                  </a:cubicBezTo>
                  <a:close/>
                  <a:moveTo>
                    <a:pt x="53" y="28"/>
                  </a:moveTo>
                  <a:cubicBezTo>
                    <a:pt x="74" y="46"/>
                    <a:pt x="94" y="62"/>
                    <a:pt x="114" y="79"/>
                  </a:cubicBezTo>
                  <a:cubicBezTo>
                    <a:pt x="133" y="63"/>
                    <a:pt x="153" y="46"/>
                    <a:pt x="174" y="28"/>
                  </a:cubicBezTo>
                  <a:cubicBezTo>
                    <a:pt x="133" y="28"/>
                    <a:pt x="95" y="28"/>
                    <a:pt x="53" y="28"/>
                  </a:cubicBezTo>
                  <a:close/>
                  <a:moveTo>
                    <a:pt x="98" y="105"/>
                  </a:moveTo>
                  <a:cubicBezTo>
                    <a:pt x="84" y="116"/>
                    <a:pt x="70" y="128"/>
                    <a:pt x="55" y="140"/>
                  </a:cubicBezTo>
                  <a:cubicBezTo>
                    <a:pt x="94" y="140"/>
                    <a:pt x="132" y="140"/>
                    <a:pt x="172" y="140"/>
                  </a:cubicBezTo>
                  <a:cubicBezTo>
                    <a:pt x="157" y="127"/>
                    <a:pt x="143" y="116"/>
                    <a:pt x="129" y="104"/>
                  </a:cubicBezTo>
                  <a:cubicBezTo>
                    <a:pt x="124" y="109"/>
                    <a:pt x="119" y="116"/>
                    <a:pt x="114" y="116"/>
                  </a:cubicBezTo>
                  <a:cubicBezTo>
                    <a:pt x="109" y="116"/>
                    <a:pt x="104" y="109"/>
                    <a:pt x="98" y="105"/>
                  </a:cubicBezTo>
                  <a:close/>
                  <a:moveTo>
                    <a:pt x="151" y="85"/>
                  </a:moveTo>
                  <a:cubicBezTo>
                    <a:pt x="167" y="98"/>
                    <a:pt x="182" y="111"/>
                    <a:pt x="198" y="124"/>
                  </a:cubicBezTo>
                  <a:cubicBezTo>
                    <a:pt x="198" y="97"/>
                    <a:pt x="198" y="72"/>
                    <a:pt x="198" y="45"/>
                  </a:cubicBezTo>
                  <a:cubicBezTo>
                    <a:pt x="182" y="59"/>
                    <a:pt x="167" y="72"/>
                    <a:pt x="151" y="85"/>
                  </a:cubicBezTo>
                  <a:close/>
                  <a:moveTo>
                    <a:pt x="29" y="124"/>
                  </a:moveTo>
                  <a:cubicBezTo>
                    <a:pt x="45" y="111"/>
                    <a:pt x="60" y="98"/>
                    <a:pt x="76" y="85"/>
                  </a:cubicBezTo>
                  <a:cubicBezTo>
                    <a:pt x="60" y="72"/>
                    <a:pt x="45" y="59"/>
                    <a:pt x="29" y="45"/>
                  </a:cubicBezTo>
                  <a:cubicBezTo>
                    <a:pt x="29" y="72"/>
                    <a:pt x="29" y="97"/>
                    <a:pt x="29" y="124"/>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A0E78C2D-7D70-439D-967C-3E08386BA09D}"/>
                </a:ext>
              </a:extLst>
            </p:cNvPr>
            <p:cNvSpPr>
              <a:spLocks noEditPoints="1"/>
            </p:cNvSpPr>
            <p:nvPr/>
          </p:nvSpPr>
          <p:spPr bwMode="auto">
            <a:xfrm>
              <a:off x="3057978" y="1501076"/>
              <a:ext cx="730250" cy="696912"/>
            </a:xfrm>
            <a:custGeom>
              <a:avLst/>
              <a:gdLst>
                <a:gd name="T0" fmla="*/ 205 w 266"/>
                <a:gd name="T1" fmla="*/ 167 h 254"/>
                <a:gd name="T2" fmla="*/ 233 w 266"/>
                <a:gd name="T3" fmla="*/ 252 h 254"/>
                <a:gd name="T4" fmla="*/ 231 w 266"/>
                <a:gd name="T5" fmla="*/ 254 h 254"/>
                <a:gd name="T6" fmla="*/ 199 w 266"/>
                <a:gd name="T7" fmla="*/ 228 h 254"/>
                <a:gd name="T8" fmla="*/ 132 w 266"/>
                <a:gd name="T9" fmla="*/ 174 h 254"/>
                <a:gd name="T10" fmla="*/ 121 w 266"/>
                <a:gd name="T11" fmla="*/ 171 h 254"/>
                <a:gd name="T12" fmla="*/ 68 w 266"/>
                <a:gd name="T13" fmla="*/ 168 h 254"/>
                <a:gd name="T14" fmla="*/ 8 w 266"/>
                <a:gd name="T15" fmla="*/ 104 h 254"/>
                <a:gd name="T16" fmla="*/ 38 w 266"/>
                <a:gd name="T17" fmla="*/ 19 h 254"/>
                <a:gd name="T18" fmla="*/ 86 w 266"/>
                <a:gd name="T19" fmla="*/ 1 h 254"/>
                <a:gd name="T20" fmla="*/ 188 w 266"/>
                <a:gd name="T21" fmla="*/ 2 h 254"/>
                <a:gd name="T22" fmla="*/ 261 w 266"/>
                <a:gd name="T23" fmla="*/ 75 h 254"/>
                <a:gd name="T24" fmla="*/ 210 w 266"/>
                <a:gd name="T25" fmla="*/ 164 h 254"/>
                <a:gd name="T26" fmla="*/ 205 w 266"/>
                <a:gd name="T27" fmla="*/ 167 h 254"/>
                <a:gd name="T28" fmla="*/ 166 w 266"/>
                <a:gd name="T29" fmla="*/ 145 h 254"/>
                <a:gd name="T30" fmla="*/ 186 w 266"/>
                <a:gd name="T31" fmla="*/ 142 h 254"/>
                <a:gd name="T32" fmla="*/ 233 w 266"/>
                <a:gd name="T33" fmla="*/ 82 h 254"/>
                <a:gd name="T34" fmla="*/ 180 w 266"/>
                <a:gd name="T35" fmla="*/ 30 h 254"/>
                <a:gd name="T36" fmla="*/ 89 w 266"/>
                <a:gd name="T37" fmla="*/ 30 h 254"/>
                <a:gd name="T38" fmla="*/ 41 w 266"/>
                <a:gd name="T39" fmla="*/ 60 h 254"/>
                <a:gd name="T40" fmla="*/ 92 w 266"/>
                <a:gd name="T41" fmla="*/ 143 h 254"/>
                <a:gd name="T42" fmla="*/ 132 w 266"/>
                <a:gd name="T43" fmla="*/ 143 h 254"/>
                <a:gd name="T44" fmla="*/ 143 w 266"/>
                <a:gd name="T45" fmla="*/ 147 h 254"/>
                <a:gd name="T46" fmla="*/ 173 w 266"/>
                <a:gd name="T47" fmla="*/ 170 h 254"/>
                <a:gd name="T48" fmla="*/ 175 w 266"/>
                <a:gd name="T49" fmla="*/ 169 h 254"/>
                <a:gd name="T50" fmla="*/ 166 w 266"/>
                <a:gd name="T51" fmla="*/ 14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254">
                  <a:moveTo>
                    <a:pt x="205" y="167"/>
                  </a:moveTo>
                  <a:cubicBezTo>
                    <a:pt x="214" y="196"/>
                    <a:pt x="223" y="224"/>
                    <a:pt x="233" y="252"/>
                  </a:cubicBezTo>
                  <a:cubicBezTo>
                    <a:pt x="232" y="253"/>
                    <a:pt x="232" y="253"/>
                    <a:pt x="231" y="254"/>
                  </a:cubicBezTo>
                  <a:cubicBezTo>
                    <a:pt x="221" y="245"/>
                    <a:pt x="210" y="237"/>
                    <a:pt x="199" y="228"/>
                  </a:cubicBezTo>
                  <a:cubicBezTo>
                    <a:pt x="177" y="210"/>
                    <a:pt x="154" y="192"/>
                    <a:pt x="132" y="174"/>
                  </a:cubicBezTo>
                  <a:cubicBezTo>
                    <a:pt x="129" y="172"/>
                    <a:pt x="125" y="172"/>
                    <a:pt x="121" y="171"/>
                  </a:cubicBezTo>
                  <a:cubicBezTo>
                    <a:pt x="103" y="170"/>
                    <a:pt x="85" y="172"/>
                    <a:pt x="68" y="168"/>
                  </a:cubicBezTo>
                  <a:cubicBezTo>
                    <a:pt x="35" y="160"/>
                    <a:pt x="15" y="137"/>
                    <a:pt x="8" y="104"/>
                  </a:cubicBezTo>
                  <a:cubicBezTo>
                    <a:pt x="0" y="70"/>
                    <a:pt x="11" y="41"/>
                    <a:pt x="38" y="19"/>
                  </a:cubicBezTo>
                  <a:cubicBezTo>
                    <a:pt x="52" y="8"/>
                    <a:pt x="68" y="1"/>
                    <a:pt x="86" y="1"/>
                  </a:cubicBezTo>
                  <a:cubicBezTo>
                    <a:pt x="120" y="1"/>
                    <a:pt x="154" y="0"/>
                    <a:pt x="188" y="2"/>
                  </a:cubicBezTo>
                  <a:cubicBezTo>
                    <a:pt x="224" y="3"/>
                    <a:pt x="257" y="40"/>
                    <a:pt x="261" y="75"/>
                  </a:cubicBezTo>
                  <a:cubicBezTo>
                    <a:pt x="266" y="110"/>
                    <a:pt x="245" y="150"/>
                    <a:pt x="210" y="164"/>
                  </a:cubicBezTo>
                  <a:cubicBezTo>
                    <a:pt x="209" y="165"/>
                    <a:pt x="207" y="166"/>
                    <a:pt x="205" y="167"/>
                  </a:cubicBezTo>
                  <a:close/>
                  <a:moveTo>
                    <a:pt x="166" y="145"/>
                  </a:moveTo>
                  <a:cubicBezTo>
                    <a:pt x="174" y="143"/>
                    <a:pt x="180" y="143"/>
                    <a:pt x="186" y="142"/>
                  </a:cubicBezTo>
                  <a:cubicBezTo>
                    <a:pt x="215" y="137"/>
                    <a:pt x="234" y="113"/>
                    <a:pt x="233" y="82"/>
                  </a:cubicBezTo>
                  <a:cubicBezTo>
                    <a:pt x="232" y="55"/>
                    <a:pt x="207" y="30"/>
                    <a:pt x="180" y="30"/>
                  </a:cubicBezTo>
                  <a:cubicBezTo>
                    <a:pt x="149" y="29"/>
                    <a:pt x="119" y="29"/>
                    <a:pt x="89" y="30"/>
                  </a:cubicBezTo>
                  <a:cubicBezTo>
                    <a:pt x="67" y="30"/>
                    <a:pt x="51" y="41"/>
                    <a:pt x="41" y="60"/>
                  </a:cubicBezTo>
                  <a:cubicBezTo>
                    <a:pt x="22" y="99"/>
                    <a:pt x="49" y="142"/>
                    <a:pt x="92" y="143"/>
                  </a:cubicBezTo>
                  <a:cubicBezTo>
                    <a:pt x="105" y="143"/>
                    <a:pt x="119" y="143"/>
                    <a:pt x="132" y="143"/>
                  </a:cubicBezTo>
                  <a:cubicBezTo>
                    <a:pt x="136" y="143"/>
                    <a:pt x="140" y="145"/>
                    <a:pt x="143" y="147"/>
                  </a:cubicBezTo>
                  <a:cubicBezTo>
                    <a:pt x="153" y="154"/>
                    <a:pt x="163" y="163"/>
                    <a:pt x="173" y="170"/>
                  </a:cubicBezTo>
                  <a:cubicBezTo>
                    <a:pt x="174" y="170"/>
                    <a:pt x="174" y="170"/>
                    <a:pt x="175" y="169"/>
                  </a:cubicBezTo>
                  <a:cubicBezTo>
                    <a:pt x="172" y="161"/>
                    <a:pt x="170" y="154"/>
                    <a:pt x="166" y="145"/>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7D132F07-06D8-403B-A765-49224C180E8A}"/>
                </a:ext>
              </a:extLst>
            </p:cNvPr>
            <p:cNvSpPr>
              <a:spLocks noEditPoints="1"/>
            </p:cNvSpPr>
            <p:nvPr/>
          </p:nvSpPr>
          <p:spPr bwMode="auto">
            <a:xfrm>
              <a:off x="2295978" y="2205926"/>
              <a:ext cx="622300" cy="385762"/>
            </a:xfrm>
            <a:custGeom>
              <a:avLst/>
              <a:gdLst>
                <a:gd name="T0" fmla="*/ 227 w 227"/>
                <a:gd name="T1" fmla="*/ 138 h 141"/>
                <a:gd name="T2" fmla="*/ 170 w 227"/>
                <a:gd name="T3" fmla="*/ 106 h 141"/>
                <a:gd name="T4" fmla="*/ 170 w 227"/>
                <a:gd name="T5" fmla="*/ 141 h 141"/>
                <a:gd name="T6" fmla="*/ 0 w 227"/>
                <a:gd name="T7" fmla="*/ 141 h 141"/>
                <a:gd name="T8" fmla="*/ 0 w 227"/>
                <a:gd name="T9" fmla="*/ 0 h 141"/>
                <a:gd name="T10" fmla="*/ 170 w 227"/>
                <a:gd name="T11" fmla="*/ 0 h 141"/>
                <a:gd name="T12" fmla="*/ 170 w 227"/>
                <a:gd name="T13" fmla="*/ 36 h 141"/>
                <a:gd name="T14" fmla="*/ 227 w 227"/>
                <a:gd name="T15" fmla="*/ 3 h 141"/>
                <a:gd name="T16" fmla="*/ 227 w 227"/>
                <a:gd name="T17" fmla="*/ 138 h 141"/>
                <a:gd name="T18" fmla="*/ 29 w 227"/>
                <a:gd name="T19" fmla="*/ 113 h 141"/>
                <a:gd name="T20" fmla="*/ 141 w 227"/>
                <a:gd name="T21" fmla="*/ 113 h 141"/>
                <a:gd name="T22" fmla="*/ 141 w 227"/>
                <a:gd name="T23" fmla="*/ 28 h 141"/>
                <a:gd name="T24" fmla="*/ 29 w 227"/>
                <a:gd name="T25" fmla="*/ 28 h 141"/>
                <a:gd name="T26" fmla="*/ 29 w 227"/>
                <a:gd name="T27" fmla="*/ 113 h 141"/>
                <a:gd name="T28" fmla="*/ 168 w 227"/>
                <a:gd name="T29" fmla="*/ 71 h 141"/>
                <a:gd name="T30" fmla="*/ 198 w 227"/>
                <a:gd name="T31" fmla="*/ 88 h 141"/>
                <a:gd name="T32" fmla="*/ 198 w 227"/>
                <a:gd name="T33" fmla="*/ 53 h 141"/>
                <a:gd name="T34" fmla="*/ 168 w 227"/>
                <a:gd name="T35" fmla="*/ 7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7" h="141">
                  <a:moveTo>
                    <a:pt x="227" y="138"/>
                  </a:moveTo>
                  <a:cubicBezTo>
                    <a:pt x="208" y="127"/>
                    <a:pt x="190" y="117"/>
                    <a:pt x="170" y="106"/>
                  </a:cubicBezTo>
                  <a:cubicBezTo>
                    <a:pt x="170" y="118"/>
                    <a:pt x="170" y="130"/>
                    <a:pt x="170" y="141"/>
                  </a:cubicBezTo>
                  <a:cubicBezTo>
                    <a:pt x="113" y="141"/>
                    <a:pt x="57" y="141"/>
                    <a:pt x="0" y="141"/>
                  </a:cubicBezTo>
                  <a:cubicBezTo>
                    <a:pt x="0" y="95"/>
                    <a:pt x="0" y="48"/>
                    <a:pt x="0" y="0"/>
                  </a:cubicBezTo>
                  <a:cubicBezTo>
                    <a:pt x="56" y="0"/>
                    <a:pt x="113" y="0"/>
                    <a:pt x="170" y="0"/>
                  </a:cubicBezTo>
                  <a:cubicBezTo>
                    <a:pt x="170" y="11"/>
                    <a:pt x="170" y="23"/>
                    <a:pt x="170" y="36"/>
                  </a:cubicBezTo>
                  <a:cubicBezTo>
                    <a:pt x="190" y="25"/>
                    <a:pt x="208" y="14"/>
                    <a:pt x="227" y="3"/>
                  </a:cubicBezTo>
                  <a:cubicBezTo>
                    <a:pt x="227" y="49"/>
                    <a:pt x="227" y="92"/>
                    <a:pt x="227" y="138"/>
                  </a:cubicBezTo>
                  <a:close/>
                  <a:moveTo>
                    <a:pt x="29" y="113"/>
                  </a:moveTo>
                  <a:cubicBezTo>
                    <a:pt x="67" y="113"/>
                    <a:pt x="104" y="113"/>
                    <a:pt x="141" y="113"/>
                  </a:cubicBezTo>
                  <a:cubicBezTo>
                    <a:pt x="141" y="84"/>
                    <a:pt x="141" y="57"/>
                    <a:pt x="141" y="28"/>
                  </a:cubicBezTo>
                  <a:cubicBezTo>
                    <a:pt x="103" y="28"/>
                    <a:pt x="66" y="28"/>
                    <a:pt x="29" y="28"/>
                  </a:cubicBezTo>
                  <a:cubicBezTo>
                    <a:pt x="29" y="57"/>
                    <a:pt x="29" y="85"/>
                    <a:pt x="29" y="113"/>
                  </a:cubicBezTo>
                  <a:close/>
                  <a:moveTo>
                    <a:pt x="168" y="71"/>
                  </a:moveTo>
                  <a:cubicBezTo>
                    <a:pt x="179" y="77"/>
                    <a:pt x="188" y="82"/>
                    <a:pt x="198" y="88"/>
                  </a:cubicBezTo>
                  <a:cubicBezTo>
                    <a:pt x="198" y="76"/>
                    <a:pt x="198" y="65"/>
                    <a:pt x="198" y="53"/>
                  </a:cubicBezTo>
                  <a:cubicBezTo>
                    <a:pt x="188" y="59"/>
                    <a:pt x="179" y="65"/>
                    <a:pt x="168" y="71"/>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10085282-B838-433F-998A-4088F29F9708}"/>
                </a:ext>
              </a:extLst>
            </p:cNvPr>
            <p:cNvSpPr>
              <a:spLocks noEditPoints="1"/>
            </p:cNvSpPr>
            <p:nvPr/>
          </p:nvSpPr>
          <p:spPr bwMode="auto">
            <a:xfrm>
              <a:off x="2638878" y="1358201"/>
              <a:ext cx="320675" cy="369887"/>
            </a:xfrm>
            <a:custGeom>
              <a:avLst/>
              <a:gdLst>
                <a:gd name="T0" fmla="*/ 117 w 117"/>
                <a:gd name="T1" fmla="*/ 67 h 135"/>
                <a:gd name="T2" fmla="*/ 0 w 117"/>
                <a:gd name="T3" fmla="*/ 135 h 135"/>
                <a:gd name="T4" fmla="*/ 0 w 117"/>
                <a:gd name="T5" fmla="*/ 0 h 135"/>
                <a:gd name="T6" fmla="*/ 117 w 117"/>
                <a:gd name="T7" fmla="*/ 67 h 135"/>
                <a:gd name="T8" fmla="*/ 29 w 117"/>
                <a:gd name="T9" fmla="*/ 84 h 135"/>
                <a:gd name="T10" fmla="*/ 59 w 117"/>
                <a:gd name="T11" fmla="*/ 67 h 135"/>
                <a:gd name="T12" fmla="*/ 29 w 117"/>
                <a:gd name="T13" fmla="*/ 50 h 135"/>
                <a:gd name="T14" fmla="*/ 29 w 117"/>
                <a:gd name="T15" fmla="*/ 84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35">
                  <a:moveTo>
                    <a:pt x="117" y="67"/>
                  </a:moveTo>
                  <a:cubicBezTo>
                    <a:pt x="77" y="90"/>
                    <a:pt x="39" y="112"/>
                    <a:pt x="0" y="135"/>
                  </a:cubicBezTo>
                  <a:cubicBezTo>
                    <a:pt x="0" y="89"/>
                    <a:pt x="0" y="46"/>
                    <a:pt x="0" y="0"/>
                  </a:cubicBezTo>
                  <a:cubicBezTo>
                    <a:pt x="39" y="22"/>
                    <a:pt x="77" y="44"/>
                    <a:pt x="117" y="67"/>
                  </a:cubicBezTo>
                  <a:close/>
                  <a:moveTo>
                    <a:pt x="29" y="84"/>
                  </a:moveTo>
                  <a:cubicBezTo>
                    <a:pt x="39" y="78"/>
                    <a:pt x="48" y="73"/>
                    <a:pt x="59" y="67"/>
                  </a:cubicBezTo>
                  <a:cubicBezTo>
                    <a:pt x="48" y="61"/>
                    <a:pt x="39" y="56"/>
                    <a:pt x="29" y="50"/>
                  </a:cubicBezTo>
                  <a:cubicBezTo>
                    <a:pt x="29" y="62"/>
                    <a:pt x="29" y="72"/>
                    <a:pt x="29" y="84"/>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79F07125-A99F-452D-8FF4-F85FA13FE533}"/>
                </a:ext>
              </a:extLst>
            </p:cNvPr>
            <p:cNvSpPr>
              <a:spLocks/>
            </p:cNvSpPr>
            <p:nvPr/>
          </p:nvSpPr>
          <p:spPr bwMode="auto">
            <a:xfrm>
              <a:off x="2526166" y="2007489"/>
              <a:ext cx="550863" cy="119062"/>
            </a:xfrm>
            <a:custGeom>
              <a:avLst/>
              <a:gdLst>
                <a:gd name="T0" fmla="*/ 199 w 201"/>
                <a:gd name="T1" fmla="*/ 0 h 43"/>
                <a:gd name="T2" fmla="*/ 201 w 201"/>
                <a:gd name="T3" fmla="*/ 29 h 43"/>
                <a:gd name="T4" fmla="*/ 2 w 201"/>
                <a:gd name="T5" fmla="*/ 43 h 43"/>
                <a:gd name="T6" fmla="*/ 0 w 201"/>
                <a:gd name="T7" fmla="*/ 15 h 43"/>
                <a:gd name="T8" fmla="*/ 199 w 201"/>
                <a:gd name="T9" fmla="*/ 0 h 43"/>
              </a:gdLst>
              <a:ahLst/>
              <a:cxnLst>
                <a:cxn ang="0">
                  <a:pos x="T0" y="T1"/>
                </a:cxn>
                <a:cxn ang="0">
                  <a:pos x="T2" y="T3"/>
                </a:cxn>
                <a:cxn ang="0">
                  <a:pos x="T4" y="T5"/>
                </a:cxn>
                <a:cxn ang="0">
                  <a:pos x="T6" y="T7"/>
                </a:cxn>
                <a:cxn ang="0">
                  <a:pos x="T8" y="T9"/>
                </a:cxn>
              </a:cxnLst>
              <a:rect l="0" t="0" r="r" b="b"/>
              <a:pathLst>
                <a:path w="201" h="43">
                  <a:moveTo>
                    <a:pt x="199" y="0"/>
                  </a:moveTo>
                  <a:cubicBezTo>
                    <a:pt x="200" y="10"/>
                    <a:pt x="200" y="19"/>
                    <a:pt x="201" y="29"/>
                  </a:cubicBezTo>
                  <a:cubicBezTo>
                    <a:pt x="135" y="34"/>
                    <a:pt x="69" y="39"/>
                    <a:pt x="2" y="43"/>
                  </a:cubicBezTo>
                  <a:cubicBezTo>
                    <a:pt x="1" y="34"/>
                    <a:pt x="1" y="25"/>
                    <a:pt x="0" y="15"/>
                  </a:cubicBezTo>
                  <a:cubicBezTo>
                    <a:pt x="67" y="10"/>
                    <a:pt x="132" y="5"/>
                    <a:pt x="199"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F1ED3569-DA69-464B-9A11-5C76CD8F80A4}"/>
                </a:ext>
              </a:extLst>
            </p:cNvPr>
            <p:cNvSpPr>
              <a:spLocks/>
            </p:cNvSpPr>
            <p:nvPr/>
          </p:nvSpPr>
          <p:spPr bwMode="auto">
            <a:xfrm>
              <a:off x="2138816" y="2712339"/>
              <a:ext cx="504825" cy="77787"/>
            </a:xfrm>
            <a:custGeom>
              <a:avLst/>
              <a:gdLst>
                <a:gd name="T0" fmla="*/ 0 w 184"/>
                <a:gd name="T1" fmla="*/ 28 h 28"/>
                <a:gd name="T2" fmla="*/ 0 w 184"/>
                <a:gd name="T3" fmla="*/ 0 h 28"/>
                <a:gd name="T4" fmla="*/ 184 w 184"/>
                <a:gd name="T5" fmla="*/ 0 h 28"/>
                <a:gd name="T6" fmla="*/ 184 w 184"/>
                <a:gd name="T7" fmla="*/ 28 h 28"/>
                <a:gd name="T8" fmla="*/ 0 w 184"/>
                <a:gd name="T9" fmla="*/ 28 h 28"/>
              </a:gdLst>
              <a:ahLst/>
              <a:cxnLst>
                <a:cxn ang="0">
                  <a:pos x="T0" y="T1"/>
                </a:cxn>
                <a:cxn ang="0">
                  <a:pos x="T2" y="T3"/>
                </a:cxn>
                <a:cxn ang="0">
                  <a:pos x="T4" y="T5"/>
                </a:cxn>
                <a:cxn ang="0">
                  <a:pos x="T6" y="T7"/>
                </a:cxn>
                <a:cxn ang="0">
                  <a:pos x="T8" y="T9"/>
                </a:cxn>
              </a:cxnLst>
              <a:rect l="0" t="0" r="r" b="b"/>
              <a:pathLst>
                <a:path w="184" h="28">
                  <a:moveTo>
                    <a:pt x="0" y="28"/>
                  </a:moveTo>
                  <a:cubicBezTo>
                    <a:pt x="0" y="18"/>
                    <a:pt x="0" y="9"/>
                    <a:pt x="0" y="0"/>
                  </a:cubicBezTo>
                  <a:cubicBezTo>
                    <a:pt x="61" y="0"/>
                    <a:pt x="123" y="0"/>
                    <a:pt x="184" y="0"/>
                  </a:cubicBezTo>
                  <a:cubicBezTo>
                    <a:pt x="184" y="9"/>
                    <a:pt x="184" y="18"/>
                    <a:pt x="184" y="28"/>
                  </a:cubicBezTo>
                  <a:cubicBezTo>
                    <a:pt x="123" y="28"/>
                    <a:pt x="62" y="28"/>
                    <a:pt x="0" y="28"/>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87E6375B-CA2E-43EB-A8D7-6335D9FE3538}"/>
                </a:ext>
              </a:extLst>
            </p:cNvPr>
            <p:cNvSpPr>
              <a:spLocks/>
            </p:cNvSpPr>
            <p:nvPr/>
          </p:nvSpPr>
          <p:spPr bwMode="auto">
            <a:xfrm>
              <a:off x="2045153" y="1464564"/>
              <a:ext cx="458788" cy="230187"/>
            </a:xfrm>
            <a:custGeom>
              <a:avLst/>
              <a:gdLst>
                <a:gd name="T0" fmla="*/ 167 w 167"/>
                <a:gd name="T1" fmla="*/ 27 h 84"/>
                <a:gd name="T2" fmla="*/ 10 w 167"/>
                <a:gd name="T3" fmla="*/ 84 h 84"/>
                <a:gd name="T4" fmla="*/ 0 w 167"/>
                <a:gd name="T5" fmla="*/ 57 h 84"/>
                <a:gd name="T6" fmla="*/ 157 w 167"/>
                <a:gd name="T7" fmla="*/ 0 h 84"/>
                <a:gd name="T8" fmla="*/ 167 w 167"/>
                <a:gd name="T9" fmla="*/ 27 h 84"/>
              </a:gdLst>
              <a:ahLst/>
              <a:cxnLst>
                <a:cxn ang="0">
                  <a:pos x="T0" y="T1"/>
                </a:cxn>
                <a:cxn ang="0">
                  <a:pos x="T2" y="T3"/>
                </a:cxn>
                <a:cxn ang="0">
                  <a:pos x="T4" y="T5"/>
                </a:cxn>
                <a:cxn ang="0">
                  <a:pos x="T6" y="T7"/>
                </a:cxn>
                <a:cxn ang="0">
                  <a:pos x="T8" y="T9"/>
                </a:cxn>
              </a:cxnLst>
              <a:rect l="0" t="0" r="r" b="b"/>
              <a:pathLst>
                <a:path w="167" h="84">
                  <a:moveTo>
                    <a:pt x="167" y="27"/>
                  </a:moveTo>
                  <a:cubicBezTo>
                    <a:pt x="114" y="47"/>
                    <a:pt x="63" y="65"/>
                    <a:pt x="10" y="84"/>
                  </a:cubicBezTo>
                  <a:cubicBezTo>
                    <a:pt x="7" y="75"/>
                    <a:pt x="4" y="67"/>
                    <a:pt x="0" y="57"/>
                  </a:cubicBezTo>
                  <a:cubicBezTo>
                    <a:pt x="53" y="38"/>
                    <a:pt x="104" y="19"/>
                    <a:pt x="157" y="0"/>
                  </a:cubicBezTo>
                  <a:cubicBezTo>
                    <a:pt x="160" y="9"/>
                    <a:pt x="163" y="18"/>
                    <a:pt x="167" y="2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9CDA4CE2-9807-47D0-B284-2190FE4F5A50}"/>
                </a:ext>
              </a:extLst>
            </p:cNvPr>
            <p:cNvSpPr>
              <a:spLocks noEditPoints="1"/>
            </p:cNvSpPr>
            <p:nvPr/>
          </p:nvSpPr>
          <p:spPr bwMode="auto">
            <a:xfrm>
              <a:off x="1464128" y="1231201"/>
              <a:ext cx="276225" cy="260350"/>
            </a:xfrm>
            <a:custGeom>
              <a:avLst/>
              <a:gdLst>
                <a:gd name="T0" fmla="*/ 10 w 101"/>
                <a:gd name="T1" fmla="*/ 79 h 95"/>
                <a:gd name="T2" fmla="*/ 27 w 101"/>
                <a:gd name="T3" fmla="*/ 55 h 95"/>
                <a:gd name="T4" fmla="*/ 0 w 101"/>
                <a:gd name="T5" fmla="*/ 47 h 95"/>
                <a:gd name="T6" fmla="*/ 9 w 101"/>
                <a:gd name="T7" fmla="*/ 19 h 95"/>
                <a:gd name="T8" fmla="*/ 36 w 101"/>
                <a:gd name="T9" fmla="*/ 28 h 95"/>
                <a:gd name="T10" fmla="*/ 36 w 101"/>
                <a:gd name="T11" fmla="*/ 0 h 95"/>
                <a:gd name="T12" fmla="*/ 65 w 101"/>
                <a:gd name="T13" fmla="*/ 0 h 95"/>
                <a:gd name="T14" fmla="*/ 65 w 101"/>
                <a:gd name="T15" fmla="*/ 28 h 95"/>
                <a:gd name="T16" fmla="*/ 92 w 101"/>
                <a:gd name="T17" fmla="*/ 19 h 95"/>
                <a:gd name="T18" fmla="*/ 101 w 101"/>
                <a:gd name="T19" fmla="*/ 46 h 95"/>
                <a:gd name="T20" fmla="*/ 74 w 101"/>
                <a:gd name="T21" fmla="*/ 55 h 95"/>
                <a:gd name="T22" fmla="*/ 90 w 101"/>
                <a:gd name="T23" fmla="*/ 78 h 95"/>
                <a:gd name="T24" fmla="*/ 67 w 101"/>
                <a:gd name="T25" fmla="*/ 95 h 95"/>
                <a:gd name="T26" fmla="*/ 50 w 101"/>
                <a:gd name="T27" fmla="*/ 73 h 95"/>
                <a:gd name="T28" fmla="*/ 34 w 101"/>
                <a:gd name="T29" fmla="*/ 95 h 95"/>
                <a:gd name="T30" fmla="*/ 10 w 101"/>
                <a:gd name="T31" fmla="*/ 79 h 95"/>
                <a:gd name="T32" fmla="*/ 51 w 101"/>
                <a:gd name="T33" fmla="*/ 67 h 95"/>
                <a:gd name="T34" fmla="*/ 65 w 101"/>
                <a:gd name="T35" fmla="*/ 56 h 95"/>
                <a:gd name="T36" fmla="*/ 68 w 101"/>
                <a:gd name="T37" fmla="*/ 52 h 95"/>
                <a:gd name="T38" fmla="*/ 61 w 101"/>
                <a:gd name="T39" fmla="*/ 33 h 95"/>
                <a:gd name="T40" fmla="*/ 48 w 101"/>
                <a:gd name="T41" fmla="*/ 32 h 95"/>
                <a:gd name="T42" fmla="*/ 42 w 101"/>
                <a:gd name="T43" fmla="*/ 32 h 95"/>
                <a:gd name="T44" fmla="*/ 38 w 101"/>
                <a:gd name="T45" fmla="*/ 34 h 95"/>
                <a:gd name="T46" fmla="*/ 44 w 101"/>
                <a:gd name="T47" fmla="*/ 63 h 95"/>
                <a:gd name="T48" fmla="*/ 51 w 101"/>
                <a:gd name="T49" fmla="*/ 67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1" h="95">
                  <a:moveTo>
                    <a:pt x="10" y="79"/>
                  </a:moveTo>
                  <a:cubicBezTo>
                    <a:pt x="16" y="71"/>
                    <a:pt x="21" y="63"/>
                    <a:pt x="27" y="55"/>
                  </a:cubicBezTo>
                  <a:cubicBezTo>
                    <a:pt x="18" y="52"/>
                    <a:pt x="9" y="50"/>
                    <a:pt x="0" y="47"/>
                  </a:cubicBezTo>
                  <a:cubicBezTo>
                    <a:pt x="3" y="37"/>
                    <a:pt x="6" y="29"/>
                    <a:pt x="9" y="19"/>
                  </a:cubicBezTo>
                  <a:cubicBezTo>
                    <a:pt x="18" y="22"/>
                    <a:pt x="26" y="25"/>
                    <a:pt x="36" y="28"/>
                  </a:cubicBezTo>
                  <a:cubicBezTo>
                    <a:pt x="36" y="18"/>
                    <a:pt x="36" y="9"/>
                    <a:pt x="36" y="0"/>
                  </a:cubicBezTo>
                  <a:cubicBezTo>
                    <a:pt x="46" y="0"/>
                    <a:pt x="55" y="0"/>
                    <a:pt x="65" y="0"/>
                  </a:cubicBezTo>
                  <a:cubicBezTo>
                    <a:pt x="65" y="9"/>
                    <a:pt x="65" y="18"/>
                    <a:pt x="65" y="28"/>
                  </a:cubicBezTo>
                  <a:cubicBezTo>
                    <a:pt x="74" y="25"/>
                    <a:pt x="83" y="22"/>
                    <a:pt x="92" y="19"/>
                  </a:cubicBezTo>
                  <a:cubicBezTo>
                    <a:pt x="95" y="28"/>
                    <a:pt x="98" y="37"/>
                    <a:pt x="101" y="46"/>
                  </a:cubicBezTo>
                  <a:cubicBezTo>
                    <a:pt x="92" y="49"/>
                    <a:pt x="84" y="52"/>
                    <a:pt x="74" y="55"/>
                  </a:cubicBezTo>
                  <a:cubicBezTo>
                    <a:pt x="79" y="63"/>
                    <a:pt x="85" y="70"/>
                    <a:pt x="90" y="78"/>
                  </a:cubicBezTo>
                  <a:cubicBezTo>
                    <a:pt x="83" y="84"/>
                    <a:pt x="75" y="89"/>
                    <a:pt x="67" y="95"/>
                  </a:cubicBezTo>
                  <a:cubicBezTo>
                    <a:pt x="62" y="88"/>
                    <a:pt x="56" y="81"/>
                    <a:pt x="50" y="73"/>
                  </a:cubicBezTo>
                  <a:cubicBezTo>
                    <a:pt x="45" y="80"/>
                    <a:pt x="40" y="87"/>
                    <a:pt x="34" y="95"/>
                  </a:cubicBezTo>
                  <a:cubicBezTo>
                    <a:pt x="26" y="90"/>
                    <a:pt x="18" y="84"/>
                    <a:pt x="10" y="79"/>
                  </a:cubicBezTo>
                  <a:close/>
                  <a:moveTo>
                    <a:pt x="51" y="67"/>
                  </a:moveTo>
                  <a:cubicBezTo>
                    <a:pt x="56" y="63"/>
                    <a:pt x="61" y="60"/>
                    <a:pt x="65" y="56"/>
                  </a:cubicBezTo>
                  <a:cubicBezTo>
                    <a:pt x="67" y="55"/>
                    <a:pt x="69" y="53"/>
                    <a:pt x="68" y="52"/>
                  </a:cubicBezTo>
                  <a:cubicBezTo>
                    <a:pt x="66" y="45"/>
                    <a:pt x="65" y="38"/>
                    <a:pt x="61" y="33"/>
                  </a:cubicBezTo>
                  <a:cubicBezTo>
                    <a:pt x="59" y="31"/>
                    <a:pt x="52" y="32"/>
                    <a:pt x="48" y="32"/>
                  </a:cubicBezTo>
                  <a:cubicBezTo>
                    <a:pt x="46" y="31"/>
                    <a:pt x="44" y="31"/>
                    <a:pt x="42" y="32"/>
                  </a:cubicBezTo>
                  <a:cubicBezTo>
                    <a:pt x="41" y="32"/>
                    <a:pt x="39" y="33"/>
                    <a:pt x="38" y="34"/>
                  </a:cubicBezTo>
                  <a:cubicBezTo>
                    <a:pt x="30" y="48"/>
                    <a:pt x="31" y="54"/>
                    <a:pt x="44" y="63"/>
                  </a:cubicBezTo>
                  <a:cubicBezTo>
                    <a:pt x="46" y="64"/>
                    <a:pt x="48" y="65"/>
                    <a:pt x="51" y="6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9224C6BA-CCC2-4C32-B6AC-CD3F91395BBC}"/>
                </a:ext>
              </a:extLst>
            </p:cNvPr>
            <p:cNvSpPr>
              <a:spLocks/>
            </p:cNvSpPr>
            <p:nvPr/>
          </p:nvSpPr>
          <p:spPr bwMode="auto">
            <a:xfrm>
              <a:off x="1999116" y="3066351"/>
              <a:ext cx="395288" cy="303212"/>
            </a:xfrm>
            <a:custGeom>
              <a:avLst/>
              <a:gdLst>
                <a:gd name="T0" fmla="*/ 144 w 144"/>
                <a:gd name="T1" fmla="*/ 86 h 110"/>
                <a:gd name="T2" fmla="*/ 128 w 144"/>
                <a:gd name="T3" fmla="*/ 110 h 110"/>
                <a:gd name="T4" fmla="*/ 0 w 144"/>
                <a:gd name="T5" fmla="*/ 24 h 110"/>
                <a:gd name="T6" fmla="*/ 16 w 144"/>
                <a:gd name="T7" fmla="*/ 0 h 110"/>
                <a:gd name="T8" fmla="*/ 144 w 144"/>
                <a:gd name="T9" fmla="*/ 86 h 110"/>
              </a:gdLst>
              <a:ahLst/>
              <a:cxnLst>
                <a:cxn ang="0">
                  <a:pos x="T0" y="T1"/>
                </a:cxn>
                <a:cxn ang="0">
                  <a:pos x="T2" y="T3"/>
                </a:cxn>
                <a:cxn ang="0">
                  <a:pos x="T4" y="T5"/>
                </a:cxn>
                <a:cxn ang="0">
                  <a:pos x="T6" y="T7"/>
                </a:cxn>
                <a:cxn ang="0">
                  <a:pos x="T8" y="T9"/>
                </a:cxn>
              </a:cxnLst>
              <a:rect l="0" t="0" r="r" b="b"/>
              <a:pathLst>
                <a:path w="144" h="110">
                  <a:moveTo>
                    <a:pt x="144" y="86"/>
                  </a:moveTo>
                  <a:cubicBezTo>
                    <a:pt x="139" y="94"/>
                    <a:pt x="134" y="101"/>
                    <a:pt x="128" y="110"/>
                  </a:cubicBezTo>
                  <a:cubicBezTo>
                    <a:pt x="86" y="81"/>
                    <a:pt x="44" y="53"/>
                    <a:pt x="0" y="24"/>
                  </a:cubicBezTo>
                  <a:cubicBezTo>
                    <a:pt x="6" y="16"/>
                    <a:pt x="11" y="9"/>
                    <a:pt x="16" y="0"/>
                  </a:cubicBezTo>
                  <a:cubicBezTo>
                    <a:pt x="59" y="29"/>
                    <a:pt x="101" y="57"/>
                    <a:pt x="144" y="86"/>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CF431682-C2A9-4E15-9928-4903C3E8C068}"/>
                </a:ext>
              </a:extLst>
            </p:cNvPr>
            <p:cNvSpPr>
              <a:spLocks/>
            </p:cNvSpPr>
            <p:nvPr/>
          </p:nvSpPr>
          <p:spPr bwMode="auto">
            <a:xfrm>
              <a:off x="2094366" y="1893189"/>
              <a:ext cx="360363" cy="117475"/>
            </a:xfrm>
            <a:custGeom>
              <a:avLst/>
              <a:gdLst>
                <a:gd name="T0" fmla="*/ 3 w 131"/>
                <a:gd name="T1" fmla="*/ 43 h 43"/>
                <a:gd name="T2" fmla="*/ 0 w 131"/>
                <a:gd name="T3" fmla="*/ 14 h 43"/>
                <a:gd name="T4" fmla="*/ 128 w 131"/>
                <a:gd name="T5" fmla="*/ 0 h 43"/>
                <a:gd name="T6" fmla="*/ 131 w 131"/>
                <a:gd name="T7" fmla="*/ 29 h 43"/>
                <a:gd name="T8" fmla="*/ 3 w 131"/>
                <a:gd name="T9" fmla="*/ 43 h 43"/>
              </a:gdLst>
              <a:ahLst/>
              <a:cxnLst>
                <a:cxn ang="0">
                  <a:pos x="T0" y="T1"/>
                </a:cxn>
                <a:cxn ang="0">
                  <a:pos x="T2" y="T3"/>
                </a:cxn>
                <a:cxn ang="0">
                  <a:pos x="T4" y="T5"/>
                </a:cxn>
                <a:cxn ang="0">
                  <a:pos x="T6" y="T7"/>
                </a:cxn>
                <a:cxn ang="0">
                  <a:pos x="T8" y="T9"/>
                </a:cxn>
              </a:cxnLst>
              <a:rect l="0" t="0" r="r" b="b"/>
              <a:pathLst>
                <a:path w="131" h="43">
                  <a:moveTo>
                    <a:pt x="3" y="43"/>
                  </a:moveTo>
                  <a:cubicBezTo>
                    <a:pt x="2" y="33"/>
                    <a:pt x="1" y="24"/>
                    <a:pt x="0" y="14"/>
                  </a:cubicBezTo>
                  <a:cubicBezTo>
                    <a:pt x="43" y="9"/>
                    <a:pt x="85" y="5"/>
                    <a:pt x="128" y="0"/>
                  </a:cubicBezTo>
                  <a:cubicBezTo>
                    <a:pt x="129" y="10"/>
                    <a:pt x="130" y="19"/>
                    <a:pt x="131" y="29"/>
                  </a:cubicBezTo>
                  <a:cubicBezTo>
                    <a:pt x="88" y="33"/>
                    <a:pt x="46" y="38"/>
                    <a:pt x="3" y="43"/>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CD91A641-6B0B-4CD1-AE9C-69F9325EAC9A}"/>
                </a:ext>
              </a:extLst>
            </p:cNvPr>
            <p:cNvSpPr>
              <a:spLocks/>
            </p:cNvSpPr>
            <p:nvPr/>
          </p:nvSpPr>
          <p:spPr bwMode="auto">
            <a:xfrm>
              <a:off x="3231016" y="2205926"/>
              <a:ext cx="349250" cy="73025"/>
            </a:xfrm>
            <a:custGeom>
              <a:avLst/>
              <a:gdLst>
                <a:gd name="T0" fmla="*/ 0 w 127"/>
                <a:gd name="T1" fmla="*/ 27 h 27"/>
                <a:gd name="T2" fmla="*/ 0 w 127"/>
                <a:gd name="T3" fmla="*/ 0 h 27"/>
                <a:gd name="T4" fmla="*/ 127 w 127"/>
                <a:gd name="T5" fmla="*/ 0 h 27"/>
                <a:gd name="T6" fmla="*/ 127 w 127"/>
                <a:gd name="T7" fmla="*/ 27 h 27"/>
                <a:gd name="T8" fmla="*/ 0 w 127"/>
                <a:gd name="T9" fmla="*/ 27 h 27"/>
              </a:gdLst>
              <a:ahLst/>
              <a:cxnLst>
                <a:cxn ang="0">
                  <a:pos x="T0" y="T1"/>
                </a:cxn>
                <a:cxn ang="0">
                  <a:pos x="T2" y="T3"/>
                </a:cxn>
                <a:cxn ang="0">
                  <a:pos x="T4" y="T5"/>
                </a:cxn>
                <a:cxn ang="0">
                  <a:pos x="T6" y="T7"/>
                </a:cxn>
                <a:cxn ang="0">
                  <a:pos x="T8" y="T9"/>
                </a:cxn>
              </a:cxnLst>
              <a:rect l="0" t="0" r="r" b="b"/>
              <a:pathLst>
                <a:path w="127" h="27">
                  <a:moveTo>
                    <a:pt x="0" y="27"/>
                  </a:moveTo>
                  <a:cubicBezTo>
                    <a:pt x="0" y="18"/>
                    <a:pt x="0" y="9"/>
                    <a:pt x="0" y="0"/>
                  </a:cubicBezTo>
                  <a:cubicBezTo>
                    <a:pt x="43" y="0"/>
                    <a:pt x="85" y="0"/>
                    <a:pt x="127" y="0"/>
                  </a:cubicBezTo>
                  <a:cubicBezTo>
                    <a:pt x="127" y="9"/>
                    <a:pt x="127" y="18"/>
                    <a:pt x="127" y="27"/>
                  </a:cubicBezTo>
                  <a:cubicBezTo>
                    <a:pt x="85" y="27"/>
                    <a:pt x="43" y="27"/>
                    <a:pt x="0" y="2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2770C6BC-6117-4AE6-8A6A-B0535A9C0297}"/>
                </a:ext>
              </a:extLst>
            </p:cNvPr>
            <p:cNvSpPr>
              <a:spLocks/>
            </p:cNvSpPr>
            <p:nvPr/>
          </p:nvSpPr>
          <p:spPr bwMode="auto">
            <a:xfrm>
              <a:off x="2865891" y="1113726"/>
              <a:ext cx="341313" cy="192087"/>
            </a:xfrm>
            <a:custGeom>
              <a:avLst/>
              <a:gdLst>
                <a:gd name="T0" fmla="*/ 124 w 124"/>
                <a:gd name="T1" fmla="*/ 28 h 70"/>
                <a:gd name="T2" fmla="*/ 10 w 124"/>
                <a:gd name="T3" fmla="*/ 70 h 70"/>
                <a:gd name="T4" fmla="*/ 0 w 124"/>
                <a:gd name="T5" fmla="*/ 43 h 70"/>
                <a:gd name="T6" fmla="*/ 114 w 124"/>
                <a:gd name="T7" fmla="*/ 0 h 70"/>
                <a:gd name="T8" fmla="*/ 124 w 124"/>
                <a:gd name="T9" fmla="*/ 28 h 70"/>
              </a:gdLst>
              <a:ahLst/>
              <a:cxnLst>
                <a:cxn ang="0">
                  <a:pos x="T0" y="T1"/>
                </a:cxn>
                <a:cxn ang="0">
                  <a:pos x="T2" y="T3"/>
                </a:cxn>
                <a:cxn ang="0">
                  <a:pos x="T4" y="T5"/>
                </a:cxn>
                <a:cxn ang="0">
                  <a:pos x="T6" y="T7"/>
                </a:cxn>
                <a:cxn ang="0">
                  <a:pos x="T8" y="T9"/>
                </a:cxn>
              </a:cxnLst>
              <a:rect l="0" t="0" r="r" b="b"/>
              <a:pathLst>
                <a:path w="124" h="70">
                  <a:moveTo>
                    <a:pt x="124" y="28"/>
                  </a:moveTo>
                  <a:cubicBezTo>
                    <a:pt x="85" y="42"/>
                    <a:pt x="48" y="56"/>
                    <a:pt x="10" y="70"/>
                  </a:cubicBezTo>
                  <a:cubicBezTo>
                    <a:pt x="6" y="61"/>
                    <a:pt x="3" y="53"/>
                    <a:pt x="0" y="43"/>
                  </a:cubicBezTo>
                  <a:cubicBezTo>
                    <a:pt x="37" y="29"/>
                    <a:pt x="75" y="15"/>
                    <a:pt x="114" y="0"/>
                  </a:cubicBezTo>
                  <a:cubicBezTo>
                    <a:pt x="117" y="9"/>
                    <a:pt x="120" y="18"/>
                    <a:pt x="124" y="28"/>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DD98D448-085A-4447-B745-15909664343D}"/>
                </a:ext>
              </a:extLst>
            </p:cNvPr>
            <p:cNvSpPr>
              <a:spLocks noEditPoints="1"/>
            </p:cNvSpPr>
            <p:nvPr/>
          </p:nvSpPr>
          <p:spPr bwMode="auto">
            <a:xfrm>
              <a:off x="2646816" y="997839"/>
              <a:ext cx="236538" cy="230187"/>
            </a:xfrm>
            <a:custGeom>
              <a:avLst/>
              <a:gdLst>
                <a:gd name="T0" fmla="*/ 28 w 86"/>
                <a:gd name="T1" fmla="*/ 84 h 84"/>
                <a:gd name="T2" fmla="*/ 28 w 86"/>
                <a:gd name="T3" fmla="*/ 57 h 84"/>
                <a:gd name="T4" fmla="*/ 0 w 86"/>
                <a:gd name="T5" fmla="*/ 57 h 84"/>
                <a:gd name="T6" fmla="*/ 0 w 86"/>
                <a:gd name="T7" fmla="*/ 28 h 84"/>
                <a:gd name="T8" fmla="*/ 28 w 86"/>
                <a:gd name="T9" fmla="*/ 28 h 84"/>
                <a:gd name="T10" fmla="*/ 28 w 86"/>
                <a:gd name="T11" fmla="*/ 0 h 84"/>
                <a:gd name="T12" fmla="*/ 56 w 86"/>
                <a:gd name="T13" fmla="*/ 0 h 84"/>
                <a:gd name="T14" fmla="*/ 56 w 86"/>
                <a:gd name="T15" fmla="*/ 27 h 84"/>
                <a:gd name="T16" fmla="*/ 85 w 86"/>
                <a:gd name="T17" fmla="*/ 27 h 84"/>
                <a:gd name="T18" fmla="*/ 85 w 86"/>
                <a:gd name="T19" fmla="*/ 52 h 84"/>
                <a:gd name="T20" fmla="*/ 79 w 86"/>
                <a:gd name="T21" fmla="*/ 56 h 84"/>
                <a:gd name="T22" fmla="*/ 57 w 86"/>
                <a:gd name="T23" fmla="*/ 56 h 84"/>
                <a:gd name="T24" fmla="*/ 57 w 86"/>
                <a:gd name="T25" fmla="*/ 84 h 84"/>
                <a:gd name="T26" fmla="*/ 28 w 86"/>
                <a:gd name="T27" fmla="*/ 84 h 84"/>
                <a:gd name="T28" fmla="*/ 55 w 86"/>
                <a:gd name="T29" fmla="*/ 55 h 84"/>
                <a:gd name="T30" fmla="*/ 55 w 86"/>
                <a:gd name="T31" fmla="*/ 28 h 84"/>
                <a:gd name="T32" fmla="*/ 29 w 86"/>
                <a:gd name="T33" fmla="*/ 28 h 84"/>
                <a:gd name="T34" fmla="*/ 29 w 86"/>
                <a:gd name="T35" fmla="*/ 55 h 84"/>
                <a:gd name="T36" fmla="*/ 55 w 86"/>
                <a:gd name="T37"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84">
                  <a:moveTo>
                    <a:pt x="28" y="84"/>
                  </a:moveTo>
                  <a:cubicBezTo>
                    <a:pt x="28" y="75"/>
                    <a:pt x="28" y="66"/>
                    <a:pt x="28" y="57"/>
                  </a:cubicBezTo>
                  <a:cubicBezTo>
                    <a:pt x="18" y="57"/>
                    <a:pt x="9" y="57"/>
                    <a:pt x="0" y="57"/>
                  </a:cubicBezTo>
                  <a:cubicBezTo>
                    <a:pt x="0" y="47"/>
                    <a:pt x="0" y="38"/>
                    <a:pt x="0" y="28"/>
                  </a:cubicBezTo>
                  <a:cubicBezTo>
                    <a:pt x="9" y="28"/>
                    <a:pt x="18" y="28"/>
                    <a:pt x="28" y="28"/>
                  </a:cubicBezTo>
                  <a:cubicBezTo>
                    <a:pt x="28" y="18"/>
                    <a:pt x="28" y="9"/>
                    <a:pt x="28" y="0"/>
                  </a:cubicBezTo>
                  <a:cubicBezTo>
                    <a:pt x="38" y="0"/>
                    <a:pt x="46" y="0"/>
                    <a:pt x="56" y="0"/>
                  </a:cubicBezTo>
                  <a:cubicBezTo>
                    <a:pt x="56" y="9"/>
                    <a:pt x="56" y="17"/>
                    <a:pt x="56" y="27"/>
                  </a:cubicBezTo>
                  <a:cubicBezTo>
                    <a:pt x="66" y="27"/>
                    <a:pt x="75" y="27"/>
                    <a:pt x="85" y="27"/>
                  </a:cubicBezTo>
                  <a:cubicBezTo>
                    <a:pt x="85" y="36"/>
                    <a:pt x="86" y="44"/>
                    <a:pt x="85" y="52"/>
                  </a:cubicBezTo>
                  <a:cubicBezTo>
                    <a:pt x="85" y="54"/>
                    <a:pt x="81" y="56"/>
                    <a:pt x="79" y="56"/>
                  </a:cubicBezTo>
                  <a:cubicBezTo>
                    <a:pt x="72" y="57"/>
                    <a:pt x="65" y="56"/>
                    <a:pt x="57" y="56"/>
                  </a:cubicBezTo>
                  <a:cubicBezTo>
                    <a:pt x="57" y="66"/>
                    <a:pt x="57" y="75"/>
                    <a:pt x="57" y="84"/>
                  </a:cubicBezTo>
                  <a:cubicBezTo>
                    <a:pt x="47" y="84"/>
                    <a:pt x="38" y="84"/>
                    <a:pt x="28" y="84"/>
                  </a:cubicBezTo>
                  <a:close/>
                  <a:moveTo>
                    <a:pt x="55" y="55"/>
                  </a:moveTo>
                  <a:cubicBezTo>
                    <a:pt x="55" y="46"/>
                    <a:pt x="55" y="37"/>
                    <a:pt x="55" y="28"/>
                  </a:cubicBezTo>
                  <a:cubicBezTo>
                    <a:pt x="46" y="28"/>
                    <a:pt x="38" y="28"/>
                    <a:pt x="29" y="28"/>
                  </a:cubicBezTo>
                  <a:cubicBezTo>
                    <a:pt x="29" y="37"/>
                    <a:pt x="29" y="46"/>
                    <a:pt x="29" y="55"/>
                  </a:cubicBezTo>
                  <a:cubicBezTo>
                    <a:pt x="38" y="55"/>
                    <a:pt x="46" y="55"/>
                    <a:pt x="55" y="55"/>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E8960F72-3D7A-4D32-928A-4D51B35FD451}"/>
                </a:ext>
              </a:extLst>
            </p:cNvPr>
            <p:cNvSpPr>
              <a:spLocks/>
            </p:cNvSpPr>
            <p:nvPr/>
          </p:nvSpPr>
          <p:spPr bwMode="auto">
            <a:xfrm>
              <a:off x="2089603" y="2907601"/>
              <a:ext cx="293688" cy="153987"/>
            </a:xfrm>
            <a:custGeom>
              <a:avLst/>
              <a:gdLst>
                <a:gd name="T0" fmla="*/ 8 w 107"/>
                <a:gd name="T1" fmla="*/ 0 h 56"/>
                <a:gd name="T2" fmla="*/ 107 w 107"/>
                <a:gd name="T3" fmla="*/ 28 h 56"/>
                <a:gd name="T4" fmla="*/ 99 w 107"/>
                <a:gd name="T5" fmla="*/ 56 h 56"/>
                <a:gd name="T6" fmla="*/ 0 w 107"/>
                <a:gd name="T7" fmla="*/ 27 h 56"/>
                <a:gd name="T8" fmla="*/ 8 w 107"/>
                <a:gd name="T9" fmla="*/ 0 h 56"/>
              </a:gdLst>
              <a:ahLst/>
              <a:cxnLst>
                <a:cxn ang="0">
                  <a:pos x="T0" y="T1"/>
                </a:cxn>
                <a:cxn ang="0">
                  <a:pos x="T2" y="T3"/>
                </a:cxn>
                <a:cxn ang="0">
                  <a:pos x="T4" y="T5"/>
                </a:cxn>
                <a:cxn ang="0">
                  <a:pos x="T6" y="T7"/>
                </a:cxn>
                <a:cxn ang="0">
                  <a:pos x="T8" y="T9"/>
                </a:cxn>
              </a:cxnLst>
              <a:rect l="0" t="0" r="r" b="b"/>
              <a:pathLst>
                <a:path w="107" h="56">
                  <a:moveTo>
                    <a:pt x="8" y="0"/>
                  </a:moveTo>
                  <a:cubicBezTo>
                    <a:pt x="41" y="9"/>
                    <a:pt x="74" y="19"/>
                    <a:pt x="107" y="28"/>
                  </a:cubicBezTo>
                  <a:cubicBezTo>
                    <a:pt x="105" y="37"/>
                    <a:pt x="102" y="46"/>
                    <a:pt x="99" y="56"/>
                  </a:cubicBezTo>
                  <a:cubicBezTo>
                    <a:pt x="66" y="46"/>
                    <a:pt x="34" y="37"/>
                    <a:pt x="0" y="27"/>
                  </a:cubicBezTo>
                  <a:cubicBezTo>
                    <a:pt x="2" y="18"/>
                    <a:pt x="5" y="10"/>
                    <a:pt x="8"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813C2ECA-3A95-46CA-AB88-785FC5E0DD32}"/>
                </a:ext>
              </a:extLst>
            </p:cNvPr>
            <p:cNvSpPr>
              <a:spLocks/>
            </p:cNvSpPr>
            <p:nvPr/>
          </p:nvSpPr>
          <p:spPr bwMode="auto">
            <a:xfrm>
              <a:off x="3335791" y="3220339"/>
              <a:ext cx="257175" cy="150812"/>
            </a:xfrm>
            <a:custGeom>
              <a:avLst/>
              <a:gdLst>
                <a:gd name="T0" fmla="*/ 0 w 94"/>
                <a:gd name="T1" fmla="*/ 27 h 55"/>
                <a:gd name="T2" fmla="*/ 9 w 94"/>
                <a:gd name="T3" fmla="*/ 0 h 55"/>
                <a:gd name="T4" fmla="*/ 94 w 94"/>
                <a:gd name="T5" fmla="*/ 28 h 55"/>
                <a:gd name="T6" fmla="*/ 85 w 94"/>
                <a:gd name="T7" fmla="*/ 55 h 55"/>
                <a:gd name="T8" fmla="*/ 0 w 94"/>
                <a:gd name="T9" fmla="*/ 27 h 55"/>
              </a:gdLst>
              <a:ahLst/>
              <a:cxnLst>
                <a:cxn ang="0">
                  <a:pos x="T0" y="T1"/>
                </a:cxn>
                <a:cxn ang="0">
                  <a:pos x="T2" y="T3"/>
                </a:cxn>
                <a:cxn ang="0">
                  <a:pos x="T4" y="T5"/>
                </a:cxn>
                <a:cxn ang="0">
                  <a:pos x="T6" y="T7"/>
                </a:cxn>
                <a:cxn ang="0">
                  <a:pos x="T8" y="T9"/>
                </a:cxn>
              </a:cxnLst>
              <a:rect l="0" t="0" r="r" b="b"/>
              <a:pathLst>
                <a:path w="94" h="55">
                  <a:moveTo>
                    <a:pt x="0" y="27"/>
                  </a:moveTo>
                  <a:cubicBezTo>
                    <a:pt x="3" y="17"/>
                    <a:pt x="6" y="9"/>
                    <a:pt x="9" y="0"/>
                  </a:cubicBezTo>
                  <a:cubicBezTo>
                    <a:pt x="37" y="9"/>
                    <a:pt x="65" y="18"/>
                    <a:pt x="94" y="28"/>
                  </a:cubicBezTo>
                  <a:cubicBezTo>
                    <a:pt x="91" y="37"/>
                    <a:pt x="88" y="46"/>
                    <a:pt x="85" y="55"/>
                  </a:cubicBezTo>
                  <a:cubicBezTo>
                    <a:pt x="56" y="46"/>
                    <a:pt x="29" y="37"/>
                    <a:pt x="0" y="2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CC289512-B69E-4F05-8F7E-246AAA973B0A}"/>
                </a:ext>
              </a:extLst>
            </p:cNvPr>
            <p:cNvSpPr>
              <a:spLocks/>
            </p:cNvSpPr>
            <p:nvPr/>
          </p:nvSpPr>
          <p:spPr bwMode="auto">
            <a:xfrm>
              <a:off x="2756353" y="1777301"/>
              <a:ext cx="247650" cy="115887"/>
            </a:xfrm>
            <a:custGeom>
              <a:avLst/>
              <a:gdLst>
                <a:gd name="T0" fmla="*/ 5 w 90"/>
                <a:gd name="T1" fmla="*/ 42 h 42"/>
                <a:gd name="T2" fmla="*/ 0 w 90"/>
                <a:gd name="T3" fmla="*/ 17 h 42"/>
                <a:gd name="T4" fmla="*/ 4 w 90"/>
                <a:gd name="T5" fmla="*/ 13 h 42"/>
                <a:gd name="T6" fmla="*/ 85 w 90"/>
                <a:gd name="T7" fmla="*/ 0 h 42"/>
                <a:gd name="T8" fmla="*/ 90 w 90"/>
                <a:gd name="T9" fmla="*/ 28 h 42"/>
                <a:gd name="T10" fmla="*/ 5 w 90"/>
                <a:gd name="T11" fmla="*/ 42 h 42"/>
              </a:gdLst>
              <a:ahLst/>
              <a:cxnLst>
                <a:cxn ang="0">
                  <a:pos x="T0" y="T1"/>
                </a:cxn>
                <a:cxn ang="0">
                  <a:pos x="T2" y="T3"/>
                </a:cxn>
                <a:cxn ang="0">
                  <a:pos x="T4" y="T5"/>
                </a:cxn>
                <a:cxn ang="0">
                  <a:pos x="T6" y="T7"/>
                </a:cxn>
                <a:cxn ang="0">
                  <a:pos x="T8" y="T9"/>
                </a:cxn>
                <a:cxn ang="0">
                  <a:pos x="T10" y="T11"/>
                </a:cxn>
              </a:cxnLst>
              <a:rect l="0" t="0" r="r" b="b"/>
              <a:pathLst>
                <a:path w="90" h="42">
                  <a:moveTo>
                    <a:pt x="5" y="42"/>
                  </a:moveTo>
                  <a:cubicBezTo>
                    <a:pt x="3" y="33"/>
                    <a:pt x="1" y="25"/>
                    <a:pt x="0" y="17"/>
                  </a:cubicBezTo>
                  <a:cubicBezTo>
                    <a:pt x="0" y="16"/>
                    <a:pt x="2" y="13"/>
                    <a:pt x="4" y="13"/>
                  </a:cubicBezTo>
                  <a:cubicBezTo>
                    <a:pt x="30" y="8"/>
                    <a:pt x="57" y="4"/>
                    <a:pt x="85" y="0"/>
                  </a:cubicBezTo>
                  <a:cubicBezTo>
                    <a:pt x="87" y="9"/>
                    <a:pt x="88" y="18"/>
                    <a:pt x="90" y="28"/>
                  </a:cubicBezTo>
                  <a:cubicBezTo>
                    <a:pt x="61" y="33"/>
                    <a:pt x="33" y="37"/>
                    <a:pt x="5" y="42"/>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495C0876-7A25-4C3D-966B-EEF68DD05931}"/>
                </a:ext>
              </a:extLst>
            </p:cNvPr>
            <p:cNvSpPr>
              <a:spLocks/>
            </p:cNvSpPr>
            <p:nvPr/>
          </p:nvSpPr>
          <p:spPr bwMode="auto">
            <a:xfrm>
              <a:off x="1826078" y="959739"/>
              <a:ext cx="233363" cy="74612"/>
            </a:xfrm>
            <a:custGeom>
              <a:avLst/>
              <a:gdLst>
                <a:gd name="T0" fmla="*/ 0 w 85"/>
                <a:gd name="T1" fmla="*/ 27 h 27"/>
                <a:gd name="T2" fmla="*/ 0 w 85"/>
                <a:gd name="T3" fmla="*/ 0 h 27"/>
                <a:gd name="T4" fmla="*/ 85 w 85"/>
                <a:gd name="T5" fmla="*/ 0 h 27"/>
                <a:gd name="T6" fmla="*/ 85 w 85"/>
                <a:gd name="T7" fmla="*/ 27 h 27"/>
                <a:gd name="T8" fmla="*/ 0 w 85"/>
                <a:gd name="T9" fmla="*/ 27 h 27"/>
              </a:gdLst>
              <a:ahLst/>
              <a:cxnLst>
                <a:cxn ang="0">
                  <a:pos x="T0" y="T1"/>
                </a:cxn>
                <a:cxn ang="0">
                  <a:pos x="T2" y="T3"/>
                </a:cxn>
                <a:cxn ang="0">
                  <a:pos x="T4" y="T5"/>
                </a:cxn>
                <a:cxn ang="0">
                  <a:pos x="T6" y="T7"/>
                </a:cxn>
                <a:cxn ang="0">
                  <a:pos x="T8" y="T9"/>
                </a:cxn>
              </a:cxnLst>
              <a:rect l="0" t="0" r="r" b="b"/>
              <a:pathLst>
                <a:path w="85" h="27">
                  <a:moveTo>
                    <a:pt x="0" y="27"/>
                  </a:moveTo>
                  <a:cubicBezTo>
                    <a:pt x="0" y="18"/>
                    <a:pt x="0" y="9"/>
                    <a:pt x="0" y="0"/>
                  </a:cubicBezTo>
                  <a:cubicBezTo>
                    <a:pt x="28" y="0"/>
                    <a:pt x="56" y="0"/>
                    <a:pt x="85" y="0"/>
                  </a:cubicBezTo>
                  <a:cubicBezTo>
                    <a:pt x="85" y="9"/>
                    <a:pt x="85" y="17"/>
                    <a:pt x="85" y="27"/>
                  </a:cubicBezTo>
                  <a:cubicBezTo>
                    <a:pt x="57" y="27"/>
                    <a:pt x="29" y="27"/>
                    <a:pt x="0" y="2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00CE01F3-2154-46A7-B1FB-C3710ADE4C79}"/>
                </a:ext>
              </a:extLst>
            </p:cNvPr>
            <p:cNvSpPr>
              <a:spLocks/>
            </p:cNvSpPr>
            <p:nvPr/>
          </p:nvSpPr>
          <p:spPr bwMode="auto">
            <a:xfrm>
              <a:off x="3075441" y="2518664"/>
              <a:ext cx="233363" cy="73025"/>
            </a:xfrm>
            <a:custGeom>
              <a:avLst/>
              <a:gdLst>
                <a:gd name="T0" fmla="*/ 85 w 85"/>
                <a:gd name="T1" fmla="*/ 0 h 27"/>
                <a:gd name="T2" fmla="*/ 85 w 85"/>
                <a:gd name="T3" fmla="*/ 27 h 27"/>
                <a:gd name="T4" fmla="*/ 0 w 85"/>
                <a:gd name="T5" fmla="*/ 27 h 27"/>
                <a:gd name="T6" fmla="*/ 0 w 85"/>
                <a:gd name="T7" fmla="*/ 0 h 27"/>
                <a:gd name="T8" fmla="*/ 85 w 85"/>
                <a:gd name="T9" fmla="*/ 0 h 27"/>
              </a:gdLst>
              <a:ahLst/>
              <a:cxnLst>
                <a:cxn ang="0">
                  <a:pos x="T0" y="T1"/>
                </a:cxn>
                <a:cxn ang="0">
                  <a:pos x="T2" y="T3"/>
                </a:cxn>
                <a:cxn ang="0">
                  <a:pos x="T4" y="T5"/>
                </a:cxn>
                <a:cxn ang="0">
                  <a:pos x="T6" y="T7"/>
                </a:cxn>
                <a:cxn ang="0">
                  <a:pos x="T8" y="T9"/>
                </a:cxn>
              </a:cxnLst>
              <a:rect l="0" t="0" r="r" b="b"/>
              <a:pathLst>
                <a:path w="85" h="27">
                  <a:moveTo>
                    <a:pt x="85" y="0"/>
                  </a:moveTo>
                  <a:cubicBezTo>
                    <a:pt x="85" y="9"/>
                    <a:pt x="85" y="18"/>
                    <a:pt x="85" y="27"/>
                  </a:cubicBezTo>
                  <a:cubicBezTo>
                    <a:pt x="57" y="27"/>
                    <a:pt x="29" y="27"/>
                    <a:pt x="0" y="27"/>
                  </a:cubicBezTo>
                  <a:cubicBezTo>
                    <a:pt x="0" y="18"/>
                    <a:pt x="0" y="10"/>
                    <a:pt x="0" y="0"/>
                  </a:cubicBezTo>
                  <a:cubicBezTo>
                    <a:pt x="28" y="0"/>
                    <a:pt x="56" y="0"/>
                    <a:pt x="85"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F74C7F8D-67CD-4BC6-AA27-59F9A7129D9B}"/>
                </a:ext>
              </a:extLst>
            </p:cNvPr>
            <p:cNvSpPr>
              <a:spLocks/>
            </p:cNvSpPr>
            <p:nvPr/>
          </p:nvSpPr>
          <p:spPr bwMode="auto">
            <a:xfrm>
              <a:off x="1633991" y="1075626"/>
              <a:ext cx="192088" cy="76200"/>
            </a:xfrm>
            <a:custGeom>
              <a:avLst/>
              <a:gdLst>
                <a:gd name="T0" fmla="*/ 0 w 70"/>
                <a:gd name="T1" fmla="*/ 0 h 28"/>
                <a:gd name="T2" fmla="*/ 70 w 70"/>
                <a:gd name="T3" fmla="*/ 0 h 28"/>
                <a:gd name="T4" fmla="*/ 70 w 70"/>
                <a:gd name="T5" fmla="*/ 28 h 28"/>
                <a:gd name="T6" fmla="*/ 0 w 70"/>
                <a:gd name="T7" fmla="*/ 28 h 28"/>
                <a:gd name="T8" fmla="*/ 0 w 70"/>
                <a:gd name="T9" fmla="*/ 0 h 28"/>
              </a:gdLst>
              <a:ahLst/>
              <a:cxnLst>
                <a:cxn ang="0">
                  <a:pos x="T0" y="T1"/>
                </a:cxn>
                <a:cxn ang="0">
                  <a:pos x="T2" y="T3"/>
                </a:cxn>
                <a:cxn ang="0">
                  <a:pos x="T4" y="T5"/>
                </a:cxn>
                <a:cxn ang="0">
                  <a:pos x="T6" y="T7"/>
                </a:cxn>
                <a:cxn ang="0">
                  <a:pos x="T8" y="T9"/>
                </a:cxn>
              </a:cxnLst>
              <a:rect l="0" t="0" r="r" b="b"/>
              <a:pathLst>
                <a:path w="70" h="28">
                  <a:moveTo>
                    <a:pt x="0" y="0"/>
                  </a:moveTo>
                  <a:cubicBezTo>
                    <a:pt x="24" y="0"/>
                    <a:pt x="46" y="0"/>
                    <a:pt x="70" y="0"/>
                  </a:cubicBezTo>
                  <a:cubicBezTo>
                    <a:pt x="70" y="9"/>
                    <a:pt x="70" y="18"/>
                    <a:pt x="70" y="28"/>
                  </a:cubicBezTo>
                  <a:cubicBezTo>
                    <a:pt x="47" y="28"/>
                    <a:pt x="24" y="28"/>
                    <a:pt x="0" y="28"/>
                  </a:cubicBezTo>
                  <a:cubicBezTo>
                    <a:pt x="0" y="19"/>
                    <a:pt x="0" y="10"/>
                    <a:pt x="0"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912AA248-76EF-4DF0-8276-C9F038A8843E}"/>
                </a:ext>
              </a:extLst>
            </p:cNvPr>
            <p:cNvSpPr>
              <a:spLocks/>
            </p:cNvSpPr>
            <p:nvPr/>
          </p:nvSpPr>
          <p:spPr bwMode="auto">
            <a:xfrm>
              <a:off x="3023053" y="1388364"/>
              <a:ext cx="142875" cy="114300"/>
            </a:xfrm>
            <a:custGeom>
              <a:avLst/>
              <a:gdLst>
                <a:gd name="T0" fmla="*/ 43 w 52"/>
                <a:gd name="T1" fmla="*/ 0 h 42"/>
                <a:gd name="T2" fmla="*/ 52 w 52"/>
                <a:gd name="T3" fmla="*/ 27 h 42"/>
                <a:gd name="T4" fmla="*/ 9 w 52"/>
                <a:gd name="T5" fmla="*/ 42 h 42"/>
                <a:gd name="T6" fmla="*/ 0 w 52"/>
                <a:gd name="T7" fmla="*/ 14 h 42"/>
                <a:gd name="T8" fmla="*/ 43 w 52"/>
                <a:gd name="T9" fmla="*/ 0 h 42"/>
              </a:gdLst>
              <a:ahLst/>
              <a:cxnLst>
                <a:cxn ang="0">
                  <a:pos x="T0" y="T1"/>
                </a:cxn>
                <a:cxn ang="0">
                  <a:pos x="T2" y="T3"/>
                </a:cxn>
                <a:cxn ang="0">
                  <a:pos x="T4" y="T5"/>
                </a:cxn>
                <a:cxn ang="0">
                  <a:pos x="T6" y="T7"/>
                </a:cxn>
                <a:cxn ang="0">
                  <a:pos x="T8" y="T9"/>
                </a:cxn>
              </a:cxnLst>
              <a:rect l="0" t="0" r="r" b="b"/>
              <a:pathLst>
                <a:path w="52" h="42">
                  <a:moveTo>
                    <a:pt x="43" y="0"/>
                  </a:moveTo>
                  <a:cubicBezTo>
                    <a:pt x="46" y="9"/>
                    <a:pt x="49" y="18"/>
                    <a:pt x="52" y="27"/>
                  </a:cubicBezTo>
                  <a:cubicBezTo>
                    <a:pt x="38" y="32"/>
                    <a:pt x="24" y="37"/>
                    <a:pt x="9" y="42"/>
                  </a:cubicBezTo>
                  <a:cubicBezTo>
                    <a:pt x="6" y="32"/>
                    <a:pt x="3" y="24"/>
                    <a:pt x="0" y="14"/>
                  </a:cubicBezTo>
                  <a:cubicBezTo>
                    <a:pt x="14" y="10"/>
                    <a:pt x="28" y="5"/>
                    <a:pt x="43"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D39E4DEF-8548-4558-A064-690923FC7039}"/>
                </a:ext>
              </a:extLst>
            </p:cNvPr>
            <p:cNvSpPr>
              <a:spLocks/>
            </p:cNvSpPr>
            <p:nvPr/>
          </p:nvSpPr>
          <p:spPr bwMode="auto">
            <a:xfrm>
              <a:off x="1581603" y="3064764"/>
              <a:ext cx="76200" cy="112712"/>
            </a:xfrm>
            <a:custGeom>
              <a:avLst/>
              <a:gdLst>
                <a:gd name="T0" fmla="*/ 0 w 28"/>
                <a:gd name="T1" fmla="*/ 41 h 41"/>
                <a:gd name="T2" fmla="*/ 0 w 28"/>
                <a:gd name="T3" fmla="*/ 0 h 41"/>
                <a:gd name="T4" fmla="*/ 28 w 28"/>
                <a:gd name="T5" fmla="*/ 0 h 41"/>
                <a:gd name="T6" fmla="*/ 28 w 28"/>
                <a:gd name="T7" fmla="*/ 41 h 41"/>
                <a:gd name="T8" fmla="*/ 0 w 28"/>
                <a:gd name="T9" fmla="*/ 41 h 41"/>
              </a:gdLst>
              <a:ahLst/>
              <a:cxnLst>
                <a:cxn ang="0">
                  <a:pos x="T0" y="T1"/>
                </a:cxn>
                <a:cxn ang="0">
                  <a:pos x="T2" y="T3"/>
                </a:cxn>
                <a:cxn ang="0">
                  <a:pos x="T4" y="T5"/>
                </a:cxn>
                <a:cxn ang="0">
                  <a:pos x="T6" y="T7"/>
                </a:cxn>
                <a:cxn ang="0">
                  <a:pos x="T8" y="T9"/>
                </a:cxn>
              </a:cxnLst>
              <a:rect l="0" t="0" r="r" b="b"/>
              <a:pathLst>
                <a:path w="28" h="41">
                  <a:moveTo>
                    <a:pt x="0" y="41"/>
                  </a:moveTo>
                  <a:cubicBezTo>
                    <a:pt x="0" y="27"/>
                    <a:pt x="0" y="14"/>
                    <a:pt x="0" y="0"/>
                  </a:cubicBezTo>
                  <a:cubicBezTo>
                    <a:pt x="9" y="0"/>
                    <a:pt x="19" y="0"/>
                    <a:pt x="28" y="0"/>
                  </a:cubicBezTo>
                  <a:cubicBezTo>
                    <a:pt x="28" y="13"/>
                    <a:pt x="28" y="27"/>
                    <a:pt x="28" y="41"/>
                  </a:cubicBezTo>
                  <a:cubicBezTo>
                    <a:pt x="19" y="41"/>
                    <a:pt x="10" y="41"/>
                    <a:pt x="0" y="41"/>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54A7ECC8-B080-45EC-958F-1F71AF588BA7}"/>
                </a:ext>
              </a:extLst>
            </p:cNvPr>
            <p:cNvSpPr>
              <a:spLocks/>
            </p:cNvSpPr>
            <p:nvPr/>
          </p:nvSpPr>
          <p:spPr bwMode="auto">
            <a:xfrm>
              <a:off x="1441903" y="3147314"/>
              <a:ext cx="136525" cy="109537"/>
            </a:xfrm>
            <a:custGeom>
              <a:avLst/>
              <a:gdLst>
                <a:gd name="T0" fmla="*/ 50 w 50"/>
                <a:gd name="T1" fmla="*/ 13 h 40"/>
                <a:gd name="T2" fmla="*/ 41 w 50"/>
                <a:gd name="T3" fmla="*/ 40 h 40"/>
                <a:gd name="T4" fmla="*/ 0 w 50"/>
                <a:gd name="T5" fmla="*/ 27 h 40"/>
                <a:gd name="T6" fmla="*/ 9 w 50"/>
                <a:gd name="T7" fmla="*/ 0 h 40"/>
                <a:gd name="T8" fmla="*/ 50 w 50"/>
                <a:gd name="T9" fmla="*/ 13 h 40"/>
              </a:gdLst>
              <a:ahLst/>
              <a:cxnLst>
                <a:cxn ang="0">
                  <a:pos x="T0" y="T1"/>
                </a:cxn>
                <a:cxn ang="0">
                  <a:pos x="T2" y="T3"/>
                </a:cxn>
                <a:cxn ang="0">
                  <a:pos x="T4" y="T5"/>
                </a:cxn>
                <a:cxn ang="0">
                  <a:pos x="T6" y="T7"/>
                </a:cxn>
                <a:cxn ang="0">
                  <a:pos x="T8" y="T9"/>
                </a:cxn>
              </a:cxnLst>
              <a:rect l="0" t="0" r="r" b="b"/>
              <a:pathLst>
                <a:path w="50" h="40">
                  <a:moveTo>
                    <a:pt x="50" y="13"/>
                  </a:moveTo>
                  <a:cubicBezTo>
                    <a:pt x="47" y="22"/>
                    <a:pt x="44" y="31"/>
                    <a:pt x="41" y="40"/>
                  </a:cubicBezTo>
                  <a:cubicBezTo>
                    <a:pt x="27" y="36"/>
                    <a:pt x="14" y="32"/>
                    <a:pt x="0" y="27"/>
                  </a:cubicBezTo>
                  <a:cubicBezTo>
                    <a:pt x="3" y="18"/>
                    <a:pt x="6" y="9"/>
                    <a:pt x="9" y="0"/>
                  </a:cubicBezTo>
                  <a:cubicBezTo>
                    <a:pt x="23" y="4"/>
                    <a:pt x="36" y="8"/>
                    <a:pt x="50" y="13"/>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FBB50F93-AF10-4F21-892F-07A8EBBEEEC8}"/>
                </a:ext>
              </a:extLst>
            </p:cNvPr>
            <p:cNvSpPr>
              <a:spLocks/>
            </p:cNvSpPr>
            <p:nvPr/>
          </p:nvSpPr>
          <p:spPr bwMode="auto">
            <a:xfrm>
              <a:off x="1484766" y="3261614"/>
              <a:ext cx="131763" cy="139700"/>
            </a:xfrm>
            <a:custGeom>
              <a:avLst/>
              <a:gdLst>
                <a:gd name="T0" fmla="*/ 25 w 48"/>
                <a:gd name="T1" fmla="*/ 0 h 51"/>
                <a:gd name="T2" fmla="*/ 48 w 48"/>
                <a:gd name="T3" fmla="*/ 17 h 51"/>
                <a:gd name="T4" fmla="*/ 23 w 48"/>
                <a:gd name="T5" fmla="*/ 51 h 51"/>
                <a:gd name="T6" fmla="*/ 0 w 48"/>
                <a:gd name="T7" fmla="*/ 35 h 51"/>
                <a:gd name="T8" fmla="*/ 25 w 48"/>
                <a:gd name="T9" fmla="*/ 0 h 51"/>
              </a:gdLst>
              <a:ahLst/>
              <a:cxnLst>
                <a:cxn ang="0">
                  <a:pos x="T0" y="T1"/>
                </a:cxn>
                <a:cxn ang="0">
                  <a:pos x="T2" y="T3"/>
                </a:cxn>
                <a:cxn ang="0">
                  <a:pos x="T4" y="T5"/>
                </a:cxn>
                <a:cxn ang="0">
                  <a:pos x="T6" y="T7"/>
                </a:cxn>
                <a:cxn ang="0">
                  <a:pos x="T8" y="T9"/>
                </a:cxn>
              </a:cxnLst>
              <a:rect l="0" t="0" r="r" b="b"/>
              <a:pathLst>
                <a:path w="48" h="51">
                  <a:moveTo>
                    <a:pt x="25" y="0"/>
                  </a:moveTo>
                  <a:cubicBezTo>
                    <a:pt x="33" y="6"/>
                    <a:pt x="40" y="11"/>
                    <a:pt x="48" y="17"/>
                  </a:cubicBezTo>
                  <a:cubicBezTo>
                    <a:pt x="40" y="29"/>
                    <a:pt x="32" y="40"/>
                    <a:pt x="23" y="51"/>
                  </a:cubicBezTo>
                  <a:cubicBezTo>
                    <a:pt x="15" y="46"/>
                    <a:pt x="8" y="40"/>
                    <a:pt x="0" y="35"/>
                  </a:cubicBezTo>
                  <a:cubicBezTo>
                    <a:pt x="8" y="23"/>
                    <a:pt x="16" y="12"/>
                    <a:pt x="25"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1421CD20-EC2D-461E-8F0B-0A285C30D2EE}"/>
                </a:ext>
              </a:extLst>
            </p:cNvPr>
            <p:cNvSpPr>
              <a:spLocks/>
            </p:cNvSpPr>
            <p:nvPr/>
          </p:nvSpPr>
          <p:spPr bwMode="auto">
            <a:xfrm>
              <a:off x="1622878" y="3261614"/>
              <a:ext cx="134938" cy="142875"/>
            </a:xfrm>
            <a:custGeom>
              <a:avLst/>
              <a:gdLst>
                <a:gd name="T0" fmla="*/ 25 w 49"/>
                <a:gd name="T1" fmla="*/ 52 h 52"/>
                <a:gd name="T2" fmla="*/ 0 w 49"/>
                <a:gd name="T3" fmla="*/ 17 h 52"/>
                <a:gd name="T4" fmla="*/ 23 w 49"/>
                <a:gd name="T5" fmla="*/ 0 h 52"/>
                <a:gd name="T6" fmla="*/ 49 w 49"/>
                <a:gd name="T7" fmla="*/ 35 h 52"/>
                <a:gd name="T8" fmla="*/ 25 w 49"/>
                <a:gd name="T9" fmla="*/ 52 h 52"/>
              </a:gdLst>
              <a:ahLst/>
              <a:cxnLst>
                <a:cxn ang="0">
                  <a:pos x="T0" y="T1"/>
                </a:cxn>
                <a:cxn ang="0">
                  <a:pos x="T2" y="T3"/>
                </a:cxn>
                <a:cxn ang="0">
                  <a:pos x="T4" y="T5"/>
                </a:cxn>
                <a:cxn ang="0">
                  <a:pos x="T6" y="T7"/>
                </a:cxn>
                <a:cxn ang="0">
                  <a:pos x="T8" y="T9"/>
                </a:cxn>
              </a:cxnLst>
              <a:rect l="0" t="0" r="r" b="b"/>
              <a:pathLst>
                <a:path w="49" h="52">
                  <a:moveTo>
                    <a:pt x="25" y="52"/>
                  </a:moveTo>
                  <a:cubicBezTo>
                    <a:pt x="17" y="40"/>
                    <a:pt x="9" y="29"/>
                    <a:pt x="0" y="17"/>
                  </a:cubicBezTo>
                  <a:cubicBezTo>
                    <a:pt x="8" y="11"/>
                    <a:pt x="15" y="6"/>
                    <a:pt x="23" y="0"/>
                  </a:cubicBezTo>
                  <a:cubicBezTo>
                    <a:pt x="32" y="12"/>
                    <a:pt x="40" y="23"/>
                    <a:pt x="49" y="35"/>
                  </a:cubicBezTo>
                  <a:cubicBezTo>
                    <a:pt x="41" y="40"/>
                    <a:pt x="34" y="46"/>
                    <a:pt x="25" y="52"/>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F22BFB3D-18C1-48F1-A5A5-04DE21A97D0E}"/>
                </a:ext>
              </a:extLst>
            </p:cNvPr>
            <p:cNvSpPr>
              <a:spLocks/>
            </p:cNvSpPr>
            <p:nvPr/>
          </p:nvSpPr>
          <p:spPr bwMode="auto">
            <a:xfrm>
              <a:off x="1664153" y="3147314"/>
              <a:ext cx="136525" cy="109537"/>
            </a:xfrm>
            <a:custGeom>
              <a:avLst/>
              <a:gdLst>
                <a:gd name="T0" fmla="*/ 9 w 50"/>
                <a:gd name="T1" fmla="*/ 40 h 40"/>
                <a:gd name="T2" fmla="*/ 0 w 50"/>
                <a:gd name="T3" fmla="*/ 13 h 40"/>
                <a:gd name="T4" fmla="*/ 41 w 50"/>
                <a:gd name="T5" fmla="*/ 0 h 40"/>
                <a:gd name="T6" fmla="*/ 50 w 50"/>
                <a:gd name="T7" fmla="*/ 27 h 40"/>
                <a:gd name="T8" fmla="*/ 9 w 50"/>
                <a:gd name="T9" fmla="*/ 40 h 40"/>
              </a:gdLst>
              <a:ahLst/>
              <a:cxnLst>
                <a:cxn ang="0">
                  <a:pos x="T0" y="T1"/>
                </a:cxn>
                <a:cxn ang="0">
                  <a:pos x="T2" y="T3"/>
                </a:cxn>
                <a:cxn ang="0">
                  <a:pos x="T4" y="T5"/>
                </a:cxn>
                <a:cxn ang="0">
                  <a:pos x="T6" y="T7"/>
                </a:cxn>
                <a:cxn ang="0">
                  <a:pos x="T8" y="T9"/>
                </a:cxn>
              </a:cxnLst>
              <a:rect l="0" t="0" r="r" b="b"/>
              <a:pathLst>
                <a:path w="50" h="40">
                  <a:moveTo>
                    <a:pt x="9" y="40"/>
                  </a:moveTo>
                  <a:cubicBezTo>
                    <a:pt x="6" y="31"/>
                    <a:pt x="3" y="22"/>
                    <a:pt x="0" y="13"/>
                  </a:cubicBezTo>
                  <a:cubicBezTo>
                    <a:pt x="14" y="8"/>
                    <a:pt x="27" y="4"/>
                    <a:pt x="41" y="0"/>
                  </a:cubicBezTo>
                  <a:cubicBezTo>
                    <a:pt x="44" y="9"/>
                    <a:pt x="47" y="17"/>
                    <a:pt x="50" y="27"/>
                  </a:cubicBezTo>
                  <a:cubicBezTo>
                    <a:pt x="36" y="31"/>
                    <a:pt x="23" y="36"/>
                    <a:pt x="9" y="4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9DD0D442-E39D-4F16-B923-8D88C1F3F5DF}"/>
                </a:ext>
              </a:extLst>
            </p:cNvPr>
            <p:cNvSpPr>
              <a:spLocks/>
            </p:cNvSpPr>
            <p:nvPr/>
          </p:nvSpPr>
          <p:spPr bwMode="auto">
            <a:xfrm>
              <a:off x="2135641" y="1269301"/>
              <a:ext cx="119063" cy="77787"/>
            </a:xfrm>
            <a:custGeom>
              <a:avLst/>
              <a:gdLst>
                <a:gd name="T0" fmla="*/ 0 w 43"/>
                <a:gd name="T1" fmla="*/ 0 h 28"/>
                <a:gd name="T2" fmla="*/ 43 w 43"/>
                <a:gd name="T3" fmla="*/ 0 h 28"/>
                <a:gd name="T4" fmla="*/ 43 w 43"/>
                <a:gd name="T5" fmla="*/ 28 h 28"/>
                <a:gd name="T6" fmla="*/ 0 w 43"/>
                <a:gd name="T7" fmla="*/ 28 h 28"/>
                <a:gd name="T8" fmla="*/ 1 w 43"/>
                <a:gd name="T9" fmla="*/ 28 h 28"/>
                <a:gd name="T10" fmla="*/ 1 w 43"/>
                <a:gd name="T11" fmla="*/ 0 h 28"/>
                <a:gd name="T12" fmla="*/ 0 w 43"/>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43" h="28">
                  <a:moveTo>
                    <a:pt x="0" y="0"/>
                  </a:moveTo>
                  <a:cubicBezTo>
                    <a:pt x="14" y="0"/>
                    <a:pt x="29" y="0"/>
                    <a:pt x="43" y="0"/>
                  </a:cubicBezTo>
                  <a:cubicBezTo>
                    <a:pt x="43" y="9"/>
                    <a:pt x="43" y="18"/>
                    <a:pt x="43" y="28"/>
                  </a:cubicBezTo>
                  <a:cubicBezTo>
                    <a:pt x="29" y="28"/>
                    <a:pt x="15" y="28"/>
                    <a:pt x="0" y="28"/>
                  </a:cubicBezTo>
                  <a:cubicBezTo>
                    <a:pt x="1" y="28"/>
                    <a:pt x="1" y="28"/>
                    <a:pt x="1" y="28"/>
                  </a:cubicBezTo>
                  <a:cubicBezTo>
                    <a:pt x="1" y="19"/>
                    <a:pt x="1" y="9"/>
                    <a:pt x="1" y="0"/>
                  </a:cubicBezTo>
                  <a:lnTo>
                    <a:pt x="0" y="0"/>
                  </a:ln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170B8717-CB10-4056-9AE1-5B89ACCC6139}"/>
                </a:ext>
              </a:extLst>
            </p:cNvPr>
            <p:cNvSpPr>
              <a:spLocks/>
            </p:cNvSpPr>
            <p:nvPr/>
          </p:nvSpPr>
          <p:spPr bwMode="auto">
            <a:xfrm>
              <a:off x="2059441" y="1151826"/>
              <a:ext cx="79375" cy="117475"/>
            </a:xfrm>
            <a:custGeom>
              <a:avLst/>
              <a:gdLst>
                <a:gd name="T0" fmla="*/ 1 w 29"/>
                <a:gd name="T1" fmla="*/ 43 h 43"/>
                <a:gd name="T2" fmla="*/ 1 w 29"/>
                <a:gd name="T3" fmla="*/ 0 h 43"/>
                <a:gd name="T4" fmla="*/ 28 w 29"/>
                <a:gd name="T5" fmla="*/ 0 h 43"/>
                <a:gd name="T6" fmla="*/ 28 w 29"/>
                <a:gd name="T7" fmla="*/ 43 h 43"/>
                <a:gd name="T8" fmla="*/ 29 w 29"/>
                <a:gd name="T9" fmla="*/ 43 h 43"/>
                <a:gd name="T10" fmla="*/ 0 w 29"/>
                <a:gd name="T11" fmla="*/ 43 h 43"/>
                <a:gd name="T12" fmla="*/ 1 w 29"/>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9" h="43">
                  <a:moveTo>
                    <a:pt x="1" y="43"/>
                  </a:moveTo>
                  <a:cubicBezTo>
                    <a:pt x="1" y="29"/>
                    <a:pt x="1" y="15"/>
                    <a:pt x="1" y="0"/>
                  </a:cubicBezTo>
                  <a:cubicBezTo>
                    <a:pt x="10" y="0"/>
                    <a:pt x="19" y="0"/>
                    <a:pt x="28" y="0"/>
                  </a:cubicBezTo>
                  <a:cubicBezTo>
                    <a:pt x="28" y="15"/>
                    <a:pt x="28" y="29"/>
                    <a:pt x="28" y="43"/>
                  </a:cubicBezTo>
                  <a:cubicBezTo>
                    <a:pt x="29" y="43"/>
                    <a:pt x="29" y="43"/>
                    <a:pt x="29" y="43"/>
                  </a:cubicBezTo>
                  <a:cubicBezTo>
                    <a:pt x="19" y="43"/>
                    <a:pt x="10" y="43"/>
                    <a:pt x="0" y="43"/>
                  </a:cubicBezTo>
                  <a:lnTo>
                    <a:pt x="1" y="43"/>
                  </a:ln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72EBDBA1-4429-4302-A7AD-9C2AB89BC157}"/>
                </a:ext>
              </a:extLst>
            </p:cNvPr>
            <p:cNvSpPr>
              <a:spLocks/>
            </p:cNvSpPr>
            <p:nvPr/>
          </p:nvSpPr>
          <p:spPr bwMode="auto">
            <a:xfrm>
              <a:off x="2059441" y="1347089"/>
              <a:ext cx="79375" cy="117475"/>
            </a:xfrm>
            <a:custGeom>
              <a:avLst/>
              <a:gdLst>
                <a:gd name="T0" fmla="*/ 28 w 29"/>
                <a:gd name="T1" fmla="*/ 0 h 43"/>
                <a:gd name="T2" fmla="*/ 28 w 29"/>
                <a:gd name="T3" fmla="*/ 43 h 43"/>
                <a:gd name="T4" fmla="*/ 1 w 29"/>
                <a:gd name="T5" fmla="*/ 43 h 43"/>
                <a:gd name="T6" fmla="*/ 1 w 29"/>
                <a:gd name="T7" fmla="*/ 0 h 43"/>
                <a:gd name="T8" fmla="*/ 0 w 29"/>
                <a:gd name="T9" fmla="*/ 0 h 43"/>
                <a:gd name="T10" fmla="*/ 29 w 29"/>
                <a:gd name="T11" fmla="*/ 0 h 43"/>
                <a:gd name="T12" fmla="*/ 28 w 29"/>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29" h="43">
                  <a:moveTo>
                    <a:pt x="28" y="0"/>
                  </a:moveTo>
                  <a:cubicBezTo>
                    <a:pt x="28" y="14"/>
                    <a:pt x="28" y="28"/>
                    <a:pt x="28" y="43"/>
                  </a:cubicBezTo>
                  <a:cubicBezTo>
                    <a:pt x="19" y="43"/>
                    <a:pt x="10" y="43"/>
                    <a:pt x="1" y="43"/>
                  </a:cubicBezTo>
                  <a:cubicBezTo>
                    <a:pt x="1" y="28"/>
                    <a:pt x="1" y="14"/>
                    <a:pt x="1" y="0"/>
                  </a:cubicBezTo>
                  <a:cubicBezTo>
                    <a:pt x="0" y="0"/>
                    <a:pt x="0" y="0"/>
                    <a:pt x="0" y="0"/>
                  </a:cubicBezTo>
                  <a:cubicBezTo>
                    <a:pt x="10" y="0"/>
                    <a:pt x="19" y="0"/>
                    <a:pt x="29" y="0"/>
                  </a:cubicBezTo>
                  <a:lnTo>
                    <a:pt x="28" y="0"/>
                  </a:ln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6">
              <a:extLst>
                <a:ext uri="{FF2B5EF4-FFF2-40B4-BE49-F238E27FC236}">
                  <a16:creationId xmlns:a16="http://schemas.microsoft.com/office/drawing/2014/main" id="{81271BAE-5D24-479C-933A-46A764515E8F}"/>
                </a:ext>
              </a:extLst>
            </p:cNvPr>
            <p:cNvSpPr>
              <a:spLocks/>
            </p:cNvSpPr>
            <p:nvPr/>
          </p:nvSpPr>
          <p:spPr bwMode="auto">
            <a:xfrm>
              <a:off x="1943553" y="1269301"/>
              <a:ext cx="119063" cy="77787"/>
            </a:xfrm>
            <a:custGeom>
              <a:avLst/>
              <a:gdLst>
                <a:gd name="T0" fmla="*/ 43 w 43"/>
                <a:gd name="T1" fmla="*/ 28 h 28"/>
                <a:gd name="T2" fmla="*/ 0 w 43"/>
                <a:gd name="T3" fmla="*/ 28 h 28"/>
                <a:gd name="T4" fmla="*/ 0 w 43"/>
                <a:gd name="T5" fmla="*/ 0 h 28"/>
                <a:gd name="T6" fmla="*/ 43 w 43"/>
                <a:gd name="T7" fmla="*/ 0 h 28"/>
                <a:gd name="T8" fmla="*/ 42 w 43"/>
                <a:gd name="T9" fmla="*/ 0 h 28"/>
                <a:gd name="T10" fmla="*/ 42 w 43"/>
                <a:gd name="T11" fmla="*/ 28 h 28"/>
                <a:gd name="T12" fmla="*/ 43 w 43"/>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3" h="28">
                  <a:moveTo>
                    <a:pt x="43" y="28"/>
                  </a:moveTo>
                  <a:cubicBezTo>
                    <a:pt x="29" y="28"/>
                    <a:pt x="15" y="28"/>
                    <a:pt x="0" y="28"/>
                  </a:cubicBezTo>
                  <a:cubicBezTo>
                    <a:pt x="0" y="18"/>
                    <a:pt x="0" y="10"/>
                    <a:pt x="0" y="0"/>
                  </a:cubicBezTo>
                  <a:cubicBezTo>
                    <a:pt x="15" y="0"/>
                    <a:pt x="29" y="0"/>
                    <a:pt x="43" y="0"/>
                  </a:cubicBezTo>
                  <a:cubicBezTo>
                    <a:pt x="42" y="0"/>
                    <a:pt x="42" y="0"/>
                    <a:pt x="42" y="0"/>
                  </a:cubicBezTo>
                  <a:cubicBezTo>
                    <a:pt x="42" y="9"/>
                    <a:pt x="42" y="19"/>
                    <a:pt x="42" y="28"/>
                  </a:cubicBezTo>
                  <a:lnTo>
                    <a:pt x="43" y="28"/>
                  </a:ln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7">
              <a:extLst>
                <a:ext uri="{FF2B5EF4-FFF2-40B4-BE49-F238E27FC236}">
                  <a16:creationId xmlns:a16="http://schemas.microsoft.com/office/drawing/2014/main" id="{A7A73BBF-27AD-4C32-B3B4-7964ADBEEC61}"/>
                </a:ext>
              </a:extLst>
            </p:cNvPr>
            <p:cNvSpPr>
              <a:spLocks/>
            </p:cNvSpPr>
            <p:nvPr/>
          </p:nvSpPr>
          <p:spPr bwMode="auto">
            <a:xfrm>
              <a:off x="3192916" y="2790126"/>
              <a:ext cx="115888" cy="76200"/>
            </a:xfrm>
            <a:custGeom>
              <a:avLst/>
              <a:gdLst>
                <a:gd name="T0" fmla="*/ 42 w 42"/>
                <a:gd name="T1" fmla="*/ 28 h 28"/>
                <a:gd name="T2" fmla="*/ 0 w 42"/>
                <a:gd name="T3" fmla="*/ 28 h 28"/>
                <a:gd name="T4" fmla="*/ 0 w 42"/>
                <a:gd name="T5" fmla="*/ 0 h 28"/>
                <a:gd name="T6" fmla="*/ 42 w 42"/>
                <a:gd name="T7" fmla="*/ 0 h 28"/>
                <a:gd name="T8" fmla="*/ 42 w 42"/>
                <a:gd name="T9" fmla="*/ 28 h 28"/>
              </a:gdLst>
              <a:ahLst/>
              <a:cxnLst>
                <a:cxn ang="0">
                  <a:pos x="T0" y="T1"/>
                </a:cxn>
                <a:cxn ang="0">
                  <a:pos x="T2" y="T3"/>
                </a:cxn>
                <a:cxn ang="0">
                  <a:pos x="T4" y="T5"/>
                </a:cxn>
                <a:cxn ang="0">
                  <a:pos x="T6" y="T7"/>
                </a:cxn>
                <a:cxn ang="0">
                  <a:pos x="T8" y="T9"/>
                </a:cxn>
              </a:cxnLst>
              <a:rect l="0" t="0" r="r" b="b"/>
              <a:pathLst>
                <a:path w="42" h="28">
                  <a:moveTo>
                    <a:pt x="42" y="28"/>
                  </a:moveTo>
                  <a:cubicBezTo>
                    <a:pt x="28" y="28"/>
                    <a:pt x="14" y="28"/>
                    <a:pt x="0" y="28"/>
                  </a:cubicBezTo>
                  <a:cubicBezTo>
                    <a:pt x="0" y="19"/>
                    <a:pt x="0" y="10"/>
                    <a:pt x="0" y="0"/>
                  </a:cubicBezTo>
                  <a:cubicBezTo>
                    <a:pt x="14" y="0"/>
                    <a:pt x="28" y="0"/>
                    <a:pt x="42" y="0"/>
                  </a:cubicBezTo>
                  <a:cubicBezTo>
                    <a:pt x="42" y="9"/>
                    <a:pt x="42" y="18"/>
                    <a:pt x="42" y="28"/>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8">
              <a:extLst>
                <a:ext uri="{FF2B5EF4-FFF2-40B4-BE49-F238E27FC236}">
                  <a16:creationId xmlns:a16="http://schemas.microsoft.com/office/drawing/2014/main" id="{7575E067-4017-4AF8-ABD9-EB9C17B5E8A1}"/>
                </a:ext>
              </a:extLst>
            </p:cNvPr>
            <p:cNvSpPr>
              <a:spLocks/>
            </p:cNvSpPr>
            <p:nvPr/>
          </p:nvSpPr>
          <p:spPr bwMode="auto">
            <a:xfrm>
              <a:off x="3388178" y="1697926"/>
              <a:ext cx="82550" cy="87312"/>
            </a:xfrm>
            <a:custGeom>
              <a:avLst/>
              <a:gdLst>
                <a:gd name="T0" fmla="*/ 28 w 30"/>
                <a:gd name="T1" fmla="*/ 0 h 32"/>
                <a:gd name="T2" fmla="*/ 29 w 30"/>
                <a:gd name="T3" fmla="*/ 4 h 32"/>
                <a:gd name="T4" fmla="*/ 0 w 30"/>
                <a:gd name="T5" fmla="*/ 28 h 32"/>
                <a:gd name="T6" fmla="*/ 0 w 30"/>
                <a:gd name="T7" fmla="*/ 0 h 32"/>
                <a:gd name="T8" fmla="*/ 28 w 30"/>
                <a:gd name="T9" fmla="*/ 0 h 32"/>
              </a:gdLst>
              <a:ahLst/>
              <a:cxnLst>
                <a:cxn ang="0">
                  <a:pos x="T0" y="T1"/>
                </a:cxn>
                <a:cxn ang="0">
                  <a:pos x="T2" y="T3"/>
                </a:cxn>
                <a:cxn ang="0">
                  <a:pos x="T4" y="T5"/>
                </a:cxn>
                <a:cxn ang="0">
                  <a:pos x="T6" y="T7"/>
                </a:cxn>
                <a:cxn ang="0">
                  <a:pos x="T8" y="T9"/>
                </a:cxn>
              </a:cxnLst>
              <a:rect l="0" t="0" r="r" b="b"/>
              <a:pathLst>
                <a:path w="30" h="32">
                  <a:moveTo>
                    <a:pt x="28" y="0"/>
                  </a:moveTo>
                  <a:cubicBezTo>
                    <a:pt x="28" y="2"/>
                    <a:pt x="29" y="3"/>
                    <a:pt x="29" y="4"/>
                  </a:cubicBezTo>
                  <a:cubicBezTo>
                    <a:pt x="30" y="30"/>
                    <a:pt x="27" y="32"/>
                    <a:pt x="0" y="28"/>
                  </a:cubicBezTo>
                  <a:cubicBezTo>
                    <a:pt x="0" y="19"/>
                    <a:pt x="0" y="10"/>
                    <a:pt x="0" y="0"/>
                  </a:cubicBezTo>
                  <a:cubicBezTo>
                    <a:pt x="9" y="0"/>
                    <a:pt x="18" y="0"/>
                    <a:pt x="28"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9">
              <a:extLst>
                <a:ext uri="{FF2B5EF4-FFF2-40B4-BE49-F238E27FC236}">
                  <a16:creationId xmlns:a16="http://schemas.microsoft.com/office/drawing/2014/main" id="{7295C646-A1E9-472F-8DA9-7A3A6C577C68}"/>
                </a:ext>
              </a:extLst>
            </p:cNvPr>
            <p:cNvSpPr>
              <a:spLocks/>
            </p:cNvSpPr>
            <p:nvPr/>
          </p:nvSpPr>
          <p:spPr bwMode="auto">
            <a:xfrm>
              <a:off x="3543753" y="1697926"/>
              <a:ext cx="74613" cy="76200"/>
            </a:xfrm>
            <a:custGeom>
              <a:avLst/>
              <a:gdLst>
                <a:gd name="T0" fmla="*/ 0 w 27"/>
                <a:gd name="T1" fmla="*/ 0 h 28"/>
                <a:gd name="T2" fmla="*/ 27 w 27"/>
                <a:gd name="T3" fmla="*/ 0 h 28"/>
                <a:gd name="T4" fmla="*/ 27 w 27"/>
                <a:gd name="T5" fmla="*/ 28 h 28"/>
                <a:gd name="T6" fmla="*/ 0 w 27"/>
                <a:gd name="T7" fmla="*/ 28 h 28"/>
                <a:gd name="T8" fmla="*/ 0 w 27"/>
                <a:gd name="T9" fmla="*/ 0 h 28"/>
              </a:gdLst>
              <a:ahLst/>
              <a:cxnLst>
                <a:cxn ang="0">
                  <a:pos x="T0" y="T1"/>
                </a:cxn>
                <a:cxn ang="0">
                  <a:pos x="T2" y="T3"/>
                </a:cxn>
                <a:cxn ang="0">
                  <a:pos x="T4" y="T5"/>
                </a:cxn>
                <a:cxn ang="0">
                  <a:pos x="T6" y="T7"/>
                </a:cxn>
                <a:cxn ang="0">
                  <a:pos x="T8" y="T9"/>
                </a:cxn>
              </a:cxnLst>
              <a:rect l="0" t="0" r="r" b="b"/>
              <a:pathLst>
                <a:path w="27" h="28">
                  <a:moveTo>
                    <a:pt x="0" y="0"/>
                  </a:moveTo>
                  <a:cubicBezTo>
                    <a:pt x="9" y="0"/>
                    <a:pt x="18" y="0"/>
                    <a:pt x="27" y="0"/>
                  </a:cubicBezTo>
                  <a:cubicBezTo>
                    <a:pt x="27" y="10"/>
                    <a:pt x="27" y="19"/>
                    <a:pt x="27" y="28"/>
                  </a:cubicBezTo>
                  <a:cubicBezTo>
                    <a:pt x="19" y="28"/>
                    <a:pt x="10" y="28"/>
                    <a:pt x="0" y="28"/>
                  </a:cubicBezTo>
                  <a:cubicBezTo>
                    <a:pt x="0" y="19"/>
                    <a:pt x="0" y="10"/>
                    <a:pt x="0"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40">
              <a:extLst>
                <a:ext uri="{FF2B5EF4-FFF2-40B4-BE49-F238E27FC236}">
                  <a16:creationId xmlns:a16="http://schemas.microsoft.com/office/drawing/2014/main" id="{46067BDD-1F0E-4D0F-A620-CC319387B992}"/>
                </a:ext>
              </a:extLst>
            </p:cNvPr>
            <p:cNvSpPr>
              <a:spLocks/>
            </p:cNvSpPr>
            <p:nvPr/>
          </p:nvSpPr>
          <p:spPr bwMode="auto">
            <a:xfrm>
              <a:off x="3231016" y="1697926"/>
              <a:ext cx="77788" cy="76200"/>
            </a:xfrm>
            <a:custGeom>
              <a:avLst/>
              <a:gdLst>
                <a:gd name="T0" fmla="*/ 28 w 28"/>
                <a:gd name="T1" fmla="*/ 0 h 28"/>
                <a:gd name="T2" fmla="*/ 28 w 28"/>
                <a:gd name="T3" fmla="*/ 28 h 28"/>
                <a:gd name="T4" fmla="*/ 0 w 28"/>
                <a:gd name="T5" fmla="*/ 28 h 28"/>
                <a:gd name="T6" fmla="*/ 0 w 28"/>
                <a:gd name="T7" fmla="*/ 0 h 28"/>
                <a:gd name="T8" fmla="*/ 28 w 28"/>
                <a:gd name="T9" fmla="*/ 0 h 28"/>
              </a:gdLst>
              <a:ahLst/>
              <a:cxnLst>
                <a:cxn ang="0">
                  <a:pos x="T0" y="T1"/>
                </a:cxn>
                <a:cxn ang="0">
                  <a:pos x="T2" y="T3"/>
                </a:cxn>
                <a:cxn ang="0">
                  <a:pos x="T4" y="T5"/>
                </a:cxn>
                <a:cxn ang="0">
                  <a:pos x="T6" y="T7"/>
                </a:cxn>
                <a:cxn ang="0">
                  <a:pos x="T8" y="T9"/>
                </a:cxn>
              </a:cxnLst>
              <a:rect l="0" t="0" r="r" b="b"/>
              <a:pathLst>
                <a:path w="28" h="28">
                  <a:moveTo>
                    <a:pt x="28" y="0"/>
                  </a:moveTo>
                  <a:cubicBezTo>
                    <a:pt x="28" y="10"/>
                    <a:pt x="28" y="19"/>
                    <a:pt x="28" y="28"/>
                  </a:cubicBezTo>
                  <a:cubicBezTo>
                    <a:pt x="19" y="28"/>
                    <a:pt x="10" y="28"/>
                    <a:pt x="0" y="28"/>
                  </a:cubicBezTo>
                  <a:cubicBezTo>
                    <a:pt x="0" y="19"/>
                    <a:pt x="0" y="10"/>
                    <a:pt x="0" y="0"/>
                  </a:cubicBezTo>
                  <a:cubicBezTo>
                    <a:pt x="9" y="0"/>
                    <a:pt x="18" y="0"/>
                    <a:pt x="28"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49"/>
          <p:cNvSpPr txBox="1">
            <a:spLocks noGrp="1"/>
          </p:cNvSpPr>
          <p:nvPr>
            <p:ph type="title"/>
          </p:nvPr>
        </p:nvSpPr>
        <p:spPr>
          <a:xfrm>
            <a:off x="1284000" y="540000"/>
            <a:ext cx="657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solidFill>
                  <a:srgbClr val="FFC000"/>
                </a:solidFill>
              </a:rPr>
              <a:t>9H 55M 23S</a:t>
            </a:r>
            <a:endParaRPr>
              <a:solidFill>
                <a:srgbClr val="FFC000"/>
              </a:solidFill>
            </a:endParaRPr>
          </a:p>
        </p:txBody>
      </p:sp>
      <p:sp>
        <p:nvSpPr>
          <p:cNvPr id="439" name="Google Shape;439;p49"/>
          <p:cNvSpPr txBox="1">
            <a:spLocks noGrp="1"/>
          </p:cNvSpPr>
          <p:nvPr>
            <p:ph type="subTitle" idx="1"/>
          </p:nvPr>
        </p:nvSpPr>
        <p:spPr>
          <a:xfrm>
            <a:off x="1284000" y="1246025"/>
            <a:ext cx="65760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C’est la période de rotation de Jupiter</a:t>
            </a:r>
            <a:endParaRPr/>
          </a:p>
        </p:txBody>
      </p:sp>
      <p:sp>
        <p:nvSpPr>
          <p:cNvPr id="440" name="Google Shape;440;p49"/>
          <p:cNvSpPr txBox="1">
            <a:spLocks noGrp="1"/>
          </p:cNvSpPr>
          <p:nvPr>
            <p:ph type="subTitle" idx="3"/>
          </p:nvPr>
        </p:nvSpPr>
        <p:spPr>
          <a:xfrm>
            <a:off x="1284000" y="2702163"/>
            <a:ext cx="65760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Terres est la masse du Soleil</a:t>
            </a:r>
            <a:endParaRPr/>
          </a:p>
        </p:txBody>
      </p:sp>
      <p:sp>
        <p:nvSpPr>
          <p:cNvPr id="441" name="Google Shape;441;p49"/>
          <p:cNvSpPr txBox="1">
            <a:spLocks noGrp="1"/>
          </p:cNvSpPr>
          <p:nvPr>
            <p:ph type="title" idx="4"/>
          </p:nvPr>
        </p:nvSpPr>
        <p:spPr>
          <a:xfrm>
            <a:off x="1284000" y="3452288"/>
            <a:ext cx="657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dirty="0">
                <a:solidFill>
                  <a:srgbClr val="FFC000"/>
                </a:solidFill>
              </a:rPr>
              <a:t>386 000 KM</a:t>
            </a:r>
            <a:endParaRPr dirty="0">
              <a:solidFill>
                <a:srgbClr val="FFC000"/>
              </a:solidFill>
            </a:endParaRPr>
          </a:p>
        </p:txBody>
      </p:sp>
      <p:sp>
        <p:nvSpPr>
          <p:cNvPr id="442" name="Google Shape;442;p49"/>
          <p:cNvSpPr txBox="1">
            <a:spLocks noGrp="1"/>
          </p:cNvSpPr>
          <p:nvPr>
            <p:ph type="subTitle" idx="5"/>
          </p:nvPr>
        </p:nvSpPr>
        <p:spPr>
          <a:xfrm>
            <a:off x="1284000" y="4158313"/>
            <a:ext cx="65760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C’est la distance entre la Terre et la Lune</a:t>
            </a:r>
            <a:endParaRPr/>
          </a:p>
        </p:txBody>
      </p:sp>
      <p:sp>
        <p:nvSpPr>
          <p:cNvPr id="443" name="Google Shape;443;p49"/>
          <p:cNvSpPr txBox="1">
            <a:spLocks noGrp="1"/>
          </p:cNvSpPr>
          <p:nvPr>
            <p:ph type="title" idx="2"/>
          </p:nvPr>
        </p:nvSpPr>
        <p:spPr>
          <a:xfrm>
            <a:off x="1284000" y="1996138"/>
            <a:ext cx="657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solidFill>
                  <a:srgbClr val="FFC000"/>
                </a:solidFill>
              </a:rPr>
              <a:t>333 000</a:t>
            </a:r>
            <a:endParaRPr>
              <a:solidFill>
                <a:srgbClr val="FFC000"/>
              </a:solidFill>
            </a:endParaRPr>
          </a:p>
        </p:txBody>
      </p:sp>
      <p:pic>
        <p:nvPicPr>
          <p:cNvPr id="31746" name="Picture 2" descr="3 mujeres sentadas en una silla frente a una mesa con computadoras portátiles">
            <a:extLst>
              <a:ext uri="{FF2B5EF4-FFF2-40B4-BE49-F238E27FC236}">
                <a16:creationId xmlns:a16="http://schemas.microsoft.com/office/drawing/2014/main" id="{2532A778-80E6-4B66-9413-0C4B45AE6C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4054" b="15660"/>
          <a:stretch/>
        </p:blipFill>
        <p:spPr bwMode="auto">
          <a:xfrm>
            <a:off x="0" y="0"/>
            <a:ext cx="2372497" cy="5143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3 mujeres sentadas en una silla frente a una mesa con computadoras portátiles">
            <a:extLst>
              <a:ext uri="{FF2B5EF4-FFF2-40B4-BE49-F238E27FC236}">
                <a16:creationId xmlns:a16="http://schemas.microsoft.com/office/drawing/2014/main" id="{97E8C301-EB41-422A-94FF-61556289B4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757" b="15660"/>
          <a:stretch/>
        </p:blipFill>
        <p:spPr bwMode="auto">
          <a:xfrm>
            <a:off x="7018638" y="0"/>
            <a:ext cx="2125362"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 Placeholder 1"/>
          <p:cNvSpPr txBox="1">
            <a:spLocks/>
          </p:cNvSpPr>
          <p:nvPr/>
        </p:nvSpPr>
        <p:spPr>
          <a:xfrm>
            <a:off x="691197" y="72229"/>
            <a:ext cx="8679898" cy="5431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bg1"/>
                </a:solidFill>
              </a:rPr>
              <a:t>Infographic Style</a:t>
            </a:r>
          </a:p>
        </p:txBody>
      </p:sp>
      <p:sp>
        <p:nvSpPr>
          <p:cNvPr id="132" name="Freeform 55">
            <a:extLst>
              <a:ext uri="{FF2B5EF4-FFF2-40B4-BE49-F238E27FC236}">
                <a16:creationId xmlns:a16="http://schemas.microsoft.com/office/drawing/2014/main" id="{67B27A2A-FB18-45E4-A9CE-3325DDF3F039}"/>
              </a:ext>
            </a:extLst>
          </p:cNvPr>
          <p:cNvSpPr/>
          <p:nvPr/>
        </p:nvSpPr>
        <p:spPr>
          <a:xfrm>
            <a:off x="3471" y="919554"/>
            <a:ext cx="3668017" cy="3996209"/>
          </a:xfrm>
          <a:custGeom>
            <a:avLst/>
            <a:gdLst/>
            <a:ahLst/>
            <a:cxnLst/>
            <a:rect l="l" t="t" r="r" b="b"/>
            <a:pathLst>
              <a:path w="3294587" h="5795631">
                <a:moveTo>
                  <a:pt x="0" y="0"/>
                </a:moveTo>
                <a:lnTo>
                  <a:pt x="3294587" y="2889259"/>
                </a:lnTo>
                <a:lnTo>
                  <a:pt x="0" y="5795631"/>
                </a:lnTo>
                <a:close/>
              </a:path>
            </a:pathLst>
          </a:cu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2025"/>
          </a:p>
        </p:txBody>
      </p:sp>
      <p:cxnSp>
        <p:nvCxnSpPr>
          <p:cNvPr id="133" name="Straight Connector 12">
            <a:extLst>
              <a:ext uri="{FF2B5EF4-FFF2-40B4-BE49-F238E27FC236}">
                <a16:creationId xmlns:a16="http://schemas.microsoft.com/office/drawing/2014/main" id="{763FF770-D07E-46E3-97C8-FA60C0FBC24F}"/>
              </a:ext>
            </a:extLst>
          </p:cNvPr>
          <p:cNvCxnSpPr>
            <a:cxnSpLocks/>
            <a:endCxn id="139" idx="2"/>
          </p:cNvCxnSpPr>
          <p:nvPr/>
        </p:nvCxnSpPr>
        <p:spPr>
          <a:xfrm>
            <a:off x="3724520" y="2923229"/>
            <a:ext cx="1102106" cy="416486"/>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4" name="Straight Connector 13">
            <a:extLst>
              <a:ext uri="{FF2B5EF4-FFF2-40B4-BE49-F238E27FC236}">
                <a16:creationId xmlns:a16="http://schemas.microsoft.com/office/drawing/2014/main" id="{D091E1CB-AF1A-44F1-BCDF-A00FF26F1210}"/>
              </a:ext>
            </a:extLst>
          </p:cNvPr>
          <p:cNvCxnSpPr>
            <a:cxnSpLocks/>
            <a:endCxn id="140" idx="1"/>
          </p:cNvCxnSpPr>
          <p:nvPr/>
        </p:nvCxnSpPr>
        <p:spPr>
          <a:xfrm>
            <a:off x="3692069" y="2916142"/>
            <a:ext cx="786822" cy="1014733"/>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5" name="Straight Connector 14">
            <a:extLst>
              <a:ext uri="{FF2B5EF4-FFF2-40B4-BE49-F238E27FC236}">
                <a16:creationId xmlns:a16="http://schemas.microsoft.com/office/drawing/2014/main" id="{BAF2BB7B-E4D0-4096-AA3B-E5609030CBBB}"/>
              </a:ext>
            </a:extLst>
          </p:cNvPr>
          <p:cNvCxnSpPr>
            <a:cxnSpLocks/>
            <a:endCxn id="138" idx="2"/>
          </p:cNvCxnSpPr>
          <p:nvPr/>
        </p:nvCxnSpPr>
        <p:spPr>
          <a:xfrm flipV="1">
            <a:off x="3724520" y="2505539"/>
            <a:ext cx="1102106" cy="40715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6" name="Straight Connector 15">
            <a:extLst>
              <a:ext uri="{FF2B5EF4-FFF2-40B4-BE49-F238E27FC236}">
                <a16:creationId xmlns:a16="http://schemas.microsoft.com/office/drawing/2014/main" id="{EBECBF2F-C007-42B1-BB09-7A95EF1C1335}"/>
              </a:ext>
            </a:extLst>
          </p:cNvPr>
          <p:cNvCxnSpPr>
            <a:cxnSpLocks/>
            <a:endCxn id="141" idx="3"/>
          </p:cNvCxnSpPr>
          <p:nvPr/>
        </p:nvCxnSpPr>
        <p:spPr>
          <a:xfrm flipV="1">
            <a:off x="3715649" y="1914378"/>
            <a:ext cx="763242" cy="99831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7" name="Oval 16">
            <a:extLst>
              <a:ext uri="{FF2B5EF4-FFF2-40B4-BE49-F238E27FC236}">
                <a16:creationId xmlns:a16="http://schemas.microsoft.com/office/drawing/2014/main" id="{2E16D446-9E8C-405B-BD09-6E062FB899BA}"/>
              </a:ext>
            </a:extLst>
          </p:cNvPr>
          <p:cNvSpPr/>
          <p:nvPr/>
        </p:nvSpPr>
        <p:spPr>
          <a:xfrm>
            <a:off x="2970761" y="2293775"/>
            <a:ext cx="1257702" cy="1257702"/>
          </a:xfrm>
          <a:prstGeom prst="ellipse">
            <a:avLst/>
          </a:prstGeom>
          <a:solidFill>
            <a:schemeClr val="bg1">
              <a:lumMod val="90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dirty="0">
              <a:latin typeface="Arial" pitchFamily="34" charset="0"/>
              <a:cs typeface="Arial" pitchFamily="34" charset="0"/>
            </a:endParaRPr>
          </a:p>
        </p:txBody>
      </p:sp>
      <p:sp>
        <p:nvSpPr>
          <p:cNvPr id="138" name="Oval 17">
            <a:extLst>
              <a:ext uri="{FF2B5EF4-FFF2-40B4-BE49-F238E27FC236}">
                <a16:creationId xmlns:a16="http://schemas.microsoft.com/office/drawing/2014/main" id="{11C47881-1B3D-4EDC-9D84-1BFDB488EDB2}"/>
              </a:ext>
            </a:extLst>
          </p:cNvPr>
          <p:cNvSpPr/>
          <p:nvPr/>
        </p:nvSpPr>
        <p:spPr>
          <a:xfrm>
            <a:off x="4826626" y="2161865"/>
            <a:ext cx="687349" cy="687349"/>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latin typeface="Arial" pitchFamily="34" charset="0"/>
              <a:cs typeface="Arial" pitchFamily="34" charset="0"/>
            </a:endParaRPr>
          </a:p>
        </p:txBody>
      </p:sp>
      <p:sp>
        <p:nvSpPr>
          <p:cNvPr id="139" name="Oval 18">
            <a:extLst>
              <a:ext uri="{FF2B5EF4-FFF2-40B4-BE49-F238E27FC236}">
                <a16:creationId xmlns:a16="http://schemas.microsoft.com/office/drawing/2014/main" id="{D141ED69-69D6-4DB7-BF68-54354C998A3D}"/>
              </a:ext>
            </a:extLst>
          </p:cNvPr>
          <p:cNvSpPr/>
          <p:nvPr/>
        </p:nvSpPr>
        <p:spPr>
          <a:xfrm>
            <a:off x="4826626" y="2996040"/>
            <a:ext cx="687349" cy="687349"/>
          </a:xfrm>
          <a:prstGeom prst="ellipse">
            <a:avLst/>
          </a:prstGeom>
          <a:solidFill>
            <a:srgbClr val="FFC000"/>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latin typeface="Arial" pitchFamily="34" charset="0"/>
              <a:cs typeface="Arial" pitchFamily="34" charset="0"/>
            </a:endParaRPr>
          </a:p>
        </p:txBody>
      </p:sp>
      <p:sp>
        <p:nvSpPr>
          <p:cNvPr id="140" name="Oval 19">
            <a:extLst>
              <a:ext uri="{FF2B5EF4-FFF2-40B4-BE49-F238E27FC236}">
                <a16:creationId xmlns:a16="http://schemas.microsoft.com/office/drawing/2014/main" id="{C6F34BD2-7E1B-465A-ADF3-1DB133917A7F}"/>
              </a:ext>
            </a:extLst>
          </p:cNvPr>
          <p:cNvSpPr/>
          <p:nvPr/>
        </p:nvSpPr>
        <p:spPr>
          <a:xfrm>
            <a:off x="4378232" y="3830215"/>
            <a:ext cx="687349" cy="687349"/>
          </a:xfrm>
          <a:prstGeom prst="ellipse">
            <a:avLst/>
          </a:prstGeom>
          <a:solidFill>
            <a:srgbClr val="FFC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dirty="0">
              <a:latin typeface="Arial" pitchFamily="34" charset="0"/>
              <a:cs typeface="Arial" pitchFamily="34" charset="0"/>
            </a:endParaRPr>
          </a:p>
        </p:txBody>
      </p:sp>
      <p:sp>
        <p:nvSpPr>
          <p:cNvPr id="141" name="Oval 20">
            <a:extLst>
              <a:ext uri="{FF2B5EF4-FFF2-40B4-BE49-F238E27FC236}">
                <a16:creationId xmlns:a16="http://schemas.microsoft.com/office/drawing/2014/main" id="{B81854BC-4F94-40A5-B53F-824261E31C09}"/>
              </a:ext>
            </a:extLst>
          </p:cNvPr>
          <p:cNvSpPr/>
          <p:nvPr/>
        </p:nvSpPr>
        <p:spPr>
          <a:xfrm>
            <a:off x="4378232" y="1327689"/>
            <a:ext cx="687349" cy="687349"/>
          </a:xfrm>
          <a:prstGeom prst="ellipse">
            <a:avLst/>
          </a:prstGeom>
          <a:solidFill>
            <a:srgbClr val="FFC000"/>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latin typeface="Arial" pitchFamily="34" charset="0"/>
              <a:cs typeface="Arial" pitchFamily="34" charset="0"/>
            </a:endParaRPr>
          </a:p>
        </p:txBody>
      </p:sp>
      <p:sp>
        <p:nvSpPr>
          <p:cNvPr id="142" name="TextBox 21">
            <a:extLst>
              <a:ext uri="{FF2B5EF4-FFF2-40B4-BE49-F238E27FC236}">
                <a16:creationId xmlns:a16="http://schemas.microsoft.com/office/drawing/2014/main" id="{3BD754A5-64F0-4C60-A78F-733E25A953EC}"/>
              </a:ext>
            </a:extLst>
          </p:cNvPr>
          <p:cNvSpPr txBox="1"/>
          <p:nvPr/>
        </p:nvSpPr>
        <p:spPr>
          <a:xfrm>
            <a:off x="5181190" y="1415847"/>
            <a:ext cx="2903417" cy="5078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en-US" altLang="ko-KR" sz="900" dirty="0">
              <a:solidFill>
                <a:schemeClr val="tx1">
                  <a:lumMod val="95000"/>
                  <a:lumOff val="5000"/>
                </a:schemeClr>
              </a:solidFill>
              <a:latin typeface="Arial" pitchFamily="34" charset="0"/>
              <a:cs typeface="Arial" pitchFamily="34" charset="0"/>
            </a:endParaRPr>
          </a:p>
        </p:txBody>
      </p:sp>
      <p:sp>
        <p:nvSpPr>
          <p:cNvPr id="143" name="TextBox 22">
            <a:extLst>
              <a:ext uri="{FF2B5EF4-FFF2-40B4-BE49-F238E27FC236}">
                <a16:creationId xmlns:a16="http://schemas.microsoft.com/office/drawing/2014/main" id="{07F741B9-3A74-4FBE-8208-E5B13F846967}"/>
              </a:ext>
            </a:extLst>
          </p:cNvPr>
          <p:cNvSpPr txBox="1"/>
          <p:nvPr/>
        </p:nvSpPr>
        <p:spPr>
          <a:xfrm>
            <a:off x="5636113" y="2254403"/>
            <a:ext cx="2903417" cy="5078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en-US" altLang="ko-KR" sz="900" dirty="0">
              <a:solidFill>
                <a:schemeClr val="tx1">
                  <a:lumMod val="95000"/>
                  <a:lumOff val="5000"/>
                </a:schemeClr>
              </a:solidFill>
              <a:latin typeface="Arial" pitchFamily="34" charset="0"/>
              <a:cs typeface="Arial" pitchFamily="34" charset="0"/>
            </a:endParaRPr>
          </a:p>
        </p:txBody>
      </p:sp>
      <p:sp>
        <p:nvSpPr>
          <p:cNvPr id="144" name="TextBox 23">
            <a:extLst>
              <a:ext uri="{FF2B5EF4-FFF2-40B4-BE49-F238E27FC236}">
                <a16:creationId xmlns:a16="http://schemas.microsoft.com/office/drawing/2014/main" id="{494DC165-AC17-4BB5-9BC8-4E1F4B59A8DE}"/>
              </a:ext>
            </a:extLst>
          </p:cNvPr>
          <p:cNvSpPr txBox="1"/>
          <p:nvPr/>
        </p:nvSpPr>
        <p:spPr>
          <a:xfrm>
            <a:off x="5639728" y="3092960"/>
            <a:ext cx="2903417" cy="5078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en-US" altLang="ko-KR" sz="900" dirty="0">
              <a:solidFill>
                <a:schemeClr val="tx1">
                  <a:lumMod val="95000"/>
                  <a:lumOff val="5000"/>
                </a:schemeClr>
              </a:solidFill>
              <a:latin typeface="Arial" pitchFamily="34" charset="0"/>
              <a:cs typeface="Arial" pitchFamily="34" charset="0"/>
            </a:endParaRPr>
          </a:p>
        </p:txBody>
      </p:sp>
      <p:sp>
        <p:nvSpPr>
          <p:cNvPr id="145" name="TextBox 24">
            <a:extLst>
              <a:ext uri="{FF2B5EF4-FFF2-40B4-BE49-F238E27FC236}">
                <a16:creationId xmlns:a16="http://schemas.microsoft.com/office/drawing/2014/main" id="{11019C0A-7BB7-4700-9088-2A7F2C1B429C}"/>
              </a:ext>
            </a:extLst>
          </p:cNvPr>
          <p:cNvSpPr txBox="1"/>
          <p:nvPr/>
        </p:nvSpPr>
        <p:spPr>
          <a:xfrm>
            <a:off x="5181190" y="3931517"/>
            <a:ext cx="2903417" cy="507831"/>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en-US" altLang="ko-KR" sz="900" dirty="0">
              <a:solidFill>
                <a:schemeClr val="tx1">
                  <a:lumMod val="95000"/>
                  <a:lumOff val="5000"/>
                </a:schemeClr>
              </a:solidFill>
              <a:latin typeface="Arial" pitchFamily="34" charset="0"/>
              <a:cs typeface="Arial" pitchFamily="34" charset="0"/>
            </a:endParaRPr>
          </a:p>
        </p:txBody>
      </p:sp>
      <p:sp>
        <p:nvSpPr>
          <p:cNvPr id="148" name="Round Same Side Corner Rectangle 11">
            <a:extLst>
              <a:ext uri="{FF2B5EF4-FFF2-40B4-BE49-F238E27FC236}">
                <a16:creationId xmlns:a16="http://schemas.microsoft.com/office/drawing/2014/main" id="{061A4531-BD64-4450-8865-0F58EA83CFA7}"/>
              </a:ext>
            </a:extLst>
          </p:cNvPr>
          <p:cNvSpPr>
            <a:spLocks noChangeAspect="1"/>
          </p:cNvSpPr>
          <p:nvPr/>
        </p:nvSpPr>
        <p:spPr>
          <a:xfrm rot="9900000">
            <a:off x="5032691" y="2402983"/>
            <a:ext cx="297000" cy="25224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149" name="Block Arc 10">
            <a:extLst>
              <a:ext uri="{FF2B5EF4-FFF2-40B4-BE49-F238E27FC236}">
                <a16:creationId xmlns:a16="http://schemas.microsoft.com/office/drawing/2014/main" id="{1EA5E8E6-8A64-454D-A0D6-06B43824CD53}"/>
              </a:ext>
            </a:extLst>
          </p:cNvPr>
          <p:cNvSpPr/>
          <p:nvPr/>
        </p:nvSpPr>
        <p:spPr>
          <a:xfrm>
            <a:off x="4566793" y="1561760"/>
            <a:ext cx="323632" cy="21921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solidFill>
                <a:schemeClr val="tx1"/>
              </a:solidFill>
            </a:endParaRPr>
          </a:p>
        </p:txBody>
      </p:sp>
      <p:sp>
        <p:nvSpPr>
          <p:cNvPr id="150" name="Round Same Side Corner Rectangle 36">
            <a:extLst>
              <a:ext uri="{FF2B5EF4-FFF2-40B4-BE49-F238E27FC236}">
                <a16:creationId xmlns:a16="http://schemas.microsoft.com/office/drawing/2014/main" id="{EF14666D-D11A-4BFA-B51F-1AE936330814}"/>
              </a:ext>
            </a:extLst>
          </p:cNvPr>
          <p:cNvSpPr>
            <a:spLocks noChangeAspect="1"/>
          </p:cNvSpPr>
          <p:nvPr/>
        </p:nvSpPr>
        <p:spPr>
          <a:xfrm>
            <a:off x="4586830" y="4058990"/>
            <a:ext cx="297000" cy="23481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151" name="Oval 21">
            <a:extLst>
              <a:ext uri="{FF2B5EF4-FFF2-40B4-BE49-F238E27FC236}">
                <a16:creationId xmlns:a16="http://schemas.microsoft.com/office/drawing/2014/main" id="{2EB5B527-AA99-4F6A-8FF9-67F0F44434C9}"/>
              </a:ext>
            </a:extLst>
          </p:cNvPr>
          <p:cNvSpPr>
            <a:spLocks noChangeAspect="1"/>
          </p:cNvSpPr>
          <p:nvPr/>
        </p:nvSpPr>
        <p:spPr>
          <a:xfrm>
            <a:off x="5031146" y="3190206"/>
            <a:ext cx="286429" cy="288821"/>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350" dirty="0"/>
          </a:p>
        </p:txBody>
      </p:sp>
      <p:sp>
        <p:nvSpPr>
          <p:cNvPr id="152" name="Graphic 14">
            <a:extLst>
              <a:ext uri="{FF2B5EF4-FFF2-40B4-BE49-F238E27FC236}">
                <a16:creationId xmlns:a16="http://schemas.microsoft.com/office/drawing/2014/main" id="{103A0356-0DCE-4C8E-8653-2E58ED6A5B18}"/>
              </a:ext>
            </a:extLst>
          </p:cNvPr>
          <p:cNvSpPr/>
          <p:nvPr/>
        </p:nvSpPr>
        <p:spPr>
          <a:xfrm flipH="1">
            <a:off x="894316" y="827176"/>
            <a:ext cx="1454240" cy="3823951"/>
          </a:xfrm>
          <a:custGeom>
            <a:avLst/>
            <a:gdLst>
              <a:gd name="connsiteX0" fmla="*/ 1708188 w 1743075"/>
              <a:gd name="connsiteY0" fmla="*/ 1960294 h 4829175"/>
              <a:gd name="connsiteX1" fmla="*/ 1736763 w 1743075"/>
              <a:gd name="connsiteY1" fmla="*/ 1693594 h 4829175"/>
              <a:gd name="connsiteX2" fmla="*/ 1727238 w 1743075"/>
              <a:gd name="connsiteY2" fmla="*/ 1609774 h 4829175"/>
              <a:gd name="connsiteX3" fmla="*/ 1703425 w 1743075"/>
              <a:gd name="connsiteY3" fmla="*/ 1511666 h 4829175"/>
              <a:gd name="connsiteX4" fmla="*/ 1696757 w 1743075"/>
              <a:gd name="connsiteY4" fmla="*/ 1463089 h 4829175"/>
              <a:gd name="connsiteX5" fmla="*/ 1622463 w 1743075"/>
              <a:gd name="connsiteY5" fmla="*/ 865871 h 4829175"/>
              <a:gd name="connsiteX6" fmla="*/ 1587220 w 1743075"/>
              <a:gd name="connsiteY6" fmla="*/ 831581 h 4829175"/>
              <a:gd name="connsiteX7" fmla="*/ 1263370 w 1743075"/>
              <a:gd name="connsiteY7" fmla="*/ 719186 h 4829175"/>
              <a:gd name="connsiteX8" fmla="*/ 1215745 w 1743075"/>
              <a:gd name="connsiteY8" fmla="*/ 693469 h 4829175"/>
              <a:gd name="connsiteX9" fmla="*/ 1170025 w 1743075"/>
              <a:gd name="connsiteY9" fmla="*/ 662989 h 4829175"/>
              <a:gd name="connsiteX10" fmla="*/ 1111923 w 1743075"/>
              <a:gd name="connsiteY10" fmla="*/ 522019 h 4829175"/>
              <a:gd name="connsiteX11" fmla="*/ 1116685 w 1743075"/>
              <a:gd name="connsiteY11" fmla="*/ 461059 h 4829175"/>
              <a:gd name="connsiteX12" fmla="*/ 1131925 w 1743075"/>
              <a:gd name="connsiteY12" fmla="*/ 392479 h 4829175"/>
              <a:gd name="connsiteX13" fmla="*/ 1143355 w 1743075"/>
              <a:gd name="connsiteY13" fmla="*/ 291514 h 4829175"/>
              <a:gd name="connsiteX14" fmla="*/ 1142403 w 1743075"/>
              <a:gd name="connsiteY14" fmla="*/ 289609 h 4829175"/>
              <a:gd name="connsiteX15" fmla="*/ 1126210 w 1743075"/>
              <a:gd name="connsiteY15" fmla="*/ 271511 h 4829175"/>
              <a:gd name="connsiteX16" fmla="*/ 1112875 w 1743075"/>
              <a:gd name="connsiteY16" fmla="*/ 285799 h 4829175"/>
              <a:gd name="connsiteX17" fmla="*/ 1113828 w 1743075"/>
              <a:gd name="connsiteY17" fmla="*/ 258176 h 4829175"/>
              <a:gd name="connsiteX18" fmla="*/ 1112875 w 1743075"/>
              <a:gd name="connsiteY18" fmla="*/ 224839 h 4829175"/>
              <a:gd name="connsiteX19" fmla="*/ 1107160 w 1743075"/>
              <a:gd name="connsiteY19" fmla="*/ 199121 h 4829175"/>
              <a:gd name="connsiteX20" fmla="*/ 1103350 w 1743075"/>
              <a:gd name="connsiteY20" fmla="*/ 182929 h 4829175"/>
              <a:gd name="connsiteX21" fmla="*/ 1100493 w 1743075"/>
              <a:gd name="connsiteY21" fmla="*/ 166736 h 4829175"/>
              <a:gd name="connsiteX22" fmla="*/ 1096683 w 1743075"/>
              <a:gd name="connsiteY22" fmla="*/ 150544 h 4829175"/>
              <a:gd name="connsiteX23" fmla="*/ 1091920 w 1743075"/>
              <a:gd name="connsiteY23" fmla="*/ 135304 h 4829175"/>
              <a:gd name="connsiteX24" fmla="*/ 1086205 w 1743075"/>
              <a:gd name="connsiteY24" fmla="*/ 116254 h 4829175"/>
              <a:gd name="connsiteX25" fmla="*/ 1077633 w 1743075"/>
              <a:gd name="connsiteY25" fmla="*/ 104824 h 4829175"/>
              <a:gd name="connsiteX26" fmla="*/ 1067155 w 1743075"/>
              <a:gd name="connsiteY26" fmla="*/ 89584 h 4829175"/>
              <a:gd name="connsiteX27" fmla="*/ 1055725 w 1743075"/>
              <a:gd name="connsiteY27" fmla="*/ 76249 h 4829175"/>
              <a:gd name="connsiteX28" fmla="*/ 1043343 w 1743075"/>
              <a:gd name="connsiteY28" fmla="*/ 65771 h 4829175"/>
              <a:gd name="connsiteX29" fmla="*/ 1030960 w 1743075"/>
              <a:gd name="connsiteY29" fmla="*/ 54341 h 4829175"/>
              <a:gd name="connsiteX30" fmla="*/ 1017625 w 1743075"/>
              <a:gd name="connsiteY30" fmla="*/ 41006 h 4829175"/>
              <a:gd name="connsiteX31" fmla="*/ 1003338 w 1743075"/>
              <a:gd name="connsiteY31" fmla="*/ 38149 h 4829175"/>
              <a:gd name="connsiteX32" fmla="*/ 981430 w 1743075"/>
              <a:gd name="connsiteY32" fmla="*/ 28624 h 4829175"/>
              <a:gd name="connsiteX33" fmla="*/ 958570 w 1743075"/>
              <a:gd name="connsiteY33" fmla="*/ 21004 h 4829175"/>
              <a:gd name="connsiteX34" fmla="*/ 934758 w 1743075"/>
              <a:gd name="connsiteY34" fmla="*/ 16241 h 4829175"/>
              <a:gd name="connsiteX35" fmla="*/ 910945 w 1743075"/>
              <a:gd name="connsiteY35" fmla="*/ 12431 h 4829175"/>
              <a:gd name="connsiteX36" fmla="*/ 886180 w 1743075"/>
              <a:gd name="connsiteY36" fmla="*/ 9574 h 4829175"/>
              <a:gd name="connsiteX37" fmla="*/ 861415 w 1743075"/>
              <a:gd name="connsiteY37" fmla="*/ 8621 h 4829175"/>
              <a:gd name="connsiteX38" fmla="*/ 847127 w 1743075"/>
              <a:gd name="connsiteY38" fmla="*/ 9574 h 4829175"/>
              <a:gd name="connsiteX39" fmla="*/ 831888 w 1743075"/>
              <a:gd name="connsiteY39" fmla="*/ 13384 h 4829175"/>
              <a:gd name="connsiteX40" fmla="*/ 817600 w 1743075"/>
              <a:gd name="connsiteY40" fmla="*/ 19099 h 4829175"/>
              <a:gd name="connsiteX41" fmla="*/ 810933 w 1743075"/>
              <a:gd name="connsiteY41" fmla="*/ 11479 h 4829175"/>
              <a:gd name="connsiteX42" fmla="*/ 807123 w 1743075"/>
              <a:gd name="connsiteY42" fmla="*/ 29576 h 4829175"/>
              <a:gd name="connsiteX43" fmla="*/ 790930 w 1743075"/>
              <a:gd name="connsiteY43" fmla="*/ 41006 h 4829175"/>
              <a:gd name="connsiteX44" fmla="*/ 774738 w 1743075"/>
              <a:gd name="connsiteY44" fmla="*/ 59104 h 4829175"/>
              <a:gd name="connsiteX45" fmla="*/ 759498 w 1743075"/>
              <a:gd name="connsiteY45" fmla="*/ 76249 h 4829175"/>
              <a:gd name="connsiteX46" fmla="*/ 746163 w 1743075"/>
              <a:gd name="connsiteY46" fmla="*/ 89584 h 4829175"/>
              <a:gd name="connsiteX47" fmla="*/ 733780 w 1743075"/>
              <a:gd name="connsiteY47" fmla="*/ 105776 h 4829175"/>
              <a:gd name="connsiteX48" fmla="*/ 723302 w 1743075"/>
              <a:gd name="connsiteY48" fmla="*/ 122921 h 4829175"/>
              <a:gd name="connsiteX49" fmla="*/ 713777 w 1743075"/>
              <a:gd name="connsiteY49" fmla="*/ 139114 h 4829175"/>
              <a:gd name="connsiteX50" fmla="*/ 706158 w 1743075"/>
              <a:gd name="connsiteY50" fmla="*/ 160069 h 4829175"/>
              <a:gd name="connsiteX51" fmla="*/ 702348 w 1743075"/>
              <a:gd name="connsiteY51" fmla="*/ 175309 h 4829175"/>
              <a:gd name="connsiteX52" fmla="*/ 699490 w 1743075"/>
              <a:gd name="connsiteY52" fmla="*/ 186739 h 4829175"/>
              <a:gd name="connsiteX53" fmla="*/ 696633 w 1743075"/>
              <a:gd name="connsiteY53" fmla="*/ 216266 h 4829175"/>
              <a:gd name="connsiteX54" fmla="*/ 698538 w 1743075"/>
              <a:gd name="connsiteY54" fmla="*/ 247699 h 4829175"/>
              <a:gd name="connsiteX55" fmla="*/ 694727 w 1743075"/>
              <a:gd name="connsiteY55" fmla="*/ 306754 h 4829175"/>
              <a:gd name="connsiteX56" fmla="*/ 694727 w 1743075"/>
              <a:gd name="connsiteY56" fmla="*/ 306754 h 4829175"/>
              <a:gd name="connsiteX57" fmla="*/ 662343 w 1743075"/>
              <a:gd name="connsiteY57" fmla="*/ 320089 h 4829175"/>
              <a:gd name="connsiteX58" fmla="*/ 671868 w 1743075"/>
              <a:gd name="connsiteY58" fmla="*/ 384859 h 4829175"/>
              <a:gd name="connsiteX59" fmla="*/ 682345 w 1743075"/>
              <a:gd name="connsiteY59" fmla="*/ 400099 h 4829175"/>
              <a:gd name="connsiteX60" fmla="*/ 769975 w 1743075"/>
              <a:gd name="connsiteY60" fmla="*/ 575359 h 4829175"/>
              <a:gd name="connsiteX61" fmla="*/ 679488 w 1743075"/>
              <a:gd name="connsiteY61" fmla="*/ 741094 h 4829175"/>
              <a:gd name="connsiteX62" fmla="*/ 412787 w 1743075"/>
              <a:gd name="connsiteY62" fmla="*/ 837296 h 4829175"/>
              <a:gd name="connsiteX63" fmla="*/ 355637 w 1743075"/>
              <a:gd name="connsiteY63" fmla="*/ 917306 h 4829175"/>
              <a:gd name="connsiteX64" fmla="*/ 337540 w 1743075"/>
              <a:gd name="connsiteY64" fmla="*/ 1080184 h 4829175"/>
              <a:gd name="connsiteX65" fmla="*/ 323253 w 1743075"/>
              <a:gd name="connsiteY65" fmla="*/ 1267826 h 4829175"/>
              <a:gd name="connsiteX66" fmla="*/ 286105 w 1743075"/>
              <a:gd name="connsiteY66" fmla="*/ 1558339 h 4829175"/>
              <a:gd name="connsiteX67" fmla="*/ 277533 w 1743075"/>
              <a:gd name="connsiteY67" fmla="*/ 1647874 h 4829175"/>
              <a:gd name="connsiteX68" fmla="*/ 256578 w 1743075"/>
              <a:gd name="connsiteY68" fmla="*/ 1709786 h 4829175"/>
              <a:gd name="connsiteX69" fmla="*/ 246100 w 1743075"/>
              <a:gd name="connsiteY69" fmla="*/ 1762174 h 4829175"/>
              <a:gd name="connsiteX70" fmla="*/ 248005 w 1743075"/>
              <a:gd name="connsiteY70" fmla="*/ 1892666 h 4829175"/>
              <a:gd name="connsiteX71" fmla="*/ 242290 w 1743075"/>
              <a:gd name="connsiteY71" fmla="*/ 1940291 h 4829175"/>
              <a:gd name="connsiteX72" fmla="*/ 230860 w 1743075"/>
              <a:gd name="connsiteY72" fmla="*/ 2296526 h 4829175"/>
              <a:gd name="connsiteX73" fmla="*/ 225145 w 1743075"/>
              <a:gd name="connsiteY73" fmla="*/ 2352724 h 4829175"/>
              <a:gd name="connsiteX74" fmla="*/ 231813 w 1743075"/>
              <a:gd name="connsiteY74" fmla="*/ 2441306 h 4829175"/>
              <a:gd name="connsiteX75" fmla="*/ 238480 w 1743075"/>
              <a:gd name="connsiteY75" fmla="*/ 2520364 h 4829175"/>
              <a:gd name="connsiteX76" fmla="*/ 221335 w 1743075"/>
              <a:gd name="connsiteY76" fmla="*/ 2589896 h 4829175"/>
              <a:gd name="connsiteX77" fmla="*/ 228003 w 1743075"/>
              <a:gd name="connsiteY77" fmla="*/ 2667049 h 4829175"/>
              <a:gd name="connsiteX78" fmla="*/ 237528 w 1743075"/>
              <a:gd name="connsiteY78" fmla="*/ 2822306 h 4829175"/>
              <a:gd name="connsiteX79" fmla="*/ 171805 w 1743075"/>
              <a:gd name="connsiteY79" fmla="*/ 3010901 h 4829175"/>
              <a:gd name="connsiteX80" fmla="*/ 125132 w 1743075"/>
              <a:gd name="connsiteY80" fmla="*/ 3028999 h 4829175"/>
              <a:gd name="connsiteX81" fmla="*/ 93700 w 1743075"/>
              <a:gd name="connsiteY81" fmla="*/ 3107104 h 4829175"/>
              <a:gd name="connsiteX82" fmla="*/ 27025 w 1743075"/>
              <a:gd name="connsiteY82" fmla="*/ 3277601 h 4829175"/>
              <a:gd name="connsiteX83" fmla="*/ 19405 w 1743075"/>
              <a:gd name="connsiteY83" fmla="*/ 3385234 h 4829175"/>
              <a:gd name="connsiteX84" fmla="*/ 13690 w 1743075"/>
              <a:gd name="connsiteY84" fmla="*/ 3611929 h 4829175"/>
              <a:gd name="connsiteX85" fmla="*/ 23215 w 1743075"/>
              <a:gd name="connsiteY85" fmla="*/ 3724324 h 4829175"/>
              <a:gd name="connsiteX86" fmla="*/ 83222 w 1743075"/>
              <a:gd name="connsiteY86" fmla="*/ 3803381 h 4829175"/>
              <a:gd name="connsiteX87" fmla="*/ 190855 w 1743075"/>
              <a:gd name="connsiteY87" fmla="*/ 3811001 h 4829175"/>
              <a:gd name="connsiteX88" fmla="*/ 237528 w 1743075"/>
              <a:gd name="connsiteY88" fmla="*/ 3805286 h 4829175"/>
              <a:gd name="connsiteX89" fmla="*/ 327062 w 1743075"/>
              <a:gd name="connsiteY89" fmla="*/ 3796714 h 4829175"/>
              <a:gd name="connsiteX90" fmla="*/ 320395 w 1743075"/>
              <a:gd name="connsiteY90" fmla="*/ 4089131 h 4829175"/>
              <a:gd name="connsiteX91" fmla="*/ 314680 w 1743075"/>
              <a:gd name="connsiteY91" fmla="*/ 4139614 h 4829175"/>
              <a:gd name="connsiteX92" fmla="*/ 311823 w 1743075"/>
              <a:gd name="connsiteY92" fmla="*/ 4163426 h 4829175"/>
              <a:gd name="connsiteX93" fmla="*/ 279438 w 1743075"/>
              <a:gd name="connsiteY93" fmla="*/ 4415839 h 4829175"/>
              <a:gd name="connsiteX94" fmla="*/ 317537 w 1743075"/>
              <a:gd name="connsiteY94" fmla="*/ 4444414 h 4829175"/>
              <a:gd name="connsiteX95" fmla="*/ 286105 w 1743075"/>
              <a:gd name="connsiteY95" fmla="*/ 4481561 h 4829175"/>
              <a:gd name="connsiteX96" fmla="*/ 277533 w 1743075"/>
              <a:gd name="connsiteY96" fmla="*/ 4502516 h 4829175"/>
              <a:gd name="connsiteX97" fmla="*/ 260388 w 1743075"/>
              <a:gd name="connsiteY97" fmla="*/ 4569191 h 4829175"/>
              <a:gd name="connsiteX98" fmla="*/ 173710 w 1743075"/>
              <a:gd name="connsiteY98" fmla="*/ 4682539 h 4829175"/>
              <a:gd name="connsiteX99" fmla="*/ 111797 w 1743075"/>
              <a:gd name="connsiteY99" fmla="*/ 4718734 h 4829175"/>
              <a:gd name="connsiteX100" fmla="*/ 79412 w 1743075"/>
              <a:gd name="connsiteY100" fmla="*/ 4791124 h 4829175"/>
              <a:gd name="connsiteX101" fmla="*/ 136563 w 1743075"/>
              <a:gd name="connsiteY101" fmla="*/ 4813031 h 4829175"/>
              <a:gd name="connsiteX102" fmla="*/ 283248 w 1743075"/>
              <a:gd name="connsiteY102" fmla="*/ 4812079 h 4829175"/>
              <a:gd name="connsiteX103" fmla="*/ 358495 w 1743075"/>
              <a:gd name="connsiteY103" fmla="*/ 4777789 h 4829175"/>
              <a:gd name="connsiteX104" fmla="*/ 440410 w 1743075"/>
              <a:gd name="connsiteY104" fmla="*/ 4756834 h 4829175"/>
              <a:gd name="connsiteX105" fmla="*/ 594715 w 1743075"/>
              <a:gd name="connsiteY105" fmla="*/ 4730164 h 4829175"/>
              <a:gd name="connsiteX106" fmla="*/ 611860 w 1743075"/>
              <a:gd name="connsiteY106" fmla="*/ 4528234 h 4829175"/>
              <a:gd name="connsiteX107" fmla="*/ 650913 w 1743075"/>
              <a:gd name="connsiteY107" fmla="*/ 4437746 h 4829175"/>
              <a:gd name="connsiteX108" fmla="*/ 672820 w 1743075"/>
              <a:gd name="connsiteY108" fmla="*/ 4431079 h 4829175"/>
              <a:gd name="connsiteX109" fmla="*/ 716635 w 1743075"/>
              <a:gd name="connsiteY109" fmla="*/ 4253914 h 4829175"/>
              <a:gd name="connsiteX110" fmla="*/ 721398 w 1743075"/>
              <a:gd name="connsiteY110" fmla="*/ 4228196 h 4829175"/>
              <a:gd name="connsiteX111" fmla="*/ 755688 w 1743075"/>
              <a:gd name="connsiteY111" fmla="*/ 3985309 h 4829175"/>
              <a:gd name="connsiteX112" fmla="*/ 762355 w 1743075"/>
              <a:gd name="connsiteY112" fmla="*/ 3962449 h 4829175"/>
              <a:gd name="connsiteX113" fmla="*/ 826173 w 1743075"/>
              <a:gd name="connsiteY113" fmla="*/ 3636694 h 4829175"/>
              <a:gd name="connsiteX114" fmla="*/ 829983 w 1743075"/>
              <a:gd name="connsiteY114" fmla="*/ 3612881 h 4829175"/>
              <a:gd name="connsiteX115" fmla="*/ 836650 w 1743075"/>
              <a:gd name="connsiteY115" fmla="*/ 3565256 h 4829175"/>
              <a:gd name="connsiteX116" fmla="*/ 867130 w 1743075"/>
              <a:gd name="connsiteY116" fmla="*/ 3320464 h 4829175"/>
              <a:gd name="connsiteX117" fmla="*/ 915708 w 1743075"/>
              <a:gd name="connsiteY117" fmla="*/ 2997566 h 4829175"/>
              <a:gd name="connsiteX118" fmla="*/ 936663 w 1743075"/>
              <a:gd name="connsiteY118" fmla="*/ 3032809 h 4829175"/>
              <a:gd name="connsiteX119" fmla="*/ 949998 w 1743075"/>
              <a:gd name="connsiteY119" fmla="*/ 3197591 h 4829175"/>
              <a:gd name="connsiteX120" fmla="*/ 949045 w 1743075"/>
              <a:gd name="connsiteY120" fmla="*/ 3325226 h 4829175"/>
              <a:gd name="connsiteX121" fmla="*/ 980477 w 1743075"/>
              <a:gd name="connsiteY121" fmla="*/ 3579544 h 4829175"/>
              <a:gd name="connsiteX122" fmla="*/ 983335 w 1743075"/>
              <a:gd name="connsiteY122" fmla="*/ 3946256 h 4829175"/>
              <a:gd name="connsiteX123" fmla="*/ 989050 w 1743075"/>
              <a:gd name="connsiteY123" fmla="*/ 4107229 h 4829175"/>
              <a:gd name="connsiteX124" fmla="*/ 976668 w 1743075"/>
              <a:gd name="connsiteY124" fmla="*/ 4243436 h 4829175"/>
              <a:gd name="connsiteX125" fmla="*/ 971905 w 1743075"/>
              <a:gd name="connsiteY125" fmla="*/ 4266296 h 4829175"/>
              <a:gd name="connsiteX126" fmla="*/ 966190 w 1743075"/>
              <a:gd name="connsiteY126" fmla="*/ 4288204 h 4829175"/>
              <a:gd name="connsiteX127" fmla="*/ 961427 w 1743075"/>
              <a:gd name="connsiteY127" fmla="*/ 4595861 h 4829175"/>
              <a:gd name="connsiteX128" fmla="*/ 974763 w 1743075"/>
              <a:gd name="connsiteY128" fmla="*/ 4618721 h 4829175"/>
              <a:gd name="connsiteX129" fmla="*/ 1007148 w 1743075"/>
              <a:gd name="connsiteY129" fmla="*/ 4692064 h 4829175"/>
              <a:gd name="connsiteX130" fmla="*/ 1070013 w 1743075"/>
              <a:gd name="connsiteY130" fmla="*/ 4767311 h 4829175"/>
              <a:gd name="connsiteX131" fmla="*/ 1116685 w 1743075"/>
              <a:gd name="connsiteY131" fmla="*/ 4820651 h 4829175"/>
              <a:gd name="connsiteX132" fmla="*/ 1133830 w 1743075"/>
              <a:gd name="connsiteY132" fmla="*/ 4827319 h 4829175"/>
              <a:gd name="connsiteX133" fmla="*/ 1181455 w 1743075"/>
              <a:gd name="connsiteY133" fmla="*/ 4827319 h 4829175"/>
              <a:gd name="connsiteX134" fmla="*/ 1255750 w 1743075"/>
              <a:gd name="connsiteY134" fmla="*/ 4818746 h 4829175"/>
              <a:gd name="connsiteX135" fmla="*/ 1298613 w 1743075"/>
              <a:gd name="connsiteY135" fmla="*/ 4766359 h 4829175"/>
              <a:gd name="connsiteX136" fmla="*/ 1281468 w 1743075"/>
              <a:gd name="connsiteY136" fmla="*/ 4697779 h 4829175"/>
              <a:gd name="connsiteX137" fmla="*/ 1270038 w 1743075"/>
              <a:gd name="connsiteY137" fmla="*/ 4605386 h 4829175"/>
              <a:gd name="connsiteX138" fmla="*/ 1330998 w 1743075"/>
              <a:gd name="connsiteY138" fmla="*/ 4244389 h 4829175"/>
              <a:gd name="connsiteX139" fmla="*/ 1331950 w 1743075"/>
              <a:gd name="connsiteY139" fmla="*/ 4239626 h 4829175"/>
              <a:gd name="connsiteX140" fmla="*/ 1352905 w 1743075"/>
              <a:gd name="connsiteY140" fmla="*/ 3898631 h 4829175"/>
              <a:gd name="connsiteX141" fmla="*/ 1384338 w 1743075"/>
              <a:gd name="connsiteY141" fmla="*/ 3664316 h 4829175"/>
              <a:gd name="connsiteX142" fmla="*/ 1441488 w 1743075"/>
              <a:gd name="connsiteY142" fmla="*/ 3318559 h 4829175"/>
              <a:gd name="connsiteX143" fmla="*/ 1457680 w 1743075"/>
              <a:gd name="connsiteY143" fmla="*/ 3014711 h 4829175"/>
              <a:gd name="connsiteX144" fmla="*/ 1485303 w 1743075"/>
              <a:gd name="connsiteY144" fmla="*/ 2673716 h 4829175"/>
              <a:gd name="connsiteX145" fmla="*/ 1488160 w 1743075"/>
              <a:gd name="connsiteY145" fmla="*/ 2573704 h 4829175"/>
              <a:gd name="connsiteX146" fmla="*/ 1497685 w 1743075"/>
              <a:gd name="connsiteY146" fmla="*/ 2507981 h 4829175"/>
              <a:gd name="connsiteX147" fmla="*/ 1519593 w 1743075"/>
              <a:gd name="connsiteY147" fmla="*/ 2480359 h 4829175"/>
              <a:gd name="connsiteX148" fmla="*/ 1573885 w 1743075"/>
              <a:gd name="connsiteY148" fmla="*/ 2434639 h 4829175"/>
              <a:gd name="connsiteX149" fmla="*/ 1599603 w 1743075"/>
              <a:gd name="connsiteY149" fmla="*/ 2400349 h 4829175"/>
              <a:gd name="connsiteX150" fmla="*/ 1662468 w 1743075"/>
              <a:gd name="connsiteY150" fmla="*/ 2271761 h 4829175"/>
              <a:gd name="connsiteX151" fmla="*/ 1671040 w 1743075"/>
              <a:gd name="connsiteY151" fmla="*/ 2126029 h 4829175"/>
              <a:gd name="connsiteX152" fmla="*/ 1671993 w 1743075"/>
              <a:gd name="connsiteY152" fmla="*/ 2111741 h 4829175"/>
              <a:gd name="connsiteX153" fmla="*/ 1708188 w 1743075"/>
              <a:gd name="connsiteY153" fmla="*/ 1960294 h 4829175"/>
              <a:gd name="connsiteX154" fmla="*/ 284200 w 1743075"/>
              <a:gd name="connsiteY154" fmla="*/ 2927081 h 4829175"/>
              <a:gd name="connsiteX155" fmla="*/ 321348 w 1743075"/>
              <a:gd name="connsiteY155" fmla="*/ 2824211 h 4829175"/>
              <a:gd name="connsiteX156" fmla="*/ 328968 w 1743075"/>
              <a:gd name="connsiteY156" fmla="*/ 2825164 h 4829175"/>
              <a:gd name="connsiteX157" fmla="*/ 337540 w 1743075"/>
              <a:gd name="connsiteY157" fmla="*/ 2930891 h 4829175"/>
              <a:gd name="connsiteX158" fmla="*/ 284200 w 1743075"/>
              <a:gd name="connsiteY158" fmla="*/ 2927081 h 4829175"/>
              <a:gd name="connsiteX159" fmla="*/ 391833 w 1743075"/>
              <a:gd name="connsiteY159" fmla="*/ 2454641 h 4829175"/>
              <a:gd name="connsiteX160" fmla="*/ 262293 w 1743075"/>
              <a:gd name="connsiteY160" fmla="*/ 2454641 h 4829175"/>
              <a:gd name="connsiteX161" fmla="*/ 288963 w 1743075"/>
              <a:gd name="connsiteY161" fmla="*/ 2388919 h 4829175"/>
              <a:gd name="connsiteX162" fmla="*/ 401358 w 1743075"/>
              <a:gd name="connsiteY162" fmla="*/ 2401301 h 4829175"/>
              <a:gd name="connsiteX163" fmla="*/ 391833 w 1743075"/>
              <a:gd name="connsiteY163" fmla="*/ 2454641 h 4829175"/>
              <a:gd name="connsiteX164" fmla="*/ 422312 w 1743075"/>
              <a:gd name="connsiteY164" fmla="*/ 2628949 h 4829175"/>
              <a:gd name="connsiteX165" fmla="*/ 414693 w 1743075"/>
              <a:gd name="connsiteY165" fmla="*/ 2566084 h 4829175"/>
              <a:gd name="connsiteX166" fmla="*/ 408978 w 1743075"/>
              <a:gd name="connsiteY166" fmla="*/ 2500361 h 4829175"/>
              <a:gd name="connsiteX167" fmla="*/ 410883 w 1743075"/>
              <a:gd name="connsiteY167" fmla="*/ 2468929 h 4829175"/>
              <a:gd name="connsiteX168" fmla="*/ 448030 w 1743075"/>
              <a:gd name="connsiteY168" fmla="*/ 2374631 h 4829175"/>
              <a:gd name="connsiteX169" fmla="*/ 422312 w 1743075"/>
              <a:gd name="connsiteY169" fmla="*/ 2628949 h 4829175"/>
              <a:gd name="connsiteX170" fmla="*/ 814743 w 1743075"/>
              <a:gd name="connsiteY170" fmla="*/ 1037321 h 4829175"/>
              <a:gd name="connsiteX171" fmla="*/ 806170 w 1743075"/>
              <a:gd name="connsiteY171" fmla="*/ 1037321 h 4829175"/>
              <a:gd name="connsiteX172" fmla="*/ 793788 w 1743075"/>
              <a:gd name="connsiteY172" fmla="*/ 857299 h 4829175"/>
              <a:gd name="connsiteX173" fmla="*/ 802360 w 1743075"/>
              <a:gd name="connsiteY173" fmla="*/ 854441 h 4829175"/>
              <a:gd name="connsiteX174" fmla="*/ 849033 w 1743075"/>
              <a:gd name="connsiteY174" fmla="*/ 903971 h 4829175"/>
              <a:gd name="connsiteX175" fmla="*/ 862368 w 1743075"/>
              <a:gd name="connsiteY175" fmla="*/ 883969 h 4829175"/>
              <a:gd name="connsiteX176" fmla="*/ 885227 w 1743075"/>
              <a:gd name="connsiteY176" fmla="*/ 857299 h 4829175"/>
              <a:gd name="connsiteX177" fmla="*/ 891895 w 1743075"/>
              <a:gd name="connsiteY177" fmla="*/ 861109 h 4829175"/>
              <a:gd name="connsiteX178" fmla="*/ 814743 w 1743075"/>
              <a:gd name="connsiteY178" fmla="*/ 1037321 h 4829175"/>
              <a:gd name="connsiteX179" fmla="*/ 860463 w 1743075"/>
              <a:gd name="connsiteY179" fmla="*/ 883969 h 4829175"/>
              <a:gd name="connsiteX180" fmla="*/ 796645 w 1743075"/>
              <a:gd name="connsiteY180" fmla="*/ 786814 h 4829175"/>
              <a:gd name="connsiteX181" fmla="*/ 795693 w 1743075"/>
              <a:gd name="connsiteY181" fmla="*/ 672514 h 4829175"/>
              <a:gd name="connsiteX182" fmla="*/ 901420 w 1743075"/>
              <a:gd name="connsiteY182" fmla="*/ 747761 h 4829175"/>
              <a:gd name="connsiteX183" fmla="*/ 860463 w 1743075"/>
              <a:gd name="connsiteY183" fmla="*/ 883969 h 4829175"/>
              <a:gd name="connsiteX184" fmla="*/ 985240 w 1743075"/>
              <a:gd name="connsiteY184" fmla="*/ 1052561 h 4829175"/>
              <a:gd name="connsiteX185" fmla="*/ 979525 w 1743075"/>
              <a:gd name="connsiteY185" fmla="*/ 1050656 h 4829175"/>
              <a:gd name="connsiteX186" fmla="*/ 970952 w 1743075"/>
              <a:gd name="connsiteY186" fmla="*/ 869681 h 4829175"/>
              <a:gd name="connsiteX187" fmla="*/ 999527 w 1743075"/>
              <a:gd name="connsiteY187" fmla="*/ 913496 h 4829175"/>
              <a:gd name="connsiteX188" fmla="*/ 1044295 w 1743075"/>
              <a:gd name="connsiteY188" fmla="*/ 880159 h 4829175"/>
              <a:gd name="connsiteX189" fmla="*/ 985240 w 1743075"/>
              <a:gd name="connsiteY189" fmla="*/ 1052561 h 4829175"/>
              <a:gd name="connsiteX190" fmla="*/ 1001433 w 1743075"/>
              <a:gd name="connsiteY190" fmla="*/ 888731 h 4829175"/>
              <a:gd name="connsiteX191" fmla="*/ 942377 w 1743075"/>
              <a:gd name="connsiteY191" fmla="*/ 758239 h 4829175"/>
              <a:gd name="connsiteX192" fmla="*/ 1104303 w 1743075"/>
              <a:gd name="connsiteY192" fmla="*/ 632509 h 4829175"/>
              <a:gd name="connsiteX193" fmla="*/ 1001433 w 1743075"/>
              <a:gd name="connsiteY193" fmla="*/ 888731 h 4829175"/>
              <a:gd name="connsiteX194" fmla="*/ 1510068 w 1743075"/>
              <a:gd name="connsiteY194" fmla="*/ 2456546 h 4829175"/>
              <a:gd name="connsiteX195" fmla="*/ 1388148 w 1743075"/>
              <a:gd name="connsiteY195" fmla="*/ 2296526 h 4829175"/>
              <a:gd name="connsiteX196" fmla="*/ 1543405 w 1743075"/>
              <a:gd name="connsiteY196" fmla="*/ 2432734 h 4829175"/>
              <a:gd name="connsiteX197" fmla="*/ 1510068 w 1743075"/>
              <a:gd name="connsiteY197" fmla="*/ 2456546 h 482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743075" h="4829175">
                <a:moveTo>
                  <a:pt x="1708188" y="1960294"/>
                </a:moveTo>
                <a:cubicBezTo>
                  <a:pt x="1708188" y="1871711"/>
                  <a:pt x="1736763" y="1782176"/>
                  <a:pt x="1736763" y="1693594"/>
                </a:cubicBezTo>
                <a:cubicBezTo>
                  <a:pt x="1733905" y="1665971"/>
                  <a:pt x="1731048" y="1637396"/>
                  <a:pt x="1727238" y="1609774"/>
                </a:cubicBezTo>
                <a:cubicBezTo>
                  <a:pt x="1722475" y="1577389"/>
                  <a:pt x="1708188" y="1544051"/>
                  <a:pt x="1703425" y="1511666"/>
                </a:cubicBezTo>
                <a:cubicBezTo>
                  <a:pt x="1700568" y="1495474"/>
                  <a:pt x="1698663" y="1479281"/>
                  <a:pt x="1696757" y="1463089"/>
                </a:cubicBezTo>
                <a:cubicBezTo>
                  <a:pt x="1670088" y="1265921"/>
                  <a:pt x="1689138" y="1056371"/>
                  <a:pt x="1622463" y="865871"/>
                </a:cubicBezTo>
                <a:cubicBezTo>
                  <a:pt x="1611985" y="852536"/>
                  <a:pt x="1599603" y="842059"/>
                  <a:pt x="1587220" y="831581"/>
                </a:cubicBezTo>
                <a:cubicBezTo>
                  <a:pt x="1498638" y="763954"/>
                  <a:pt x="1360525" y="772526"/>
                  <a:pt x="1263370" y="719186"/>
                </a:cubicBezTo>
                <a:cubicBezTo>
                  <a:pt x="1247178" y="711566"/>
                  <a:pt x="1230985" y="702994"/>
                  <a:pt x="1215745" y="693469"/>
                </a:cubicBezTo>
                <a:cubicBezTo>
                  <a:pt x="1200505" y="683944"/>
                  <a:pt x="1185265" y="674419"/>
                  <a:pt x="1170025" y="662989"/>
                </a:cubicBezTo>
                <a:cubicBezTo>
                  <a:pt x="1123353" y="626794"/>
                  <a:pt x="1099540" y="582979"/>
                  <a:pt x="1111923" y="522019"/>
                </a:cubicBezTo>
                <a:cubicBezTo>
                  <a:pt x="1115733" y="502016"/>
                  <a:pt x="1113828" y="481061"/>
                  <a:pt x="1116685" y="461059"/>
                </a:cubicBezTo>
                <a:cubicBezTo>
                  <a:pt x="1120495" y="438199"/>
                  <a:pt x="1123353" y="413434"/>
                  <a:pt x="1131925" y="392479"/>
                </a:cubicBezTo>
                <a:cubicBezTo>
                  <a:pt x="1146213" y="357236"/>
                  <a:pt x="1151928" y="324851"/>
                  <a:pt x="1143355" y="291514"/>
                </a:cubicBezTo>
                <a:lnTo>
                  <a:pt x="1142403" y="289609"/>
                </a:lnTo>
                <a:cubicBezTo>
                  <a:pt x="1137640" y="269606"/>
                  <a:pt x="1126210" y="271511"/>
                  <a:pt x="1126210" y="271511"/>
                </a:cubicBezTo>
                <a:cubicBezTo>
                  <a:pt x="1120495" y="275321"/>
                  <a:pt x="1112875" y="285799"/>
                  <a:pt x="1112875" y="285799"/>
                </a:cubicBezTo>
                <a:lnTo>
                  <a:pt x="1113828" y="258176"/>
                </a:lnTo>
                <a:lnTo>
                  <a:pt x="1112875" y="224839"/>
                </a:lnTo>
                <a:cubicBezTo>
                  <a:pt x="1110970" y="222934"/>
                  <a:pt x="1109065" y="207694"/>
                  <a:pt x="1107160" y="199121"/>
                </a:cubicBezTo>
                <a:cubicBezTo>
                  <a:pt x="1106208" y="187691"/>
                  <a:pt x="1104303" y="201026"/>
                  <a:pt x="1103350" y="182929"/>
                </a:cubicBezTo>
                <a:cubicBezTo>
                  <a:pt x="1102398" y="179119"/>
                  <a:pt x="1101445" y="179119"/>
                  <a:pt x="1100493" y="166736"/>
                </a:cubicBezTo>
                <a:cubicBezTo>
                  <a:pt x="1099540" y="143876"/>
                  <a:pt x="1098588" y="152449"/>
                  <a:pt x="1096683" y="150544"/>
                </a:cubicBezTo>
                <a:cubicBezTo>
                  <a:pt x="1095730" y="118159"/>
                  <a:pt x="1093825" y="115301"/>
                  <a:pt x="1091920" y="135304"/>
                </a:cubicBezTo>
                <a:cubicBezTo>
                  <a:pt x="1090015" y="129589"/>
                  <a:pt x="1088110" y="125779"/>
                  <a:pt x="1086205" y="116254"/>
                </a:cubicBezTo>
                <a:cubicBezTo>
                  <a:pt x="1083348" y="105776"/>
                  <a:pt x="1081443" y="99109"/>
                  <a:pt x="1077633" y="104824"/>
                </a:cubicBezTo>
                <a:cubicBezTo>
                  <a:pt x="1073823" y="117206"/>
                  <a:pt x="1070965" y="90536"/>
                  <a:pt x="1067155" y="89584"/>
                </a:cubicBezTo>
                <a:cubicBezTo>
                  <a:pt x="1063345" y="94346"/>
                  <a:pt x="1059535" y="50531"/>
                  <a:pt x="1055725" y="76249"/>
                </a:cubicBezTo>
                <a:cubicBezTo>
                  <a:pt x="1051915" y="85774"/>
                  <a:pt x="1048105" y="59104"/>
                  <a:pt x="1043343" y="65771"/>
                </a:cubicBezTo>
                <a:cubicBezTo>
                  <a:pt x="1039533" y="64819"/>
                  <a:pt x="1034770" y="66724"/>
                  <a:pt x="1030960" y="54341"/>
                </a:cubicBezTo>
                <a:cubicBezTo>
                  <a:pt x="1026198" y="52436"/>
                  <a:pt x="1022388" y="38149"/>
                  <a:pt x="1017625" y="41006"/>
                </a:cubicBezTo>
                <a:cubicBezTo>
                  <a:pt x="1012863" y="42911"/>
                  <a:pt x="1008100" y="32434"/>
                  <a:pt x="1003338" y="38149"/>
                </a:cubicBezTo>
                <a:cubicBezTo>
                  <a:pt x="996670" y="20051"/>
                  <a:pt x="989050" y="36244"/>
                  <a:pt x="981430" y="28624"/>
                </a:cubicBezTo>
                <a:cubicBezTo>
                  <a:pt x="973810" y="20051"/>
                  <a:pt x="966190" y="10526"/>
                  <a:pt x="958570" y="21004"/>
                </a:cubicBezTo>
                <a:cubicBezTo>
                  <a:pt x="950950" y="6716"/>
                  <a:pt x="943330" y="25766"/>
                  <a:pt x="934758" y="16241"/>
                </a:cubicBezTo>
                <a:cubicBezTo>
                  <a:pt x="927138" y="17194"/>
                  <a:pt x="918565" y="9574"/>
                  <a:pt x="910945" y="12431"/>
                </a:cubicBezTo>
                <a:cubicBezTo>
                  <a:pt x="902373" y="7669"/>
                  <a:pt x="894752" y="33386"/>
                  <a:pt x="886180" y="9574"/>
                </a:cubicBezTo>
                <a:cubicBezTo>
                  <a:pt x="877608" y="9574"/>
                  <a:pt x="869988" y="4811"/>
                  <a:pt x="861415" y="8621"/>
                </a:cubicBezTo>
                <a:cubicBezTo>
                  <a:pt x="856652" y="12431"/>
                  <a:pt x="851890" y="21004"/>
                  <a:pt x="847127" y="9574"/>
                </a:cubicBezTo>
                <a:cubicBezTo>
                  <a:pt x="842365" y="11479"/>
                  <a:pt x="836650" y="18146"/>
                  <a:pt x="831888" y="13384"/>
                </a:cubicBezTo>
                <a:cubicBezTo>
                  <a:pt x="827125" y="17194"/>
                  <a:pt x="822363" y="23861"/>
                  <a:pt x="817600" y="19099"/>
                </a:cubicBezTo>
                <a:cubicBezTo>
                  <a:pt x="815695" y="13384"/>
                  <a:pt x="812838" y="10526"/>
                  <a:pt x="810933" y="11479"/>
                </a:cubicBezTo>
                <a:cubicBezTo>
                  <a:pt x="809027" y="12431"/>
                  <a:pt x="809027" y="19099"/>
                  <a:pt x="807123" y="29576"/>
                </a:cubicBezTo>
                <a:cubicBezTo>
                  <a:pt x="801408" y="35291"/>
                  <a:pt x="795693" y="41006"/>
                  <a:pt x="790930" y="41006"/>
                </a:cubicBezTo>
                <a:cubicBezTo>
                  <a:pt x="785215" y="54341"/>
                  <a:pt x="780452" y="61009"/>
                  <a:pt x="774738" y="59104"/>
                </a:cubicBezTo>
                <a:cubicBezTo>
                  <a:pt x="769023" y="72439"/>
                  <a:pt x="764260" y="60056"/>
                  <a:pt x="759498" y="76249"/>
                </a:cubicBezTo>
                <a:cubicBezTo>
                  <a:pt x="754735" y="65771"/>
                  <a:pt x="749973" y="86726"/>
                  <a:pt x="746163" y="89584"/>
                </a:cubicBezTo>
                <a:cubicBezTo>
                  <a:pt x="741400" y="88631"/>
                  <a:pt x="737590" y="105776"/>
                  <a:pt x="733780" y="105776"/>
                </a:cubicBezTo>
                <a:cubicBezTo>
                  <a:pt x="729970" y="99109"/>
                  <a:pt x="726160" y="120064"/>
                  <a:pt x="723302" y="122921"/>
                </a:cubicBezTo>
                <a:cubicBezTo>
                  <a:pt x="719493" y="142924"/>
                  <a:pt x="716635" y="116254"/>
                  <a:pt x="713777" y="139114"/>
                </a:cubicBezTo>
                <a:cubicBezTo>
                  <a:pt x="710920" y="119111"/>
                  <a:pt x="708063" y="152449"/>
                  <a:pt x="706158" y="160069"/>
                </a:cubicBezTo>
                <a:cubicBezTo>
                  <a:pt x="705205" y="151496"/>
                  <a:pt x="703300" y="170546"/>
                  <a:pt x="702348" y="175309"/>
                </a:cubicBezTo>
                <a:cubicBezTo>
                  <a:pt x="701395" y="180071"/>
                  <a:pt x="700443" y="184834"/>
                  <a:pt x="699490" y="186739"/>
                </a:cubicBezTo>
                <a:cubicBezTo>
                  <a:pt x="697585" y="196264"/>
                  <a:pt x="696633" y="205789"/>
                  <a:pt x="696633" y="216266"/>
                </a:cubicBezTo>
                <a:cubicBezTo>
                  <a:pt x="696633" y="226744"/>
                  <a:pt x="696633" y="237221"/>
                  <a:pt x="698538" y="247699"/>
                </a:cubicBezTo>
                <a:cubicBezTo>
                  <a:pt x="701395" y="267701"/>
                  <a:pt x="700443" y="287704"/>
                  <a:pt x="694727" y="306754"/>
                </a:cubicBezTo>
                <a:lnTo>
                  <a:pt x="694727" y="306754"/>
                </a:lnTo>
                <a:cubicBezTo>
                  <a:pt x="694727" y="306754"/>
                  <a:pt x="667105" y="301039"/>
                  <a:pt x="662343" y="320089"/>
                </a:cubicBezTo>
                <a:cubicBezTo>
                  <a:pt x="662343" y="320089"/>
                  <a:pt x="655675" y="353426"/>
                  <a:pt x="671868" y="384859"/>
                </a:cubicBezTo>
                <a:cubicBezTo>
                  <a:pt x="673773" y="390574"/>
                  <a:pt x="677583" y="395336"/>
                  <a:pt x="682345" y="400099"/>
                </a:cubicBezTo>
                <a:cubicBezTo>
                  <a:pt x="729970" y="449629"/>
                  <a:pt x="754735" y="513446"/>
                  <a:pt x="769975" y="575359"/>
                </a:cubicBezTo>
                <a:cubicBezTo>
                  <a:pt x="789977" y="655369"/>
                  <a:pt x="787120" y="706804"/>
                  <a:pt x="679488" y="741094"/>
                </a:cubicBezTo>
                <a:cubicBezTo>
                  <a:pt x="592810" y="769669"/>
                  <a:pt x="497560" y="803006"/>
                  <a:pt x="412787" y="837296"/>
                </a:cubicBezTo>
                <a:cubicBezTo>
                  <a:pt x="378498" y="850631"/>
                  <a:pt x="356590" y="877301"/>
                  <a:pt x="355637" y="917306"/>
                </a:cubicBezTo>
                <a:cubicBezTo>
                  <a:pt x="354685" y="972551"/>
                  <a:pt x="350875" y="1025891"/>
                  <a:pt x="337540" y="1080184"/>
                </a:cubicBezTo>
                <a:cubicBezTo>
                  <a:pt x="322300" y="1141144"/>
                  <a:pt x="331825" y="1204961"/>
                  <a:pt x="323253" y="1267826"/>
                </a:cubicBezTo>
                <a:cubicBezTo>
                  <a:pt x="310870" y="1364981"/>
                  <a:pt x="279438" y="1459279"/>
                  <a:pt x="286105" y="1558339"/>
                </a:cubicBezTo>
                <a:cubicBezTo>
                  <a:pt x="288010" y="1587866"/>
                  <a:pt x="282295" y="1618346"/>
                  <a:pt x="277533" y="1647874"/>
                </a:cubicBezTo>
                <a:cubicBezTo>
                  <a:pt x="273723" y="1668829"/>
                  <a:pt x="263245" y="1688831"/>
                  <a:pt x="256578" y="1709786"/>
                </a:cubicBezTo>
                <a:cubicBezTo>
                  <a:pt x="251815" y="1726931"/>
                  <a:pt x="239432" y="1749791"/>
                  <a:pt x="246100" y="1762174"/>
                </a:cubicBezTo>
                <a:cubicBezTo>
                  <a:pt x="267055" y="1806941"/>
                  <a:pt x="249910" y="1849804"/>
                  <a:pt x="248005" y="1892666"/>
                </a:cubicBezTo>
                <a:cubicBezTo>
                  <a:pt x="247053" y="1908859"/>
                  <a:pt x="243242" y="1924099"/>
                  <a:pt x="242290" y="1940291"/>
                </a:cubicBezTo>
                <a:cubicBezTo>
                  <a:pt x="238480" y="2059354"/>
                  <a:pt x="234670" y="2178416"/>
                  <a:pt x="230860" y="2296526"/>
                </a:cubicBezTo>
                <a:cubicBezTo>
                  <a:pt x="229907" y="2315576"/>
                  <a:pt x="225145" y="2334626"/>
                  <a:pt x="225145" y="2352724"/>
                </a:cubicBezTo>
                <a:cubicBezTo>
                  <a:pt x="225145" y="2382251"/>
                  <a:pt x="222288" y="2414636"/>
                  <a:pt x="231813" y="2441306"/>
                </a:cubicBezTo>
                <a:cubicBezTo>
                  <a:pt x="241338" y="2468929"/>
                  <a:pt x="243242" y="2493694"/>
                  <a:pt x="238480" y="2520364"/>
                </a:cubicBezTo>
                <a:cubicBezTo>
                  <a:pt x="233717" y="2543224"/>
                  <a:pt x="228003" y="2567036"/>
                  <a:pt x="221335" y="2589896"/>
                </a:cubicBezTo>
                <a:cubicBezTo>
                  <a:pt x="212763" y="2617519"/>
                  <a:pt x="217525" y="2640379"/>
                  <a:pt x="228003" y="2667049"/>
                </a:cubicBezTo>
                <a:cubicBezTo>
                  <a:pt x="248005" y="2716579"/>
                  <a:pt x="262293" y="2766109"/>
                  <a:pt x="237528" y="2822306"/>
                </a:cubicBezTo>
                <a:cubicBezTo>
                  <a:pt x="211810" y="2880409"/>
                  <a:pt x="194665" y="2943274"/>
                  <a:pt x="171805" y="3010901"/>
                </a:cubicBezTo>
                <a:cubicBezTo>
                  <a:pt x="160375" y="3015664"/>
                  <a:pt x="142277" y="3022331"/>
                  <a:pt x="125132" y="3028999"/>
                </a:cubicBezTo>
                <a:cubicBezTo>
                  <a:pt x="113702" y="3057574"/>
                  <a:pt x="107035" y="3084244"/>
                  <a:pt x="93700" y="3107104"/>
                </a:cubicBezTo>
                <a:cubicBezTo>
                  <a:pt x="61315" y="3159491"/>
                  <a:pt x="40360" y="3218546"/>
                  <a:pt x="27025" y="3277601"/>
                </a:cubicBezTo>
                <a:cubicBezTo>
                  <a:pt x="19405" y="3312844"/>
                  <a:pt x="28930" y="3349991"/>
                  <a:pt x="19405" y="3385234"/>
                </a:cubicBezTo>
                <a:cubicBezTo>
                  <a:pt x="-1550" y="3460481"/>
                  <a:pt x="9880" y="3535729"/>
                  <a:pt x="13690" y="3611929"/>
                </a:cubicBezTo>
                <a:cubicBezTo>
                  <a:pt x="15595" y="3650029"/>
                  <a:pt x="14642" y="3687176"/>
                  <a:pt x="23215" y="3724324"/>
                </a:cubicBezTo>
                <a:cubicBezTo>
                  <a:pt x="30835" y="3759566"/>
                  <a:pt x="45122" y="3794809"/>
                  <a:pt x="83222" y="3803381"/>
                </a:cubicBezTo>
                <a:cubicBezTo>
                  <a:pt x="118465" y="3811001"/>
                  <a:pt x="155613" y="3813859"/>
                  <a:pt x="190855" y="3811001"/>
                </a:cubicBezTo>
                <a:cubicBezTo>
                  <a:pt x="206095" y="3810049"/>
                  <a:pt x="222288" y="3807191"/>
                  <a:pt x="237528" y="3805286"/>
                </a:cubicBezTo>
                <a:cubicBezTo>
                  <a:pt x="269913" y="3796714"/>
                  <a:pt x="317537" y="3787189"/>
                  <a:pt x="327062" y="3796714"/>
                </a:cubicBezTo>
                <a:cubicBezTo>
                  <a:pt x="384212" y="3882439"/>
                  <a:pt x="327062" y="3987214"/>
                  <a:pt x="320395" y="4089131"/>
                </a:cubicBezTo>
                <a:cubicBezTo>
                  <a:pt x="318490" y="4106276"/>
                  <a:pt x="316585" y="4122469"/>
                  <a:pt x="314680" y="4139614"/>
                </a:cubicBezTo>
                <a:cubicBezTo>
                  <a:pt x="313728" y="4147234"/>
                  <a:pt x="312775" y="4154854"/>
                  <a:pt x="311823" y="4163426"/>
                </a:cubicBezTo>
                <a:cubicBezTo>
                  <a:pt x="308013" y="4244389"/>
                  <a:pt x="269913" y="4330114"/>
                  <a:pt x="279438" y="4415839"/>
                </a:cubicBezTo>
                <a:cubicBezTo>
                  <a:pt x="279438" y="4434889"/>
                  <a:pt x="298488" y="4444414"/>
                  <a:pt x="317537" y="4444414"/>
                </a:cubicBezTo>
                <a:cubicBezTo>
                  <a:pt x="308013" y="4453939"/>
                  <a:pt x="298488" y="4463464"/>
                  <a:pt x="286105" y="4481561"/>
                </a:cubicBezTo>
                <a:cubicBezTo>
                  <a:pt x="282295" y="4488229"/>
                  <a:pt x="279438" y="4494896"/>
                  <a:pt x="277533" y="4502516"/>
                </a:cubicBezTo>
                <a:cubicBezTo>
                  <a:pt x="269913" y="4523471"/>
                  <a:pt x="266103" y="4546331"/>
                  <a:pt x="260388" y="4569191"/>
                </a:cubicBezTo>
                <a:cubicBezTo>
                  <a:pt x="248005" y="4620626"/>
                  <a:pt x="219430" y="4656821"/>
                  <a:pt x="173710" y="4682539"/>
                </a:cubicBezTo>
                <a:cubicBezTo>
                  <a:pt x="152755" y="4693969"/>
                  <a:pt x="132752" y="4707304"/>
                  <a:pt x="111797" y="4718734"/>
                </a:cubicBezTo>
                <a:cubicBezTo>
                  <a:pt x="85127" y="4733021"/>
                  <a:pt x="71792" y="4753976"/>
                  <a:pt x="79412" y="4791124"/>
                </a:cubicBezTo>
                <a:cubicBezTo>
                  <a:pt x="96557" y="4797791"/>
                  <a:pt x="116560" y="4812079"/>
                  <a:pt x="136563" y="4813031"/>
                </a:cubicBezTo>
                <a:cubicBezTo>
                  <a:pt x="185140" y="4815889"/>
                  <a:pt x="234670" y="4817794"/>
                  <a:pt x="283248" y="4812079"/>
                </a:cubicBezTo>
                <a:cubicBezTo>
                  <a:pt x="309918" y="4809221"/>
                  <a:pt x="338493" y="4794934"/>
                  <a:pt x="358495" y="4777789"/>
                </a:cubicBezTo>
                <a:cubicBezTo>
                  <a:pt x="384212" y="4754929"/>
                  <a:pt x="407073" y="4749214"/>
                  <a:pt x="440410" y="4756834"/>
                </a:cubicBezTo>
                <a:cubicBezTo>
                  <a:pt x="492798" y="4769216"/>
                  <a:pt x="544233" y="4761596"/>
                  <a:pt x="594715" y="4730164"/>
                </a:cubicBezTo>
                <a:cubicBezTo>
                  <a:pt x="600430" y="4663489"/>
                  <a:pt x="610908" y="4595861"/>
                  <a:pt x="611860" y="4528234"/>
                </a:cubicBezTo>
                <a:cubicBezTo>
                  <a:pt x="612813" y="4487276"/>
                  <a:pt x="619480" y="4452986"/>
                  <a:pt x="650913" y="4437746"/>
                </a:cubicBezTo>
                <a:cubicBezTo>
                  <a:pt x="657580" y="4434889"/>
                  <a:pt x="664248" y="4432031"/>
                  <a:pt x="672820" y="4431079"/>
                </a:cubicBezTo>
                <a:cubicBezTo>
                  <a:pt x="692823" y="4372976"/>
                  <a:pt x="704252" y="4312969"/>
                  <a:pt x="716635" y="4253914"/>
                </a:cubicBezTo>
                <a:cubicBezTo>
                  <a:pt x="718540" y="4245341"/>
                  <a:pt x="720445" y="4236769"/>
                  <a:pt x="721398" y="4228196"/>
                </a:cubicBezTo>
                <a:cubicBezTo>
                  <a:pt x="724255" y="4145329"/>
                  <a:pt x="735685" y="4063414"/>
                  <a:pt x="755688" y="3985309"/>
                </a:cubicBezTo>
                <a:cubicBezTo>
                  <a:pt x="757593" y="3977689"/>
                  <a:pt x="759498" y="3970069"/>
                  <a:pt x="762355" y="3962449"/>
                </a:cubicBezTo>
                <a:cubicBezTo>
                  <a:pt x="782358" y="3845291"/>
                  <a:pt x="782358" y="3740516"/>
                  <a:pt x="826173" y="3636694"/>
                </a:cubicBezTo>
                <a:cubicBezTo>
                  <a:pt x="827125" y="3629074"/>
                  <a:pt x="828077" y="3620501"/>
                  <a:pt x="829983" y="3612881"/>
                </a:cubicBezTo>
                <a:cubicBezTo>
                  <a:pt x="831888" y="3596689"/>
                  <a:pt x="834745" y="3580496"/>
                  <a:pt x="836650" y="3565256"/>
                </a:cubicBezTo>
                <a:cubicBezTo>
                  <a:pt x="848080" y="3483341"/>
                  <a:pt x="867130" y="3402379"/>
                  <a:pt x="867130" y="3320464"/>
                </a:cubicBezTo>
                <a:cubicBezTo>
                  <a:pt x="866177" y="3209974"/>
                  <a:pt x="900468" y="3106151"/>
                  <a:pt x="915708" y="2997566"/>
                </a:cubicBezTo>
                <a:cubicBezTo>
                  <a:pt x="926185" y="3008044"/>
                  <a:pt x="932852" y="3019474"/>
                  <a:pt x="936663" y="3032809"/>
                </a:cubicBezTo>
                <a:cubicBezTo>
                  <a:pt x="952855" y="3087101"/>
                  <a:pt x="955713" y="3141394"/>
                  <a:pt x="949998" y="3197591"/>
                </a:cubicBezTo>
                <a:cubicBezTo>
                  <a:pt x="946188" y="3239501"/>
                  <a:pt x="945235" y="3283316"/>
                  <a:pt x="949045" y="3325226"/>
                </a:cubicBezTo>
                <a:cubicBezTo>
                  <a:pt x="957618" y="3409999"/>
                  <a:pt x="976668" y="3494771"/>
                  <a:pt x="980477" y="3579544"/>
                </a:cubicBezTo>
                <a:cubicBezTo>
                  <a:pt x="986193" y="3701464"/>
                  <a:pt x="981430" y="3824336"/>
                  <a:pt x="983335" y="3946256"/>
                </a:cubicBezTo>
                <a:cubicBezTo>
                  <a:pt x="984288" y="3999596"/>
                  <a:pt x="990002" y="4053889"/>
                  <a:pt x="989050" y="4107229"/>
                </a:cubicBezTo>
                <a:cubicBezTo>
                  <a:pt x="988098" y="4152949"/>
                  <a:pt x="985240" y="4198669"/>
                  <a:pt x="976668" y="4243436"/>
                </a:cubicBezTo>
                <a:cubicBezTo>
                  <a:pt x="975715" y="4251056"/>
                  <a:pt x="973810" y="4258676"/>
                  <a:pt x="971905" y="4266296"/>
                </a:cubicBezTo>
                <a:cubicBezTo>
                  <a:pt x="970000" y="4273916"/>
                  <a:pt x="968095" y="4281536"/>
                  <a:pt x="966190" y="4288204"/>
                </a:cubicBezTo>
                <a:cubicBezTo>
                  <a:pt x="971905" y="4389169"/>
                  <a:pt x="943330" y="4493944"/>
                  <a:pt x="961427" y="4595861"/>
                </a:cubicBezTo>
                <a:cubicBezTo>
                  <a:pt x="965238" y="4603481"/>
                  <a:pt x="970000" y="4611101"/>
                  <a:pt x="974763" y="4618721"/>
                </a:cubicBezTo>
                <a:cubicBezTo>
                  <a:pt x="989050" y="4640629"/>
                  <a:pt x="1005243" y="4666346"/>
                  <a:pt x="1007148" y="4692064"/>
                </a:cubicBezTo>
                <a:cubicBezTo>
                  <a:pt x="1010958" y="4733021"/>
                  <a:pt x="1028102" y="4756834"/>
                  <a:pt x="1070013" y="4767311"/>
                </a:cubicBezTo>
                <a:cubicBezTo>
                  <a:pt x="1065250" y="4803506"/>
                  <a:pt x="1085253" y="4816841"/>
                  <a:pt x="1116685" y="4820651"/>
                </a:cubicBezTo>
                <a:cubicBezTo>
                  <a:pt x="1122400" y="4821604"/>
                  <a:pt x="1128115" y="4825414"/>
                  <a:pt x="1133830" y="4827319"/>
                </a:cubicBezTo>
                <a:cubicBezTo>
                  <a:pt x="1150023" y="4827319"/>
                  <a:pt x="1165263" y="4827319"/>
                  <a:pt x="1181455" y="4827319"/>
                </a:cubicBezTo>
                <a:cubicBezTo>
                  <a:pt x="1206220" y="4824461"/>
                  <a:pt x="1230985" y="4821604"/>
                  <a:pt x="1255750" y="4818746"/>
                </a:cubicBezTo>
                <a:cubicBezTo>
                  <a:pt x="1291945" y="4814936"/>
                  <a:pt x="1303375" y="4802554"/>
                  <a:pt x="1298613" y="4766359"/>
                </a:cubicBezTo>
                <a:cubicBezTo>
                  <a:pt x="1295755" y="4743499"/>
                  <a:pt x="1291945" y="4718734"/>
                  <a:pt x="1281468" y="4697779"/>
                </a:cubicBezTo>
                <a:cubicBezTo>
                  <a:pt x="1266228" y="4667299"/>
                  <a:pt x="1264323" y="4637771"/>
                  <a:pt x="1270038" y="4605386"/>
                </a:cubicBezTo>
                <a:cubicBezTo>
                  <a:pt x="1290993" y="4485371"/>
                  <a:pt x="1310995" y="4365356"/>
                  <a:pt x="1330998" y="4244389"/>
                </a:cubicBezTo>
                <a:cubicBezTo>
                  <a:pt x="1330998" y="4242484"/>
                  <a:pt x="1331950" y="4241531"/>
                  <a:pt x="1331950" y="4239626"/>
                </a:cubicBezTo>
                <a:cubicBezTo>
                  <a:pt x="1339570" y="4126279"/>
                  <a:pt x="1348143" y="4011979"/>
                  <a:pt x="1352905" y="3898631"/>
                </a:cubicBezTo>
                <a:cubicBezTo>
                  <a:pt x="1356715" y="3819574"/>
                  <a:pt x="1364335" y="3742421"/>
                  <a:pt x="1384338" y="3664316"/>
                </a:cubicBezTo>
                <a:cubicBezTo>
                  <a:pt x="1412913" y="3550969"/>
                  <a:pt x="1439582" y="3436669"/>
                  <a:pt x="1441488" y="3318559"/>
                </a:cubicBezTo>
                <a:cubicBezTo>
                  <a:pt x="1443393" y="3217594"/>
                  <a:pt x="1450060" y="3115676"/>
                  <a:pt x="1457680" y="3014711"/>
                </a:cubicBezTo>
                <a:cubicBezTo>
                  <a:pt x="1465300" y="2901364"/>
                  <a:pt x="1476730" y="2788016"/>
                  <a:pt x="1485303" y="2673716"/>
                </a:cubicBezTo>
                <a:cubicBezTo>
                  <a:pt x="1488160" y="2640379"/>
                  <a:pt x="1486255" y="2607041"/>
                  <a:pt x="1488160" y="2573704"/>
                </a:cubicBezTo>
                <a:cubicBezTo>
                  <a:pt x="1489113" y="2551796"/>
                  <a:pt x="1491970" y="2528936"/>
                  <a:pt x="1497685" y="2507981"/>
                </a:cubicBezTo>
                <a:cubicBezTo>
                  <a:pt x="1500543" y="2497504"/>
                  <a:pt x="1511973" y="2480359"/>
                  <a:pt x="1519593" y="2480359"/>
                </a:cubicBezTo>
                <a:cubicBezTo>
                  <a:pt x="1552930" y="2480359"/>
                  <a:pt x="1560550" y="2455594"/>
                  <a:pt x="1573885" y="2434639"/>
                </a:cubicBezTo>
                <a:cubicBezTo>
                  <a:pt x="1581505" y="2422256"/>
                  <a:pt x="1589125" y="2409874"/>
                  <a:pt x="1599603" y="2400349"/>
                </a:cubicBezTo>
                <a:cubicBezTo>
                  <a:pt x="1639607" y="2367011"/>
                  <a:pt x="1656753" y="2322244"/>
                  <a:pt x="1662468" y="2271761"/>
                </a:cubicBezTo>
                <a:cubicBezTo>
                  <a:pt x="1668182" y="2223184"/>
                  <a:pt x="1685328" y="2175559"/>
                  <a:pt x="1671040" y="2126029"/>
                </a:cubicBezTo>
                <a:cubicBezTo>
                  <a:pt x="1670088" y="2121266"/>
                  <a:pt x="1671040" y="2116504"/>
                  <a:pt x="1671993" y="2111741"/>
                </a:cubicBezTo>
                <a:cubicBezTo>
                  <a:pt x="1686280" y="2062211"/>
                  <a:pt x="1697710" y="2010776"/>
                  <a:pt x="1708188" y="1960294"/>
                </a:cubicBezTo>
                <a:close/>
                <a:moveTo>
                  <a:pt x="284200" y="2927081"/>
                </a:moveTo>
                <a:cubicBezTo>
                  <a:pt x="297535" y="2890886"/>
                  <a:pt x="308965" y="2857549"/>
                  <a:pt x="321348" y="2824211"/>
                </a:cubicBezTo>
                <a:cubicBezTo>
                  <a:pt x="324205" y="2824211"/>
                  <a:pt x="327062" y="2824211"/>
                  <a:pt x="328968" y="2825164"/>
                </a:cubicBezTo>
                <a:cubicBezTo>
                  <a:pt x="331825" y="2859454"/>
                  <a:pt x="334683" y="2893744"/>
                  <a:pt x="337540" y="2930891"/>
                </a:cubicBezTo>
                <a:cubicBezTo>
                  <a:pt x="318490" y="2928986"/>
                  <a:pt x="303250" y="2928034"/>
                  <a:pt x="284200" y="2927081"/>
                </a:cubicBezTo>
                <a:close/>
                <a:moveTo>
                  <a:pt x="391833" y="2454641"/>
                </a:moveTo>
                <a:cubicBezTo>
                  <a:pt x="345160" y="2454641"/>
                  <a:pt x="303250" y="2454641"/>
                  <a:pt x="262293" y="2454641"/>
                </a:cubicBezTo>
                <a:cubicBezTo>
                  <a:pt x="246100" y="2407016"/>
                  <a:pt x="249910" y="2400349"/>
                  <a:pt x="288963" y="2388919"/>
                </a:cubicBezTo>
                <a:cubicBezTo>
                  <a:pt x="326110" y="2377489"/>
                  <a:pt x="360400" y="2380346"/>
                  <a:pt x="401358" y="2401301"/>
                </a:cubicBezTo>
                <a:cubicBezTo>
                  <a:pt x="398500" y="2421304"/>
                  <a:pt x="394690" y="2439401"/>
                  <a:pt x="391833" y="2454641"/>
                </a:cubicBezTo>
                <a:close/>
                <a:moveTo>
                  <a:pt x="422312" y="2628949"/>
                </a:moveTo>
                <a:cubicBezTo>
                  <a:pt x="419455" y="2603231"/>
                  <a:pt x="416598" y="2585134"/>
                  <a:pt x="414693" y="2566084"/>
                </a:cubicBezTo>
                <a:cubicBezTo>
                  <a:pt x="412787" y="2544176"/>
                  <a:pt x="409930" y="2522269"/>
                  <a:pt x="408978" y="2500361"/>
                </a:cubicBezTo>
                <a:cubicBezTo>
                  <a:pt x="408025" y="2489884"/>
                  <a:pt x="405168" y="2473691"/>
                  <a:pt x="410883" y="2468929"/>
                </a:cubicBezTo>
                <a:cubicBezTo>
                  <a:pt x="439458" y="2443211"/>
                  <a:pt x="439458" y="2407016"/>
                  <a:pt x="448030" y="2374631"/>
                </a:cubicBezTo>
                <a:cubicBezTo>
                  <a:pt x="449935" y="2457499"/>
                  <a:pt x="455650" y="2540366"/>
                  <a:pt x="422312" y="2628949"/>
                </a:cubicBezTo>
                <a:close/>
                <a:moveTo>
                  <a:pt x="814743" y="1037321"/>
                </a:moveTo>
                <a:cubicBezTo>
                  <a:pt x="811885" y="1037321"/>
                  <a:pt x="809027" y="1037321"/>
                  <a:pt x="806170" y="1037321"/>
                </a:cubicBezTo>
                <a:cubicBezTo>
                  <a:pt x="802360" y="977314"/>
                  <a:pt x="797598" y="917306"/>
                  <a:pt x="793788" y="857299"/>
                </a:cubicBezTo>
                <a:cubicBezTo>
                  <a:pt x="796645" y="856346"/>
                  <a:pt x="799502" y="855394"/>
                  <a:pt x="802360" y="854441"/>
                </a:cubicBezTo>
                <a:cubicBezTo>
                  <a:pt x="816648" y="869681"/>
                  <a:pt x="831888" y="884921"/>
                  <a:pt x="849033" y="903971"/>
                </a:cubicBezTo>
                <a:cubicBezTo>
                  <a:pt x="854748" y="895399"/>
                  <a:pt x="858558" y="889684"/>
                  <a:pt x="862368" y="883969"/>
                </a:cubicBezTo>
                <a:cubicBezTo>
                  <a:pt x="869988" y="875396"/>
                  <a:pt x="877608" y="865871"/>
                  <a:pt x="885227" y="857299"/>
                </a:cubicBezTo>
                <a:cubicBezTo>
                  <a:pt x="887133" y="858251"/>
                  <a:pt x="889990" y="860156"/>
                  <a:pt x="891895" y="861109"/>
                </a:cubicBezTo>
                <a:cubicBezTo>
                  <a:pt x="865225" y="920164"/>
                  <a:pt x="839508" y="978266"/>
                  <a:pt x="814743" y="1037321"/>
                </a:cubicBezTo>
                <a:close/>
                <a:moveTo>
                  <a:pt x="860463" y="883969"/>
                </a:moveTo>
                <a:cubicBezTo>
                  <a:pt x="813790" y="868729"/>
                  <a:pt x="803313" y="825866"/>
                  <a:pt x="796645" y="786814"/>
                </a:cubicBezTo>
                <a:cubicBezTo>
                  <a:pt x="789977" y="753476"/>
                  <a:pt x="795693" y="718234"/>
                  <a:pt x="795693" y="672514"/>
                </a:cubicBezTo>
                <a:cubicBezTo>
                  <a:pt x="837602" y="702041"/>
                  <a:pt x="870940" y="725854"/>
                  <a:pt x="901420" y="747761"/>
                </a:cubicBezTo>
                <a:cubicBezTo>
                  <a:pt x="886180" y="796339"/>
                  <a:pt x="873798" y="840154"/>
                  <a:pt x="860463" y="883969"/>
                </a:cubicBezTo>
                <a:close/>
                <a:moveTo>
                  <a:pt x="985240" y="1052561"/>
                </a:moveTo>
                <a:cubicBezTo>
                  <a:pt x="983335" y="1051609"/>
                  <a:pt x="981430" y="1051609"/>
                  <a:pt x="979525" y="1050656"/>
                </a:cubicBezTo>
                <a:cubicBezTo>
                  <a:pt x="976668" y="989696"/>
                  <a:pt x="973810" y="928736"/>
                  <a:pt x="970952" y="869681"/>
                </a:cubicBezTo>
                <a:cubicBezTo>
                  <a:pt x="979525" y="882064"/>
                  <a:pt x="988098" y="896351"/>
                  <a:pt x="999527" y="913496"/>
                </a:cubicBezTo>
                <a:cubicBezTo>
                  <a:pt x="1012863" y="903019"/>
                  <a:pt x="1024293" y="895399"/>
                  <a:pt x="1044295" y="880159"/>
                </a:cubicBezTo>
                <a:cubicBezTo>
                  <a:pt x="1022388" y="943024"/>
                  <a:pt x="1003338" y="997316"/>
                  <a:pt x="985240" y="1052561"/>
                </a:cubicBezTo>
                <a:close/>
                <a:moveTo>
                  <a:pt x="1001433" y="888731"/>
                </a:moveTo>
                <a:cubicBezTo>
                  <a:pt x="982383" y="845869"/>
                  <a:pt x="963333" y="804911"/>
                  <a:pt x="942377" y="758239"/>
                </a:cubicBezTo>
                <a:cubicBezTo>
                  <a:pt x="997623" y="715376"/>
                  <a:pt x="1050963" y="674419"/>
                  <a:pt x="1104303" y="632509"/>
                </a:cubicBezTo>
                <a:cubicBezTo>
                  <a:pt x="1124305" y="682039"/>
                  <a:pt x="1071918" y="815389"/>
                  <a:pt x="1001433" y="888731"/>
                </a:cubicBezTo>
                <a:close/>
                <a:moveTo>
                  <a:pt x="1510068" y="2456546"/>
                </a:moveTo>
                <a:cubicBezTo>
                  <a:pt x="1469110" y="2403206"/>
                  <a:pt x="1430057" y="2352724"/>
                  <a:pt x="1388148" y="2296526"/>
                </a:cubicBezTo>
                <a:cubicBezTo>
                  <a:pt x="1473873" y="2307004"/>
                  <a:pt x="1508163" y="2367011"/>
                  <a:pt x="1543405" y="2432734"/>
                </a:cubicBezTo>
                <a:cubicBezTo>
                  <a:pt x="1531023" y="2441306"/>
                  <a:pt x="1521498" y="2447974"/>
                  <a:pt x="1510068" y="2456546"/>
                </a:cubicBezTo>
                <a:close/>
              </a:path>
            </a:pathLst>
          </a:custGeom>
          <a:solidFill>
            <a:srgbClr val="FFC000"/>
          </a:solidFill>
          <a:ln w="9525" cap="flat">
            <a:noFill/>
            <a:prstDash val="solid"/>
            <a:miter/>
          </a:ln>
        </p:spPr>
        <p:txBody>
          <a:bodyPr rtlCol="0" anchor="ctr"/>
          <a:lstStyle/>
          <a:p>
            <a:endParaRPr lang="en-US" sz="1050"/>
          </a:p>
        </p:txBody>
      </p:sp>
      <p:sp>
        <p:nvSpPr>
          <p:cNvPr id="6" name="Freeform 5">
            <a:extLst>
              <a:ext uri="{FF2B5EF4-FFF2-40B4-BE49-F238E27FC236}">
                <a16:creationId xmlns:a16="http://schemas.microsoft.com/office/drawing/2014/main" id="{54C5CFEB-09A1-4097-94E1-6165A8CA006F}"/>
              </a:ext>
            </a:extLst>
          </p:cNvPr>
          <p:cNvSpPr>
            <a:spLocks noEditPoints="1"/>
          </p:cNvSpPr>
          <p:nvPr/>
        </p:nvSpPr>
        <p:spPr bwMode="auto">
          <a:xfrm>
            <a:off x="3205163" y="2508250"/>
            <a:ext cx="795337" cy="827088"/>
          </a:xfrm>
          <a:custGeom>
            <a:avLst/>
            <a:gdLst>
              <a:gd name="T0" fmla="*/ 73 w 1146"/>
              <a:gd name="T1" fmla="*/ 530 h 1189"/>
              <a:gd name="T2" fmla="*/ 51 w 1146"/>
              <a:gd name="T3" fmla="*/ 781 h 1189"/>
              <a:gd name="T4" fmla="*/ 213 w 1146"/>
              <a:gd name="T5" fmla="*/ 872 h 1189"/>
              <a:gd name="T6" fmla="*/ 451 w 1146"/>
              <a:gd name="T7" fmla="*/ 1180 h 1189"/>
              <a:gd name="T8" fmla="*/ 637 w 1146"/>
              <a:gd name="T9" fmla="*/ 1127 h 1189"/>
              <a:gd name="T10" fmla="*/ 565 w 1146"/>
              <a:gd name="T11" fmla="*/ 1010 h 1189"/>
              <a:gd name="T12" fmla="*/ 504 w 1146"/>
              <a:gd name="T13" fmla="*/ 990 h 1189"/>
              <a:gd name="T14" fmla="*/ 483 w 1146"/>
              <a:gd name="T15" fmla="*/ 952 h 1189"/>
              <a:gd name="T16" fmla="*/ 460 w 1146"/>
              <a:gd name="T17" fmla="*/ 907 h 1189"/>
              <a:gd name="T18" fmla="*/ 452 w 1146"/>
              <a:gd name="T19" fmla="*/ 902 h 1189"/>
              <a:gd name="T20" fmla="*/ 432 w 1146"/>
              <a:gd name="T21" fmla="*/ 863 h 1189"/>
              <a:gd name="T22" fmla="*/ 443 w 1146"/>
              <a:gd name="T23" fmla="*/ 822 h 1189"/>
              <a:gd name="T24" fmla="*/ 477 w 1146"/>
              <a:gd name="T25" fmla="*/ 806 h 1189"/>
              <a:gd name="T26" fmla="*/ 983 w 1146"/>
              <a:gd name="T27" fmla="*/ 862 h 1189"/>
              <a:gd name="T28" fmla="*/ 1035 w 1146"/>
              <a:gd name="T29" fmla="*/ 913 h 1189"/>
              <a:gd name="T30" fmla="*/ 1134 w 1146"/>
              <a:gd name="T31" fmla="*/ 856 h 1189"/>
              <a:gd name="T32" fmla="*/ 1089 w 1146"/>
              <a:gd name="T33" fmla="*/ 622 h 1189"/>
              <a:gd name="T34" fmla="*/ 1095 w 1146"/>
              <a:gd name="T35" fmla="*/ 353 h 1189"/>
              <a:gd name="T36" fmla="*/ 980 w 1146"/>
              <a:gd name="T37" fmla="*/ 233 h 1189"/>
              <a:gd name="T38" fmla="*/ 935 w 1146"/>
              <a:gd name="T39" fmla="*/ 51 h 1189"/>
              <a:gd name="T40" fmla="*/ 825 w 1146"/>
              <a:gd name="T41" fmla="*/ 77 h 1189"/>
              <a:gd name="T42" fmla="*/ 744 w 1146"/>
              <a:gd name="T43" fmla="*/ 178 h 1189"/>
              <a:gd name="T44" fmla="*/ 350 w 1146"/>
              <a:gd name="T45" fmla="*/ 420 h 1189"/>
              <a:gd name="T46" fmla="*/ 95 w 1146"/>
              <a:gd name="T47" fmla="*/ 512 h 1189"/>
              <a:gd name="T48" fmla="*/ 1087 w 1146"/>
              <a:gd name="T49" fmla="*/ 528 h 1189"/>
              <a:gd name="T50" fmla="*/ 1004 w 1146"/>
              <a:gd name="T51" fmla="*/ 331 h 1189"/>
              <a:gd name="T52" fmla="*/ 170 w 1146"/>
              <a:gd name="T53" fmla="*/ 521 h 1189"/>
              <a:gd name="T54" fmla="*/ 411 w 1146"/>
              <a:gd name="T55" fmla="*/ 455 h 1189"/>
              <a:gd name="T56" fmla="*/ 866 w 1146"/>
              <a:gd name="T57" fmla="*/ 133 h 1189"/>
              <a:gd name="T58" fmla="*/ 1079 w 1146"/>
              <a:gd name="T59" fmla="*/ 869 h 1189"/>
              <a:gd name="T60" fmla="*/ 699 w 1146"/>
              <a:gd name="T61" fmla="*/ 757 h 1189"/>
              <a:gd name="T62" fmla="*/ 466 w 1146"/>
              <a:gd name="T63" fmla="*/ 750 h 1189"/>
              <a:gd name="T64" fmla="*/ 379 w 1146"/>
              <a:gd name="T65" fmla="*/ 809 h 1189"/>
              <a:gd name="T66" fmla="*/ 417 w 1146"/>
              <a:gd name="T67" fmla="*/ 941 h 1189"/>
              <a:gd name="T68" fmla="*/ 429 w 1146"/>
              <a:gd name="T69" fmla="*/ 971 h 1189"/>
              <a:gd name="T70" fmla="*/ 441 w 1146"/>
              <a:gd name="T71" fmla="*/ 1000 h 1189"/>
              <a:gd name="T72" fmla="*/ 511 w 1146"/>
              <a:gd name="T73" fmla="*/ 1053 h 1189"/>
              <a:gd name="T74" fmla="*/ 584 w 1146"/>
              <a:gd name="T75" fmla="*/ 1065 h 1189"/>
              <a:gd name="T76" fmla="*/ 590 w 1146"/>
              <a:gd name="T77" fmla="*/ 1092 h 1189"/>
              <a:gd name="T78" fmla="*/ 464 w 1146"/>
              <a:gd name="T79" fmla="*/ 1122 h 1189"/>
              <a:gd name="T80" fmla="*/ 270 w 1146"/>
              <a:gd name="T81" fmla="*/ 860 h 1189"/>
              <a:gd name="T82" fmla="*/ 204 w 1146"/>
              <a:gd name="T83" fmla="*/ 792 h 1189"/>
              <a:gd name="T84" fmla="*/ 135 w 1146"/>
              <a:gd name="T85" fmla="*/ 789 h 1189"/>
              <a:gd name="T86" fmla="*/ 67 w 1146"/>
              <a:gd name="T87" fmla="*/ 612 h 1189"/>
              <a:gd name="T88" fmla="*/ 118 w 1146"/>
              <a:gd name="T89" fmla="*/ 576 h 1189"/>
              <a:gd name="T90" fmla="*/ 170 w 1146"/>
              <a:gd name="T91" fmla="*/ 521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46" h="1189">
                <a:moveTo>
                  <a:pt x="95" y="512"/>
                </a:moveTo>
                <a:cubicBezTo>
                  <a:pt x="91" y="524"/>
                  <a:pt x="83" y="527"/>
                  <a:pt x="73" y="530"/>
                </a:cubicBezTo>
                <a:cubicBezTo>
                  <a:pt x="20" y="544"/>
                  <a:pt x="0" y="576"/>
                  <a:pt x="13" y="628"/>
                </a:cubicBezTo>
                <a:cubicBezTo>
                  <a:pt x="26" y="679"/>
                  <a:pt x="39" y="730"/>
                  <a:pt x="51" y="781"/>
                </a:cubicBezTo>
                <a:cubicBezTo>
                  <a:pt x="64" y="834"/>
                  <a:pt x="96" y="855"/>
                  <a:pt x="150" y="843"/>
                </a:cubicBezTo>
                <a:cubicBezTo>
                  <a:pt x="165" y="840"/>
                  <a:pt x="205" y="858"/>
                  <a:pt x="213" y="872"/>
                </a:cubicBezTo>
                <a:cubicBezTo>
                  <a:pt x="260" y="959"/>
                  <a:pt x="307" y="1045"/>
                  <a:pt x="353" y="1132"/>
                </a:cubicBezTo>
                <a:cubicBezTo>
                  <a:pt x="375" y="1173"/>
                  <a:pt x="405" y="1189"/>
                  <a:pt x="451" y="1180"/>
                </a:cubicBezTo>
                <a:cubicBezTo>
                  <a:pt x="496" y="1172"/>
                  <a:pt x="540" y="1164"/>
                  <a:pt x="584" y="1154"/>
                </a:cubicBezTo>
                <a:cubicBezTo>
                  <a:pt x="604" y="1150"/>
                  <a:pt x="622" y="1141"/>
                  <a:pt x="637" y="1127"/>
                </a:cubicBezTo>
                <a:cubicBezTo>
                  <a:pt x="673" y="1093"/>
                  <a:pt x="662" y="1034"/>
                  <a:pt x="616" y="1016"/>
                </a:cubicBezTo>
                <a:cubicBezTo>
                  <a:pt x="599" y="1009"/>
                  <a:pt x="582" y="1009"/>
                  <a:pt x="565" y="1010"/>
                </a:cubicBezTo>
                <a:cubicBezTo>
                  <a:pt x="559" y="1010"/>
                  <a:pt x="552" y="1013"/>
                  <a:pt x="547" y="1008"/>
                </a:cubicBezTo>
                <a:cubicBezTo>
                  <a:pt x="536" y="995"/>
                  <a:pt x="519" y="995"/>
                  <a:pt x="504" y="990"/>
                </a:cubicBezTo>
                <a:cubicBezTo>
                  <a:pt x="504" y="990"/>
                  <a:pt x="504" y="990"/>
                  <a:pt x="504" y="990"/>
                </a:cubicBezTo>
                <a:cubicBezTo>
                  <a:pt x="488" y="982"/>
                  <a:pt x="482" y="970"/>
                  <a:pt x="483" y="952"/>
                </a:cubicBezTo>
                <a:cubicBezTo>
                  <a:pt x="485" y="932"/>
                  <a:pt x="478" y="917"/>
                  <a:pt x="460" y="907"/>
                </a:cubicBezTo>
                <a:cubicBezTo>
                  <a:pt x="460" y="907"/>
                  <a:pt x="460" y="907"/>
                  <a:pt x="460" y="907"/>
                </a:cubicBezTo>
                <a:cubicBezTo>
                  <a:pt x="460" y="907"/>
                  <a:pt x="460" y="907"/>
                  <a:pt x="460" y="907"/>
                </a:cubicBezTo>
                <a:cubicBezTo>
                  <a:pt x="459" y="903"/>
                  <a:pt x="455" y="903"/>
                  <a:pt x="452" y="902"/>
                </a:cubicBezTo>
                <a:cubicBezTo>
                  <a:pt x="436" y="894"/>
                  <a:pt x="430" y="881"/>
                  <a:pt x="432" y="863"/>
                </a:cubicBezTo>
                <a:cubicBezTo>
                  <a:pt x="432" y="863"/>
                  <a:pt x="432" y="863"/>
                  <a:pt x="432" y="863"/>
                </a:cubicBezTo>
                <a:cubicBezTo>
                  <a:pt x="432" y="863"/>
                  <a:pt x="432" y="863"/>
                  <a:pt x="432" y="863"/>
                </a:cubicBezTo>
                <a:cubicBezTo>
                  <a:pt x="440" y="851"/>
                  <a:pt x="446" y="837"/>
                  <a:pt x="443" y="822"/>
                </a:cubicBezTo>
                <a:cubicBezTo>
                  <a:pt x="442" y="812"/>
                  <a:pt x="447" y="808"/>
                  <a:pt x="455" y="808"/>
                </a:cubicBezTo>
                <a:cubicBezTo>
                  <a:pt x="462" y="807"/>
                  <a:pt x="469" y="806"/>
                  <a:pt x="477" y="806"/>
                </a:cubicBezTo>
                <a:cubicBezTo>
                  <a:pt x="576" y="805"/>
                  <a:pt x="675" y="809"/>
                  <a:pt x="774" y="820"/>
                </a:cubicBezTo>
                <a:cubicBezTo>
                  <a:pt x="845" y="828"/>
                  <a:pt x="915" y="838"/>
                  <a:pt x="983" y="862"/>
                </a:cubicBezTo>
                <a:cubicBezTo>
                  <a:pt x="1005" y="870"/>
                  <a:pt x="1027" y="876"/>
                  <a:pt x="1030" y="905"/>
                </a:cubicBezTo>
                <a:cubicBezTo>
                  <a:pt x="1031" y="908"/>
                  <a:pt x="1033" y="911"/>
                  <a:pt x="1035" y="913"/>
                </a:cubicBezTo>
                <a:cubicBezTo>
                  <a:pt x="1050" y="934"/>
                  <a:pt x="1090" y="947"/>
                  <a:pt x="1106" y="935"/>
                </a:cubicBezTo>
                <a:cubicBezTo>
                  <a:pt x="1136" y="913"/>
                  <a:pt x="1143" y="892"/>
                  <a:pt x="1134" y="856"/>
                </a:cubicBezTo>
                <a:cubicBezTo>
                  <a:pt x="1116" y="785"/>
                  <a:pt x="1099" y="714"/>
                  <a:pt x="1081" y="643"/>
                </a:cubicBezTo>
                <a:cubicBezTo>
                  <a:pt x="1079" y="633"/>
                  <a:pt x="1079" y="628"/>
                  <a:pt x="1089" y="622"/>
                </a:cubicBezTo>
                <a:cubicBezTo>
                  <a:pt x="1129" y="600"/>
                  <a:pt x="1146" y="562"/>
                  <a:pt x="1135" y="518"/>
                </a:cubicBezTo>
                <a:cubicBezTo>
                  <a:pt x="1123" y="463"/>
                  <a:pt x="1109" y="408"/>
                  <a:pt x="1095" y="353"/>
                </a:cubicBezTo>
                <a:cubicBezTo>
                  <a:pt x="1086" y="318"/>
                  <a:pt x="1064" y="288"/>
                  <a:pt x="1029" y="286"/>
                </a:cubicBezTo>
                <a:cubicBezTo>
                  <a:pt x="988" y="285"/>
                  <a:pt x="986" y="260"/>
                  <a:pt x="980" y="233"/>
                </a:cubicBezTo>
                <a:cubicBezTo>
                  <a:pt x="978" y="226"/>
                  <a:pt x="977" y="219"/>
                  <a:pt x="975" y="212"/>
                </a:cubicBezTo>
                <a:cubicBezTo>
                  <a:pt x="962" y="158"/>
                  <a:pt x="949" y="104"/>
                  <a:pt x="935" y="51"/>
                </a:cubicBezTo>
                <a:cubicBezTo>
                  <a:pt x="928" y="21"/>
                  <a:pt x="898" y="0"/>
                  <a:pt x="869" y="2"/>
                </a:cubicBezTo>
                <a:cubicBezTo>
                  <a:pt x="842" y="4"/>
                  <a:pt x="817" y="46"/>
                  <a:pt x="825" y="77"/>
                </a:cubicBezTo>
                <a:cubicBezTo>
                  <a:pt x="828" y="87"/>
                  <a:pt x="826" y="94"/>
                  <a:pt x="820" y="102"/>
                </a:cubicBezTo>
                <a:cubicBezTo>
                  <a:pt x="797" y="131"/>
                  <a:pt x="771" y="156"/>
                  <a:pt x="744" y="178"/>
                </a:cubicBezTo>
                <a:cubicBezTo>
                  <a:pt x="649" y="256"/>
                  <a:pt x="545" y="319"/>
                  <a:pt x="438" y="377"/>
                </a:cubicBezTo>
                <a:cubicBezTo>
                  <a:pt x="409" y="393"/>
                  <a:pt x="383" y="412"/>
                  <a:pt x="350" y="420"/>
                </a:cubicBezTo>
                <a:cubicBezTo>
                  <a:pt x="281" y="436"/>
                  <a:pt x="212" y="454"/>
                  <a:pt x="143" y="471"/>
                </a:cubicBezTo>
                <a:cubicBezTo>
                  <a:pt x="120" y="477"/>
                  <a:pt x="103" y="489"/>
                  <a:pt x="95" y="512"/>
                </a:cubicBezTo>
                <a:close/>
                <a:moveTo>
                  <a:pt x="1046" y="366"/>
                </a:moveTo>
                <a:cubicBezTo>
                  <a:pt x="1060" y="420"/>
                  <a:pt x="1073" y="474"/>
                  <a:pt x="1087" y="528"/>
                </a:cubicBezTo>
                <a:cubicBezTo>
                  <a:pt x="1091" y="548"/>
                  <a:pt x="1085" y="565"/>
                  <a:pt x="1066" y="579"/>
                </a:cubicBezTo>
                <a:cubicBezTo>
                  <a:pt x="1045" y="496"/>
                  <a:pt x="1025" y="414"/>
                  <a:pt x="1004" y="331"/>
                </a:cubicBezTo>
                <a:cubicBezTo>
                  <a:pt x="1029" y="334"/>
                  <a:pt x="1041" y="346"/>
                  <a:pt x="1046" y="366"/>
                </a:cubicBezTo>
                <a:close/>
                <a:moveTo>
                  <a:pt x="170" y="521"/>
                </a:moveTo>
                <a:cubicBezTo>
                  <a:pt x="211" y="512"/>
                  <a:pt x="250" y="501"/>
                  <a:pt x="291" y="491"/>
                </a:cubicBezTo>
                <a:cubicBezTo>
                  <a:pt x="331" y="482"/>
                  <a:pt x="373" y="476"/>
                  <a:pt x="411" y="455"/>
                </a:cubicBezTo>
                <a:cubicBezTo>
                  <a:pt x="526" y="394"/>
                  <a:pt x="639" y="329"/>
                  <a:pt x="743" y="249"/>
                </a:cubicBezTo>
                <a:cubicBezTo>
                  <a:pt x="788" y="215"/>
                  <a:pt x="832" y="179"/>
                  <a:pt x="866" y="133"/>
                </a:cubicBezTo>
                <a:cubicBezTo>
                  <a:pt x="878" y="117"/>
                  <a:pt x="887" y="101"/>
                  <a:pt x="885" y="82"/>
                </a:cubicBezTo>
                <a:cubicBezTo>
                  <a:pt x="951" y="344"/>
                  <a:pt x="1015" y="607"/>
                  <a:pt x="1079" y="869"/>
                </a:cubicBezTo>
                <a:cubicBezTo>
                  <a:pt x="1068" y="841"/>
                  <a:pt x="1062" y="833"/>
                  <a:pt x="1026" y="819"/>
                </a:cubicBezTo>
                <a:cubicBezTo>
                  <a:pt x="921" y="777"/>
                  <a:pt x="810" y="767"/>
                  <a:pt x="699" y="757"/>
                </a:cubicBezTo>
                <a:cubicBezTo>
                  <a:pt x="663" y="754"/>
                  <a:pt x="626" y="756"/>
                  <a:pt x="590" y="752"/>
                </a:cubicBezTo>
                <a:cubicBezTo>
                  <a:pt x="548" y="748"/>
                  <a:pt x="507" y="750"/>
                  <a:pt x="466" y="750"/>
                </a:cubicBezTo>
                <a:cubicBezTo>
                  <a:pt x="442" y="751"/>
                  <a:pt x="420" y="758"/>
                  <a:pt x="398" y="766"/>
                </a:cubicBezTo>
                <a:cubicBezTo>
                  <a:pt x="377" y="773"/>
                  <a:pt x="370" y="788"/>
                  <a:pt x="379" y="809"/>
                </a:cubicBezTo>
                <a:cubicBezTo>
                  <a:pt x="385" y="821"/>
                  <a:pt x="385" y="832"/>
                  <a:pt x="381" y="845"/>
                </a:cubicBezTo>
                <a:cubicBezTo>
                  <a:pt x="371" y="885"/>
                  <a:pt x="381" y="927"/>
                  <a:pt x="417" y="941"/>
                </a:cubicBezTo>
                <a:cubicBezTo>
                  <a:pt x="418" y="941"/>
                  <a:pt x="418" y="941"/>
                  <a:pt x="419" y="941"/>
                </a:cubicBezTo>
                <a:cubicBezTo>
                  <a:pt x="424" y="950"/>
                  <a:pt x="428" y="960"/>
                  <a:pt x="429" y="971"/>
                </a:cubicBezTo>
                <a:cubicBezTo>
                  <a:pt x="430" y="981"/>
                  <a:pt x="430" y="994"/>
                  <a:pt x="442" y="999"/>
                </a:cubicBezTo>
                <a:cubicBezTo>
                  <a:pt x="442" y="999"/>
                  <a:pt x="442" y="1000"/>
                  <a:pt x="441" y="1000"/>
                </a:cubicBezTo>
                <a:cubicBezTo>
                  <a:pt x="446" y="1022"/>
                  <a:pt x="464" y="1032"/>
                  <a:pt x="482" y="1041"/>
                </a:cubicBezTo>
                <a:cubicBezTo>
                  <a:pt x="492" y="1045"/>
                  <a:pt x="503" y="1046"/>
                  <a:pt x="511" y="1053"/>
                </a:cubicBezTo>
                <a:cubicBezTo>
                  <a:pt x="522" y="1062"/>
                  <a:pt x="535" y="1065"/>
                  <a:pt x="548" y="1064"/>
                </a:cubicBezTo>
                <a:cubicBezTo>
                  <a:pt x="560" y="1064"/>
                  <a:pt x="572" y="1064"/>
                  <a:pt x="584" y="1065"/>
                </a:cubicBezTo>
                <a:cubicBezTo>
                  <a:pt x="591" y="1066"/>
                  <a:pt x="598" y="1068"/>
                  <a:pt x="600" y="1076"/>
                </a:cubicBezTo>
                <a:cubicBezTo>
                  <a:pt x="601" y="1083"/>
                  <a:pt x="596" y="1088"/>
                  <a:pt x="590" y="1092"/>
                </a:cubicBezTo>
                <a:cubicBezTo>
                  <a:pt x="583" y="1098"/>
                  <a:pt x="573" y="1100"/>
                  <a:pt x="564" y="1102"/>
                </a:cubicBezTo>
                <a:cubicBezTo>
                  <a:pt x="531" y="1108"/>
                  <a:pt x="498" y="1115"/>
                  <a:pt x="464" y="1122"/>
                </a:cubicBezTo>
                <a:cubicBezTo>
                  <a:pt x="418" y="1131"/>
                  <a:pt x="413" y="1128"/>
                  <a:pt x="392" y="1087"/>
                </a:cubicBezTo>
                <a:cubicBezTo>
                  <a:pt x="352" y="1011"/>
                  <a:pt x="310" y="936"/>
                  <a:pt x="270" y="860"/>
                </a:cubicBezTo>
                <a:cubicBezTo>
                  <a:pt x="258" y="837"/>
                  <a:pt x="248" y="811"/>
                  <a:pt x="217" y="804"/>
                </a:cubicBezTo>
                <a:cubicBezTo>
                  <a:pt x="212" y="803"/>
                  <a:pt x="208" y="797"/>
                  <a:pt x="204" y="792"/>
                </a:cubicBezTo>
                <a:cubicBezTo>
                  <a:pt x="195" y="781"/>
                  <a:pt x="183" y="778"/>
                  <a:pt x="168" y="781"/>
                </a:cubicBezTo>
                <a:cubicBezTo>
                  <a:pt x="157" y="784"/>
                  <a:pt x="146" y="787"/>
                  <a:pt x="135" y="789"/>
                </a:cubicBezTo>
                <a:cubicBezTo>
                  <a:pt x="120" y="791"/>
                  <a:pt x="109" y="786"/>
                  <a:pt x="105" y="770"/>
                </a:cubicBezTo>
                <a:cubicBezTo>
                  <a:pt x="92" y="717"/>
                  <a:pt x="80" y="665"/>
                  <a:pt x="67" y="612"/>
                </a:cubicBezTo>
                <a:cubicBezTo>
                  <a:pt x="64" y="598"/>
                  <a:pt x="70" y="589"/>
                  <a:pt x="83" y="585"/>
                </a:cubicBezTo>
                <a:cubicBezTo>
                  <a:pt x="95" y="582"/>
                  <a:pt x="107" y="579"/>
                  <a:pt x="118" y="576"/>
                </a:cubicBezTo>
                <a:cubicBezTo>
                  <a:pt x="132" y="572"/>
                  <a:pt x="142" y="563"/>
                  <a:pt x="144" y="549"/>
                </a:cubicBezTo>
                <a:cubicBezTo>
                  <a:pt x="145" y="532"/>
                  <a:pt x="155" y="524"/>
                  <a:pt x="170" y="52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511158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5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LE SAVIEZ-VOUS ?</a:t>
            </a:r>
            <a:endParaRPr/>
          </a:p>
        </p:txBody>
      </p:sp>
      <p:sp>
        <p:nvSpPr>
          <p:cNvPr id="449" name="Google Shape;449;p50"/>
          <p:cNvSpPr txBox="1">
            <a:spLocks noGrp="1"/>
          </p:cNvSpPr>
          <p:nvPr>
            <p:ph type="title" idx="4"/>
          </p:nvPr>
        </p:nvSpPr>
        <p:spPr>
          <a:xfrm>
            <a:off x="720000" y="3377975"/>
            <a:ext cx="2361300" cy="45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50 %</a:t>
            </a:r>
            <a:endParaRPr/>
          </a:p>
        </p:txBody>
      </p:sp>
      <p:sp>
        <p:nvSpPr>
          <p:cNvPr id="450" name="Google Shape;450;p50"/>
          <p:cNvSpPr txBox="1">
            <a:spLocks noGrp="1"/>
          </p:cNvSpPr>
          <p:nvPr>
            <p:ph type="subTitle" idx="1"/>
          </p:nvPr>
        </p:nvSpPr>
        <p:spPr>
          <a:xfrm>
            <a:off x="732450" y="3892239"/>
            <a:ext cx="2336400" cy="45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Mercure est la planète la plus proche du Soleil</a:t>
            </a:r>
            <a:endParaRPr/>
          </a:p>
        </p:txBody>
      </p:sp>
      <p:sp>
        <p:nvSpPr>
          <p:cNvPr id="451" name="Google Shape;451;p50"/>
          <p:cNvSpPr txBox="1">
            <a:spLocks noGrp="1"/>
          </p:cNvSpPr>
          <p:nvPr>
            <p:ph type="title" idx="5"/>
          </p:nvPr>
        </p:nvSpPr>
        <p:spPr>
          <a:xfrm>
            <a:off x="3391350" y="3377975"/>
            <a:ext cx="2361300" cy="45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38 %</a:t>
            </a:r>
            <a:endParaRPr/>
          </a:p>
        </p:txBody>
      </p:sp>
      <p:sp>
        <p:nvSpPr>
          <p:cNvPr id="452" name="Google Shape;452;p50"/>
          <p:cNvSpPr txBox="1">
            <a:spLocks noGrp="1"/>
          </p:cNvSpPr>
          <p:nvPr>
            <p:ph type="subTitle" idx="2"/>
          </p:nvPr>
        </p:nvSpPr>
        <p:spPr>
          <a:xfrm>
            <a:off x="3403800" y="3892239"/>
            <a:ext cx="2336400" cy="45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Vénus a un beau nom, mais il y fait très chaud</a:t>
            </a:r>
            <a:endParaRPr/>
          </a:p>
        </p:txBody>
      </p:sp>
      <p:sp>
        <p:nvSpPr>
          <p:cNvPr id="453" name="Google Shape;453;p50"/>
          <p:cNvSpPr txBox="1">
            <a:spLocks noGrp="1"/>
          </p:cNvSpPr>
          <p:nvPr>
            <p:ph type="subTitle" idx="3"/>
          </p:nvPr>
        </p:nvSpPr>
        <p:spPr>
          <a:xfrm>
            <a:off x="6075150" y="3892239"/>
            <a:ext cx="2336400" cy="45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Neptune est la planète la plus éloignée du Soleil</a:t>
            </a:r>
            <a:endParaRPr/>
          </a:p>
        </p:txBody>
      </p:sp>
      <p:sp>
        <p:nvSpPr>
          <p:cNvPr id="454" name="Google Shape;454;p50"/>
          <p:cNvSpPr txBox="1">
            <a:spLocks noGrp="1"/>
          </p:cNvSpPr>
          <p:nvPr>
            <p:ph type="title" idx="6"/>
          </p:nvPr>
        </p:nvSpPr>
        <p:spPr>
          <a:xfrm>
            <a:off x="6062700" y="3377975"/>
            <a:ext cx="2361300" cy="45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76 %</a:t>
            </a:r>
            <a:endParaRPr/>
          </a:p>
        </p:txBody>
      </p:sp>
      <p:sp>
        <p:nvSpPr>
          <p:cNvPr id="455" name="Google Shape;455;p50"/>
          <p:cNvSpPr/>
          <p:nvPr/>
        </p:nvSpPr>
        <p:spPr>
          <a:xfrm>
            <a:off x="1088999" y="1535771"/>
            <a:ext cx="1623300" cy="1623600"/>
          </a:xfrm>
          <a:prstGeom prst="donut">
            <a:avLst>
              <a:gd name="adj" fmla="val 1119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50"/>
          <p:cNvSpPr/>
          <p:nvPr/>
        </p:nvSpPr>
        <p:spPr>
          <a:xfrm>
            <a:off x="1089000" y="1535925"/>
            <a:ext cx="1623300" cy="1623300"/>
          </a:xfrm>
          <a:prstGeom prst="blockArc">
            <a:avLst>
              <a:gd name="adj1" fmla="val 16217733"/>
              <a:gd name="adj2" fmla="val 5375165"/>
              <a:gd name="adj3" fmla="val 112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50"/>
          <p:cNvSpPr/>
          <p:nvPr/>
        </p:nvSpPr>
        <p:spPr>
          <a:xfrm>
            <a:off x="3760349" y="1535771"/>
            <a:ext cx="1623300" cy="1623600"/>
          </a:xfrm>
          <a:prstGeom prst="donut">
            <a:avLst>
              <a:gd name="adj" fmla="val 1119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50"/>
          <p:cNvSpPr/>
          <p:nvPr/>
        </p:nvSpPr>
        <p:spPr>
          <a:xfrm>
            <a:off x="3760350" y="1535925"/>
            <a:ext cx="1623300" cy="1623300"/>
          </a:xfrm>
          <a:prstGeom prst="blockArc">
            <a:avLst>
              <a:gd name="adj1" fmla="val 16217733"/>
              <a:gd name="adj2" fmla="val 1035321"/>
              <a:gd name="adj3" fmla="val 1148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0"/>
          <p:cNvSpPr/>
          <p:nvPr/>
        </p:nvSpPr>
        <p:spPr>
          <a:xfrm>
            <a:off x="6431699" y="1535771"/>
            <a:ext cx="1623300" cy="1623600"/>
          </a:xfrm>
          <a:prstGeom prst="donut">
            <a:avLst>
              <a:gd name="adj" fmla="val 1119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50"/>
          <p:cNvSpPr/>
          <p:nvPr/>
        </p:nvSpPr>
        <p:spPr>
          <a:xfrm>
            <a:off x="6431700" y="1535925"/>
            <a:ext cx="1623300" cy="1623300"/>
          </a:xfrm>
          <a:prstGeom prst="blockArc">
            <a:avLst>
              <a:gd name="adj1" fmla="val 16217733"/>
              <a:gd name="adj2" fmla="val 10986649"/>
              <a:gd name="adj3" fmla="val 1120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1" name="Google Shape;461;p50"/>
          <p:cNvGrpSpPr/>
          <p:nvPr/>
        </p:nvGrpSpPr>
        <p:grpSpPr>
          <a:xfrm>
            <a:off x="7031789" y="2162710"/>
            <a:ext cx="430998" cy="369730"/>
            <a:chOff x="-3037625" y="3254850"/>
            <a:chExt cx="299325" cy="256775"/>
          </a:xfrm>
        </p:grpSpPr>
        <p:sp>
          <p:nvSpPr>
            <p:cNvPr id="462" name="Google Shape;462;p50"/>
            <p:cNvSpPr/>
            <p:nvPr/>
          </p:nvSpPr>
          <p:spPr>
            <a:xfrm>
              <a:off x="-3037625" y="3460400"/>
              <a:ext cx="152825" cy="51225"/>
            </a:xfrm>
            <a:custGeom>
              <a:avLst/>
              <a:gdLst/>
              <a:ahLst/>
              <a:cxnLst/>
              <a:rect l="l" t="t" r="r" b="b"/>
              <a:pathLst>
                <a:path w="6113" h="2049" extrusionOk="0">
                  <a:moveTo>
                    <a:pt x="1356" y="1"/>
                  </a:moveTo>
                  <a:cubicBezTo>
                    <a:pt x="1" y="1"/>
                    <a:pt x="1" y="2049"/>
                    <a:pt x="1356" y="2049"/>
                  </a:cubicBezTo>
                  <a:lnTo>
                    <a:pt x="4758" y="2049"/>
                  </a:lnTo>
                  <a:cubicBezTo>
                    <a:pt x="6113" y="2049"/>
                    <a:pt x="6113" y="1"/>
                    <a:pt x="4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0"/>
            <p:cNvSpPr/>
            <p:nvPr/>
          </p:nvSpPr>
          <p:spPr>
            <a:xfrm>
              <a:off x="-2884825" y="3460400"/>
              <a:ext cx="146525" cy="51225"/>
            </a:xfrm>
            <a:custGeom>
              <a:avLst/>
              <a:gdLst/>
              <a:ahLst/>
              <a:cxnLst/>
              <a:rect l="l" t="t" r="r" b="b"/>
              <a:pathLst>
                <a:path w="5861" h="2049" extrusionOk="0">
                  <a:moveTo>
                    <a:pt x="1" y="1"/>
                  </a:moveTo>
                  <a:cubicBezTo>
                    <a:pt x="473" y="631"/>
                    <a:pt x="473" y="1419"/>
                    <a:pt x="1" y="2049"/>
                  </a:cubicBezTo>
                  <a:lnTo>
                    <a:pt x="4853" y="2049"/>
                  </a:lnTo>
                  <a:cubicBezTo>
                    <a:pt x="5388" y="2049"/>
                    <a:pt x="5861" y="1576"/>
                    <a:pt x="5861" y="1041"/>
                  </a:cubicBezTo>
                  <a:cubicBezTo>
                    <a:pt x="5861" y="442"/>
                    <a:pt x="5451" y="1"/>
                    <a:pt x="48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50"/>
            <p:cNvSpPr/>
            <p:nvPr/>
          </p:nvSpPr>
          <p:spPr>
            <a:xfrm>
              <a:off x="-2909225" y="3313125"/>
              <a:ext cx="59875" cy="72475"/>
            </a:xfrm>
            <a:custGeom>
              <a:avLst/>
              <a:gdLst/>
              <a:ahLst/>
              <a:cxnLst/>
              <a:rect l="l" t="t" r="r" b="b"/>
              <a:pathLst>
                <a:path w="2395" h="2899" extrusionOk="0">
                  <a:moveTo>
                    <a:pt x="0" y="1"/>
                  </a:moveTo>
                  <a:lnTo>
                    <a:pt x="0" y="2899"/>
                  </a:lnTo>
                  <a:lnTo>
                    <a:pt x="2395" y="1450"/>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50"/>
            <p:cNvSpPr/>
            <p:nvPr/>
          </p:nvSpPr>
          <p:spPr>
            <a:xfrm>
              <a:off x="-3029750" y="3254850"/>
              <a:ext cx="291450" cy="188250"/>
            </a:xfrm>
            <a:custGeom>
              <a:avLst/>
              <a:gdLst/>
              <a:ahLst/>
              <a:cxnLst/>
              <a:rect l="l" t="t" r="r" b="b"/>
              <a:pathLst>
                <a:path w="11658" h="7530" extrusionOk="0">
                  <a:moveTo>
                    <a:pt x="4414" y="1387"/>
                  </a:moveTo>
                  <a:cubicBezTo>
                    <a:pt x="4476" y="1387"/>
                    <a:pt x="4541" y="1407"/>
                    <a:pt x="4601" y="1449"/>
                  </a:cubicBezTo>
                  <a:lnTo>
                    <a:pt x="8035" y="3497"/>
                  </a:lnTo>
                  <a:cubicBezTo>
                    <a:pt x="8287" y="3623"/>
                    <a:pt x="8287" y="3938"/>
                    <a:pt x="8035" y="4064"/>
                  </a:cubicBezTo>
                  <a:lnTo>
                    <a:pt x="4601" y="6112"/>
                  </a:lnTo>
                  <a:cubicBezTo>
                    <a:pt x="4552" y="6140"/>
                    <a:pt x="4500" y="6153"/>
                    <a:pt x="4448" y="6153"/>
                  </a:cubicBezTo>
                  <a:cubicBezTo>
                    <a:pt x="4268" y="6153"/>
                    <a:pt x="4097" y="6000"/>
                    <a:pt x="4097" y="5829"/>
                  </a:cubicBezTo>
                  <a:lnTo>
                    <a:pt x="4097" y="1733"/>
                  </a:lnTo>
                  <a:cubicBezTo>
                    <a:pt x="4097" y="1527"/>
                    <a:pt x="4247" y="1387"/>
                    <a:pt x="4414" y="1387"/>
                  </a:cubicBezTo>
                  <a:close/>
                  <a:moveTo>
                    <a:pt x="1041" y="0"/>
                  </a:moveTo>
                  <a:cubicBezTo>
                    <a:pt x="473" y="0"/>
                    <a:pt x="1" y="473"/>
                    <a:pt x="1" y="1040"/>
                  </a:cubicBezTo>
                  <a:lnTo>
                    <a:pt x="1" y="6490"/>
                  </a:lnTo>
                  <a:cubicBezTo>
                    <a:pt x="1" y="7057"/>
                    <a:pt x="473" y="7530"/>
                    <a:pt x="1041" y="7530"/>
                  </a:cubicBezTo>
                  <a:lnTo>
                    <a:pt x="10650" y="7530"/>
                  </a:lnTo>
                  <a:cubicBezTo>
                    <a:pt x="11185" y="7530"/>
                    <a:pt x="11658" y="7057"/>
                    <a:pt x="11658" y="6490"/>
                  </a:cubicBezTo>
                  <a:lnTo>
                    <a:pt x="11658" y="1040"/>
                  </a:lnTo>
                  <a:cubicBezTo>
                    <a:pt x="11658" y="473"/>
                    <a:pt x="11248" y="0"/>
                    <a:pt x="10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6" name="Google Shape;466;p50"/>
          <p:cNvGrpSpPr/>
          <p:nvPr/>
        </p:nvGrpSpPr>
        <p:grpSpPr>
          <a:xfrm>
            <a:off x="1689117" y="2137742"/>
            <a:ext cx="423079" cy="419659"/>
            <a:chOff x="-4475825" y="3612425"/>
            <a:chExt cx="293825" cy="291450"/>
          </a:xfrm>
        </p:grpSpPr>
        <p:sp>
          <p:nvSpPr>
            <p:cNvPr id="467" name="Google Shape;467;p50"/>
            <p:cNvSpPr/>
            <p:nvPr/>
          </p:nvSpPr>
          <p:spPr>
            <a:xfrm>
              <a:off x="-4349800" y="3664400"/>
              <a:ext cx="34675" cy="33100"/>
            </a:xfrm>
            <a:custGeom>
              <a:avLst/>
              <a:gdLst/>
              <a:ahLst/>
              <a:cxnLst/>
              <a:rect l="l" t="t" r="r" b="b"/>
              <a:pathLst>
                <a:path w="1387" h="1324" extrusionOk="0">
                  <a:moveTo>
                    <a:pt x="694" y="1"/>
                  </a:moveTo>
                  <a:cubicBezTo>
                    <a:pt x="347" y="1"/>
                    <a:pt x="32" y="316"/>
                    <a:pt x="32" y="662"/>
                  </a:cubicBezTo>
                  <a:cubicBezTo>
                    <a:pt x="1" y="1040"/>
                    <a:pt x="316" y="1324"/>
                    <a:pt x="694" y="1324"/>
                  </a:cubicBezTo>
                  <a:cubicBezTo>
                    <a:pt x="1103" y="1324"/>
                    <a:pt x="1387" y="1009"/>
                    <a:pt x="1387" y="662"/>
                  </a:cubicBezTo>
                  <a:cubicBezTo>
                    <a:pt x="1387" y="284"/>
                    <a:pt x="1072" y="1"/>
                    <a:pt x="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50"/>
            <p:cNvSpPr/>
            <p:nvPr/>
          </p:nvSpPr>
          <p:spPr>
            <a:xfrm>
              <a:off x="-4366325" y="3714800"/>
              <a:ext cx="68525" cy="34700"/>
            </a:xfrm>
            <a:custGeom>
              <a:avLst/>
              <a:gdLst/>
              <a:ahLst/>
              <a:cxnLst/>
              <a:rect l="l" t="t" r="r" b="b"/>
              <a:pathLst>
                <a:path w="2741" h="1388" extrusionOk="0">
                  <a:moveTo>
                    <a:pt x="1008" y="1"/>
                  </a:moveTo>
                  <a:cubicBezTo>
                    <a:pt x="473" y="1"/>
                    <a:pt x="0" y="474"/>
                    <a:pt x="0" y="1009"/>
                  </a:cubicBezTo>
                  <a:lnTo>
                    <a:pt x="0" y="1387"/>
                  </a:lnTo>
                  <a:lnTo>
                    <a:pt x="2741" y="1387"/>
                  </a:lnTo>
                  <a:lnTo>
                    <a:pt x="2741" y="1009"/>
                  </a:lnTo>
                  <a:cubicBezTo>
                    <a:pt x="2741" y="474"/>
                    <a:pt x="2268" y="1"/>
                    <a:pt x="16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50"/>
            <p:cNvSpPr/>
            <p:nvPr/>
          </p:nvSpPr>
          <p:spPr>
            <a:xfrm>
              <a:off x="-4475825" y="3612425"/>
              <a:ext cx="293825" cy="291450"/>
            </a:xfrm>
            <a:custGeom>
              <a:avLst/>
              <a:gdLst/>
              <a:ahLst/>
              <a:cxnLst/>
              <a:rect l="l" t="t" r="r" b="b"/>
              <a:pathLst>
                <a:path w="11753" h="11658" extrusionOk="0">
                  <a:moveTo>
                    <a:pt x="5703" y="1324"/>
                  </a:moveTo>
                  <a:cubicBezTo>
                    <a:pt x="6459" y="1324"/>
                    <a:pt x="7089" y="1954"/>
                    <a:pt x="7089" y="2710"/>
                  </a:cubicBezTo>
                  <a:cubicBezTo>
                    <a:pt x="7089" y="3025"/>
                    <a:pt x="6963" y="3340"/>
                    <a:pt x="6774" y="3592"/>
                  </a:cubicBezTo>
                  <a:cubicBezTo>
                    <a:pt x="7373" y="3844"/>
                    <a:pt x="7751" y="4443"/>
                    <a:pt x="7751" y="5104"/>
                  </a:cubicBezTo>
                  <a:lnTo>
                    <a:pt x="7751" y="5766"/>
                  </a:lnTo>
                  <a:lnTo>
                    <a:pt x="7783" y="5766"/>
                  </a:lnTo>
                  <a:cubicBezTo>
                    <a:pt x="7783" y="5986"/>
                    <a:pt x="7625" y="6144"/>
                    <a:pt x="7436" y="6144"/>
                  </a:cubicBezTo>
                  <a:lnTo>
                    <a:pt x="4002" y="6144"/>
                  </a:lnTo>
                  <a:cubicBezTo>
                    <a:pt x="3813" y="6144"/>
                    <a:pt x="3655" y="5986"/>
                    <a:pt x="3655" y="5766"/>
                  </a:cubicBezTo>
                  <a:lnTo>
                    <a:pt x="3655" y="5104"/>
                  </a:lnTo>
                  <a:cubicBezTo>
                    <a:pt x="3655" y="4443"/>
                    <a:pt x="4065" y="3844"/>
                    <a:pt x="4664" y="3592"/>
                  </a:cubicBezTo>
                  <a:cubicBezTo>
                    <a:pt x="4443" y="3340"/>
                    <a:pt x="4348" y="3056"/>
                    <a:pt x="4348" y="2710"/>
                  </a:cubicBezTo>
                  <a:cubicBezTo>
                    <a:pt x="4348" y="1954"/>
                    <a:pt x="4979" y="1324"/>
                    <a:pt x="5703" y="1324"/>
                  </a:cubicBezTo>
                  <a:close/>
                  <a:moveTo>
                    <a:pt x="5798" y="0"/>
                  </a:moveTo>
                  <a:cubicBezTo>
                    <a:pt x="3561" y="0"/>
                    <a:pt x="1702" y="1859"/>
                    <a:pt x="1702" y="4096"/>
                  </a:cubicBezTo>
                  <a:cubicBezTo>
                    <a:pt x="1702" y="5041"/>
                    <a:pt x="2017" y="5955"/>
                    <a:pt x="2553" y="6616"/>
                  </a:cubicBezTo>
                  <a:lnTo>
                    <a:pt x="1702" y="7120"/>
                  </a:lnTo>
                  <a:cubicBezTo>
                    <a:pt x="1513" y="6963"/>
                    <a:pt x="1293" y="6900"/>
                    <a:pt x="1040" y="6900"/>
                  </a:cubicBezTo>
                  <a:cubicBezTo>
                    <a:pt x="473" y="6900"/>
                    <a:pt x="1" y="7341"/>
                    <a:pt x="1" y="7908"/>
                  </a:cubicBezTo>
                  <a:cubicBezTo>
                    <a:pt x="1" y="8475"/>
                    <a:pt x="473" y="8948"/>
                    <a:pt x="1040" y="8948"/>
                  </a:cubicBezTo>
                  <a:cubicBezTo>
                    <a:pt x="1576" y="8948"/>
                    <a:pt x="2049" y="8475"/>
                    <a:pt x="2049" y="7908"/>
                  </a:cubicBezTo>
                  <a:lnTo>
                    <a:pt x="2049" y="7719"/>
                  </a:lnTo>
                  <a:lnTo>
                    <a:pt x="3025" y="7120"/>
                  </a:lnTo>
                  <a:cubicBezTo>
                    <a:pt x="3309" y="7372"/>
                    <a:pt x="3592" y="7593"/>
                    <a:pt x="3939" y="7751"/>
                  </a:cubicBezTo>
                  <a:lnTo>
                    <a:pt x="3277" y="8948"/>
                  </a:lnTo>
                  <a:lnTo>
                    <a:pt x="3088" y="8948"/>
                  </a:lnTo>
                  <a:cubicBezTo>
                    <a:pt x="2521" y="8948"/>
                    <a:pt x="2049" y="9420"/>
                    <a:pt x="2049" y="9956"/>
                  </a:cubicBezTo>
                  <a:cubicBezTo>
                    <a:pt x="2049" y="10523"/>
                    <a:pt x="2521" y="10996"/>
                    <a:pt x="3088" y="10996"/>
                  </a:cubicBezTo>
                  <a:cubicBezTo>
                    <a:pt x="3624" y="10996"/>
                    <a:pt x="4096" y="10523"/>
                    <a:pt x="4096" y="9956"/>
                  </a:cubicBezTo>
                  <a:cubicBezTo>
                    <a:pt x="4096" y="9735"/>
                    <a:pt x="4033" y="9483"/>
                    <a:pt x="3876" y="9294"/>
                  </a:cubicBezTo>
                  <a:lnTo>
                    <a:pt x="4569" y="8034"/>
                  </a:lnTo>
                  <a:cubicBezTo>
                    <a:pt x="4853" y="8097"/>
                    <a:pt x="5168" y="8192"/>
                    <a:pt x="5483" y="8223"/>
                  </a:cubicBezTo>
                  <a:lnTo>
                    <a:pt x="5483" y="9672"/>
                  </a:lnTo>
                  <a:cubicBezTo>
                    <a:pt x="5073" y="9830"/>
                    <a:pt x="4821" y="10208"/>
                    <a:pt x="4821" y="10617"/>
                  </a:cubicBezTo>
                  <a:cubicBezTo>
                    <a:pt x="4821" y="11185"/>
                    <a:pt x="5294" y="11657"/>
                    <a:pt x="5829" y="11657"/>
                  </a:cubicBezTo>
                  <a:cubicBezTo>
                    <a:pt x="6396" y="11657"/>
                    <a:pt x="6869" y="11185"/>
                    <a:pt x="6869" y="10617"/>
                  </a:cubicBezTo>
                  <a:cubicBezTo>
                    <a:pt x="6869" y="10208"/>
                    <a:pt x="6585" y="9798"/>
                    <a:pt x="6176" y="9672"/>
                  </a:cubicBezTo>
                  <a:lnTo>
                    <a:pt x="6176" y="8223"/>
                  </a:lnTo>
                  <a:cubicBezTo>
                    <a:pt x="6491" y="8192"/>
                    <a:pt x="6806" y="8160"/>
                    <a:pt x="7089" y="8034"/>
                  </a:cubicBezTo>
                  <a:lnTo>
                    <a:pt x="7814" y="9294"/>
                  </a:lnTo>
                  <a:cubicBezTo>
                    <a:pt x="7657" y="9483"/>
                    <a:pt x="7562" y="9672"/>
                    <a:pt x="7562" y="9956"/>
                  </a:cubicBezTo>
                  <a:cubicBezTo>
                    <a:pt x="7562" y="10523"/>
                    <a:pt x="8035" y="10996"/>
                    <a:pt x="8602" y="10996"/>
                  </a:cubicBezTo>
                  <a:cubicBezTo>
                    <a:pt x="9137" y="10996"/>
                    <a:pt x="9610" y="10523"/>
                    <a:pt x="9610" y="9956"/>
                  </a:cubicBezTo>
                  <a:cubicBezTo>
                    <a:pt x="9610" y="9420"/>
                    <a:pt x="9137" y="8948"/>
                    <a:pt x="8602" y="8948"/>
                  </a:cubicBezTo>
                  <a:lnTo>
                    <a:pt x="8381" y="8948"/>
                  </a:lnTo>
                  <a:lnTo>
                    <a:pt x="7720" y="7751"/>
                  </a:lnTo>
                  <a:cubicBezTo>
                    <a:pt x="8035" y="7593"/>
                    <a:pt x="8350" y="7372"/>
                    <a:pt x="8633" y="7120"/>
                  </a:cubicBezTo>
                  <a:lnTo>
                    <a:pt x="9704" y="7719"/>
                  </a:lnTo>
                  <a:lnTo>
                    <a:pt x="9704" y="7908"/>
                  </a:lnTo>
                  <a:cubicBezTo>
                    <a:pt x="9704" y="8475"/>
                    <a:pt x="10177" y="8948"/>
                    <a:pt x="10713" y="8948"/>
                  </a:cubicBezTo>
                  <a:cubicBezTo>
                    <a:pt x="11280" y="8948"/>
                    <a:pt x="11752" y="8475"/>
                    <a:pt x="11752" y="7908"/>
                  </a:cubicBezTo>
                  <a:cubicBezTo>
                    <a:pt x="11626" y="7309"/>
                    <a:pt x="11154" y="6900"/>
                    <a:pt x="10586" y="6900"/>
                  </a:cubicBezTo>
                  <a:cubicBezTo>
                    <a:pt x="10366" y="6900"/>
                    <a:pt x="10114" y="6963"/>
                    <a:pt x="9925" y="7120"/>
                  </a:cubicBezTo>
                  <a:lnTo>
                    <a:pt x="9011" y="6616"/>
                  </a:lnTo>
                  <a:cubicBezTo>
                    <a:pt x="9515" y="5892"/>
                    <a:pt x="9893" y="4978"/>
                    <a:pt x="9893" y="4096"/>
                  </a:cubicBezTo>
                  <a:cubicBezTo>
                    <a:pt x="9893" y="1796"/>
                    <a:pt x="8035" y="0"/>
                    <a:pt x="57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 name="Google Shape;470;p50"/>
          <p:cNvGrpSpPr/>
          <p:nvPr/>
        </p:nvGrpSpPr>
        <p:grpSpPr>
          <a:xfrm>
            <a:off x="4358768" y="2149640"/>
            <a:ext cx="426462" cy="395865"/>
            <a:chOff x="-3808700" y="3628950"/>
            <a:chExt cx="296175" cy="274925"/>
          </a:xfrm>
        </p:grpSpPr>
        <p:sp>
          <p:nvSpPr>
            <p:cNvPr id="471" name="Google Shape;471;p50"/>
            <p:cNvSpPr/>
            <p:nvPr/>
          </p:nvSpPr>
          <p:spPr>
            <a:xfrm>
              <a:off x="-3665972" y="3680950"/>
              <a:ext cx="51200" cy="51225"/>
            </a:xfrm>
            <a:custGeom>
              <a:avLst/>
              <a:gdLst/>
              <a:ahLst/>
              <a:cxnLst/>
              <a:rect l="l" t="t" r="r" b="b"/>
              <a:pathLst>
                <a:path w="2048" h="2049" extrusionOk="0">
                  <a:moveTo>
                    <a:pt x="1008" y="0"/>
                  </a:moveTo>
                  <a:cubicBezTo>
                    <a:pt x="441" y="0"/>
                    <a:pt x="0" y="473"/>
                    <a:pt x="0" y="1040"/>
                  </a:cubicBezTo>
                  <a:cubicBezTo>
                    <a:pt x="0" y="1607"/>
                    <a:pt x="441" y="2048"/>
                    <a:pt x="1008" y="2048"/>
                  </a:cubicBezTo>
                  <a:cubicBezTo>
                    <a:pt x="1575" y="2048"/>
                    <a:pt x="2048" y="1607"/>
                    <a:pt x="2048" y="1040"/>
                  </a:cubicBezTo>
                  <a:cubicBezTo>
                    <a:pt x="2048" y="473"/>
                    <a:pt x="1575" y="0"/>
                    <a:pt x="10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0"/>
            <p:cNvSpPr/>
            <p:nvPr/>
          </p:nvSpPr>
          <p:spPr>
            <a:xfrm>
              <a:off x="-3808700" y="3664400"/>
              <a:ext cx="296175" cy="239475"/>
            </a:xfrm>
            <a:custGeom>
              <a:avLst/>
              <a:gdLst/>
              <a:ahLst/>
              <a:cxnLst/>
              <a:rect l="l" t="t" r="r" b="b"/>
              <a:pathLst>
                <a:path w="11847" h="9579" extrusionOk="0">
                  <a:moveTo>
                    <a:pt x="3970" y="8223"/>
                  </a:moveTo>
                  <a:cubicBezTo>
                    <a:pt x="4159" y="8223"/>
                    <a:pt x="4316" y="8381"/>
                    <a:pt x="4316" y="8570"/>
                  </a:cubicBezTo>
                  <a:cubicBezTo>
                    <a:pt x="4316" y="8791"/>
                    <a:pt x="4159" y="8948"/>
                    <a:pt x="3970" y="8948"/>
                  </a:cubicBezTo>
                  <a:cubicBezTo>
                    <a:pt x="3781" y="8948"/>
                    <a:pt x="3623" y="8791"/>
                    <a:pt x="3623" y="8570"/>
                  </a:cubicBezTo>
                  <a:cubicBezTo>
                    <a:pt x="3623" y="8349"/>
                    <a:pt x="3781" y="8223"/>
                    <a:pt x="3970" y="8223"/>
                  </a:cubicBezTo>
                  <a:close/>
                  <a:moveTo>
                    <a:pt x="8727" y="8223"/>
                  </a:moveTo>
                  <a:cubicBezTo>
                    <a:pt x="8916" y="8223"/>
                    <a:pt x="9074" y="8381"/>
                    <a:pt x="9074" y="8570"/>
                  </a:cubicBezTo>
                  <a:cubicBezTo>
                    <a:pt x="9074" y="8791"/>
                    <a:pt x="8916" y="8948"/>
                    <a:pt x="8727" y="8948"/>
                  </a:cubicBezTo>
                  <a:cubicBezTo>
                    <a:pt x="8538" y="8948"/>
                    <a:pt x="8381" y="8791"/>
                    <a:pt x="8381" y="8570"/>
                  </a:cubicBezTo>
                  <a:cubicBezTo>
                    <a:pt x="8412" y="8349"/>
                    <a:pt x="8538" y="8223"/>
                    <a:pt x="8727" y="8223"/>
                  </a:cubicBezTo>
                  <a:close/>
                  <a:moveTo>
                    <a:pt x="473" y="1"/>
                  </a:moveTo>
                  <a:cubicBezTo>
                    <a:pt x="32" y="1"/>
                    <a:pt x="0" y="662"/>
                    <a:pt x="473" y="662"/>
                  </a:cubicBezTo>
                  <a:lnTo>
                    <a:pt x="819" y="662"/>
                  </a:lnTo>
                  <a:cubicBezTo>
                    <a:pt x="977" y="662"/>
                    <a:pt x="1134" y="788"/>
                    <a:pt x="1166" y="946"/>
                  </a:cubicBezTo>
                  <a:lnTo>
                    <a:pt x="2143" y="6428"/>
                  </a:lnTo>
                  <a:cubicBezTo>
                    <a:pt x="1481" y="7058"/>
                    <a:pt x="1922" y="8192"/>
                    <a:pt x="2867" y="8192"/>
                  </a:cubicBezTo>
                  <a:lnTo>
                    <a:pt x="2930" y="8192"/>
                  </a:lnTo>
                  <a:cubicBezTo>
                    <a:pt x="2899" y="8318"/>
                    <a:pt x="2867" y="8412"/>
                    <a:pt x="2867" y="8538"/>
                  </a:cubicBezTo>
                  <a:cubicBezTo>
                    <a:pt x="2867" y="9106"/>
                    <a:pt x="3340" y="9578"/>
                    <a:pt x="3875" y="9578"/>
                  </a:cubicBezTo>
                  <a:cubicBezTo>
                    <a:pt x="4442" y="9578"/>
                    <a:pt x="4915" y="9106"/>
                    <a:pt x="4915" y="8538"/>
                  </a:cubicBezTo>
                  <a:cubicBezTo>
                    <a:pt x="4915" y="8412"/>
                    <a:pt x="4884" y="8318"/>
                    <a:pt x="4821" y="8192"/>
                  </a:cubicBezTo>
                  <a:lnTo>
                    <a:pt x="7719" y="8192"/>
                  </a:lnTo>
                  <a:cubicBezTo>
                    <a:pt x="7656" y="8318"/>
                    <a:pt x="7624" y="8412"/>
                    <a:pt x="7624" y="8538"/>
                  </a:cubicBezTo>
                  <a:cubicBezTo>
                    <a:pt x="7624" y="9106"/>
                    <a:pt x="8097" y="9578"/>
                    <a:pt x="8664" y="9578"/>
                  </a:cubicBezTo>
                  <a:cubicBezTo>
                    <a:pt x="9200" y="9578"/>
                    <a:pt x="9672" y="9106"/>
                    <a:pt x="9672" y="8538"/>
                  </a:cubicBezTo>
                  <a:cubicBezTo>
                    <a:pt x="9672" y="8412"/>
                    <a:pt x="9641" y="8318"/>
                    <a:pt x="9609" y="8192"/>
                  </a:cubicBezTo>
                  <a:lnTo>
                    <a:pt x="9987" y="8192"/>
                  </a:lnTo>
                  <a:cubicBezTo>
                    <a:pt x="10176" y="8192"/>
                    <a:pt x="10334" y="8034"/>
                    <a:pt x="10334" y="7845"/>
                  </a:cubicBezTo>
                  <a:cubicBezTo>
                    <a:pt x="10334" y="7625"/>
                    <a:pt x="10176" y="7467"/>
                    <a:pt x="9987" y="7467"/>
                  </a:cubicBezTo>
                  <a:lnTo>
                    <a:pt x="2773" y="7467"/>
                  </a:lnTo>
                  <a:cubicBezTo>
                    <a:pt x="2759" y="7470"/>
                    <a:pt x="2746" y="7471"/>
                    <a:pt x="2733" y="7471"/>
                  </a:cubicBezTo>
                  <a:cubicBezTo>
                    <a:pt x="2459" y="7471"/>
                    <a:pt x="2477" y="6837"/>
                    <a:pt x="2899" y="6837"/>
                  </a:cubicBezTo>
                  <a:lnTo>
                    <a:pt x="10145" y="6837"/>
                  </a:lnTo>
                  <a:cubicBezTo>
                    <a:pt x="10302" y="6837"/>
                    <a:pt x="10428" y="6774"/>
                    <a:pt x="10460" y="6617"/>
                  </a:cubicBezTo>
                  <a:lnTo>
                    <a:pt x="11815" y="2553"/>
                  </a:lnTo>
                  <a:cubicBezTo>
                    <a:pt x="11846" y="2427"/>
                    <a:pt x="11815" y="2332"/>
                    <a:pt x="11752" y="2238"/>
                  </a:cubicBezTo>
                  <a:cubicBezTo>
                    <a:pt x="11657" y="2080"/>
                    <a:pt x="11500" y="2048"/>
                    <a:pt x="10775" y="2048"/>
                  </a:cubicBezTo>
                  <a:lnTo>
                    <a:pt x="10491" y="2048"/>
                  </a:lnTo>
                  <a:lnTo>
                    <a:pt x="10491" y="2395"/>
                  </a:lnTo>
                  <a:cubicBezTo>
                    <a:pt x="10491" y="2584"/>
                    <a:pt x="10334" y="2742"/>
                    <a:pt x="10145" y="2742"/>
                  </a:cubicBezTo>
                  <a:lnTo>
                    <a:pt x="9641" y="2742"/>
                  </a:lnTo>
                  <a:cubicBezTo>
                    <a:pt x="9609" y="2868"/>
                    <a:pt x="9546" y="2962"/>
                    <a:pt x="9515" y="3057"/>
                  </a:cubicBezTo>
                  <a:lnTo>
                    <a:pt x="9861" y="3435"/>
                  </a:lnTo>
                  <a:cubicBezTo>
                    <a:pt x="9987" y="3529"/>
                    <a:pt x="9987" y="3781"/>
                    <a:pt x="9861" y="3907"/>
                  </a:cubicBezTo>
                  <a:lnTo>
                    <a:pt x="8885" y="4884"/>
                  </a:lnTo>
                  <a:cubicBezTo>
                    <a:pt x="8822" y="4947"/>
                    <a:pt x="8735" y="4978"/>
                    <a:pt x="8648" y="4978"/>
                  </a:cubicBezTo>
                  <a:cubicBezTo>
                    <a:pt x="8562" y="4978"/>
                    <a:pt x="8475" y="4947"/>
                    <a:pt x="8412" y="4884"/>
                  </a:cubicBezTo>
                  <a:lnTo>
                    <a:pt x="8066" y="4537"/>
                  </a:lnTo>
                  <a:cubicBezTo>
                    <a:pt x="7971" y="4569"/>
                    <a:pt x="7877" y="4600"/>
                    <a:pt x="7751" y="4632"/>
                  </a:cubicBezTo>
                  <a:lnTo>
                    <a:pt x="7751" y="5167"/>
                  </a:lnTo>
                  <a:cubicBezTo>
                    <a:pt x="7751" y="5356"/>
                    <a:pt x="7593" y="5514"/>
                    <a:pt x="7404" y="5514"/>
                  </a:cubicBezTo>
                  <a:lnTo>
                    <a:pt x="5986" y="5514"/>
                  </a:lnTo>
                  <a:cubicBezTo>
                    <a:pt x="5766" y="5514"/>
                    <a:pt x="5608" y="5356"/>
                    <a:pt x="5608" y="5167"/>
                  </a:cubicBezTo>
                  <a:lnTo>
                    <a:pt x="5608" y="4632"/>
                  </a:lnTo>
                  <a:cubicBezTo>
                    <a:pt x="5514" y="4600"/>
                    <a:pt x="5419" y="4569"/>
                    <a:pt x="5293" y="4537"/>
                  </a:cubicBezTo>
                  <a:lnTo>
                    <a:pt x="4947" y="4884"/>
                  </a:lnTo>
                  <a:cubicBezTo>
                    <a:pt x="4884" y="4947"/>
                    <a:pt x="4797" y="4978"/>
                    <a:pt x="4710" y="4978"/>
                  </a:cubicBezTo>
                  <a:cubicBezTo>
                    <a:pt x="4624" y="4978"/>
                    <a:pt x="4537" y="4947"/>
                    <a:pt x="4474" y="4884"/>
                  </a:cubicBezTo>
                  <a:lnTo>
                    <a:pt x="3497" y="3907"/>
                  </a:lnTo>
                  <a:cubicBezTo>
                    <a:pt x="3371" y="3781"/>
                    <a:pt x="3371" y="3529"/>
                    <a:pt x="3497" y="3435"/>
                  </a:cubicBezTo>
                  <a:lnTo>
                    <a:pt x="3844" y="3057"/>
                  </a:lnTo>
                  <a:cubicBezTo>
                    <a:pt x="3812" y="2994"/>
                    <a:pt x="3781" y="2868"/>
                    <a:pt x="3718" y="2742"/>
                  </a:cubicBezTo>
                  <a:lnTo>
                    <a:pt x="3214" y="2742"/>
                  </a:lnTo>
                  <a:cubicBezTo>
                    <a:pt x="3025" y="2742"/>
                    <a:pt x="2867" y="2584"/>
                    <a:pt x="2867" y="2395"/>
                  </a:cubicBezTo>
                  <a:lnTo>
                    <a:pt x="2867" y="2048"/>
                  </a:lnTo>
                  <a:lnTo>
                    <a:pt x="2080" y="2048"/>
                  </a:lnTo>
                  <a:lnTo>
                    <a:pt x="1828" y="820"/>
                  </a:lnTo>
                  <a:cubicBezTo>
                    <a:pt x="1765" y="347"/>
                    <a:pt x="1324" y="1"/>
                    <a:pt x="8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0"/>
            <p:cNvSpPr/>
            <p:nvPr/>
          </p:nvSpPr>
          <p:spPr>
            <a:xfrm>
              <a:off x="-3718359" y="3628950"/>
              <a:ext cx="155975" cy="156775"/>
            </a:xfrm>
            <a:custGeom>
              <a:avLst/>
              <a:gdLst/>
              <a:ahLst/>
              <a:cxnLst/>
              <a:rect l="l" t="t" r="r" b="b"/>
              <a:pathLst>
                <a:path w="6239" h="6271" extrusionOk="0">
                  <a:moveTo>
                    <a:pt x="3056" y="1419"/>
                  </a:moveTo>
                  <a:cubicBezTo>
                    <a:pt x="4001" y="1419"/>
                    <a:pt x="4758" y="2175"/>
                    <a:pt x="4758" y="3120"/>
                  </a:cubicBezTo>
                  <a:cubicBezTo>
                    <a:pt x="4758" y="4065"/>
                    <a:pt x="4001" y="4821"/>
                    <a:pt x="3056" y="4821"/>
                  </a:cubicBezTo>
                  <a:cubicBezTo>
                    <a:pt x="2111" y="4821"/>
                    <a:pt x="1355" y="4065"/>
                    <a:pt x="1355" y="3120"/>
                  </a:cubicBezTo>
                  <a:cubicBezTo>
                    <a:pt x="1355" y="2175"/>
                    <a:pt x="2111" y="1419"/>
                    <a:pt x="3056" y="1419"/>
                  </a:cubicBezTo>
                  <a:close/>
                  <a:moveTo>
                    <a:pt x="2773" y="1"/>
                  </a:moveTo>
                  <a:lnTo>
                    <a:pt x="2773" y="442"/>
                  </a:lnTo>
                  <a:cubicBezTo>
                    <a:pt x="2773" y="600"/>
                    <a:pt x="2678" y="726"/>
                    <a:pt x="2521" y="757"/>
                  </a:cubicBezTo>
                  <a:cubicBezTo>
                    <a:pt x="2300" y="789"/>
                    <a:pt x="2080" y="915"/>
                    <a:pt x="1891" y="1041"/>
                  </a:cubicBezTo>
                  <a:cubicBezTo>
                    <a:pt x="1846" y="1063"/>
                    <a:pt x="1793" y="1073"/>
                    <a:pt x="1739" y="1073"/>
                  </a:cubicBezTo>
                  <a:cubicBezTo>
                    <a:pt x="1639" y="1073"/>
                    <a:pt x="1531" y="1039"/>
                    <a:pt x="1450" y="978"/>
                  </a:cubicBezTo>
                  <a:lnTo>
                    <a:pt x="1135" y="663"/>
                  </a:lnTo>
                  <a:lnTo>
                    <a:pt x="662" y="1135"/>
                  </a:lnTo>
                  <a:lnTo>
                    <a:pt x="977" y="1450"/>
                  </a:lnTo>
                  <a:cubicBezTo>
                    <a:pt x="1103" y="1576"/>
                    <a:pt x="1103" y="1734"/>
                    <a:pt x="1009" y="1891"/>
                  </a:cubicBezTo>
                  <a:cubicBezTo>
                    <a:pt x="883" y="2080"/>
                    <a:pt x="819" y="2301"/>
                    <a:pt x="725" y="2521"/>
                  </a:cubicBezTo>
                  <a:cubicBezTo>
                    <a:pt x="693" y="2679"/>
                    <a:pt x="599" y="2805"/>
                    <a:pt x="410" y="2805"/>
                  </a:cubicBezTo>
                  <a:lnTo>
                    <a:pt x="0" y="2805"/>
                  </a:lnTo>
                  <a:lnTo>
                    <a:pt x="0" y="3466"/>
                  </a:lnTo>
                  <a:lnTo>
                    <a:pt x="410" y="3466"/>
                  </a:lnTo>
                  <a:cubicBezTo>
                    <a:pt x="567" y="3466"/>
                    <a:pt x="693" y="3593"/>
                    <a:pt x="725" y="3750"/>
                  </a:cubicBezTo>
                  <a:cubicBezTo>
                    <a:pt x="788" y="3939"/>
                    <a:pt x="883" y="4191"/>
                    <a:pt x="1009" y="4380"/>
                  </a:cubicBezTo>
                  <a:cubicBezTo>
                    <a:pt x="1103" y="4506"/>
                    <a:pt x="1040" y="4695"/>
                    <a:pt x="977" y="4821"/>
                  </a:cubicBezTo>
                  <a:lnTo>
                    <a:pt x="662" y="5136"/>
                  </a:lnTo>
                  <a:lnTo>
                    <a:pt x="1135" y="5609"/>
                  </a:lnTo>
                  <a:lnTo>
                    <a:pt x="1450" y="5294"/>
                  </a:lnTo>
                  <a:cubicBezTo>
                    <a:pt x="1523" y="5220"/>
                    <a:pt x="1608" y="5189"/>
                    <a:pt x="1697" y="5189"/>
                  </a:cubicBezTo>
                  <a:cubicBezTo>
                    <a:pt x="1760" y="5189"/>
                    <a:pt x="1825" y="5205"/>
                    <a:pt x="1891" y="5231"/>
                  </a:cubicBezTo>
                  <a:cubicBezTo>
                    <a:pt x="2080" y="5357"/>
                    <a:pt x="2269" y="5451"/>
                    <a:pt x="2521" y="5514"/>
                  </a:cubicBezTo>
                  <a:cubicBezTo>
                    <a:pt x="2678" y="5546"/>
                    <a:pt x="2773" y="5672"/>
                    <a:pt x="2773" y="5829"/>
                  </a:cubicBezTo>
                  <a:lnTo>
                    <a:pt x="2773" y="6270"/>
                  </a:lnTo>
                  <a:lnTo>
                    <a:pt x="3466" y="6270"/>
                  </a:lnTo>
                  <a:lnTo>
                    <a:pt x="3466" y="5829"/>
                  </a:lnTo>
                  <a:cubicBezTo>
                    <a:pt x="3466" y="5672"/>
                    <a:pt x="3560" y="5546"/>
                    <a:pt x="3718" y="5514"/>
                  </a:cubicBezTo>
                  <a:cubicBezTo>
                    <a:pt x="3938" y="5483"/>
                    <a:pt x="4159" y="5357"/>
                    <a:pt x="4348" y="5231"/>
                  </a:cubicBezTo>
                  <a:cubicBezTo>
                    <a:pt x="4393" y="5208"/>
                    <a:pt x="4445" y="5198"/>
                    <a:pt x="4500" y="5198"/>
                  </a:cubicBezTo>
                  <a:cubicBezTo>
                    <a:pt x="4600" y="5198"/>
                    <a:pt x="4708" y="5233"/>
                    <a:pt x="4789" y="5294"/>
                  </a:cubicBezTo>
                  <a:lnTo>
                    <a:pt x="5104" y="5609"/>
                  </a:lnTo>
                  <a:lnTo>
                    <a:pt x="5577" y="5136"/>
                  </a:lnTo>
                  <a:lnTo>
                    <a:pt x="5262" y="4821"/>
                  </a:lnTo>
                  <a:cubicBezTo>
                    <a:pt x="5136" y="4695"/>
                    <a:pt x="5136" y="4538"/>
                    <a:pt x="5230" y="4380"/>
                  </a:cubicBezTo>
                  <a:cubicBezTo>
                    <a:pt x="5356" y="4191"/>
                    <a:pt x="5419" y="3971"/>
                    <a:pt x="5514" y="3750"/>
                  </a:cubicBezTo>
                  <a:cubicBezTo>
                    <a:pt x="5545" y="3593"/>
                    <a:pt x="5671" y="3466"/>
                    <a:pt x="5829" y="3466"/>
                  </a:cubicBezTo>
                  <a:lnTo>
                    <a:pt x="6238" y="3466"/>
                  </a:lnTo>
                  <a:lnTo>
                    <a:pt x="6238" y="2805"/>
                  </a:lnTo>
                  <a:lnTo>
                    <a:pt x="5829" y="2805"/>
                  </a:lnTo>
                  <a:cubicBezTo>
                    <a:pt x="5671" y="2805"/>
                    <a:pt x="5545" y="2679"/>
                    <a:pt x="5514" y="2521"/>
                  </a:cubicBezTo>
                  <a:cubicBezTo>
                    <a:pt x="5451" y="2332"/>
                    <a:pt x="5356" y="2080"/>
                    <a:pt x="5230" y="1891"/>
                  </a:cubicBezTo>
                  <a:cubicBezTo>
                    <a:pt x="5136" y="1765"/>
                    <a:pt x="5199" y="1576"/>
                    <a:pt x="5262" y="1450"/>
                  </a:cubicBezTo>
                  <a:lnTo>
                    <a:pt x="5577" y="1135"/>
                  </a:lnTo>
                  <a:lnTo>
                    <a:pt x="5104" y="663"/>
                  </a:lnTo>
                  <a:lnTo>
                    <a:pt x="4789" y="978"/>
                  </a:lnTo>
                  <a:cubicBezTo>
                    <a:pt x="4715" y="1051"/>
                    <a:pt x="4641" y="1082"/>
                    <a:pt x="4555" y="1082"/>
                  </a:cubicBezTo>
                  <a:cubicBezTo>
                    <a:pt x="4494" y="1082"/>
                    <a:pt x="4426" y="1067"/>
                    <a:pt x="4348" y="1041"/>
                  </a:cubicBezTo>
                  <a:cubicBezTo>
                    <a:pt x="4159" y="915"/>
                    <a:pt x="3970" y="820"/>
                    <a:pt x="3718" y="757"/>
                  </a:cubicBezTo>
                  <a:cubicBezTo>
                    <a:pt x="3560" y="726"/>
                    <a:pt x="3466" y="600"/>
                    <a:pt x="3466" y="442"/>
                  </a:cubicBezTo>
                  <a:lnTo>
                    <a:pt x="34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 name="Cuerda 3">
            <a:extLst>
              <a:ext uri="{FF2B5EF4-FFF2-40B4-BE49-F238E27FC236}">
                <a16:creationId xmlns:a16="http://schemas.microsoft.com/office/drawing/2014/main" id="{D17AAD3C-3697-457E-AB9F-B2DB701573CA}"/>
              </a:ext>
            </a:extLst>
          </p:cNvPr>
          <p:cNvSpPr/>
          <p:nvPr/>
        </p:nvSpPr>
        <p:spPr>
          <a:xfrm rot="6761463">
            <a:off x="5315480" y="3222099"/>
            <a:ext cx="2004704" cy="2004704"/>
          </a:xfrm>
          <a:prstGeom prst="chord">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8" name="Google Shape;478;p51"/>
          <p:cNvSpPr txBox="1">
            <a:spLocks noGrp="1"/>
          </p:cNvSpPr>
          <p:nvPr>
            <p:ph type="title"/>
          </p:nvPr>
        </p:nvSpPr>
        <p:spPr>
          <a:xfrm>
            <a:off x="720000" y="1883989"/>
            <a:ext cx="2947200" cy="97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MAQUETTE</a:t>
            </a:r>
            <a:endParaRPr dirty="0"/>
          </a:p>
        </p:txBody>
      </p:sp>
      <p:sp>
        <p:nvSpPr>
          <p:cNvPr id="479" name="Google Shape;479;p51"/>
          <p:cNvSpPr txBox="1">
            <a:spLocks noGrp="1"/>
          </p:cNvSpPr>
          <p:nvPr>
            <p:ph type="subTitle" idx="1"/>
          </p:nvPr>
        </p:nvSpPr>
        <p:spPr>
          <a:xfrm>
            <a:off x="720000" y="3005351"/>
            <a:ext cx="2947200" cy="105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Vous pouvez remplacer l'image à l'écran par votre propre travail. Faites un clic droit dessus et sélectionnez "Remplacer l'image"</a:t>
            </a:r>
            <a:endParaRPr/>
          </a:p>
        </p:txBody>
      </p:sp>
      <p:grpSp>
        <p:nvGrpSpPr>
          <p:cNvPr id="480" name="Google Shape;480;p51"/>
          <p:cNvGrpSpPr/>
          <p:nvPr/>
        </p:nvGrpSpPr>
        <p:grpSpPr>
          <a:xfrm>
            <a:off x="4572003" y="1317405"/>
            <a:ext cx="3514800" cy="2665190"/>
            <a:chOff x="5151191" y="1222542"/>
            <a:chExt cx="3514800" cy="2665190"/>
          </a:xfrm>
        </p:grpSpPr>
        <p:sp>
          <p:nvSpPr>
            <p:cNvPr id="481" name="Google Shape;481;p51"/>
            <p:cNvSpPr/>
            <p:nvPr/>
          </p:nvSpPr>
          <p:spPr>
            <a:xfrm>
              <a:off x="6308460" y="3434390"/>
              <a:ext cx="1200357" cy="453342"/>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solidFill>
              <a:schemeClr val="dk2"/>
            </a:solidFill>
            <a:ln>
              <a:noFill/>
            </a:ln>
          </p:spPr>
        </p:sp>
        <p:sp>
          <p:nvSpPr>
            <p:cNvPr id="482" name="Google Shape;482;p51"/>
            <p:cNvSpPr/>
            <p:nvPr/>
          </p:nvSpPr>
          <p:spPr>
            <a:xfrm>
              <a:off x="5151191" y="1222542"/>
              <a:ext cx="3514800" cy="2223900"/>
            </a:xfrm>
            <a:prstGeom prst="roundRect">
              <a:avLst>
                <a:gd name="adj" fmla="val 385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4" name="Google Shape;484;p51"/>
          <p:cNvSpPr/>
          <p:nvPr/>
        </p:nvSpPr>
        <p:spPr>
          <a:xfrm>
            <a:off x="797700" y="2725489"/>
            <a:ext cx="2791800" cy="136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n 2">
            <a:extLst>
              <a:ext uri="{FF2B5EF4-FFF2-40B4-BE49-F238E27FC236}">
                <a16:creationId xmlns:a16="http://schemas.microsoft.com/office/drawing/2014/main" id="{757A9A96-7946-41F6-A37A-6EF6DF35AB7D}"/>
              </a:ext>
            </a:extLst>
          </p:cNvPr>
          <p:cNvPicPr>
            <a:picLocks noChangeAspect="1"/>
          </p:cNvPicPr>
          <p:nvPr/>
        </p:nvPicPr>
        <p:blipFill>
          <a:blip r:embed="rId3"/>
          <a:stretch>
            <a:fillRect/>
          </a:stretch>
        </p:blipFill>
        <p:spPr>
          <a:xfrm>
            <a:off x="4623377" y="1505319"/>
            <a:ext cx="3388913" cy="1910236"/>
          </a:xfrm>
          <a:prstGeom prst="rect">
            <a:avLst/>
          </a:prstGeom>
        </p:spPr>
      </p:pic>
      <p:grpSp>
        <p:nvGrpSpPr>
          <p:cNvPr id="11" name="Grupo 10">
            <a:extLst>
              <a:ext uri="{FF2B5EF4-FFF2-40B4-BE49-F238E27FC236}">
                <a16:creationId xmlns:a16="http://schemas.microsoft.com/office/drawing/2014/main" id="{0011C697-EA7C-4D37-9AED-931B4886E3B0}"/>
              </a:ext>
            </a:extLst>
          </p:cNvPr>
          <p:cNvGrpSpPr/>
          <p:nvPr/>
        </p:nvGrpSpPr>
        <p:grpSpPr>
          <a:xfrm>
            <a:off x="1301844" y="1208742"/>
            <a:ext cx="969962" cy="827088"/>
            <a:chOff x="1328738" y="1092201"/>
            <a:chExt cx="969962" cy="827088"/>
          </a:xfrm>
        </p:grpSpPr>
        <p:sp>
          <p:nvSpPr>
            <p:cNvPr id="9" name="Freeform 5">
              <a:extLst>
                <a:ext uri="{FF2B5EF4-FFF2-40B4-BE49-F238E27FC236}">
                  <a16:creationId xmlns:a16="http://schemas.microsoft.com/office/drawing/2014/main" id="{D6DB87A8-F774-4AB0-BCFB-608C9A1AE650}"/>
                </a:ext>
              </a:extLst>
            </p:cNvPr>
            <p:cNvSpPr>
              <a:spLocks/>
            </p:cNvSpPr>
            <p:nvPr/>
          </p:nvSpPr>
          <p:spPr bwMode="auto">
            <a:xfrm>
              <a:off x="1652588" y="1092201"/>
              <a:ext cx="646112" cy="762000"/>
            </a:xfrm>
            <a:custGeom>
              <a:avLst/>
              <a:gdLst>
                <a:gd name="T0" fmla="*/ 97 w 170"/>
                <a:gd name="T1" fmla="*/ 0 h 200"/>
                <a:gd name="T2" fmla="*/ 110 w 170"/>
                <a:gd name="T3" fmla="*/ 39 h 200"/>
                <a:gd name="T4" fmla="*/ 136 w 170"/>
                <a:gd name="T5" fmla="*/ 78 h 200"/>
                <a:gd name="T6" fmla="*/ 158 w 170"/>
                <a:gd name="T7" fmla="*/ 79 h 200"/>
                <a:gd name="T8" fmla="*/ 169 w 170"/>
                <a:gd name="T9" fmla="*/ 97 h 200"/>
                <a:gd name="T10" fmla="*/ 163 w 170"/>
                <a:gd name="T11" fmla="*/ 124 h 200"/>
                <a:gd name="T12" fmla="*/ 150 w 170"/>
                <a:gd name="T13" fmla="*/ 168 h 200"/>
                <a:gd name="T14" fmla="*/ 150 w 170"/>
                <a:gd name="T15" fmla="*/ 177 h 200"/>
                <a:gd name="T16" fmla="*/ 135 w 170"/>
                <a:gd name="T17" fmla="*/ 200 h 200"/>
                <a:gd name="T18" fmla="*/ 0 w 170"/>
                <a:gd name="T19" fmla="*/ 200 h 200"/>
                <a:gd name="T20" fmla="*/ 0 w 170"/>
                <a:gd name="T21" fmla="*/ 104 h 200"/>
                <a:gd name="T22" fmla="*/ 40 w 170"/>
                <a:gd name="T23" fmla="*/ 80 h 200"/>
                <a:gd name="T24" fmla="*/ 56 w 170"/>
                <a:gd name="T25" fmla="*/ 57 h 200"/>
                <a:gd name="T26" fmla="*/ 97 w 170"/>
                <a:gd name="T27"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 h="200">
                  <a:moveTo>
                    <a:pt x="97" y="0"/>
                  </a:moveTo>
                  <a:cubicBezTo>
                    <a:pt x="114" y="6"/>
                    <a:pt x="118" y="17"/>
                    <a:pt x="110" y="39"/>
                  </a:cubicBezTo>
                  <a:cubicBezTo>
                    <a:pt x="94" y="77"/>
                    <a:pt x="94" y="78"/>
                    <a:pt x="136" y="78"/>
                  </a:cubicBezTo>
                  <a:cubicBezTo>
                    <a:pt x="144" y="78"/>
                    <a:pt x="152" y="76"/>
                    <a:pt x="158" y="79"/>
                  </a:cubicBezTo>
                  <a:cubicBezTo>
                    <a:pt x="163" y="83"/>
                    <a:pt x="170" y="93"/>
                    <a:pt x="169" y="97"/>
                  </a:cubicBezTo>
                  <a:cubicBezTo>
                    <a:pt x="164" y="106"/>
                    <a:pt x="164" y="114"/>
                    <a:pt x="163" y="124"/>
                  </a:cubicBezTo>
                  <a:cubicBezTo>
                    <a:pt x="163" y="139"/>
                    <a:pt x="154" y="154"/>
                    <a:pt x="150" y="168"/>
                  </a:cubicBezTo>
                  <a:cubicBezTo>
                    <a:pt x="149" y="171"/>
                    <a:pt x="149" y="174"/>
                    <a:pt x="150" y="177"/>
                  </a:cubicBezTo>
                  <a:cubicBezTo>
                    <a:pt x="156" y="192"/>
                    <a:pt x="149" y="199"/>
                    <a:pt x="135" y="200"/>
                  </a:cubicBezTo>
                  <a:cubicBezTo>
                    <a:pt x="91" y="200"/>
                    <a:pt x="46" y="200"/>
                    <a:pt x="0" y="200"/>
                  </a:cubicBezTo>
                  <a:cubicBezTo>
                    <a:pt x="0" y="168"/>
                    <a:pt x="0" y="137"/>
                    <a:pt x="0" y="104"/>
                  </a:cubicBezTo>
                  <a:cubicBezTo>
                    <a:pt x="23" y="111"/>
                    <a:pt x="31" y="95"/>
                    <a:pt x="40" y="80"/>
                  </a:cubicBezTo>
                  <a:cubicBezTo>
                    <a:pt x="44" y="72"/>
                    <a:pt x="51" y="65"/>
                    <a:pt x="56" y="57"/>
                  </a:cubicBezTo>
                  <a:cubicBezTo>
                    <a:pt x="70" y="39"/>
                    <a:pt x="83" y="21"/>
                    <a:pt x="97" y="0"/>
                  </a:cubicBezTo>
                  <a:close/>
                </a:path>
              </a:pathLst>
            </a:custGeom>
            <a:solidFill>
              <a:schemeClr val="bg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6">
              <a:extLst>
                <a:ext uri="{FF2B5EF4-FFF2-40B4-BE49-F238E27FC236}">
                  <a16:creationId xmlns:a16="http://schemas.microsoft.com/office/drawing/2014/main" id="{4BCF2BE4-8179-4D15-83F6-306737BFAD3D}"/>
                </a:ext>
              </a:extLst>
            </p:cNvPr>
            <p:cNvSpPr>
              <a:spLocks/>
            </p:cNvSpPr>
            <p:nvPr/>
          </p:nvSpPr>
          <p:spPr bwMode="auto">
            <a:xfrm>
              <a:off x="1328738" y="1454151"/>
              <a:ext cx="252412" cy="465138"/>
            </a:xfrm>
            <a:custGeom>
              <a:avLst/>
              <a:gdLst>
                <a:gd name="T0" fmla="*/ 0 w 66"/>
                <a:gd name="T1" fmla="*/ 122 h 122"/>
                <a:gd name="T2" fmla="*/ 0 w 66"/>
                <a:gd name="T3" fmla="*/ 0 h 122"/>
                <a:gd name="T4" fmla="*/ 66 w 66"/>
                <a:gd name="T5" fmla="*/ 0 h 122"/>
                <a:gd name="T6" fmla="*/ 66 w 66"/>
                <a:gd name="T7" fmla="*/ 122 h 122"/>
                <a:gd name="T8" fmla="*/ 0 w 66"/>
                <a:gd name="T9" fmla="*/ 122 h 122"/>
              </a:gdLst>
              <a:ahLst/>
              <a:cxnLst>
                <a:cxn ang="0">
                  <a:pos x="T0" y="T1"/>
                </a:cxn>
                <a:cxn ang="0">
                  <a:pos x="T2" y="T3"/>
                </a:cxn>
                <a:cxn ang="0">
                  <a:pos x="T4" y="T5"/>
                </a:cxn>
                <a:cxn ang="0">
                  <a:pos x="T6" y="T7"/>
                </a:cxn>
                <a:cxn ang="0">
                  <a:pos x="T8" y="T9"/>
                </a:cxn>
              </a:cxnLst>
              <a:rect l="0" t="0" r="r" b="b"/>
              <a:pathLst>
                <a:path w="66" h="122">
                  <a:moveTo>
                    <a:pt x="0" y="122"/>
                  </a:moveTo>
                  <a:cubicBezTo>
                    <a:pt x="0" y="81"/>
                    <a:pt x="0" y="42"/>
                    <a:pt x="0" y="0"/>
                  </a:cubicBezTo>
                  <a:cubicBezTo>
                    <a:pt x="21" y="0"/>
                    <a:pt x="43" y="0"/>
                    <a:pt x="66" y="0"/>
                  </a:cubicBezTo>
                  <a:cubicBezTo>
                    <a:pt x="66" y="40"/>
                    <a:pt x="66" y="80"/>
                    <a:pt x="66" y="122"/>
                  </a:cubicBezTo>
                  <a:cubicBezTo>
                    <a:pt x="45" y="122"/>
                    <a:pt x="24" y="122"/>
                    <a:pt x="0" y="122"/>
                  </a:cubicBezTo>
                  <a:close/>
                </a:path>
              </a:pathLst>
            </a:custGeom>
            <a:solidFill>
              <a:schemeClr val="bg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54"/>
          <p:cNvSpPr/>
          <p:nvPr/>
        </p:nvSpPr>
        <p:spPr>
          <a:xfrm>
            <a:off x="709700" y="1441325"/>
            <a:ext cx="3999600" cy="307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5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NOTRE ÉQUIPE</a:t>
            </a:r>
            <a:endParaRPr/>
          </a:p>
        </p:txBody>
      </p:sp>
      <p:sp>
        <p:nvSpPr>
          <p:cNvPr id="519" name="Google Shape;519;p54"/>
          <p:cNvSpPr txBox="1">
            <a:spLocks noGrp="1"/>
          </p:cNvSpPr>
          <p:nvPr>
            <p:ph type="title" idx="2"/>
          </p:nvPr>
        </p:nvSpPr>
        <p:spPr>
          <a:xfrm>
            <a:off x="5785325" y="1662574"/>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JOHN DOE</a:t>
            </a:r>
            <a:endParaRPr sz="1800"/>
          </a:p>
        </p:txBody>
      </p:sp>
      <p:sp>
        <p:nvSpPr>
          <p:cNvPr id="520" name="Google Shape;520;p54"/>
          <p:cNvSpPr txBox="1">
            <a:spLocks noGrp="1"/>
          </p:cNvSpPr>
          <p:nvPr>
            <p:ph type="subTitle" idx="1"/>
          </p:nvPr>
        </p:nvSpPr>
        <p:spPr>
          <a:xfrm>
            <a:off x="5785325" y="1968538"/>
            <a:ext cx="23364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Vous pouvez parler ici un peu de cette personne</a:t>
            </a:r>
            <a:endParaRPr/>
          </a:p>
        </p:txBody>
      </p:sp>
      <p:sp>
        <p:nvSpPr>
          <p:cNvPr id="521" name="Google Shape;521;p54"/>
          <p:cNvSpPr txBox="1">
            <a:spLocks noGrp="1"/>
          </p:cNvSpPr>
          <p:nvPr>
            <p:ph type="title" idx="3"/>
          </p:nvPr>
        </p:nvSpPr>
        <p:spPr>
          <a:xfrm>
            <a:off x="5785325" y="3419474"/>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TIMMY JIMMY</a:t>
            </a:r>
            <a:endParaRPr sz="1800"/>
          </a:p>
        </p:txBody>
      </p:sp>
      <p:sp>
        <p:nvSpPr>
          <p:cNvPr id="522" name="Google Shape;522;p54"/>
          <p:cNvSpPr txBox="1">
            <a:spLocks noGrp="1"/>
          </p:cNvSpPr>
          <p:nvPr>
            <p:ph type="subTitle" idx="4"/>
          </p:nvPr>
        </p:nvSpPr>
        <p:spPr>
          <a:xfrm>
            <a:off x="5785325" y="3725438"/>
            <a:ext cx="23364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Vous pouvez parler ici un peu de cette personne</a:t>
            </a:r>
            <a:endParaRPr/>
          </a:p>
        </p:txBody>
      </p:sp>
      <p:pic>
        <p:nvPicPr>
          <p:cNvPr id="523" name="Google Shape;523;p54"/>
          <p:cNvPicPr preferRelativeResize="0"/>
          <p:nvPr/>
        </p:nvPicPr>
        <p:blipFill rotWithShape="1">
          <a:blip r:embed="rId3">
            <a:alphaModFix/>
          </a:blip>
          <a:srcRect l="20009" r="10342" b="21365"/>
          <a:stretch/>
        </p:blipFill>
        <p:spPr>
          <a:xfrm>
            <a:off x="847101" y="1578725"/>
            <a:ext cx="3724900" cy="2803249"/>
          </a:xfrm>
          <a:prstGeom prst="rect">
            <a:avLst/>
          </a:prstGeom>
          <a:noFill/>
          <a:ln>
            <a:noFill/>
          </a:ln>
        </p:spPr>
      </p:pic>
      <p:cxnSp>
        <p:nvCxnSpPr>
          <p:cNvPr id="524" name="Google Shape;524;p54"/>
          <p:cNvCxnSpPr>
            <a:stCxn id="519" idx="1"/>
          </p:cNvCxnSpPr>
          <p:nvPr/>
        </p:nvCxnSpPr>
        <p:spPr>
          <a:xfrm flipH="1">
            <a:off x="3640925" y="1806574"/>
            <a:ext cx="2144400" cy="696900"/>
          </a:xfrm>
          <a:prstGeom prst="bentConnector3">
            <a:avLst>
              <a:gd name="adj1" fmla="val 21700"/>
            </a:avLst>
          </a:prstGeom>
          <a:noFill/>
          <a:ln w="76200" cap="flat" cmpd="sng">
            <a:solidFill>
              <a:schemeClr val="dk2"/>
            </a:solidFill>
            <a:prstDash val="solid"/>
            <a:miter lim="8000"/>
            <a:headEnd type="none" w="med" len="med"/>
            <a:tailEnd type="diamond" w="med" len="med"/>
          </a:ln>
        </p:spPr>
      </p:cxnSp>
      <p:cxnSp>
        <p:nvCxnSpPr>
          <p:cNvPr id="525" name="Google Shape;525;p54"/>
          <p:cNvCxnSpPr>
            <a:stCxn id="521" idx="1"/>
          </p:cNvCxnSpPr>
          <p:nvPr/>
        </p:nvCxnSpPr>
        <p:spPr>
          <a:xfrm rot="10800000">
            <a:off x="2085725" y="3120674"/>
            <a:ext cx="3699600" cy="442800"/>
          </a:xfrm>
          <a:prstGeom prst="bentConnector3">
            <a:avLst>
              <a:gd name="adj1" fmla="val 11688"/>
            </a:avLst>
          </a:prstGeom>
          <a:noFill/>
          <a:ln w="76200" cap="flat" cmpd="sng">
            <a:solidFill>
              <a:schemeClr val="dk2"/>
            </a:solidFill>
            <a:prstDash val="solid"/>
            <a:miter lim="8000"/>
            <a:headEnd type="none" w="med" len="med"/>
            <a:tailEnd type="diamond"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55"/>
          <p:cNvSpPr txBox="1">
            <a:spLocks noGrp="1"/>
          </p:cNvSpPr>
          <p:nvPr>
            <p:ph type="title"/>
          </p:nvPr>
        </p:nvSpPr>
        <p:spPr>
          <a:xfrm>
            <a:off x="4928593" y="1885950"/>
            <a:ext cx="3706800" cy="1371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OUAH !</a:t>
            </a:r>
            <a:endParaRPr/>
          </a:p>
        </p:txBody>
      </p:sp>
      <p:sp>
        <p:nvSpPr>
          <p:cNvPr id="531" name="Google Shape;531;p55"/>
          <p:cNvSpPr txBox="1">
            <a:spLocks noGrp="1"/>
          </p:cNvSpPr>
          <p:nvPr>
            <p:ph type="subTitle" idx="1"/>
          </p:nvPr>
        </p:nvSpPr>
        <p:spPr>
          <a:xfrm>
            <a:off x="5493562" y="3733475"/>
            <a:ext cx="3129888" cy="713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dirty="0"/>
              <a:t>Mercure est la planète la plus proche du Soleil et la plus petite de tout le système solaire</a:t>
            </a:r>
            <a:endParaRPr dirty="0"/>
          </a:p>
          <a:p>
            <a:pPr marL="0" lvl="0" indent="0" algn="r" rtl="0">
              <a:spcBef>
                <a:spcPts val="0"/>
              </a:spcBef>
              <a:spcAft>
                <a:spcPts val="0"/>
              </a:spcAft>
              <a:buNone/>
            </a:pPr>
            <a:endParaRPr dirty="0"/>
          </a:p>
        </p:txBody>
      </p:sp>
      <p:sp>
        <p:nvSpPr>
          <p:cNvPr id="532" name="Google Shape;532;p55"/>
          <p:cNvSpPr/>
          <p:nvPr/>
        </p:nvSpPr>
        <p:spPr>
          <a:xfrm>
            <a:off x="5493562" y="3142463"/>
            <a:ext cx="3129888" cy="193624"/>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rupo 10">
            <a:extLst>
              <a:ext uri="{FF2B5EF4-FFF2-40B4-BE49-F238E27FC236}">
                <a16:creationId xmlns:a16="http://schemas.microsoft.com/office/drawing/2014/main" id="{733B6E6E-7C88-45FE-8191-C3B526AEB912}"/>
              </a:ext>
            </a:extLst>
          </p:cNvPr>
          <p:cNvGrpSpPr/>
          <p:nvPr/>
        </p:nvGrpSpPr>
        <p:grpSpPr>
          <a:xfrm>
            <a:off x="6341926" y="494966"/>
            <a:ext cx="1433160" cy="1506071"/>
            <a:chOff x="254000" y="611188"/>
            <a:chExt cx="3994150" cy="4197349"/>
          </a:xfrm>
          <a:solidFill>
            <a:schemeClr val="accent6"/>
          </a:solidFill>
        </p:grpSpPr>
        <p:sp>
          <p:nvSpPr>
            <p:cNvPr id="6" name="Freeform 5">
              <a:extLst>
                <a:ext uri="{FF2B5EF4-FFF2-40B4-BE49-F238E27FC236}">
                  <a16:creationId xmlns:a16="http://schemas.microsoft.com/office/drawing/2014/main" id="{B3C00548-6936-4D65-9473-012C5295390E}"/>
                </a:ext>
              </a:extLst>
            </p:cNvPr>
            <p:cNvSpPr>
              <a:spLocks noEditPoints="1"/>
            </p:cNvSpPr>
            <p:nvPr/>
          </p:nvSpPr>
          <p:spPr bwMode="auto">
            <a:xfrm>
              <a:off x="254000" y="611188"/>
              <a:ext cx="3994150" cy="4197349"/>
            </a:xfrm>
            <a:custGeom>
              <a:avLst/>
              <a:gdLst>
                <a:gd name="T0" fmla="*/ 422 w 452"/>
                <a:gd name="T1" fmla="*/ 63 h 475"/>
                <a:gd name="T2" fmla="*/ 451 w 452"/>
                <a:gd name="T3" fmla="*/ 177 h 475"/>
                <a:gd name="T4" fmla="*/ 406 w 452"/>
                <a:gd name="T5" fmla="*/ 207 h 475"/>
                <a:gd name="T6" fmla="*/ 389 w 452"/>
                <a:gd name="T7" fmla="*/ 313 h 475"/>
                <a:gd name="T8" fmla="*/ 327 w 452"/>
                <a:gd name="T9" fmla="*/ 475 h 475"/>
                <a:gd name="T10" fmla="*/ 66 w 452"/>
                <a:gd name="T11" fmla="*/ 416 h 475"/>
                <a:gd name="T12" fmla="*/ 31 w 452"/>
                <a:gd name="T13" fmla="*/ 326 h 475"/>
                <a:gd name="T14" fmla="*/ 0 w 452"/>
                <a:gd name="T15" fmla="*/ 231 h 475"/>
                <a:gd name="T16" fmla="*/ 66 w 452"/>
                <a:gd name="T17" fmla="*/ 200 h 475"/>
                <a:gd name="T18" fmla="*/ 65 w 452"/>
                <a:gd name="T19" fmla="*/ 56 h 475"/>
                <a:gd name="T20" fmla="*/ 331 w 452"/>
                <a:gd name="T21" fmla="*/ 0 h 475"/>
                <a:gd name="T22" fmla="*/ 81 w 452"/>
                <a:gd name="T23" fmla="*/ 387 h 475"/>
                <a:gd name="T24" fmla="*/ 373 w 452"/>
                <a:gd name="T25" fmla="*/ 208 h 475"/>
                <a:gd name="T26" fmla="*/ 319 w 452"/>
                <a:gd name="T27" fmla="*/ 231 h 475"/>
                <a:gd name="T28" fmla="*/ 291 w 452"/>
                <a:gd name="T29" fmla="*/ 219 h 475"/>
                <a:gd name="T30" fmla="*/ 265 w 452"/>
                <a:gd name="T31" fmla="*/ 174 h 475"/>
                <a:gd name="T32" fmla="*/ 303 w 452"/>
                <a:gd name="T33" fmla="*/ 63 h 475"/>
                <a:gd name="T34" fmla="*/ 336 w 452"/>
                <a:gd name="T35" fmla="*/ 15 h 475"/>
                <a:gd name="T36" fmla="*/ 293 w 452"/>
                <a:gd name="T37" fmla="*/ 32 h 475"/>
                <a:gd name="T38" fmla="*/ 184 w 452"/>
                <a:gd name="T39" fmla="*/ 54 h 475"/>
                <a:gd name="T40" fmla="*/ 131 w 452"/>
                <a:gd name="T41" fmla="*/ 15 h 475"/>
                <a:gd name="T42" fmla="*/ 81 w 452"/>
                <a:gd name="T43" fmla="*/ 59 h 475"/>
                <a:gd name="T44" fmla="*/ 80 w 452"/>
                <a:gd name="T45" fmla="*/ 200 h 475"/>
                <a:gd name="T46" fmla="*/ 156 w 452"/>
                <a:gd name="T47" fmla="*/ 200 h 475"/>
                <a:gd name="T48" fmla="*/ 186 w 452"/>
                <a:gd name="T49" fmla="*/ 299 h 475"/>
                <a:gd name="T50" fmla="*/ 160 w 452"/>
                <a:gd name="T51" fmla="*/ 344 h 475"/>
                <a:gd name="T52" fmla="*/ 137 w 452"/>
                <a:gd name="T53" fmla="*/ 354 h 475"/>
                <a:gd name="T54" fmla="*/ 81 w 452"/>
                <a:gd name="T55" fmla="*/ 327 h 475"/>
                <a:gd name="T56" fmla="*/ 362 w 452"/>
                <a:gd name="T57" fmla="*/ 119 h 475"/>
                <a:gd name="T58" fmla="*/ 417 w 452"/>
                <a:gd name="T59" fmla="*/ 113 h 475"/>
                <a:gd name="T60" fmla="*/ 317 w 452"/>
                <a:gd name="T61" fmla="*/ 105 h 475"/>
                <a:gd name="T62" fmla="*/ 318 w 452"/>
                <a:gd name="T63" fmla="*/ 119 h 475"/>
                <a:gd name="T64" fmla="*/ 338 w 452"/>
                <a:gd name="T65" fmla="*/ 162 h 475"/>
                <a:gd name="T66" fmla="*/ 361 w 452"/>
                <a:gd name="T67" fmla="*/ 162 h 475"/>
                <a:gd name="T68" fmla="*/ 361 w 452"/>
                <a:gd name="T69" fmla="*/ 149 h 475"/>
                <a:gd name="T70" fmla="*/ 308 w 452"/>
                <a:gd name="T71" fmla="*/ 156 h 475"/>
                <a:gd name="T72" fmla="*/ 338 w 452"/>
                <a:gd name="T73" fmla="*/ 162 h 475"/>
                <a:gd name="T74" fmla="*/ 224 w 452"/>
                <a:gd name="T75" fmla="*/ 414 h 475"/>
                <a:gd name="T76" fmla="*/ 227 w 452"/>
                <a:gd name="T77" fmla="*/ 444 h 475"/>
                <a:gd name="T78" fmla="*/ 230 w 452"/>
                <a:gd name="T79" fmla="*/ 414 h 475"/>
                <a:gd name="T80" fmla="*/ 138 w 452"/>
                <a:gd name="T81" fmla="*/ 251 h 475"/>
                <a:gd name="T82" fmla="*/ 137 w 452"/>
                <a:gd name="T83" fmla="*/ 276 h 475"/>
                <a:gd name="T84" fmla="*/ 61 w 452"/>
                <a:gd name="T85" fmla="*/ 267 h 475"/>
                <a:gd name="T86" fmla="*/ 45 w 452"/>
                <a:gd name="T87" fmla="*/ 251 h 475"/>
                <a:gd name="T88" fmla="*/ 45 w 452"/>
                <a:gd name="T89" fmla="*/ 276 h 475"/>
                <a:gd name="T90" fmla="*/ 107 w 452"/>
                <a:gd name="T91" fmla="*/ 267 h 475"/>
                <a:gd name="T92" fmla="*/ 91 w 452"/>
                <a:gd name="T93" fmla="*/ 251 h 475"/>
                <a:gd name="T94" fmla="*/ 91 w 452"/>
                <a:gd name="T95" fmla="*/ 276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2" h="475">
                  <a:moveTo>
                    <a:pt x="390" y="63"/>
                  </a:moveTo>
                  <a:cubicBezTo>
                    <a:pt x="402" y="63"/>
                    <a:pt x="412" y="63"/>
                    <a:pt x="422" y="63"/>
                  </a:cubicBezTo>
                  <a:cubicBezTo>
                    <a:pt x="441" y="64"/>
                    <a:pt x="451" y="75"/>
                    <a:pt x="452" y="94"/>
                  </a:cubicBezTo>
                  <a:cubicBezTo>
                    <a:pt x="452" y="121"/>
                    <a:pt x="452" y="149"/>
                    <a:pt x="451" y="177"/>
                  </a:cubicBezTo>
                  <a:cubicBezTo>
                    <a:pt x="451" y="195"/>
                    <a:pt x="441" y="205"/>
                    <a:pt x="423" y="206"/>
                  </a:cubicBezTo>
                  <a:cubicBezTo>
                    <a:pt x="417" y="207"/>
                    <a:pt x="412" y="207"/>
                    <a:pt x="406" y="207"/>
                  </a:cubicBezTo>
                  <a:cubicBezTo>
                    <a:pt x="401" y="207"/>
                    <a:pt x="396" y="207"/>
                    <a:pt x="389" y="207"/>
                  </a:cubicBezTo>
                  <a:cubicBezTo>
                    <a:pt x="389" y="243"/>
                    <a:pt x="389" y="278"/>
                    <a:pt x="389" y="313"/>
                  </a:cubicBezTo>
                  <a:cubicBezTo>
                    <a:pt x="389" y="346"/>
                    <a:pt x="389" y="380"/>
                    <a:pt x="389" y="414"/>
                  </a:cubicBezTo>
                  <a:cubicBezTo>
                    <a:pt x="389" y="454"/>
                    <a:pt x="367" y="475"/>
                    <a:pt x="327" y="475"/>
                  </a:cubicBezTo>
                  <a:cubicBezTo>
                    <a:pt x="260" y="474"/>
                    <a:pt x="192" y="474"/>
                    <a:pt x="124" y="474"/>
                  </a:cubicBezTo>
                  <a:cubicBezTo>
                    <a:pt x="88" y="474"/>
                    <a:pt x="66" y="453"/>
                    <a:pt x="66" y="416"/>
                  </a:cubicBezTo>
                  <a:cubicBezTo>
                    <a:pt x="65" y="387"/>
                    <a:pt x="65" y="357"/>
                    <a:pt x="65" y="326"/>
                  </a:cubicBezTo>
                  <a:cubicBezTo>
                    <a:pt x="53" y="326"/>
                    <a:pt x="42" y="326"/>
                    <a:pt x="31" y="326"/>
                  </a:cubicBezTo>
                  <a:cubicBezTo>
                    <a:pt x="11" y="325"/>
                    <a:pt x="0" y="315"/>
                    <a:pt x="0" y="296"/>
                  </a:cubicBezTo>
                  <a:cubicBezTo>
                    <a:pt x="0" y="274"/>
                    <a:pt x="0" y="253"/>
                    <a:pt x="0" y="231"/>
                  </a:cubicBezTo>
                  <a:cubicBezTo>
                    <a:pt x="0" y="211"/>
                    <a:pt x="11" y="200"/>
                    <a:pt x="31" y="200"/>
                  </a:cubicBezTo>
                  <a:cubicBezTo>
                    <a:pt x="42" y="200"/>
                    <a:pt x="53" y="200"/>
                    <a:pt x="66" y="200"/>
                  </a:cubicBezTo>
                  <a:cubicBezTo>
                    <a:pt x="66" y="173"/>
                    <a:pt x="66" y="147"/>
                    <a:pt x="66" y="122"/>
                  </a:cubicBezTo>
                  <a:cubicBezTo>
                    <a:pt x="66" y="100"/>
                    <a:pt x="65" y="78"/>
                    <a:pt x="65" y="56"/>
                  </a:cubicBezTo>
                  <a:cubicBezTo>
                    <a:pt x="66" y="23"/>
                    <a:pt x="88" y="0"/>
                    <a:pt x="122" y="0"/>
                  </a:cubicBezTo>
                  <a:cubicBezTo>
                    <a:pt x="191" y="0"/>
                    <a:pt x="261" y="0"/>
                    <a:pt x="331" y="0"/>
                  </a:cubicBezTo>
                  <a:cubicBezTo>
                    <a:pt x="367" y="0"/>
                    <a:pt x="385" y="19"/>
                    <a:pt x="390" y="63"/>
                  </a:cubicBezTo>
                  <a:close/>
                  <a:moveTo>
                    <a:pt x="81" y="387"/>
                  </a:moveTo>
                  <a:cubicBezTo>
                    <a:pt x="179" y="387"/>
                    <a:pt x="276" y="387"/>
                    <a:pt x="373" y="387"/>
                  </a:cubicBezTo>
                  <a:cubicBezTo>
                    <a:pt x="373" y="327"/>
                    <a:pt x="373" y="267"/>
                    <a:pt x="373" y="208"/>
                  </a:cubicBezTo>
                  <a:cubicBezTo>
                    <a:pt x="350" y="205"/>
                    <a:pt x="350" y="205"/>
                    <a:pt x="334" y="218"/>
                  </a:cubicBezTo>
                  <a:cubicBezTo>
                    <a:pt x="329" y="223"/>
                    <a:pt x="324" y="228"/>
                    <a:pt x="319" y="231"/>
                  </a:cubicBezTo>
                  <a:cubicBezTo>
                    <a:pt x="312" y="234"/>
                    <a:pt x="304" y="239"/>
                    <a:pt x="299" y="237"/>
                  </a:cubicBezTo>
                  <a:cubicBezTo>
                    <a:pt x="295" y="236"/>
                    <a:pt x="294" y="225"/>
                    <a:pt x="291" y="219"/>
                  </a:cubicBezTo>
                  <a:cubicBezTo>
                    <a:pt x="289" y="214"/>
                    <a:pt x="288" y="207"/>
                    <a:pt x="284" y="205"/>
                  </a:cubicBezTo>
                  <a:cubicBezTo>
                    <a:pt x="271" y="198"/>
                    <a:pt x="265" y="188"/>
                    <a:pt x="265" y="174"/>
                  </a:cubicBezTo>
                  <a:cubicBezTo>
                    <a:pt x="266" y="150"/>
                    <a:pt x="265" y="125"/>
                    <a:pt x="265" y="101"/>
                  </a:cubicBezTo>
                  <a:cubicBezTo>
                    <a:pt x="265" y="72"/>
                    <a:pt x="274" y="63"/>
                    <a:pt x="303" y="63"/>
                  </a:cubicBezTo>
                  <a:cubicBezTo>
                    <a:pt x="326" y="63"/>
                    <a:pt x="349" y="63"/>
                    <a:pt x="373" y="63"/>
                  </a:cubicBezTo>
                  <a:cubicBezTo>
                    <a:pt x="377" y="36"/>
                    <a:pt x="361" y="16"/>
                    <a:pt x="336" y="15"/>
                  </a:cubicBezTo>
                  <a:cubicBezTo>
                    <a:pt x="329" y="15"/>
                    <a:pt x="322" y="16"/>
                    <a:pt x="316" y="15"/>
                  </a:cubicBezTo>
                  <a:cubicBezTo>
                    <a:pt x="302" y="13"/>
                    <a:pt x="296" y="19"/>
                    <a:pt x="293" y="32"/>
                  </a:cubicBezTo>
                  <a:cubicBezTo>
                    <a:pt x="291" y="44"/>
                    <a:pt x="286" y="54"/>
                    <a:pt x="272" y="54"/>
                  </a:cubicBezTo>
                  <a:cubicBezTo>
                    <a:pt x="242" y="55"/>
                    <a:pt x="213" y="54"/>
                    <a:pt x="184" y="54"/>
                  </a:cubicBezTo>
                  <a:cubicBezTo>
                    <a:pt x="172" y="54"/>
                    <a:pt x="166" y="48"/>
                    <a:pt x="163" y="37"/>
                  </a:cubicBezTo>
                  <a:cubicBezTo>
                    <a:pt x="155" y="15"/>
                    <a:pt x="155" y="15"/>
                    <a:pt x="131" y="15"/>
                  </a:cubicBezTo>
                  <a:cubicBezTo>
                    <a:pt x="128" y="15"/>
                    <a:pt x="126" y="15"/>
                    <a:pt x="123" y="15"/>
                  </a:cubicBezTo>
                  <a:cubicBezTo>
                    <a:pt x="95" y="16"/>
                    <a:pt x="81" y="31"/>
                    <a:pt x="81" y="59"/>
                  </a:cubicBezTo>
                  <a:cubicBezTo>
                    <a:pt x="80" y="81"/>
                    <a:pt x="80" y="103"/>
                    <a:pt x="80" y="126"/>
                  </a:cubicBezTo>
                  <a:cubicBezTo>
                    <a:pt x="80" y="150"/>
                    <a:pt x="80" y="174"/>
                    <a:pt x="80" y="200"/>
                  </a:cubicBezTo>
                  <a:cubicBezTo>
                    <a:pt x="87" y="200"/>
                    <a:pt x="92" y="200"/>
                    <a:pt x="98" y="200"/>
                  </a:cubicBezTo>
                  <a:cubicBezTo>
                    <a:pt x="117" y="200"/>
                    <a:pt x="137" y="200"/>
                    <a:pt x="156" y="200"/>
                  </a:cubicBezTo>
                  <a:cubicBezTo>
                    <a:pt x="174" y="201"/>
                    <a:pt x="185" y="211"/>
                    <a:pt x="186" y="227"/>
                  </a:cubicBezTo>
                  <a:cubicBezTo>
                    <a:pt x="187" y="251"/>
                    <a:pt x="187" y="275"/>
                    <a:pt x="186" y="299"/>
                  </a:cubicBezTo>
                  <a:cubicBezTo>
                    <a:pt x="185" y="306"/>
                    <a:pt x="179" y="318"/>
                    <a:pt x="173" y="321"/>
                  </a:cubicBezTo>
                  <a:cubicBezTo>
                    <a:pt x="161" y="326"/>
                    <a:pt x="159" y="333"/>
                    <a:pt x="160" y="344"/>
                  </a:cubicBezTo>
                  <a:cubicBezTo>
                    <a:pt x="160" y="348"/>
                    <a:pt x="156" y="355"/>
                    <a:pt x="152" y="357"/>
                  </a:cubicBezTo>
                  <a:cubicBezTo>
                    <a:pt x="148" y="359"/>
                    <a:pt x="141" y="357"/>
                    <a:pt x="137" y="354"/>
                  </a:cubicBezTo>
                  <a:cubicBezTo>
                    <a:pt x="128" y="348"/>
                    <a:pt x="120" y="341"/>
                    <a:pt x="113" y="334"/>
                  </a:cubicBezTo>
                  <a:cubicBezTo>
                    <a:pt x="103" y="325"/>
                    <a:pt x="93" y="325"/>
                    <a:pt x="81" y="327"/>
                  </a:cubicBezTo>
                  <a:cubicBezTo>
                    <a:pt x="81" y="347"/>
                    <a:pt x="81" y="367"/>
                    <a:pt x="81" y="387"/>
                  </a:cubicBezTo>
                  <a:close/>
                  <a:moveTo>
                    <a:pt x="362" y="119"/>
                  </a:moveTo>
                  <a:cubicBezTo>
                    <a:pt x="377" y="119"/>
                    <a:pt x="392" y="119"/>
                    <a:pt x="407" y="119"/>
                  </a:cubicBezTo>
                  <a:cubicBezTo>
                    <a:pt x="410" y="119"/>
                    <a:pt x="414" y="115"/>
                    <a:pt x="417" y="113"/>
                  </a:cubicBezTo>
                  <a:cubicBezTo>
                    <a:pt x="414" y="110"/>
                    <a:pt x="411" y="105"/>
                    <a:pt x="407" y="105"/>
                  </a:cubicBezTo>
                  <a:cubicBezTo>
                    <a:pt x="377" y="105"/>
                    <a:pt x="347" y="105"/>
                    <a:pt x="317" y="105"/>
                  </a:cubicBezTo>
                  <a:cubicBezTo>
                    <a:pt x="314" y="105"/>
                    <a:pt x="311" y="110"/>
                    <a:pt x="308" y="112"/>
                  </a:cubicBezTo>
                  <a:cubicBezTo>
                    <a:pt x="311" y="114"/>
                    <a:pt x="314" y="119"/>
                    <a:pt x="318" y="119"/>
                  </a:cubicBezTo>
                  <a:cubicBezTo>
                    <a:pt x="333" y="119"/>
                    <a:pt x="347" y="119"/>
                    <a:pt x="362" y="119"/>
                  </a:cubicBezTo>
                  <a:close/>
                  <a:moveTo>
                    <a:pt x="338" y="162"/>
                  </a:moveTo>
                  <a:cubicBezTo>
                    <a:pt x="338" y="162"/>
                    <a:pt x="338" y="162"/>
                    <a:pt x="338" y="162"/>
                  </a:cubicBezTo>
                  <a:cubicBezTo>
                    <a:pt x="345" y="162"/>
                    <a:pt x="353" y="163"/>
                    <a:pt x="361" y="162"/>
                  </a:cubicBezTo>
                  <a:cubicBezTo>
                    <a:pt x="364" y="162"/>
                    <a:pt x="366" y="158"/>
                    <a:pt x="369" y="156"/>
                  </a:cubicBezTo>
                  <a:cubicBezTo>
                    <a:pt x="366" y="154"/>
                    <a:pt x="364" y="149"/>
                    <a:pt x="361" y="149"/>
                  </a:cubicBezTo>
                  <a:cubicBezTo>
                    <a:pt x="346" y="148"/>
                    <a:pt x="331" y="148"/>
                    <a:pt x="317" y="149"/>
                  </a:cubicBezTo>
                  <a:cubicBezTo>
                    <a:pt x="314" y="149"/>
                    <a:pt x="311" y="154"/>
                    <a:pt x="308" y="156"/>
                  </a:cubicBezTo>
                  <a:cubicBezTo>
                    <a:pt x="311" y="158"/>
                    <a:pt x="314" y="161"/>
                    <a:pt x="317" y="162"/>
                  </a:cubicBezTo>
                  <a:cubicBezTo>
                    <a:pt x="324" y="163"/>
                    <a:pt x="331" y="162"/>
                    <a:pt x="338" y="162"/>
                  </a:cubicBezTo>
                  <a:close/>
                  <a:moveTo>
                    <a:pt x="230" y="414"/>
                  </a:moveTo>
                  <a:cubicBezTo>
                    <a:pt x="228" y="414"/>
                    <a:pt x="226" y="414"/>
                    <a:pt x="224" y="414"/>
                  </a:cubicBezTo>
                  <a:cubicBezTo>
                    <a:pt x="220" y="420"/>
                    <a:pt x="213" y="426"/>
                    <a:pt x="214" y="431"/>
                  </a:cubicBezTo>
                  <a:cubicBezTo>
                    <a:pt x="215" y="436"/>
                    <a:pt x="223" y="445"/>
                    <a:pt x="227" y="444"/>
                  </a:cubicBezTo>
                  <a:cubicBezTo>
                    <a:pt x="232" y="444"/>
                    <a:pt x="240" y="436"/>
                    <a:pt x="241" y="431"/>
                  </a:cubicBezTo>
                  <a:cubicBezTo>
                    <a:pt x="242" y="426"/>
                    <a:pt x="234" y="420"/>
                    <a:pt x="230" y="414"/>
                  </a:cubicBezTo>
                  <a:close/>
                  <a:moveTo>
                    <a:pt x="157" y="265"/>
                  </a:moveTo>
                  <a:cubicBezTo>
                    <a:pt x="148" y="258"/>
                    <a:pt x="143" y="252"/>
                    <a:pt x="138" y="251"/>
                  </a:cubicBezTo>
                  <a:cubicBezTo>
                    <a:pt x="129" y="249"/>
                    <a:pt x="122" y="255"/>
                    <a:pt x="123" y="264"/>
                  </a:cubicBezTo>
                  <a:cubicBezTo>
                    <a:pt x="124" y="269"/>
                    <a:pt x="131" y="276"/>
                    <a:pt x="137" y="276"/>
                  </a:cubicBezTo>
                  <a:cubicBezTo>
                    <a:pt x="141" y="277"/>
                    <a:pt x="147" y="271"/>
                    <a:pt x="157" y="265"/>
                  </a:cubicBezTo>
                  <a:close/>
                  <a:moveTo>
                    <a:pt x="61" y="267"/>
                  </a:moveTo>
                  <a:cubicBezTo>
                    <a:pt x="61" y="265"/>
                    <a:pt x="61" y="263"/>
                    <a:pt x="61" y="261"/>
                  </a:cubicBezTo>
                  <a:cubicBezTo>
                    <a:pt x="55" y="257"/>
                    <a:pt x="50" y="251"/>
                    <a:pt x="45" y="251"/>
                  </a:cubicBezTo>
                  <a:cubicBezTo>
                    <a:pt x="40" y="252"/>
                    <a:pt x="35" y="259"/>
                    <a:pt x="31" y="264"/>
                  </a:cubicBezTo>
                  <a:cubicBezTo>
                    <a:pt x="35" y="268"/>
                    <a:pt x="40" y="276"/>
                    <a:pt x="45" y="276"/>
                  </a:cubicBezTo>
                  <a:cubicBezTo>
                    <a:pt x="49" y="277"/>
                    <a:pt x="55" y="270"/>
                    <a:pt x="61" y="267"/>
                  </a:cubicBezTo>
                  <a:close/>
                  <a:moveTo>
                    <a:pt x="107" y="267"/>
                  </a:moveTo>
                  <a:cubicBezTo>
                    <a:pt x="107" y="265"/>
                    <a:pt x="107" y="263"/>
                    <a:pt x="107" y="261"/>
                  </a:cubicBezTo>
                  <a:cubicBezTo>
                    <a:pt x="102" y="257"/>
                    <a:pt x="96" y="251"/>
                    <a:pt x="91" y="251"/>
                  </a:cubicBezTo>
                  <a:cubicBezTo>
                    <a:pt x="86" y="252"/>
                    <a:pt x="82" y="259"/>
                    <a:pt x="77" y="263"/>
                  </a:cubicBezTo>
                  <a:cubicBezTo>
                    <a:pt x="81" y="268"/>
                    <a:pt x="86" y="275"/>
                    <a:pt x="91" y="276"/>
                  </a:cubicBezTo>
                  <a:cubicBezTo>
                    <a:pt x="95" y="277"/>
                    <a:pt x="101" y="271"/>
                    <a:pt x="107" y="26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A99792AC-037B-4804-BF3A-AF730CC5D2C3}"/>
                </a:ext>
              </a:extLst>
            </p:cNvPr>
            <p:cNvSpPr>
              <a:spLocks noEditPoints="1"/>
            </p:cNvSpPr>
            <p:nvPr/>
          </p:nvSpPr>
          <p:spPr bwMode="auto">
            <a:xfrm>
              <a:off x="1208088" y="1379538"/>
              <a:ext cx="971550" cy="752475"/>
            </a:xfrm>
            <a:custGeom>
              <a:avLst/>
              <a:gdLst>
                <a:gd name="T0" fmla="*/ 55 w 110"/>
                <a:gd name="T1" fmla="*/ 84 h 85"/>
                <a:gd name="T2" fmla="*/ 19 w 110"/>
                <a:gd name="T3" fmla="*/ 84 h 85"/>
                <a:gd name="T4" fmla="*/ 0 w 110"/>
                <a:gd name="T5" fmla="*/ 66 h 85"/>
                <a:gd name="T6" fmla="*/ 0 w 110"/>
                <a:gd name="T7" fmla="*/ 20 h 85"/>
                <a:gd name="T8" fmla="*/ 19 w 110"/>
                <a:gd name="T9" fmla="*/ 1 h 85"/>
                <a:gd name="T10" fmla="*/ 92 w 110"/>
                <a:gd name="T11" fmla="*/ 1 h 85"/>
                <a:gd name="T12" fmla="*/ 110 w 110"/>
                <a:gd name="T13" fmla="*/ 19 h 85"/>
                <a:gd name="T14" fmla="*/ 109 w 110"/>
                <a:gd name="T15" fmla="*/ 68 h 85"/>
                <a:gd name="T16" fmla="*/ 92 w 110"/>
                <a:gd name="T17" fmla="*/ 84 h 85"/>
                <a:gd name="T18" fmla="*/ 55 w 110"/>
                <a:gd name="T19" fmla="*/ 84 h 85"/>
                <a:gd name="T20" fmla="*/ 55 w 110"/>
                <a:gd name="T21" fmla="*/ 84 h 85"/>
                <a:gd name="T22" fmla="*/ 35 w 110"/>
                <a:gd name="T23" fmla="*/ 42 h 85"/>
                <a:gd name="T24" fmla="*/ 47 w 110"/>
                <a:gd name="T25" fmla="*/ 57 h 85"/>
                <a:gd name="T26" fmla="*/ 66 w 110"/>
                <a:gd name="T27" fmla="*/ 43 h 85"/>
                <a:gd name="T28" fmla="*/ 48 w 110"/>
                <a:gd name="T29" fmla="*/ 28 h 85"/>
                <a:gd name="T30" fmla="*/ 35 w 110"/>
                <a:gd name="T31" fmla="*/ 4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0" h="85">
                  <a:moveTo>
                    <a:pt x="55" y="84"/>
                  </a:moveTo>
                  <a:cubicBezTo>
                    <a:pt x="43" y="84"/>
                    <a:pt x="31" y="84"/>
                    <a:pt x="19" y="84"/>
                  </a:cubicBezTo>
                  <a:cubicBezTo>
                    <a:pt x="6" y="84"/>
                    <a:pt x="1" y="78"/>
                    <a:pt x="0" y="66"/>
                  </a:cubicBezTo>
                  <a:cubicBezTo>
                    <a:pt x="0" y="50"/>
                    <a:pt x="0" y="35"/>
                    <a:pt x="0" y="20"/>
                  </a:cubicBezTo>
                  <a:cubicBezTo>
                    <a:pt x="0" y="8"/>
                    <a:pt x="7" y="1"/>
                    <a:pt x="19" y="1"/>
                  </a:cubicBezTo>
                  <a:cubicBezTo>
                    <a:pt x="43" y="0"/>
                    <a:pt x="67" y="0"/>
                    <a:pt x="92" y="1"/>
                  </a:cubicBezTo>
                  <a:cubicBezTo>
                    <a:pt x="103" y="1"/>
                    <a:pt x="110" y="7"/>
                    <a:pt x="110" y="19"/>
                  </a:cubicBezTo>
                  <a:cubicBezTo>
                    <a:pt x="110" y="35"/>
                    <a:pt x="110" y="51"/>
                    <a:pt x="109" y="68"/>
                  </a:cubicBezTo>
                  <a:cubicBezTo>
                    <a:pt x="109" y="78"/>
                    <a:pt x="103" y="84"/>
                    <a:pt x="92" y="84"/>
                  </a:cubicBezTo>
                  <a:cubicBezTo>
                    <a:pt x="80" y="85"/>
                    <a:pt x="67" y="84"/>
                    <a:pt x="55" y="84"/>
                  </a:cubicBezTo>
                  <a:cubicBezTo>
                    <a:pt x="55" y="84"/>
                    <a:pt x="55" y="84"/>
                    <a:pt x="55" y="84"/>
                  </a:cubicBezTo>
                  <a:close/>
                  <a:moveTo>
                    <a:pt x="35" y="42"/>
                  </a:moveTo>
                  <a:cubicBezTo>
                    <a:pt x="40" y="49"/>
                    <a:pt x="46" y="58"/>
                    <a:pt x="47" y="57"/>
                  </a:cubicBezTo>
                  <a:cubicBezTo>
                    <a:pt x="54" y="54"/>
                    <a:pt x="60" y="48"/>
                    <a:pt x="66" y="43"/>
                  </a:cubicBezTo>
                  <a:cubicBezTo>
                    <a:pt x="60" y="38"/>
                    <a:pt x="55" y="32"/>
                    <a:pt x="48" y="28"/>
                  </a:cubicBezTo>
                  <a:cubicBezTo>
                    <a:pt x="47" y="27"/>
                    <a:pt x="41" y="36"/>
                    <a:pt x="35"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027FAD24-6C69-4E88-97A3-E4A3E9A6CF2F}"/>
                </a:ext>
              </a:extLst>
            </p:cNvPr>
            <p:cNvSpPr>
              <a:spLocks/>
            </p:cNvSpPr>
            <p:nvPr/>
          </p:nvSpPr>
          <p:spPr bwMode="auto">
            <a:xfrm>
              <a:off x="2197100" y="3316288"/>
              <a:ext cx="1114425" cy="141287"/>
            </a:xfrm>
            <a:custGeom>
              <a:avLst/>
              <a:gdLst>
                <a:gd name="T0" fmla="*/ 64 w 126"/>
                <a:gd name="T1" fmla="*/ 16 h 16"/>
                <a:gd name="T2" fmla="*/ 13 w 126"/>
                <a:gd name="T3" fmla="*/ 15 h 16"/>
                <a:gd name="T4" fmla="*/ 0 w 126"/>
                <a:gd name="T5" fmla="*/ 7 h 16"/>
                <a:gd name="T6" fmla="*/ 12 w 126"/>
                <a:gd name="T7" fmla="*/ 0 h 16"/>
                <a:gd name="T8" fmla="*/ 114 w 126"/>
                <a:gd name="T9" fmla="*/ 0 h 16"/>
                <a:gd name="T10" fmla="*/ 126 w 126"/>
                <a:gd name="T11" fmla="*/ 7 h 16"/>
                <a:gd name="T12" fmla="*/ 113 w 126"/>
                <a:gd name="T13" fmla="*/ 15 h 16"/>
                <a:gd name="T14" fmla="*/ 64 w 126"/>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6">
                  <a:moveTo>
                    <a:pt x="64" y="16"/>
                  </a:moveTo>
                  <a:cubicBezTo>
                    <a:pt x="47" y="16"/>
                    <a:pt x="30" y="16"/>
                    <a:pt x="13" y="15"/>
                  </a:cubicBezTo>
                  <a:cubicBezTo>
                    <a:pt x="8" y="15"/>
                    <a:pt x="4" y="10"/>
                    <a:pt x="0" y="7"/>
                  </a:cubicBezTo>
                  <a:cubicBezTo>
                    <a:pt x="4" y="5"/>
                    <a:pt x="8" y="0"/>
                    <a:pt x="12" y="0"/>
                  </a:cubicBezTo>
                  <a:cubicBezTo>
                    <a:pt x="46" y="0"/>
                    <a:pt x="80" y="0"/>
                    <a:pt x="114" y="0"/>
                  </a:cubicBezTo>
                  <a:cubicBezTo>
                    <a:pt x="118" y="0"/>
                    <a:pt x="122" y="5"/>
                    <a:pt x="126" y="7"/>
                  </a:cubicBezTo>
                  <a:cubicBezTo>
                    <a:pt x="121" y="10"/>
                    <a:pt x="117" y="15"/>
                    <a:pt x="113" y="15"/>
                  </a:cubicBezTo>
                  <a:cubicBezTo>
                    <a:pt x="97" y="16"/>
                    <a:pt x="80" y="16"/>
                    <a:pt x="64" y="1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37DA1305-2CF5-473B-9716-59D9E823E3B2}"/>
                </a:ext>
              </a:extLst>
            </p:cNvPr>
            <p:cNvSpPr>
              <a:spLocks/>
            </p:cNvSpPr>
            <p:nvPr/>
          </p:nvSpPr>
          <p:spPr bwMode="auto">
            <a:xfrm>
              <a:off x="2197100" y="2979738"/>
              <a:ext cx="1104900" cy="133350"/>
            </a:xfrm>
            <a:custGeom>
              <a:avLst/>
              <a:gdLst>
                <a:gd name="T0" fmla="*/ 63 w 125"/>
                <a:gd name="T1" fmla="*/ 14 h 15"/>
                <a:gd name="T2" fmla="*/ 11 w 125"/>
                <a:gd name="T3" fmla="*/ 14 h 15"/>
                <a:gd name="T4" fmla="*/ 0 w 125"/>
                <a:gd name="T5" fmla="*/ 8 h 15"/>
                <a:gd name="T6" fmla="*/ 11 w 125"/>
                <a:gd name="T7" fmla="*/ 0 h 15"/>
                <a:gd name="T8" fmla="*/ 115 w 125"/>
                <a:gd name="T9" fmla="*/ 0 h 15"/>
                <a:gd name="T10" fmla="*/ 125 w 125"/>
                <a:gd name="T11" fmla="*/ 6 h 15"/>
                <a:gd name="T12" fmla="*/ 114 w 125"/>
                <a:gd name="T13" fmla="*/ 14 h 15"/>
                <a:gd name="T14" fmla="*/ 63 w 125"/>
                <a:gd name="T15" fmla="*/ 1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15">
                  <a:moveTo>
                    <a:pt x="63" y="14"/>
                  </a:moveTo>
                  <a:cubicBezTo>
                    <a:pt x="46" y="14"/>
                    <a:pt x="28" y="15"/>
                    <a:pt x="11" y="14"/>
                  </a:cubicBezTo>
                  <a:cubicBezTo>
                    <a:pt x="7" y="14"/>
                    <a:pt x="4" y="10"/>
                    <a:pt x="0" y="8"/>
                  </a:cubicBezTo>
                  <a:cubicBezTo>
                    <a:pt x="4" y="5"/>
                    <a:pt x="8" y="0"/>
                    <a:pt x="11" y="0"/>
                  </a:cubicBezTo>
                  <a:cubicBezTo>
                    <a:pt x="46" y="0"/>
                    <a:pt x="80" y="0"/>
                    <a:pt x="115" y="0"/>
                  </a:cubicBezTo>
                  <a:cubicBezTo>
                    <a:pt x="118" y="0"/>
                    <a:pt x="122" y="4"/>
                    <a:pt x="125" y="6"/>
                  </a:cubicBezTo>
                  <a:cubicBezTo>
                    <a:pt x="122" y="9"/>
                    <a:pt x="118" y="14"/>
                    <a:pt x="114" y="14"/>
                  </a:cubicBezTo>
                  <a:cubicBezTo>
                    <a:pt x="97" y="15"/>
                    <a:pt x="80" y="14"/>
                    <a:pt x="63"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02A77425-D718-4EE0-BB1B-AB11782F67B8}"/>
                </a:ext>
              </a:extLst>
            </p:cNvPr>
            <p:cNvSpPr>
              <a:spLocks/>
            </p:cNvSpPr>
            <p:nvPr/>
          </p:nvSpPr>
          <p:spPr bwMode="auto">
            <a:xfrm>
              <a:off x="2197100" y="3660775"/>
              <a:ext cx="1114425" cy="131762"/>
            </a:xfrm>
            <a:custGeom>
              <a:avLst/>
              <a:gdLst>
                <a:gd name="T0" fmla="*/ 63 w 126"/>
                <a:gd name="T1" fmla="*/ 15 h 15"/>
                <a:gd name="T2" fmla="*/ 13 w 126"/>
                <a:gd name="T3" fmla="*/ 15 h 15"/>
                <a:gd name="T4" fmla="*/ 0 w 126"/>
                <a:gd name="T5" fmla="*/ 7 h 15"/>
                <a:gd name="T6" fmla="*/ 12 w 126"/>
                <a:gd name="T7" fmla="*/ 0 h 15"/>
                <a:gd name="T8" fmla="*/ 114 w 126"/>
                <a:gd name="T9" fmla="*/ 0 h 15"/>
                <a:gd name="T10" fmla="*/ 126 w 126"/>
                <a:gd name="T11" fmla="*/ 7 h 15"/>
                <a:gd name="T12" fmla="*/ 113 w 126"/>
                <a:gd name="T13" fmla="*/ 15 h 15"/>
                <a:gd name="T14" fmla="*/ 63 w 12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5">
                  <a:moveTo>
                    <a:pt x="63" y="15"/>
                  </a:moveTo>
                  <a:cubicBezTo>
                    <a:pt x="46" y="15"/>
                    <a:pt x="29" y="15"/>
                    <a:pt x="13" y="15"/>
                  </a:cubicBezTo>
                  <a:cubicBezTo>
                    <a:pt x="8" y="14"/>
                    <a:pt x="4" y="10"/>
                    <a:pt x="0" y="7"/>
                  </a:cubicBezTo>
                  <a:cubicBezTo>
                    <a:pt x="4" y="5"/>
                    <a:pt x="8" y="0"/>
                    <a:pt x="12" y="0"/>
                  </a:cubicBezTo>
                  <a:cubicBezTo>
                    <a:pt x="46" y="0"/>
                    <a:pt x="80" y="0"/>
                    <a:pt x="114" y="0"/>
                  </a:cubicBezTo>
                  <a:cubicBezTo>
                    <a:pt x="118" y="0"/>
                    <a:pt x="122" y="5"/>
                    <a:pt x="126" y="7"/>
                  </a:cubicBezTo>
                  <a:cubicBezTo>
                    <a:pt x="121" y="10"/>
                    <a:pt x="117" y="14"/>
                    <a:pt x="113" y="15"/>
                  </a:cubicBezTo>
                  <a:cubicBezTo>
                    <a:pt x="96" y="15"/>
                    <a:pt x="80" y="15"/>
                    <a:pt x="63"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pic>
        <p:nvPicPr>
          <p:cNvPr id="10251" name="Picture 11" descr="texto">
            <a:extLst>
              <a:ext uri="{FF2B5EF4-FFF2-40B4-BE49-F238E27FC236}">
                <a16:creationId xmlns:a16="http://schemas.microsoft.com/office/drawing/2014/main" id="{B7562B53-618A-4880-A412-FBA9E64424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111"/>
          <a:stretch/>
        </p:blipFill>
        <p:spPr bwMode="auto">
          <a:xfrm>
            <a:off x="0" y="0"/>
            <a:ext cx="4572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7"/>
          <p:cNvSpPr/>
          <p:nvPr/>
        </p:nvSpPr>
        <p:spPr>
          <a:xfrm>
            <a:off x="7329900" y="1954675"/>
            <a:ext cx="18141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7"/>
          <p:cNvSpPr/>
          <p:nvPr/>
        </p:nvSpPr>
        <p:spPr>
          <a:xfrm>
            <a:off x="7329900" y="3527325"/>
            <a:ext cx="18141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7"/>
          <p:cNvSpPr/>
          <p:nvPr/>
        </p:nvSpPr>
        <p:spPr>
          <a:xfrm>
            <a:off x="0" y="1954675"/>
            <a:ext cx="18141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7"/>
          <p:cNvSpPr/>
          <p:nvPr/>
        </p:nvSpPr>
        <p:spPr>
          <a:xfrm>
            <a:off x="0" y="3527325"/>
            <a:ext cx="18141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7"/>
          <p:cNvSpPr txBox="1">
            <a:spLocks noGrp="1"/>
          </p:cNvSpPr>
          <p:nvPr>
            <p:ph type="title"/>
          </p:nvPr>
        </p:nvSpPr>
        <p:spPr>
          <a:xfrm>
            <a:off x="1890300" y="1810363"/>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DÉFINITIONS</a:t>
            </a:r>
            <a:endParaRPr/>
          </a:p>
        </p:txBody>
      </p:sp>
      <p:sp>
        <p:nvSpPr>
          <p:cNvPr id="224" name="Google Shape;224;p37"/>
          <p:cNvSpPr txBox="1">
            <a:spLocks noGrp="1"/>
          </p:cNvSpPr>
          <p:nvPr>
            <p:ph type="title" idx="2"/>
          </p:nvPr>
        </p:nvSpPr>
        <p:spPr>
          <a:xfrm>
            <a:off x="989738" y="2029375"/>
            <a:ext cx="8241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01</a:t>
            </a:r>
            <a:endParaRPr/>
          </a:p>
        </p:txBody>
      </p:sp>
      <p:sp>
        <p:nvSpPr>
          <p:cNvPr id="225" name="Google Shape;225;p37"/>
          <p:cNvSpPr txBox="1">
            <a:spLocks noGrp="1"/>
          </p:cNvSpPr>
          <p:nvPr>
            <p:ph type="subTitle" idx="1"/>
          </p:nvPr>
        </p:nvSpPr>
        <p:spPr>
          <a:xfrm>
            <a:off x="1890300" y="2157188"/>
            <a:ext cx="20373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Vous pouvez décrire ici le sujet de la section</a:t>
            </a:r>
            <a:endParaRPr dirty="0"/>
          </a:p>
        </p:txBody>
      </p:sp>
      <p:sp>
        <p:nvSpPr>
          <p:cNvPr id="226" name="Google Shape;226;p37"/>
          <p:cNvSpPr txBox="1">
            <a:spLocks noGrp="1"/>
          </p:cNvSpPr>
          <p:nvPr>
            <p:ph type="title" idx="3"/>
          </p:nvPr>
        </p:nvSpPr>
        <p:spPr>
          <a:xfrm>
            <a:off x="4917450" y="1810363"/>
            <a:ext cx="2336400" cy="28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MÉTHODOLOGIES</a:t>
            </a:r>
            <a:endParaRPr/>
          </a:p>
        </p:txBody>
      </p:sp>
      <p:sp>
        <p:nvSpPr>
          <p:cNvPr id="227" name="Google Shape;227;p37"/>
          <p:cNvSpPr txBox="1">
            <a:spLocks noGrp="1"/>
          </p:cNvSpPr>
          <p:nvPr>
            <p:ph type="title" idx="4"/>
          </p:nvPr>
        </p:nvSpPr>
        <p:spPr>
          <a:xfrm>
            <a:off x="7330050" y="2029375"/>
            <a:ext cx="8241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02</a:t>
            </a:r>
            <a:endParaRPr/>
          </a:p>
        </p:txBody>
      </p:sp>
      <p:sp>
        <p:nvSpPr>
          <p:cNvPr id="228" name="Google Shape;228;p37"/>
          <p:cNvSpPr txBox="1">
            <a:spLocks noGrp="1"/>
          </p:cNvSpPr>
          <p:nvPr>
            <p:ph type="subTitle" idx="5"/>
          </p:nvPr>
        </p:nvSpPr>
        <p:spPr>
          <a:xfrm>
            <a:off x="5216538" y="2157188"/>
            <a:ext cx="2037312" cy="484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dirty="0"/>
              <a:t>Vous pouvez décrire ici le sujet de la section</a:t>
            </a:r>
            <a:endParaRPr dirty="0"/>
          </a:p>
        </p:txBody>
      </p:sp>
      <p:sp>
        <p:nvSpPr>
          <p:cNvPr id="229" name="Google Shape;229;p37"/>
          <p:cNvSpPr txBox="1">
            <a:spLocks noGrp="1"/>
          </p:cNvSpPr>
          <p:nvPr>
            <p:ph type="title" idx="6"/>
          </p:nvPr>
        </p:nvSpPr>
        <p:spPr>
          <a:xfrm>
            <a:off x="1890100" y="3383525"/>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AUTEURS</a:t>
            </a:r>
            <a:endParaRPr/>
          </a:p>
        </p:txBody>
      </p:sp>
      <p:sp>
        <p:nvSpPr>
          <p:cNvPr id="230" name="Google Shape;230;p37"/>
          <p:cNvSpPr txBox="1">
            <a:spLocks noGrp="1"/>
          </p:cNvSpPr>
          <p:nvPr>
            <p:ph type="title" idx="7"/>
          </p:nvPr>
        </p:nvSpPr>
        <p:spPr>
          <a:xfrm>
            <a:off x="989738" y="3602025"/>
            <a:ext cx="8241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03</a:t>
            </a:r>
            <a:endParaRPr/>
          </a:p>
        </p:txBody>
      </p:sp>
      <p:sp>
        <p:nvSpPr>
          <p:cNvPr id="231" name="Google Shape;231;p37"/>
          <p:cNvSpPr txBox="1">
            <a:spLocks noGrp="1"/>
          </p:cNvSpPr>
          <p:nvPr>
            <p:ph type="subTitle" idx="8"/>
          </p:nvPr>
        </p:nvSpPr>
        <p:spPr>
          <a:xfrm>
            <a:off x="1890100" y="3730450"/>
            <a:ext cx="20373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Vous pouvez décrire ici le sujet de la section</a:t>
            </a:r>
            <a:endParaRPr dirty="0"/>
          </a:p>
        </p:txBody>
      </p:sp>
      <p:sp>
        <p:nvSpPr>
          <p:cNvPr id="232" name="Google Shape;232;p37"/>
          <p:cNvSpPr txBox="1">
            <a:spLocks noGrp="1"/>
          </p:cNvSpPr>
          <p:nvPr>
            <p:ph type="title" idx="9"/>
          </p:nvPr>
        </p:nvSpPr>
        <p:spPr>
          <a:xfrm>
            <a:off x="4917250" y="3383525"/>
            <a:ext cx="2336400" cy="28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ASSOCIATIONS</a:t>
            </a:r>
            <a:endParaRPr/>
          </a:p>
        </p:txBody>
      </p:sp>
      <p:sp>
        <p:nvSpPr>
          <p:cNvPr id="233" name="Google Shape;233;p37"/>
          <p:cNvSpPr txBox="1">
            <a:spLocks noGrp="1"/>
          </p:cNvSpPr>
          <p:nvPr>
            <p:ph type="title" idx="13"/>
          </p:nvPr>
        </p:nvSpPr>
        <p:spPr>
          <a:xfrm>
            <a:off x="7329901" y="3602025"/>
            <a:ext cx="8241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04</a:t>
            </a:r>
            <a:endParaRPr/>
          </a:p>
        </p:txBody>
      </p:sp>
      <p:sp>
        <p:nvSpPr>
          <p:cNvPr id="234" name="Google Shape;234;p37"/>
          <p:cNvSpPr txBox="1">
            <a:spLocks noGrp="1"/>
          </p:cNvSpPr>
          <p:nvPr>
            <p:ph type="subTitle" idx="14"/>
          </p:nvPr>
        </p:nvSpPr>
        <p:spPr>
          <a:xfrm>
            <a:off x="5216338" y="3730450"/>
            <a:ext cx="2037312" cy="484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Vous pouvez décrire ici le sujet de la section</a:t>
            </a:r>
            <a:endParaRPr/>
          </a:p>
        </p:txBody>
      </p:sp>
      <p:sp>
        <p:nvSpPr>
          <p:cNvPr id="235" name="Google Shape;235;p37"/>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LISTE DES CONTENUS</a:t>
            </a:r>
            <a:endParaRPr dirty="0"/>
          </a:p>
        </p:txBody>
      </p:sp>
      <p:grpSp>
        <p:nvGrpSpPr>
          <p:cNvPr id="2" name="Grupo 1">
            <a:extLst>
              <a:ext uri="{FF2B5EF4-FFF2-40B4-BE49-F238E27FC236}">
                <a16:creationId xmlns:a16="http://schemas.microsoft.com/office/drawing/2014/main" id="{CEAB2282-5AF8-B8ED-B029-FFA4D637C18C}"/>
              </a:ext>
            </a:extLst>
          </p:cNvPr>
          <p:cNvGrpSpPr/>
          <p:nvPr/>
        </p:nvGrpSpPr>
        <p:grpSpPr>
          <a:xfrm>
            <a:off x="3192928" y="2029375"/>
            <a:ext cx="2572995" cy="2562482"/>
            <a:chOff x="3192928" y="2029375"/>
            <a:chExt cx="2572995" cy="2562482"/>
          </a:xfrm>
        </p:grpSpPr>
        <p:sp>
          <p:nvSpPr>
            <p:cNvPr id="13" name="Freeform 10">
              <a:extLst>
                <a:ext uri="{FF2B5EF4-FFF2-40B4-BE49-F238E27FC236}">
                  <a16:creationId xmlns:a16="http://schemas.microsoft.com/office/drawing/2014/main" id="{8417303F-C296-4FC2-A95A-05E5E0B45B56}"/>
                </a:ext>
              </a:extLst>
            </p:cNvPr>
            <p:cNvSpPr>
              <a:spLocks noEditPoints="1"/>
            </p:cNvSpPr>
            <p:nvPr/>
          </p:nvSpPr>
          <p:spPr bwMode="auto">
            <a:xfrm>
              <a:off x="3697540" y="2523474"/>
              <a:ext cx="1597937" cy="1695181"/>
            </a:xfrm>
            <a:custGeom>
              <a:avLst/>
              <a:gdLst>
                <a:gd name="T0" fmla="*/ 92 w 184"/>
                <a:gd name="T1" fmla="*/ 190 h 195"/>
                <a:gd name="T2" fmla="*/ 55 w 184"/>
                <a:gd name="T3" fmla="*/ 167 h 195"/>
                <a:gd name="T4" fmla="*/ 41 w 184"/>
                <a:gd name="T5" fmla="*/ 154 h 195"/>
                <a:gd name="T6" fmla="*/ 32 w 184"/>
                <a:gd name="T7" fmla="*/ 35 h 195"/>
                <a:gd name="T8" fmla="*/ 151 w 184"/>
                <a:gd name="T9" fmla="*/ 34 h 195"/>
                <a:gd name="T10" fmla="*/ 143 w 184"/>
                <a:gd name="T11" fmla="*/ 155 h 195"/>
                <a:gd name="T12" fmla="*/ 127 w 184"/>
                <a:gd name="T13" fmla="*/ 178 h 195"/>
                <a:gd name="T14" fmla="*/ 113 w 184"/>
                <a:gd name="T15" fmla="*/ 189 h 195"/>
                <a:gd name="T16" fmla="*/ 92 w 184"/>
                <a:gd name="T17" fmla="*/ 190 h 195"/>
                <a:gd name="T18" fmla="*/ 75 w 184"/>
                <a:gd name="T19" fmla="*/ 178 h 195"/>
                <a:gd name="T20" fmla="*/ 81 w 184"/>
                <a:gd name="T21" fmla="*/ 175 h 195"/>
                <a:gd name="T22" fmla="*/ 52 w 184"/>
                <a:gd name="T23" fmla="*/ 110 h 195"/>
                <a:gd name="T24" fmla="*/ 42 w 184"/>
                <a:gd name="T25" fmla="*/ 84 h 195"/>
                <a:gd name="T26" fmla="*/ 69 w 184"/>
                <a:gd name="T27" fmla="*/ 69 h 195"/>
                <a:gd name="T28" fmla="*/ 113 w 184"/>
                <a:gd name="T29" fmla="*/ 68 h 195"/>
                <a:gd name="T30" fmla="*/ 143 w 184"/>
                <a:gd name="T31" fmla="*/ 83 h 195"/>
                <a:gd name="T32" fmla="*/ 129 w 184"/>
                <a:gd name="T33" fmla="*/ 112 h 195"/>
                <a:gd name="T34" fmla="*/ 108 w 184"/>
                <a:gd name="T35" fmla="*/ 177 h 195"/>
                <a:gd name="T36" fmla="*/ 115 w 184"/>
                <a:gd name="T37" fmla="*/ 174 h 195"/>
                <a:gd name="T38" fmla="*/ 139 w 184"/>
                <a:gd name="T39" fmla="*/ 142 h 195"/>
                <a:gd name="T40" fmla="*/ 150 w 184"/>
                <a:gd name="T41" fmla="*/ 51 h 195"/>
                <a:gd name="T42" fmla="*/ 62 w 184"/>
                <a:gd name="T43" fmla="*/ 27 h 195"/>
                <a:gd name="T44" fmla="*/ 26 w 184"/>
                <a:gd name="T45" fmla="*/ 110 h 195"/>
                <a:gd name="T46" fmla="*/ 75 w 184"/>
                <a:gd name="T47" fmla="*/ 178 h 195"/>
                <a:gd name="T48" fmla="*/ 73 w 184"/>
                <a:gd name="T49" fmla="*/ 114 h 195"/>
                <a:gd name="T50" fmla="*/ 85 w 184"/>
                <a:gd name="T51" fmla="*/ 166 h 195"/>
                <a:gd name="T52" fmla="*/ 91 w 184"/>
                <a:gd name="T53" fmla="*/ 177 h 195"/>
                <a:gd name="T54" fmla="*/ 99 w 184"/>
                <a:gd name="T55" fmla="*/ 166 h 195"/>
                <a:gd name="T56" fmla="*/ 112 w 184"/>
                <a:gd name="T57" fmla="*/ 114 h 195"/>
                <a:gd name="T58" fmla="*/ 99 w 184"/>
                <a:gd name="T59" fmla="*/ 73 h 195"/>
                <a:gd name="T60" fmla="*/ 82 w 184"/>
                <a:gd name="T61" fmla="*/ 74 h 195"/>
                <a:gd name="T62" fmla="*/ 73 w 184"/>
                <a:gd name="T63" fmla="*/ 114 h 195"/>
                <a:gd name="T64" fmla="*/ 121 w 184"/>
                <a:gd name="T65" fmla="*/ 68 h 195"/>
                <a:gd name="T66" fmla="*/ 124 w 184"/>
                <a:gd name="T67" fmla="*/ 111 h 195"/>
                <a:gd name="T68" fmla="*/ 138 w 184"/>
                <a:gd name="T69" fmla="*/ 91 h 195"/>
                <a:gd name="T70" fmla="*/ 121 w 184"/>
                <a:gd name="T71" fmla="*/ 68 h 195"/>
                <a:gd name="T72" fmla="*/ 59 w 184"/>
                <a:gd name="T73" fmla="*/ 112 h 195"/>
                <a:gd name="T74" fmla="*/ 63 w 184"/>
                <a:gd name="T75" fmla="*/ 69 h 195"/>
                <a:gd name="T76" fmla="*/ 46 w 184"/>
                <a:gd name="T77" fmla="*/ 90 h 195"/>
                <a:gd name="T78" fmla="*/ 59 w 184"/>
                <a:gd name="T79" fmla="*/ 11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4" h="195">
                  <a:moveTo>
                    <a:pt x="92" y="190"/>
                  </a:moveTo>
                  <a:cubicBezTo>
                    <a:pt x="75" y="190"/>
                    <a:pt x="55" y="195"/>
                    <a:pt x="55" y="167"/>
                  </a:cubicBezTo>
                  <a:cubicBezTo>
                    <a:pt x="54" y="163"/>
                    <a:pt x="46" y="158"/>
                    <a:pt x="41" y="154"/>
                  </a:cubicBezTo>
                  <a:cubicBezTo>
                    <a:pt x="4" y="123"/>
                    <a:pt x="0" y="69"/>
                    <a:pt x="32" y="35"/>
                  </a:cubicBezTo>
                  <a:cubicBezTo>
                    <a:pt x="64" y="0"/>
                    <a:pt x="119" y="0"/>
                    <a:pt x="151" y="34"/>
                  </a:cubicBezTo>
                  <a:cubicBezTo>
                    <a:pt x="184" y="69"/>
                    <a:pt x="180" y="124"/>
                    <a:pt x="143" y="155"/>
                  </a:cubicBezTo>
                  <a:cubicBezTo>
                    <a:pt x="136" y="160"/>
                    <a:pt x="133" y="171"/>
                    <a:pt x="127" y="178"/>
                  </a:cubicBezTo>
                  <a:cubicBezTo>
                    <a:pt x="123" y="183"/>
                    <a:pt x="119" y="188"/>
                    <a:pt x="113" y="189"/>
                  </a:cubicBezTo>
                  <a:cubicBezTo>
                    <a:pt x="107" y="191"/>
                    <a:pt x="99" y="190"/>
                    <a:pt x="92" y="190"/>
                  </a:cubicBezTo>
                  <a:close/>
                  <a:moveTo>
                    <a:pt x="75" y="178"/>
                  </a:moveTo>
                  <a:cubicBezTo>
                    <a:pt x="77" y="177"/>
                    <a:pt x="79" y="176"/>
                    <a:pt x="81" y="175"/>
                  </a:cubicBezTo>
                  <a:cubicBezTo>
                    <a:pt x="79" y="150"/>
                    <a:pt x="78" y="125"/>
                    <a:pt x="52" y="110"/>
                  </a:cubicBezTo>
                  <a:cubicBezTo>
                    <a:pt x="41" y="104"/>
                    <a:pt x="35" y="94"/>
                    <a:pt x="42" y="84"/>
                  </a:cubicBezTo>
                  <a:cubicBezTo>
                    <a:pt x="48" y="76"/>
                    <a:pt x="59" y="70"/>
                    <a:pt x="69" y="69"/>
                  </a:cubicBezTo>
                  <a:cubicBezTo>
                    <a:pt x="83" y="67"/>
                    <a:pt x="99" y="70"/>
                    <a:pt x="113" y="68"/>
                  </a:cubicBezTo>
                  <a:cubicBezTo>
                    <a:pt x="127" y="67"/>
                    <a:pt x="137" y="71"/>
                    <a:pt x="143" y="83"/>
                  </a:cubicBezTo>
                  <a:cubicBezTo>
                    <a:pt x="149" y="97"/>
                    <a:pt x="140" y="105"/>
                    <a:pt x="129" y="112"/>
                  </a:cubicBezTo>
                  <a:cubicBezTo>
                    <a:pt x="109" y="125"/>
                    <a:pt x="101" y="152"/>
                    <a:pt x="108" y="177"/>
                  </a:cubicBezTo>
                  <a:cubicBezTo>
                    <a:pt x="110" y="176"/>
                    <a:pt x="113" y="176"/>
                    <a:pt x="115" y="174"/>
                  </a:cubicBezTo>
                  <a:cubicBezTo>
                    <a:pt x="123" y="164"/>
                    <a:pt x="130" y="152"/>
                    <a:pt x="139" y="142"/>
                  </a:cubicBezTo>
                  <a:cubicBezTo>
                    <a:pt x="164" y="118"/>
                    <a:pt x="170" y="81"/>
                    <a:pt x="150" y="51"/>
                  </a:cubicBezTo>
                  <a:cubicBezTo>
                    <a:pt x="131" y="22"/>
                    <a:pt x="93" y="12"/>
                    <a:pt x="62" y="27"/>
                  </a:cubicBezTo>
                  <a:cubicBezTo>
                    <a:pt x="31" y="42"/>
                    <a:pt x="12" y="79"/>
                    <a:pt x="26" y="110"/>
                  </a:cubicBezTo>
                  <a:cubicBezTo>
                    <a:pt x="37" y="135"/>
                    <a:pt x="58" y="156"/>
                    <a:pt x="75" y="178"/>
                  </a:cubicBezTo>
                  <a:close/>
                  <a:moveTo>
                    <a:pt x="73" y="114"/>
                  </a:moveTo>
                  <a:cubicBezTo>
                    <a:pt x="77" y="131"/>
                    <a:pt x="81" y="149"/>
                    <a:pt x="85" y="166"/>
                  </a:cubicBezTo>
                  <a:cubicBezTo>
                    <a:pt x="86" y="170"/>
                    <a:pt x="89" y="173"/>
                    <a:pt x="91" y="177"/>
                  </a:cubicBezTo>
                  <a:cubicBezTo>
                    <a:pt x="94" y="173"/>
                    <a:pt x="98" y="170"/>
                    <a:pt x="99" y="166"/>
                  </a:cubicBezTo>
                  <a:cubicBezTo>
                    <a:pt x="104" y="148"/>
                    <a:pt x="108" y="131"/>
                    <a:pt x="112" y="114"/>
                  </a:cubicBezTo>
                  <a:cubicBezTo>
                    <a:pt x="81" y="112"/>
                    <a:pt x="108" y="87"/>
                    <a:pt x="99" y="73"/>
                  </a:cubicBezTo>
                  <a:cubicBezTo>
                    <a:pt x="94" y="73"/>
                    <a:pt x="88" y="73"/>
                    <a:pt x="82" y="74"/>
                  </a:cubicBezTo>
                  <a:cubicBezTo>
                    <a:pt x="89" y="111"/>
                    <a:pt x="88" y="112"/>
                    <a:pt x="73" y="114"/>
                  </a:cubicBezTo>
                  <a:close/>
                  <a:moveTo>
                    <a:pt x="121" y="68"/>
                  </a:moveTo>
                  <a:cubicBezTo>
                    <a:pt x="122" y="85"/>
                    <a:pt x="123" y="96"/>
                    <a:pt x="124" y="111"/>
                  </a:cubicBezTo>
                  <a:cubicBezTo>
                    <a:pt x="130" y="103"/>
                    <a:pt x="139" y="96"/>
                    <a:pt x="138" y="91"/>
                  </a:cubicBezTo>
                  <a:cubicBezTo>
                    <a:pt x="137" y="83"/>
                    <a:pt x="128" y="77"/>
                    <a:pt x="121" y="68"/>
                  </a:cubicBezTo>
                  <a:close/>
                  <a:moveTo>
                    <a:pt x="59" y="112"/>
                  </a:moveTo>
                  <a:cubicBezTo>
                    <a:pt x="61" y="95"/>
                    <a:pt x="62" y="84"/>
                    <a:pt x="63" y="69"/>
                  </a:cubicBezTo>
                  <a:cubicBezTo>
                    <a:pt x="56" y="77"/>
                    <a:pt x="47" y="83"/>
                    <a:pt x="46" y="90"/>
                  </a:cubicBezTo>
                  <a:cubicBezTo>
                    <a:pt x="45" y="96"/>
                    <a:pt x="54" y="104"/>
                    <a:pt x="59" y="11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1">
              <a:extLst>
                <a:ext uri="{FF2B5EF4-FFF2-40B4-BE49-F238E27FC236}">
                  <a16:creationId xmlns:a16="http://schemas.microsoft.com/office/drawing/2014/main" id="{C6F7025D-BED7-4DED-B331-353852F21B41}"/>
                </a:ext>
              </a:extLst>
            </p:cNvPr>
            <p:cNvSpPr>
              <a:spLocks/>
            </p:cNvSpPr>
            <p:nvPr/>
          </p:nvSpPr>
          <p:spPr bwMode="auto">
            <a:xfrm>
              <a:off x="4157473" y="4147693"/>
              <a:ext cx="643906" cy="444164"/>
            </a:xfrm>
            <a:custGeom>
              <a:avLst/>
              <a:gdLst>
                <a:gd name="T0" fmla="*/ 39 w 74"/>
                <a:gd name="T1" fmla="*/ 4 h 51"/>
                <a:gd name="T2" fmla="*/ 49 w 74"/>
                <a:gd name="T3" fmla="*/ 4 h 51"/>
                <a:gd name="T4" fmla="*/ 72 w 74"/>
                <a:gd name="T5" fmla="*/ 21 h 51"/>
                <a:gd name="T6" fmla="*/ 48 w 74"/>
                <a:gd name="T7" fmla="*/ 48 h 51"/>
                <a:gd name="T8" fmla="*/ 20 w 74"/>
                <a:gd name="T9" fmla="*/ 47 h 51"/>
                <a:gd name="T10" fmla="*/ 9 w 74"/>
                <a:gd name="T11" fmla="*/ 37 h 51"/>
                <a:gd name="T12" fmla="*/ 39 w 74"/>
                <a:gd name="T13" fmla="*/ 4 h 51"/>
              </a:gdLst>
              <a:ahLst/>
              <a:cxnLst>
                <a:cxn ang="0">
                  <a:pos x="T0" y="T1"/>
                </a:cxn>
                <a:cxn ang="0">
                  <a:pos x="T2" y="T3"/>
                </a:cxn>
                <a:cxn ang="0">
                  <a:pos x="T4" y="T5"/>
                </a:cxn>
                <a:cxn ang="0">
                  <a:pos x="T6" y="T7"/>
                </a:cxn>
                <a:cxn ang="0">
                  <a:pos x="T8" y="T9"/>
                </a:cxn>
                <a:cxn ang="0">
                  <a:pos x="T10" y="T11"/>
                </a:cxn>
                <a:cxn ang="0">
                  <a:pos x="T12" y="T13"/>
                </a:cxn>
              </a:cxnLst>
              <a:rect l="0" t="0" r="r" b="b"/>
              <a:pathLst>
                <a:path w="74" h="51">
                  <a:moveTo>
                    <a:pt x="39" y="4"/>
                  </a:moveTo>
                  <a:cubicBezTo>
                    <a:pt x="42" y="4"/>
                    <a:pt x="46" y="3"/>
                    <a:pt x="49" y="4"/>
                  </a:cubicBezTo>
                  <a:cubicBezTo>
                    <a:pt x="60" y="5"/>
                    <a:pt x="74" y="0"/>
                    <a:pt x="72" y="21"/>
                  </a:cubicBezTo>
                  <a:cubicBezTo>
                    <a:pt x="70" y="37"/>
                    <a:pt x="70" y="51"/>
                    <a:pt x="48" y="48"/>
                  </a:cubicBezTo>
                  <a:cubicBezTo>
                    <a:pt x="39" y="46"/>
                    <a:pt x="29" y="48"/>
                    <a:pt x="20" y="47"/>
                  </a:cubicBezTo>
                  <a:cubicBezTo>
                    <a:pt x="16" y="46"/>
                    <a:pt x="11" y="41"/>
                    <a:pt x="9" y="37"/>
                  </a:cubicBezTo>
                  <a:cubicBezTo>
                    <a:pt x="0" y="7"/>
                    <a:pt x="2" y="4"/>
                    <a:pt x="39" y="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2">
              <a:extLst>
                <a:ext uri="{FF2B5EF4-FFF2-40B4-BE49-F238E27FC236}">
                  <a16:creationId xmlns:a16="http://schemas.microsoft.com/office/drawing/2014/main" id="{46324D0F-EA1E-44C0-8E60-098942620DBF}"/>
                </a:ext>
              </a:extLst>
            </p:cNvPr>
            <p:cNvSpPr>
              <a:spLocks/>
            </p:cNvSpPr>
            <p:nvPr/>
          </p:nvSpPr>
          <p:spPr bwMode="auto">
            <a:xfrm>
              <a:off x="3192928" y="3235711"/>
              <a:ext cx="407370" cy="226024"/>
            </a:xfrm>
            <a:custGeom>
              <a:avLst/>
              <a:gdLst>
                <a:gd name="T0" fmla="*/ 44 w 47"/>
                <a:gd name="T1" fmla="*/ 0 h 26"/>
                <a:gd name="T2" fmla="*/ 18 w 47"/>
                <a:gd name="T3" fmla="*/ 16 h 26"/>
                <a:gd name="T4" fmla="*/ 5 w 47"/>
                <a:gd name="T5" fmla="*/ 0 h 26"/>
                <a:gd name="T6" fmla="*/ 44 w 47"/>
                <a:gd name="T7" fmla="*/ 0 h 26"/>
              </a:gdLst>
              <a:ahLst/>
              <a:cxnLst>
                <a:cxn ang="0">
                  <a:pos x="T0" y="T1"/>
                </a:cxn>
                <a:cxn ang="0">
                  <a:pos x="T2" y="T3"/>
                </a:cxn>
                <a:cxn ang="0">
                  <a:pos x="T4" y="T5"/>
                </a:cxn>
                <a:cxn ang="0">
                  <a:pos x="T6" y="T7"/>
                </a:cxn>
              </a:cxnLst>
              <a:rect l="0" t="0" r="r" b="b"/>
              <a:pathLst>
                <a:path w="47" h="26">
                  <a:moveTo>
                    <a:pt x="44" y="0"/>
                  </a:moveTo>
                  <a:cubicBezTo>
                    <a:pt x="47" y="26"/>
                    <a:pt x="28" y="14"/>
                    <a:pt x="18" y="16"/>
                  </a:cubicBezTo>
                  <a:cubicBezTo>
                    <a:pt x="6" y="19"/>
                    <a:pt x="0" y="14"/>
                    <a:pt x="5" y="0"/>
                  </a:cubicBezTo>
                  <a:cubicBezTo>
                    <a:pt x="18" y="0"/>
                    <a:pt x="30" y="0"/>
                    <a:pt x="44"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3">
              <a:extLst>
                <a:ext uri="{FF2B5EF4-FFF2-40B4-BE49-F238E27FC236}">
                  <a16:creationId xmlns:a16="http://schemas.microsoft.com/office/drawing/2014/main" id="{DE9647F0-7D2E-4447-99A5-7AA727648A59}"/>
                </a:ext>
              </a:extLst>
            </p:cNvPr>
            <p:cNvSpPr>
              <a:spLocks/>
            </p:cNvSpPr>
            <p:nvPr/>
          </p:nvSpPr>
          <p:spPr bwMode="auto">
            <a:xfrm>
              <a:off x="5390092" y="3227828"/>
              <a:ext cx="375831" cy="155064"/>
            </a:xfrm>
            <a:custGeom>
              <a:avLst/>
              <a:gdLst>
                <a:gd name="T0" fmla="*/ 0 w 43"/>
                <a:gd name="T1" fmla="*/ 0 h 18"/>
                <a:gd name="T2" fmla="*/ 43 w 43"/>
                <a:gd name="T3" fmla="*/ 0 h 18"/>
                <a:gd name="T4" fmla="*/ 40 w 43"/>
                <a:gd name="T5" fmla="*/ 16 h 18"/>
                <a:gd name="T6" fmla="*/ 7 w 43"/>
                <a:gd name="T7" fmla="*/ 17 h 18"/>
                <a:gd name="T8" fmla="*/ 0 w 43"/>
                <a:gd name="T9" fmla="*/ 0 h 18"/>
              </a:gdLst>
              <a:ahLst/>
              <a:cxnLst>
                <a:cxn ang="0">
                  <a:pos x="T0" y="T1"/>
                </a:cxn>
                <a:cxn ang="0">
                  <a:pos x="T2" y="T3"/>
                </a:cxn>
                <a:cxn ang="0">
                  <a:pos x="T4" y="T5"/>
                </a:cxn>
                <a:cxn ang="0">
                  <a:pos x="T6" y="T7"/>
                </a:cxn>
                <a:cxn ang="0">
                  <a:pos x="T8" y="T9"/>
                </a:cxn>
              </a:cxnLst>
              <a:rect l="0" t="0" r="r" b="b"/>
              <a:pathLst>
                <a:path w="43" h="18">
                  <a:moveTo>
                    <a:pt x="0" y="0"/>
                  </a:moveTo>
                  <a:cubicBezTo>
                    <a:pt x="17" y="0"/>
                    <a:pt x="28" y="0"/>
                    <a:pt x="43" y="0"/>
                  </a:cubicBezTo>
                  <a:cubicBezTo>
                    <a:pt x="42" y="6"/>
                    <a:pt x="41" y="16"/>
                    <a:pt x="40" y="16"/>
                  </a:cubicBezTo>
                  <a:cubicBezTo>
                    <a:pt x="29" y="17"/>
                    <a:pt x="18" y="18"/>
                    <a:pt x="7" y="17"/>
                  </a:cubicBezTo>
                  <a:cubicBezTo>
                    <a:pt x="4" y="16"/>
                    <a:pt x="3" y="8"/>
                    <a:pt x="0"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4">
              <a:extLst>
                <a:ext uri="{FF2B5EF4-FFF2-40B4-BE49-F238E27FC236}">
                  <a16:creationId xmlns:a16="http://schemas.microsoft.com/office/drawing/2014/main" id="{149DFA04-E6A4-4E09-85FE-1AC59BEC5F9A}"/>
                </a:ext>
              </a:extLst>
            </p:cNvPr>
            <p:cNvSpPr>
              <a:spLocks/>
            </p:cNvSpPr>
            <p:nvPr/>
          </p:nvSpPr>
          <p:spPr bwMode="auto">
            <a:xfrm>
              <a:off x="5087851" y="2368410"/>
              <a:ext cx="373202" cy="339037"/>
            </a:xfrm>
            <a:custGeom>
              <a:avLst/>
              <a:gdLst>
                <a:gd name="T0" fmla="*/ 11 w 43"/>
                <a:gd name="T1" fmla="*/ 39 h 39"/>
                <a:gd name="T2" fmla="*/ 0 w 43"/>
                <a:gd name="T3" fmla="*/ 27 h 39"/>
                <a:gd name="T4" fmla="*/ 33 w 43"/>
                <a:gd name="T5" fmla="*/ 0 h 39"/>
                <a:gd name="T6" fmla="*/ 43 w 43"/>
                <a:gd name="T7" fmla="*/ 9 h 39"/>
                <a:gd name="T8" fmla="*/ 11 w 43"/>
                <a:gd name="T9" fmla="*/ 39 h 39"/>
              </a:gdLst>
              <a:ahLst/>
              <a:cxnLst>
                <a:cxn ang="0">
                  <a:pos x="T0" y="T1"/>
                </a:cxn>
                <a:cxn ang="0">
                  <a:pos x="T2" y="T3"/>
                </a:cxn>
                <a:cxn ang="0">
                  <a:pos x="T4" y="T5"/>
                </a:cxn>
                <a:cxn ang="0">
                  <a:pos x="T6" y="T7"/>
                </a:cxn>
                <a:cxn ang="0">
                  <a:pos x="T8" y="T9"/>
                </a:cxn>
              </a:cxnLst>
              <a:rect l="0" t="0" r="r" b="b"/>
              <a:pathLst>
                <a:path w="43" h="39">
                  <a:moveTo>
                    <a:pt x="11" y="39"/>
                  </a:moveTo>
                  <a:cubicBezTo>
                    <a:pt x="7" y="35"/>
                    <a:pt x="4" y="32"/>
                    <a:pt x="0" y="27"/>
                  </a:cubicBezTo>
                  <a:cubicBezTo>
                    <a:pt x="10" y="18"/>
                    <a:pt x="21" y="10"/>
                    <a:pt x="33" y="0"/>
                  </a:cubicBezTo>
                  <a:cubicBezTo>
                    <a:pt x="34" y="2"/>
                    <a:pt x="38" y="5"/>
                    <a:pt x="43" y="9"/>
                  </a:cubicBezTo>
                  <a:cubicBezTo>
                    <a:pt x="31" y="20"/>
                    <a:pt x="22" y="28"/>
                    <a:pt x="11" y="39"/>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5">
              <a:extLst>
                <a:ext uri="{FF2B5EF4-FFF2-40B4-BE49-F238E27FC236}">
                  <a16:creationId xmlns:a16="http://schemas.microsoft.com/office/drawing/2014/main" id="{954EF328-18A6-40FF-A9A6-CBF4082C5A73}"/>
                </a:ext>
              </a:extLst>
            </p:cNvPr>
            <p:cNvSpPr>
              <a:spLocks/>
            </p:cNvSpPr>
            <p:nvPr/>
          </p:nvSpPr>
          <p:spPr bwMode="auto">
            <a:xfrm>
              <a:off x="3558247" y="2350014"/>
              <a:ext cx="339037" cy="346921"/>
            </a:xfrm>
            <a:custGeom>
              <a:avLst/>
              <a:gdLst>
                <a:gd name="T0" fmla="*/ 39 w 39"/>
                <a:gd name="T1" fmla="*/ 30 h 40"/>
                <a:gd name="T2" fmla="*/ 27 w 39"/>
                <a:gd name="T3" fmla="*/ 40 h 40"/>
                <a:gd name="T4" fmla="*/ 0 w 39"/>
                <a:gd name="T5" fmla="*/ 12 h 40"/>
                <a:gd name="T6" fmla="*/ 11 w 39"/>
                <a:gd name="T7" fmla="*/ 0 h 40"/>
                <a:gd name="T8" fmla="*/ 39 w 39"/>
                <a:gd name="T9" fmla="*/ 30 h 40"/>
              </a:gdLst>
              <a:ahLst/>
              <a:cxnLst>
                <a:cxn ang="0">
                  <a:pos x="T0" y="T1"/>
                </a:cxn>
                <a:cxn ang="0">
                  <a:pos x="T2" y="T3"/>
                </a:cxn>
                <a:cxn ang="0">
                  <a:pos x="T4" y="T5"/>
                </a:cxn>
                <a:cxn ang="0">
                  <a:pos x="T6" y="T7"/>
                </a:cxn>
                <a:cxn ang="0">
                  <a:pos x="T8" y="T9"/>
                </a:cxn>
              </a:cxnLst>
              <a:rect l="0" t="0" r="r" b="b"/>
              <a:pathLst>
                <a:path w="39" h="40">
                  <a:moveTo>
                    <a:pt x="39" y="30"/>
                  </a:moveTo>
                  <a:cubicBezTo>
                    <a:pt x="35" y="34"/>
                    <a:pt x="31" y="37"/>
                    <a:pt x="27" y="40"/>
                  </a:cubicBezTo>
                  <a:cubicBezTo>
                    <a:pt x="18" y="31"/>
                    <a:pt x="10" y="22"/>
                    <a:pt x="0" y="12"/>
                  </a:cubicBezTo>
                  <a:cubicBezTo>
                    <a:pt x="3" y="8"/>
                    <a:pt x="7" y="5"/>
                    <a:pt x="11" y="0"/>
                  </a:cubicBezTo>
                  <a:cubicBezTo>
                    <a:pt x="20" y="10"/>
                    <a:pt x="29" y="19"/>
                    <a:pt x="39" y="3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6">
              <a:extLst>
                <a:ext uri="{FF2B5EF4-FFF2-40B4-BE49-F238E27FC236}">
                  <a16:creationId xmlns:a16="http://schemas.microsoft.com/office/drawing/2014/main" id="{53DE1470-DB77-44EE-8DC4-D81724CE22A5}"/>
                </a:ext>
              </a:extLst>
            </p:cNvPr>
            <p:cNvSpPr>
              <a:spLocks/>
            </p:cNvSpPr>
            <p:nvPr/>
          </p:nvSpPr>
          <p:spPr bwMode="auto">
            <a:xfrm>
              <a:off x="4428175" y="2029375"/>
              <a:ext cx="136666" cy="354806"/>
            </a:xfrm>
            <a:custGeom>
              <a:avLst/>
              <a:gdLst>
                <a:gd name="T0" fmla="*/ 16 w 16"/>
                <a:gd name="T1" fmla="*/ 0 h 41"/>
                <a:gd name="T2" fmla="*/ 16 w 16"/>
                <a:gd name="T3" fmla="*/ 41 h 41"/>
                <a:gd name="T4" fmla="*/ 2 w 16"/>
                <a:gd name="T5" fmla="*/ 38 h 41"/>
                <a:gd name="T6" fmla="*/ 1 w 16"/>
                <a:gd name="T7" fmla="*/ 5 h 41"/>
                <a:gd name="T8" fmla="*/ 16 w 16"/>
                <a:gd name="T9" fmla="*/ 0 h 41"/>
              </a:gdLst>
              <a:ahLst/>
              <a:cxnLst>
                <a:cxn ang="0">
                  <a:pos x="T0" y="T1"/>
                </a:cxn>
                <a:cxn ang="0">
                  <a:pos x="T2" y="T3"/>
                </a:cxn>
                <a:cxn ang="0">
                  <a:pos x="T4" y="T5"/>
                </a:cxn>
                <a:cxn ang="0">
                  <a:pos x="T6" y="T7"/>
                </a:cxn>
                <a:cxn ang="0">
                  <a:pos x="T8" y="T9"/>
                </a:cxn>
              </a:cxnLst>
              <a:rect l="0" t="0" r="r" b="b"/>
              <a:pathLst>
                <a:path w="16" h="41">
                  <a:moveTo>
                    <a:pt x="16" y="0"/>
                  </a:moveTo>
                  <a:cubicBezTo>
                    <a:pt x="16" y="15"/>
                    <a:pt x="16" y="27"/>
                    <a:pt x="16" y="41"/>
                  </a:cubicBezTo>
                  <a:cubicBezTo>
                    <a:pt x="10" y="40"/>
                    <a:pt x="2" y="39"/>
                    <a:pt x="2" y="38"/>
                  </a:cubicBezTo>
                  <a:cubicBezTo>
                    <a:pt x="1" y="27"/>
                    <a:pt x="0" y="16"/>
                    <a:pt x="1" y="5"/>
                  </a:cubicBezTo>
                  <a:cubicBezTo>
                    <a:pt x="2" y="3"/>
                    <a:pt x="10" y="2"/>
                    <a:pt x="16"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57"/>
          <p:cNvSpPr/>
          <p:nvPr/>
        </p:nvSpPr>
        <p:spPr>
          <a:xfrm>
            <a:off x="0" y="3271750"/>
            <a:ext cx="32133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7"/>
          <p:cNvSpPr/>
          <p:nvPr/>
        </p:nvSpPr>
        <p:spPr>
          <a:xfrm>
            <a:off x="0" y="1616775"/>
            <a:ext cx="32133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5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COURANTS PRINCIPAUX</a:t>
            </a:r>
            <a:endParaRPr dirty="0"/>
          </a:p>
        </p:txBody>
      </p:sp>
      <p:grpSp>
        <p:nvGrpSpPr>
          <p:cNvPr id="559" name="Google Shape;559;p57"/>
          <p:cNvGrpSpPr/>
          <p:nvPr/>
        </p:nvGrpSpPr>
        <p:grpSpPr>
          <a:xfrm>
            <a:off x="3757440" y="1387785"/>
            <a:ext cx="4623921" cy="3040568"/>
            <a:chOff x="235800" y="830650"/>
            <a:chExt cx="6978450" cy="4588844"/>
          </a:xfrm>
          <a:solidFill>
            <a:srgbClr val="FFC000"/>
          </a:solidFill>
        </p:grpSpPr>
        <p:sp>
          <p:nvSpPr>
            <p:cNvPr id="560" name="Google Shape;560;p57"/>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7"/>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7"/>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57"/>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57"/>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7"/>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6" name="Google Shape;566;p57"/>
          <p:cNvSpPr txBox="1"/>
          <p:nvPr/>
        </p:nvSpPr>
        <p:spPr>
          <a:xfrm>
            <a:off x="717475" y="3271756"/>
            <a:ext cx="1923600" cy="366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fr" sz="1800" b="1" dirty="0">
                <a:solidFill>
                  <a:schemeClr val="accent6"/>
                </a:solidFill>
                <a:latin typeface="Fjalla One"/>
                <a:ea typeface="Fjalla One"/>
                <a:cs typeface="Fjalla One"/>
                <a:sym typeface="Fjalla One"/>
              </a:rPr>
              <a:t>FRANÇAIS</a:t>
            </a:r>
            <a:endParaRPr sz="1800" b="1" dirty="0">
              <a:solidFill>
                <a:schemeClr val="accent6"/>
              </a:solidFill>
              <a:latin typeface="Fjalla One"/>
              <a:ea typeface="Fjalla One"/>
              <a:cs typeface="Fjalla One"/>
              <a:sym typeface="Fjalla One"/>
            </a:endParaRPr>
          </a:p>
        </p:txBody>
      </p:sp>
      <p:sp>
        <p:nvSpPr>
          <p:cNvPr id="567" name="Google Shape;567;p57"/>
          <p:cNvSpPr txBox="1"/>
          <p:nvPr/>
        </p:nvSpPr>
        <p:spPr>
          <a:xfrm>
            <a:off x="717475" y="1616775"/>
            <a:ext cx="1923600" cy="366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fr" sz="1800" b="1">
                <a:solidFill>
                  <a:schemeClr val="accent6"/>
                </a:solidFill>
                <a:latin typeface="Fjalla One"/>
                <a:ea typeface="Fjalla One"/>
                <a:cs typeface="Fjalla One"/>
                <a:sym typeface="Fjalla One"/>
              </a:rPr>
              <a:t>ANGLAIS</a:t>
            </a:r>
            <a:endParaRPr sz="1800" b="1">
              <a:solidFill>
                <a:schemeClr val="accent6"/>
              </a:solidFill>
              <a:latin typeface="Fjalla One"/>
              <a:ea typeface="Fjalla One"/>
              <a:cs typeface="Fjalla One"/>
              <a:sym typeface="Fjalla One"/>
            </a:endParaRPr>
          </a:p>
        </p:txBody>
      </p:sp>
      <p:sp>
        <p:nvSpPr>
          <p:cNvPr id="568" name="Google Shape;568;p57"/>
          <p:cNvSpPr txBox="1"/>
          <p:nvPr/>
        </p:nvSpPr>
        <p:spPr>
          <a:xfrm>
            <a:off x="717475" y="2092500"/>
            <a:ext cx="1923600" cy="64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fr">
                <a:solidFill>
                  <a:schemeClr val="dk1"/>
                </a:solidFill>
                <a:latin typeface="Open Sans"/>
                <a:ea typeface="Open Sans"/>
                <a:cs typeface="Open Sans"/>
                <a:sym typeface="Open Sans"/>
              </a:rPr>
              <a:t>Mercure est la planète la plus petite du système solaire</a:t>
            </a:r>
            <a:endParaRPr>
              <a:solidFill>
                <a:schemeClr val="dk1"/>
              </a:solidFill>
              <a:latin typeface="Open Sans"/>
              <a:ea typeface="Open Sans"/>
              <a:cs typeface="Open Sans"/>
              <a:sym typeface="Open Sans"/>
            </a:endParaRPr>
          </a:p>
        </p:txBody>
      </p:sp>
      <p:sp>
        <p:nvSpPr>
          <p:cNvPr id="569" name="Google Shape;569;p57"/>
          <p:cNvSpPr txBox="1"/>
          <p:nvPr/>
        </p:nvSpPr>
        <p:spPr>
          <a:xfrm>
            <a:off x="717475" y="3747500"/>
            <a:ext cx="1923600" cy="64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fr">
                <a:solidFill>
                  <a:schemeClr val="dk1"/>
                </a:solidFill>
                <a:latin typeface="Open Sans"/>
                <a:ea typeface="Open Sans"/>
                <a:cs typeface="Open Sans"/>
                <a:sym typeface="Open Sans"/>
              </a:rPr>
              <a:t>Saturne est une géante gazeuse avec des anneaux</a:t>
            </a:r>
            <a:endParaRPr>
              <a:solidFill>
                <a:schemeClr val="dk1"/>
              </a:solidFill>
              <a:latin typeface="Open Sans"/>
              <a:ea typeface="Open Sans"/>
              <a:cs typeface="Open Sans"/>
              <a:sym typeface="Open Sans"/>
            </a:endParaRPr>
          </a:p>
        </p:txBody>
      </p:sp>
      <p:sp>
        <p:nvSpPr>
          <p:cNvPr id="570" name="Google Shape;570;p57"/>
          <p:cNvSpPr/>
          <p:nvPr/>
        </p:nvSpPr>
        <p:spPr>
          <a:xfrm flipH="1">
            <a:off x="2804311" y="1668520"/>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7"/>
          <p:cNvSpPr/>
          <p:nvPr/>
        </p:nvSpPr>
        <p:spPr>
          <a:xfrm flipH="1">
            <a:off x="2804311" y="3323495"/>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7"/>
          <p:cNvSpPr/>
          <p:nvPr/>
        </p:nvSpPr>
        <p:spPr>
          <a:xfrm flipH="1">
            <a:off x="5980111" y="2284945"/>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7"/>
          <p:cNvSpPr/>
          <p:nvPr/>
        </p:nvSpPr>
        <p:spPr>
          <a:xfrm flipH="1">
            <a:off x="4669761" y="2547745"/>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72;p57">
            <a:extLst>
              <a:ext uri="{FF2B5EF4-FFF2-40B4-BE49-F238E27FC236}">
                <a16:creationId xmlns:a16="http://schemas.microsoft.com/office/drawing/2014/main" id="{DEF314A7-6FE1-4FEB-BF96-C1B6B532D431}"/>
              </a:ext>
            </a:extLst>
          </p:cNvPr>
          <p:cNvSpPr/>
          <p:nvPr/>
        </p:nvSpPr>
        <p:spPr>
          <a:xfrm flipH="1">
            <a:off x="7668728" y="2625827"/>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72;p57">
            <a:extLst>
              <a:ext uri="{FF2B5EF4-FFF2-40B4-BE49-F238E27FC236}">
                <a16:creationId xmlns:a16="http://schemas.microsoft.com/office/drawing/2014/main" id="{74BB245F-6A37-4FB2-BAE8-725218AE3228}"/>
              </a:ext>
            </a:extLst>
          </p:cNvPr>
          <p:cNvSpPr/>
          <p:nvPr/>
        </p:nvSpPr>
        <p:spPr>
          <a:xfrm flipH="1">
            <a:off x="6158700" y="3182737"/>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72;p57">
            <a:extLst>
              <a:ext uri="{FF2B5EF4-FFF2-40B4-BE49-F238E27FC236}">
                <a16:creationId xmlns:a16="http://schemas.microsoft.com/office/drawing/2014/main" id="{390C5088-A570-452D-B659-945806B2F7C8}"/>
              </a:ext>
            </a:extLst>
          </p:cNvPr>
          <p:cNvSpPr/>
          <p:nvPr/>
        </p:nvSpPr>
        <p:spPr>
          <a:xfrm flipH="1">
            <a:off x="4729672" y="3601106"/>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cxnSp>
        <p:nvCxnSpPr>
          <p:cNvPr id="578" name="Google Shape;578;p58"/>
          <p:cNvCxnSpPr>
            <a:stCxn id="579" idx="3"/>
            <a:endCxn id="580" idx="1"/>
          </p:cNvCxnSpPr>
          <p:nvPr/>
        </p:nvCxnSpPr>
        <p:spPr>
          <a:xfrm>
            <a:off x="2489275" y="2886200"/>
            <a:ext cx="492600" cy="0"/>
          </a:xfrm>
          <a:prstGeom prst="straightConnector1">
            <a:avLst/>
          </a:prstGeom>
          <a:noFill/>
          <a:ln w="114300" cap="flat" cmpd="sng">
            <a:solidFill>
              <a:schemeClr val="dk2"/>
            </a:solidFill>
            <a:prstDash val="solid"/>
            <a:round/>
            <a:headEnd type="none" w="med" len="med"/>
            <a:tailEnd type="none" w="med" len="med"/>
          </a:ln>
        </p:spPr>
      </p:cxnSp>
      <p:sp>
        <p:nvSpPr>
          <p:cNvPr id="581" name="Google Shape;581;p5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FRISE CHRONOLOGIQUE</a:t>
            </a:r>
            <a:endParaRPr/>
          </a:p>
        </p:txBody>
      </p:sp>
      <p:sp>
        <p:nvSpPr>
          <p:cNvPr id="582" name="Google Shape;582;p58"/>
          <p:cNvSpPr txBox="1">
            <a:spLocks noGrp="1"/>
          </p:cNvSpPr>
          <p:nvPr>
            <p:ph type="title" idx="4294967295"/>
          </p:nvPr>
        </p:nvSpPr>
        <p:spPr>
          <a:xfrm>
            <a:off x="717463" y="1644940"/>
            <a:ext cx="22014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sz="1800"/>
              <a:t>JUPITER</a:t>
            </a:r>
            <a:endParaRPr sz="1800"/>
          </a:p>
        </p:txBody>
      </p:sp>
      <p:sp>
        <p:nvSpPr>
          <p:cNvPr id="583" name="Google Shape;583;p58"/>
          <p:cNvSpPr txBox="1">
            <a:spLocks noGrp="1"/>
          </p:cNvSpPr>
          <p:nvPr>
            <p:ph type="subTitle" idx="4294967295"/>
          </p:nvPr>
        </p:nvSpPr>
        <p:spPr>
          <a:xfrm>
            <a:off x="717463" y="1991765"/>
            <a:ext cx="22014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C’est la plus grande planète de toutes</a:t>
            </a:r>
            <a:endParaRPr/>
          </a:p>
        </p:txBody>
      </p:sp>
      <p:sp>
        <p:nvSpPr>
          <p:cNvPr id="584" name="Google Shape;584;p58"/>
          <p:cNvSpPr txBox="1">
            <a:spLocks noGrp="1"/>
          </p:cNvSpPr>
          <p:nvPr>
            <p:ph type="title" idx="4294967295"/>
          </p:nvPr>
        </p:nvSpPr>
        <p:spPr>
          <a:xfrm>
            <a:off x="4390346" y="1644940"/>
            <a:ext cx="22014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sz="1800"/>
              <a:t>MARS</a:t>
            </a:r>
            <a:endParaRPr sz="1800"/>
          </a:p>
        </p:txBody>
      </p:sp>
      <p:sp>
        <p:nvSpPr>
          <p:cNvPr id="585" name="Google Shape;585;p58"/>
          <p:cNvSpPr txBox="1">
            <a:spLocks noGrp="1"/>
          </p:cNvSpPr>
          <p:nvPr>
            <p:ph type="subTitle" idx="4294967295"/>
          </p:nvPr>
        </p:nvSpPr>
        <p:spPr>
          <a:xfrm>
            <a:off x="4390346" y="1991765"/>
            <a:ext cx="22014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Elle a été nommée d'après un dieu romain</a:t>
            </a:r>
            <a:endParaRPr/>
          </a:p>
        </p:txBody>
      </p:sp>
      <p:sp>
        <p:nvSpPr>
          <p:cNvPr id="586" name="Google Shape;586;p58"/>
          <p:cNvSpPr txBox="1">
            <a:spLocks noGrp="1"/>
          </p:cNvSpPr>
          <p:nvPr>
            <p:ph type="title" idx="4294967295"/>
          </p:nvPr>
        </p:nvSpPr>
        <p:spPr>
          <a:xfrm>
            <a:off x="2552213" y="3344449"/>
            <a:ext cx="22014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sz="1800"/>
              <a:t>VÉNUS</a:t>
            </a:r>
            <a:endParaRPr sz="1800"/>
          </a:p>
        </p:txBody>
      </p:sp>
      <p:sp>
        <p:nvSpPr>
          <p:cNvPr id="587" name="Google Shape;587;p58"/>
          <p:cNvSpPr txBox="1">
            <a:spLocks noGrp="1"/>
          </p:cNvSpPr>
          <p:nvPr>
            <p:ph type="subTitle" idx="4294967295"/>
          </p:nvPr>
        </p:nvSpPr>
        <p:spPr>
          <a:xfrm>
            <a:off x="2552213" y="3691374"/>
            <a:ext cx="22014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Elle a un beau nom, mais il y fait très chaud</a:t>
            </a:r>
            <a:endParaRPr/>
          </a:p>
        </p:txBody>
      </p:sp>
      <p:sp>
        <p:nvSpPr>
          <p:cNvPr id="588" name="Google Shape;588;p58"/>
          <p:cNvSpPr txBox="1">
            <a:spLocks noGrp="1"/>
          </p:cNvSpPr>
          <p:nvPr>
            <p:ph type="title" idx="4294967295"/>
          </p:nvPr>
        </p:nvSpPr>
        <p:spPr>
          <a:xfrm>
            <a:off x="6222596" y="3344449"/>
            <a:ext cx="22014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sz="1800"/>
              <a:t>SATURNE</a:t>
            </a:r>
            <a:endParaRPr sz="1800"/>
          </a:p>
        </p:txBody>
      </p:sp>
      <p:sp>
        <p:nvSpPr>
          <p:cNvPr id="589" name="Google Shape;589;p58"/>
          <p:cNvSpPr txBox="1">
            <a:spLocks noGrp="1"/>
          </p:cNvSpPr>
          <p:nvPr>
            <p:ph type="subTitle" idx="4294967295"/>
          </p:nvPr>
        </p:nvSpPr>
        <p:spPr>
          <a:xfrm>
            <a:off x="6222596" y="3691374"/>
            <a:ext cx="22014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
              <a:t>Elle est composée d'hydrogène et d'hélium</a:t>
            </a:r>
            <a:endParaRPr/>
          </a:p>
        </p:txBody>
      </p:sp>
      <p:sp>
        <p:nvSpPr>
          <p:cNvPr id="579" name="Google Shape;579;p58"/>
          <p:cNvSpPr/>
          <p:nvPr/>
        </p:nvSpPr>
        <p:spPr>
          <a:xfrm>
            <a:off x="1147075" y="2614700"/>
            <a:ext cx="13422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2007</a:t>
            </a:r>
            <a:endParaRPr sz="1800" b="1">
              <a:solidFill>
                <a:schemeClr val="dk1"/>
              </a:solidFill>
              <a:latin typeface="Fjalla One"/>
              <a:ea typeface="Fjalla One"/>
              <a:cs typeface="Fjalla One"/>
              <a:sym typeface="Fjalla One"/>
            </a:endParaRPr>
          </a:p>
        </p:txBody>
      </p:sp>
      <p:sp>
        <p:nvSpPr>
          <p:cNvPr id="580" name="Google Shape;580;p58"/>
          <p:cNvSpPr/>
          <p:nvPr/>
        </p:nvSpPr>
        <p:spPr>
          <a:xfrm>
            <a:off x="2981817" y="2614700"/>
            <a:ext cx="13422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2012</a:t>
            </a:r>
            <a:endParaRPr sz="1800" b="1">
              <a:solidFill>
                <a:schemeClr val="dk1"/>
              </a:solidFill>
              <a:latin typeface="Fjalla One"/>
              <a:ea typeface="Fjalla One"/>
              <a:cs typeface="Fjalla One"/>
              <a:sym typeface="Fjalla One"/>
            </a:endParaRPr>
          </a:p>
        </p:txBody>
      </p:sp>
      <p:sp>
        <p:nvSpPr>
          <p:cNvPr id="590" name="Google Shape;590;p58"/>
          <p:cNvSpPr/>
          <p:nvPr/>
        </p:nvSpPr>
        <p:spPr>
          <a:xfrm>
            <a:off x="4816567" y="2614700"/>
            <a:ext cx="13422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2019</a:t>
            </a:r>
            <a:endParaRPr sz="1800" b="1">
              <a:solidFill>
                <a:schemeClr val="dk1"/>
              </a:solidFill>
              <a:latin typeface="Fjalla One"/>
              <a:ea typeface="Fjalla One"/>
              <a:cs typeface="Fjalla One"/>
              <a:sym typeface="Fjalla One"/>
            </a:endParaRPr>
          </a:p>
        </p:txBody>
      </p:sp>
      <p:sp>
        <p:nvSpPr>
          <p:cNvPr id="591" name="Google Shape;591;p58"/>
          <p:cNvSpPr/>
          <p:nvPr/>
        </p:nvSpPr>
        <p:spPr>
          <a:xfrm>
            <a:off x="6651317" y="2614700"/>
            <a:ext cx="1342200" cy="543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2021</a:t>
            </a:r>
            <a:endParaRPr sz="1800" b="1">
              <a:solidFill>
                <a:schemeClr val="dk1"/>
              </a:solidFill>
              <a:latin typeface="Fjalla One"/>
              <a:ea typeface="Fjalla One"/>
              <a:cs typeface="Fjalla One"/>
              <a:sym typeface="Fjalla One"/>
            </a:endParaRPr>
          </a:p>
        </p:txBody>
      </p:sp>
      <p:cxnSp>
        <p:nvCxnSpPr>
          <p:cNvPr id="592" name="Google Shape;592;p58"/>
          <p:cNvCxnSpPr>
            <a:stCxn id="580" idx="3"/>
            <a:endCxn id="590" idx="1"/>
          </p:cNvCxnSpPr>
          <p:nvPr/>
        </p:nvCxnSpPr>
        <p:spPr>
          <a:xfrm>
            <a:off x="4324017" y="2886200"/>
            <a:ext cx="492600" cy="0"/>
          </a:xfrm>
          <a:prstGeom prst="straightConnector1">
            <a:avLst/>
          </a:prstGeom>
          <a:noFill/>
          <a:ln w="114300" cap="flat" cmpd="sng">
            <a:solidFill>
              <a:schemeClr val="dk2"/>
            </a:solidFill>
            <a:prstDash val="solid"/>
            <a:round/>
            <a:headEnd type="none" w="med" len="med"/>
            <a:tailEnd type="none" w="med" len="med"/>
          </a:ln>
        </p:spPr>
      </p:cxnSp>
      <p:cxnSp>
        <p:nvCxnSpPr>
          <p:cNvPr id="593" name="Google Shape;593;p58"/>
          <p:cNvCxnSpPr>
            <a:stCxn id="590" idx="3"/>
            <a:endCxn id="591" idx="1"/>
          </p:cNvCxnSpPr>
          <p:nvPr/>
        </p:nvCxnSpPr>
        <p:spPr>
          <a:xfrm>
            <a:off x="6158767" y="2886200"/>
            <a:ext cx="492600" cy="0"/>
          </a:xfrm>
          <a:prstGeom prst="straightConnector1">
            <a:avLst/>
          </a:prstGeom>
          <a:noFill/>
          <a:ln w="114300" cap="flat" cmpd="sng">
            <a:solidFill>
              <a:schemeClr val="dk2"/>
            </a:solidFill>
            <a:prstDash val="solid"/>
            <a:round/>
            <a:headEnd type="none" w="med" len="med"/>
            <a:tailEnd type="none" w="med" len="med"/>
          </a:ln>
        </p:spPr>
      </p:cxnSp>
      <p:sp>
        <p:nvSpPr>
          <p:cNvPr id="6" name="Freeform 5">
            <a:extLst>
              <a:ext uri="{FF2B5EF4-FFF2-40B4-BE49-F238E27FC236}">
                <a16:creationId xmlns:a16="http://schemas.microsoft.com/office/drawing/2014/main" id="{1B35E0E5-FC8A-4F9C-A013-E3E3A1C5F533}"/>
              </a:ext>
            </a:extLst>
          </p:cNvPr>
          <p:cNvSpPr>
            <a:spLocks noEditPoints="1"/>
          </p:cNvSpPr>
          <p:nvPr/>
        </p:nvSpPr>
        <p:spPr bwMode="auto">
          <a:xfrm>
            <a:off x="6857279" y="1417924"/>
            <a:ext cx="930275" cy="936625"/>
          </a:xfrm>
          <a:custGeom>
            <a:avLst/>
            <a:gdLst>
              <a:gd name="T0" fmla="*/ 0 w 247"/>
              <a:gd name="T1" fmla="*/ 122 h 246"/>
              <a:gd name="T2" fmla="*/ 246 w 247"/>
              <a:gd name="T3" fmla="*/ 123 h 246"/>
              <a:gd name="T4" fmla="*/ 67 w 247"/>
              <a:gd name="T5" fmla="*/ 178 h 246"/>
              <a:gd name="T6" fmla="*/ 17 w 247"/>
              <a:gd name="T7" fmla="*/ 130 h 246"/>
              <a:gd name="T8" fmla="*/ 67 w 247"/>
              <a:gd name="T9" fmla="*/ 178 h 246"/>
              <a:gd name="T10" fmla="*/ 183 w 247"/>
              <a:gd name="T11" fmla="*/ 157 h 246"/>
              <a:gd name="T12" fmla="*/ 229 w 247"/>
              <a:gd name="T13" fmla="*/ 130 h 246"/>
              <a:gd name="T14" fmla="*/ 178 w 247"/>
              <a:gd name="T15" fmla="*/ 131 h 246"/>
              <a:gd name="T16" fmla="*/ 168 w 247"/>
              <a:gd name="T17" fmla="*/ 171 h 246"/>
              <a:gd name="T18" fmla="*/ 229 w 247"/>
              <a:gd name="T19" fmla="*/ 117 h 246"/>
              <a:gd name="T20" fmla="*/ 181 w 247"/>
              <a:gd name="T21" fmla="*/ 75 h 246"/>
              <a:gd name="T22" fmla="*/ 229 w 247"/>
              <a:gd name="T23" fmla="*/ 117 h 246"/>
              <a:gd name="T24" fmla="*/ 38 w 247"/>
              <a:gd name="T25" fmla="*/ 61 h 246"/>
              <a:gd name="T26" fmla="*/ 57 w 247"/>
              <a:gd name="T27" fmla="*/ 116 h 246"/>
              <a:gd name="T28" fmla="*/ 79 w 247"/>
              <a:gd name="T29" fmla="*/ 173 h 246"/>
              <a:gd name="T30" fmla="*/ 116 w 247"/>
              <a:gd name="T31" fmla="*/ 130 h 246"/>
              <a:gd name="T32" fmla="*/ 130 w 247"/>
              <a:gd name="T33" fmla="*/ 87 h 246"/>
              <a:gd name="T34" fmla="*/ 177 w 247"/>
              <a:gd name="T35" fmla="*/ 116 h 246"/>
              <a:gd name="T36" fmla="*/ 130 w 247"/>
              <a:gd name="T37" fmla="*/ 87 h 246"/>
              <a:gd name="T38" fmla="*/ 115 w 247"/>
              <a:gd name="T39" fmla="*/ 86 h 246"/>
              <a:gd name="T40" fmla="*/ 70 w 247"/>
              <a:gd name="T41" fmla="*/ 116 h 246"/>
              <a:gd name="T42" fmla="*/ 134 w 247"/>
              <a:gd name="T43" fmla="*/ 27 h 246"/>
              <a:gd name="T44" fmla="*/ 129 w 247"/>
              <a:gd name="T45" fmla="*/ 75 h 246"/>
              <a:gd name="T46" fmla="*/ 134 w 247"/>
              <a:gd name="T47" fmla="*/ 27 h 246"/>
              <a:gd name="T48" fmla="*/ 111 w 247"/>
              <a:gd name="T49" fmla="*/ 28 h 246"/>
              <a:gd name="T50" fmla="*/ 116 w 247"/>
              <a:gd name="T51" fmla="*/ 75 h 246"/>
              <a:gd name="T52" fmla="*/ 129 w 247"/>
              <a:gd name="T53" fmla="*/ 216 h 246"/>
              <a:gd name="T54" fmla="*/ 163 w 247"/>
              <a:gd name="T55" fmla="*/ 183 h 246"/>
              <a:gd name="T56" fmla="*/ 129 w 247"/>
              <a:gd name="T57" fmla="*/ 216 h 246"/>
              <a:gd name="T58" fmla="*/ 154 w 247"/>
              <a:gd name="T59" fmla="*/ 24 h 246"/>
              <a:gd name="T60" fmla="*/ 177 w 247"/>
              <a:gd name="T61" fmla="*/ 63 h 246"/>
              <a:gd name="T62" fmla="*/ 82 w 247"/>
              <a:gd name="T63" fmla="*/ 184 h 246"/>
              <a:gd name="T64" fmla="*/ 116 w 247"/>
              <a:gd name="T65" fmla="*/ 179 h 246"/>
              <a:gd name="T66" fmla="*/ 95 w 247"/>
              <a:gd name="T67" fmla="*/ 27 h 246"/>
              <a:gd name="T68" fmla="*/ 47 w 247"/>
              <a:gd name="T69" fmla="*/ 50 h 246"/>
              <a:gd name="T70" fmla="*/ 95 w 247"/>
              <a:gd name="T71" fmla="*/ 27 h 246"/>
              <a:gd name="T72" fmla="*/ 92 w 247"/>
              <a:gd name="T73" fmla="*/ 221 h 246"/>
              <a:gd name="T74" fmla="*/ 73 w 247"/>
              <a:gd name="T75" fmla="*/ 189 h 246"/>
              <a:gd name="T76" fmla="*/ 151 w 247"/>
              <a:gd name="T77" fmla="*/ 219 h 246"/>
              <a:gd name="T78" fmla="*/ 193 w 247"/>
              <a:gd name="T79" fmla="*/ 199 h 246"/>
              <a:gd name="T80" fmla="*/ 151 w 247"/>
              <a:gd name="T81" fmla="*/ 219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7" h="246">
                <a:moveTo>
                  <a:pt x="123" y="245"/>
                </a:moveTo>
                <a:cubicBezTo>
                  <a:pt x="54" y="245"/>
                  <a:pt x="0" y="191"/>
                  <a:pt x="0" y="122"/>
                </a:cubicBezTo>
                <a:cubicBezTo>
                  <a:pt x="0" y="54"/>
                  <a:pt x="55" y="0"/>
                  <a:pt x="124" y="0"/>
                </a:cubicBezTo>
                <a:cubicBezTo>
                  <a:pt x="192" y="0"/>
                  <a:pt x="246" y="55"/>
                  <a:pt x="246" y="123"/>
                </a:cubicBezTo>
                <a:cubicBezTo>
                  <a:pt x="247" y="190"/>
                  <a:pt x="191" y="246"/>
                  <a:pt x="123" y="245"/>
                </a:cubicBezTo>
                <a:close/>
                <a:moveTo>
                  <a:pt x="67" y="178"/>
                </a:moveTo>
                <a:cubicBezTo>
                  <a:pt x="64" y="160"/>
                  <a:pt x="60" y="145"/>
                  <a:pt x="57" y="130"/>
                </a:cubicBezTo>
                <a:cubicBezTo>
                  <a:pt x="45" y="130"/>
                  <a:pt x="34" y="130"/>
                  <a:pt x="17" y="130"/>
                </a:cubicBezTo>
                <a:cubicBezTo>
                  <a:pt x="27" y="152"/>
                  <a:pt x="35" y="171"/>
                  <a:pt x="43" y="191"/>
                </a:cubicBezTo>
                <a:cubicBezTo>
                  <a:pt x="54" y="185"/>
                  <a:pt x="60" y="182"/>
                  <a:pt x="67" y="178"/>
                </a:cubicBezTo>
                <a:close/>
                <a:moveTo>
                  <a:pt x="189" y="130"/>
                </a:moveTo>
                <a:cubicBezTo>
                  <a:pt x="187" y="140"/>
                  <a:pt x="187" y="149"/>
                  <a:pt x="183" y="157"/>
                </a:cubicBezTo>
                <a:cubicBezTo>
                  <a:pt x="175" y="176"/>
                  <a:pt x="183" y="185"/>
                  <a:pt x="205" y="189"/>
                </a:cubicBezTo>
                <a:cubicBezTo>
                  <a:pt x="212" y="170"/>
                  <a:pt x="220" y="152"/>
                  <a:pt x="229" y="130"/>
                </a:cubicBezTo>
                <a:cubicBezTo>
                  <a:pt x="212" y="130"/>
                  <a:pt x="201" y="130"/>
                  <a:pt x="189" y="130"/>
                </a:cubicBezTo>
                <a:close/>
                <a:moveTo>
                  <a:pt x="178" y="131"/>
                </a:moveTo>
                <a:cubicBezTo>
                  <a:pt x="160" y="131"/>
                  <a:pt x="144" y="131"/>
                  <a:pt x="129" y="131"/>
                </a:cubicBezTo>
                <a:cubicBezTo>
                  <a:pt x="126" y="170"/>
                  <a:pt x="126" y="170"/>
                  <a:pt x="168" y="171"/>
                </a:cubicBezTo>
                <a:cubicBezTo>
                  <a:pt x="171" y="159"/>
                  <a:pt x="174" y="146"/>
                  <a:pt x="178" y="131"/>
                </a:cubicBezTo>
                <a:close/>
                <a:moveTo>
                  <a:pt x="229" y="117"/>
                </a:moveTo>
                <a:cubicBezTo>
                  <a:pt x="220" y="95"/>
                  <a:pt x="213" y="78"/>
                  <a:pt x="206" y="59"/>
                </a:cubicBezTo>
                <a:cubicBezTo>
                  <a:pt x="195" y="66"/>
                  <a:pt x="188" y="71"/>
                  <a:pt x="181" y="75"/>
                </a:cubicBezTo>
                <a:cubicBezTo>
                  <a:pt x="184" y="90"/>
                  <a:pt x="187" y="103"/>
                  <a:pt x="189" y="117"/>
                </a:cubicBezTo>
                <a:cubicBezTo>
                  <a:pt x="201" y="117"/>
                  <a:pt x="212" y="117"/>
                  <a:pt x="229" y="117"/>
                </a:cubicBezTo>
                <a:close/>
                <a:moveTo>
                  <a:pt x="57" y="116"/>
                </a:moveTo>
                <a:cubicBezTo>
                  <a:pt x="66" y="72"/>
                  <a:pt x="66" y="72"/>
                  <a:pt x="38" y="61"/>
                </a:cubicBezTo>
                <a:cubicBezTo>
                  <a:pt x="32" y="79"/>
                  <a:pt x="25" y="96"/>
                  <a:pt x="18" y="116"/>
                </a:cubicBezTo>
                <a:cubicBezTo>
                  <a:pt x="34" y="116"/>
                  <a:pt x="45" y="116"/>
                  <a:pt x="57" y="116"/>
                </a:cubicBezTo>
                <a:close/>
                <a:moveTo>
                  <a:pt x="69" y="130"/>
                </a:moveTo>
                <a:cubicBezTo>
                  <a:pt x="72" y="146"/>
                  <a:pt x="76" y="159"/>
                  <a:pt x="79" y="173"/>
                </a:cubicBezTo>
                <a:cubicBezTo>
                  <a:pt x="93" y="171"/>
                  <a:pt x="104" y="169"/>
                  <a:pt x="116" y="167"/>
                </a:cubicBezTo>
                <a:cubicBezTo>
                  <a:pt x="116" y="154"/>
                  <a:pt x="116" y="142"/>
                  <a:pt x="116" y="130"/>
                </a:cubicBezTo>
                <a:cubicBezTo>
                  <a:pt x="101" y="130"/>
                  <a:pt x="87" y="130"/>
                  <a:pt x="69" y="130"/>
                </a:cubicBezTo>
                <a:close/>
                <a:moveTo>
                  <a:pt x="130" y="87"/>
                </a:moveTo>
                <a:cubicBezTo>
                  <a:pt x="130" y="97"/>
                  <a:pt x="130" y="107"/>
                  <a:pt x="130" y="116"/>
                </a:cubicBezTo>
                <a:cubicBezTo>
                  <a:pt x="146" y="116"/>
                  <a:pt x="160" y="116"/>
                  <a:pt x="177" y="116"/>
                </a:cubicBezTo>
                <a:cubicBezTo>
                  <a:pt x="175" y="103"/>
                  <a:pt x="172" y="92"/>
                  <a:pt x="170" y="80"/>
                </a:cubicBezTo>
                <a:cubicBezTo>
                  <a:pt x="156" y="82"/>
                  <a:pt x="143" y="84"/>
                  <a:pt x="130" y="87"/>
                </a:cubicBezTo>
                <a:close/>
                <a:moveTo>
                  <a:pt x="115" y="116"/>
                </a:moveTo>
                <a:cubicBezTo>
                  <a:pt x="115" y="106"/>
                  <a:pt x="115" y="96"/>
                  <a:pt x="115" y="86"/>
                </a:cubicBezTo>
                <a:cubicBezTo>
                  <a:pt x="102" y="84"/>
                  <a:pt x="90" y="82"/>
                  <a:pt x="76" y="80"/>
                </a:cubicBezTo>
                <a:cubicBezTo>
                  <a:pt x="74" y="93"/>
                  <a:pt x="72" y="104"/>
                  <a:pt x="70" y="116"/>
                </a:cubicBezTo>
                <a:cubicBezTo>
                  <a:pt x="86" y="116"/>
                  <a:pt x="100" y="116"/>
                  <a:pt x="115" y="116"/>
                </a:cubicBezTo>
                <a:close/>
                <a:moveTo>
                  <a:pt x="134" y="27"/>
                </a:moveTo>
                <a:cubicBezTo>
                  <a:pt x="132" y="28"/>
                  <a:pt x="131" y="29"/>
                  <a:pt x="129" y="30"/>
                </a:cubicBezTo>
                <a:cubicBezTo>
                  <a:pt x="129" y="44"/>
                  <a:pt x="129" y="58"/>
                  <a:pt x="129" y="75"/>
                </a:cubicBezTo>
                <a:cubicBezTo>
                  <a:pt x="142" y="73"/>
                  <a:pt x="152" y="71"/>
                  <a:pt x="167" y="68"/>
                </a:cubicBezTo>
                <a:cubicBezTo>
                  <a:pt x="154" y="52"/>
                  <a:pt x="144" y="39"/>
                  <a:pt x="134" y="27"/>
                </a:cubicBezTo>
                <a:close/>
                <a:moveTo>
                  <a:pt x="116" y="30"/>
                </a:moveTo>
                <a:cubicBezTo>
                  <a:pt x="114" y="29"/>
                  <a:pt x="113" y="28"/>
                  <a:pt x="111" y="28"/>
                </a:cubicBezTo>
                <a:cubicBezTo>
                  <a:pt x="101" y="40"/>
                  <a:pt x="92" y="52"/>
                  <a:pt x="80" y="68"/>
                </a:cubicBezTo>
                <a:cubicBezTo>
                  <a:pt x="94" y="71"/>
                  <a:pt x="104" y="73"/>
                  <a:pt x="116" y="75"/>
                </a:cubicBezTo>
                <a:cubicBezTo>
                  <a:pt x="116" y="58"/>
                  <a:pt x="116" y="44"/>
                  <a:pt x="116" y="30"/>
                </a:cubicBezTo>
                <a:close/>
                <a:moveTo>
                  <a:pt x="129" y="216"/>
                </a:moveTo>
                <a:cubicBezTo>
                  <a:pt x="131" y="217"/>
                  <a:pt x="132" y="218"/>
                  <a:pt x="134" y="219"/>
                </a:cubicBezTo>
                <a:cubicBezTo>
                  <a:pt x="143" y="208"/>
                  <a:pt x="151" y="197"/>
                  <a:pt x="163" y="183"/>
                </a:cubicBezTo>
                <a:cubicBezTo>
                  <a:pt x="148" y="182"/>
                  <a:pt x="139" y="181"/>
                  <a:pt x="129" y="180"/>
                </a:cubicBezTo>
                <a:cubicBezTo>
                  <a:pt x="129" y="193"/>
                  <a:pt x="129" y="205"/>
                  <a:pt x="129" y="216"/>
                </a:cubicBezTo>
                <a:close/>
                <a:moveTo>
                  <a:pt x="199" y="50"/>
                </a:moveTo>
                <a:cubicBezTo>
                  <a:pt x="182" y="40"/>
                  <a:pt x="168" y="32"/>
                  <a:pt x="154" y="24"/>
                </a:cubicBezTo>
                <a:cubicBezTo>
                  <a:pt x="153" y="25"/>
                  <a:pt x="153" y="26"/>
                  <a:pt x="152" y="28"/>
                </a:cubicBezTo>
                <a:cubicBezTo>
                  <a:pt x="160" y="39"/>
                  <a:pt x="168" y="51"/>
                  <a:pt x="177" y="63"/>
                </a:cubicBezTo>
                <a:cubicBezTo>
                  <a:pt x="184" y="59"/>
                  <a:pt x="189" y="56"/>
                  <a:pt x="199" y="50"/>
                </a:cubicBezTo>
                <a:close/>
                <a:moveTo>
                  <a:pt x="82" y="184"/>
                </a:moveTo>
                <a:cubicBezTo>
                  <a:pt x="95" y="198"/>
                  <a:pt x="104" y="208"/>
                  <a:pt x="116" y="221"/>
                </a:cubicBezTo>
                <a:cubicBezTo>
                  <a:pt x="116" y="204"/>
                  <a:pt x="116" y="193"/>
                  <a:pt x="116" y="179"/>
                </a:cubicBezTo>
                <a:cubicBezTo>
                  <a:pt x="106" y="181"/>
                  <a:pt x="97" y="182"/>
                  <a:pt x="82" y="184"/>
                </a:cubicBezTo>
                <a:close/>
                <a:moveTo>
                  <a:pt x="95" y="27"/>
                </a:moveTo>
                <a:cubicBezTo>
                  <a:pt x="94" y="26"/>
                  <a:pt x="93" y="25"/>
                  <a:pt x="92" y="24"/>
                </a:cubicBezTo>
                <a:cubicBezTo>
                  <a:pt x="78" y="32"/>
                  <a:pt x="64" y="40"/>
                  <a:pt x="47" y="50"/>
                </a:cubicBezTo>
                <a:cubicBezTo>
                  <a:pt x="58" y="56"/>
                  <a:pt x="64" y="59"/>
                  <a:pt x="70" y="63"/>
                </a:cubicBezTo>
                <a:cubicBezTo>
                  <a:pt x="79" y="50"/>
                  <a:pt x="87" y="39"/>
                  <a:pt x="95" y="27"/>
                </a:cubicBezTo>
                <a:close/>
                <a:moveTo>
                  <a:pt x="52" y="200"/>
                </a:moveTo>
                <a:cubicBezTo>
                  <a:pt x="68" y="208"/>
                  <a:pt x="80" y="215"/>
                  <a:pt x="92" y="221"/>
                </a:cubicBezTo>
                <a:cubicBezTo>
                  <a:pt x="93" y="220"/>
                  <a:pt x="94" y="219"/>
                  <a:pt x="94" y="217"/>
                </a:cubicBezTo>
                <a:cubicBezTo>
                  <a:pt x="87" y="208"/>
                  <a:pt x="80" y="199"/>
                  <a:pt x="73" y="189"/>
                </a:cubicBezTo>
                <a:cubicBezTo>
                  <a:pt x="67" y="192"/>
                  <a:pt x="62" y="194"/>
                  <a:pt x="52" y="200"/>
                </a:cubicBezTo>
                <a:close/>
                <a:moveTo>
                  <a:pt x="151" y="219"/>
                </a:moveTo>
                <a:cubicBezTo>
                  <a:pt x="152" y="220"/>
                  <a:pt x="153" y="221"/>
                  <a:pt x="153" y="222"/>
                </a:cubicBezTo>
                <a:cubicBezTo>
                  <a:pt x="166" y="215"/>
                  <a:pt x="178" y="208"/>
                  <a:pt x="193" y="199"/>
                </a:cubicBezTo>
                <a:cubicBezTo>
                  <a:pt x="184" y="194"/>
                  <a:pt x="178" y="192"/>
                  <a:pt x="173" y="189"/>
                </a:cubicBezTo>
                <a:cubicBezTo>
                  <a:pt x="165" y="200"/>
                  <a:pt x="158" y="209"/>
                  <a:pt x="151" y="21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3" name="Grupo 2">
            <a:extLst>
              <a:ext uri="{FF2B5EF4-FFF2-40B4-BE49-F238E27FC236}">
                <a16:creationId xmlns:a16="http://schemas.microsoft.com/office/drawing/2014/main" id="{51A117DD-F240-969C-6041-47AFFB7A62A7}"/>
              </a:ext>
            </a:extLst>
          </p:cNvPr>
          <p:cNvGrpSpPr/>
          <p:nvPr/>
        </p:nvGrpSpPr>
        <p:grpSpPr>
          <a:xfrm>
            <a:off x="1250629" y="3295835"/>
            <a:ext cx="1104901" cy="973138"/>
            <a:chOff x="1250629" y="3295835"/>
            <a:chExt cx="1104901" cy="973138"/>
          </a:xfrm>
        </p:grpSpPr>
        <p:sp>
          <p:nvSpPr>
            <p:cNvPr id="7" name="Freeform 6">
              <a:extLst>
                <a:ext uri="{FF2B5EF4-FFF2-40B4-BE49-F238E27FC236}">
                  <a16:creationId xmlns:a16="http://schemas.microsoft.com/office/drawing/2014/main" id="{2742E56F-6B77-4688-AE75-358B2D4E04A5}"/>
                </a:ext>
              </a:extLst>
            </p:cNvPr>
            <p:cNvSpPr>
              <a:spLocks noEditPoints="1"/>
            </p:cNvSpPr>
            <p:nvPr/>
          </p:nvSpPr>
          <p:spPr bwMode="auto">
            <a:xfrm>
              <a:off x="1503042" y="3565710"/>
              <a:ext cx="852488" cy="703263"/>
            </a:xfrm>
            <a:custGeom>
              <a:avLst/>
              <a:gdLst>
                <a:gd name="T0" fmla="*/ 226 w 226"/>
                <a:gd name="T1" fmla="*/ 183 h 185"/>
                <a:gd name="T2" fmla="*/ 197 w 226"/>
                <a:gd name="T3" fmla="*/ 177 h 185"/>
                <a:gd name="T4" fmla="*/ 141 w 226"/>
                <a:gd name="T5" fmla="*/ 176 h 185"/>
                <a:gd name="T6" fmla="*/ 58 w 226"/>
                <a:gd name="T7" fmla="*/ 164 h 185"/>
                <a:gd name="T8" fmla="*/ 58 w 226"/>
                <a:gd name="T9" fmla="*/ 23 h 185"/>
                <a:gd name="T10" fmla="*/ 179 w 226"/>
                <a:gd name="T11" fmla="*/ 27 h 185"/>
                <a:gd name="T12" fmla="*/ 208 w 226"/>
                <a:gd name="T13" fmla="*/ 129 h 185"/>
                <a:gd name="T14" fmla="*/ 209 w 226"/>
                <a:gd name="T15" fmla="*/ 152 h 185"/>
                <a:gd name="T16" fmla="*/ 226 w 226"/>
                <a:gd name="T17" fmla="*/ 183 h 185"/>
                <a:gd name="T18" fmla="*/ 137 w 226"/>
                <a:gd name="T19" fmla="*/ 94 h 185"/>
                <a:gd name="T20" fmla="*/ 115 w 226"/>
                <a:gd name="T21" fmla="*/ 80 h 185"/>
                <a:gd name="T22" fmla="*/ 101 w 226"/>
                <a:gd name="T23" fmla="*/ 94 h 185"/>
                <a:gd name="T24" fmla="*/ 115 w 226"/>
                <a:gd name="T25" fmla="*/ 107 h 185"/>
                <a:gd name="T26" fmla="*/ 137 w 226"/>
                <a:gd name="T27" fmla="*/ 94 h 185"/>
                <a:gd name="T28" fmla="*/ 164 w 226"/>
                <a:gd name="T29" fmla="*/ 116 h 185"/>
                <a:gd name="T30" fmla="*/ 176 w 226"/>
                <a:gd name="T31" fmla="*/ 92 h 185"/>
                <a:gd name="T32" fmla="*/ 163 w 226"/>
                <a:gd name="T33" fmla="*/ 80 h 185"/>
                <a:gd name="T34" fmla="*/ 149 w 226"/>
                <a:gd name="T35" fmla="*/ 94 h 185"/>
                <a:gd name="T36" fmla="*/ 164 w 226"/>
                <a:gd name="T37" fmla="*/ 116 h 185"/>
                <a:gd name="T38" fmla="*/ 69 w 226"/>
                <a:gd name="T39" fmla="*/ 115 h 185"/>
                <a:gd name="T40" fmla="*/ 81 w 226"/>
                <a:gd name="T41" fmla="*/ 92 h 185"/>
                <a:gd name="T42" fmla="*/ 68 w 226"/>
                <a:gd name="T43" fmla="*/ 80 h 185"/>
                <a:gd name="T44" fmla="*/ 54 w 226"/>
                <a:gd name="T45" fmla="*/ 95 h 185"/>
                <a:gd name="T46" fmla="*/ 69 w 226"/>
                <a:gd name="T47" fmla="*/ 11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6" h="185">
                  <a:moveTo>
                    <a:pt x="226" y="183"/>
                  </a:moveTo>
                  <a:cubicBezTo>
                    <a:pt x="214" y="181"/>
                    <a:pt x="205" y="179"/>
                    <a:pt x="197" y="177"/>
                  </a:cubicBezTo>
                  <a:cubicBezTo>
                    <a:pt x="178" y="171"/>
                    <a:pt x="160" y="170"/>
                    <a:pt x="141" y="176"/>
                  </a:cubicBezTo>
                  <a:cubicBezTo>
                    <a:pt x="112" y="185"/>
                    <a:pt x="84" y="180"/>
                    <a:pt x="58" y="164"/>
                  </a:cubicBezTo>
                  <a:cubicBezTo>
                    <a:pt x="0" y="129"/>
                    <a:pt x="0" y="57"/>
                    <a:pt x="58" y="23"/>
                  </a:cubicBezTo>
                  <a:cubicBezTo>
                    <a:pt x="98" y="0"/>
                    <a:pt x="140" y="1"/>
                    <a:pt x="179" y="27"/>
                  </a:cubicBezTo>
                  <a:cubicBezTo>
                    <a:pt x="214" y="50"/>
                    <a:pt x="224" y="89"/>
                    <a:pt x="208" y="129"/>
                  </a:cubicBezTo>
                  <a:cubicBezTo>
                    <a:pt x="205" y="135"/>
                    <a:pt x="206" y="145"/>
                    <a:pt x="209" y="152"/>
                  </a:cubicBezTo>
                  <a:cubicBezTo>
                    <a:pt x="212" y="162"/>
                    <a:pt x="219" y="170"/>
                    <a:pt x="226" y="183"/>
                  </a:cubicBezTo>
                  <a:close/>
                  <a:moveTo>
                    <a:pt x="137" y="94"/>
                  </a:moveTo>
                  <a:cubicBezTo>
                    <a:pt x="127" y="87"/>
                    <a:pt x="120" y="79"/>
                    <a:pt x="115" y="80"/>
                  </a:cubicBezTo>
                  <a:cubicBezTo>
                    <a:pt x="110" y="81"/>
                    <a:pt x="103" y="89"/>
                    <a:pt x="101" y="94"/>
                  </a:cubicBezTo>
                  <a:cubicBezTo>
                    <a:pt x="101" y="98"/>
                    <a:pt x="110" y="107"/>
                    <a:pt x="115" y="107"/>
                  </a:cubicBezTo>
                  <a:cubicBezTo>
                    <a:pt x="120" y="107"/>
                    <a:pt x="126" y="101"/>
                    <a:pt x="137" y="94"/>
                  </a:cubicBezTo>
                  <a:close/>
                  <a:moveTo>
                    <a:pt x="164" y="116"/>
                  </a:moveTo>
                  <a:cubicBezTo>
                    <a:pt x="171" y="104"/>
                    <a:pt x="177" y="98"/>
                    <a:pt x="176" y="92"/>
                  </a:cubicBezTo>
                  <a:cubicBezTo>
                    <a:pt x="176" y="87"/>
                    <a:pt x="166" y="79"/>
                    <a:pt x="163" y="80"/>
                  </a:cubicBezTo>
                  <a:cubicBezTo>
                    <a:pt x="157" y="81"/>
                    <a:pt x="149" y="89"/>
                    <a:pt x="149" y="94"/>
                  </a:cubicBezTo>
                  <a:cubicBezTo>
                    <a:pt x="148" y="99"/>
                    <a:pt x="156" y="105"/>
                    <a:pt x="164" y="116"/>
                  </a:cubicBezTo>
                  <a:close/>
                  <a:moveTo>
                    <a:pt x="69" y="115"/>
                  </a:moveTo>
                  <a:cubicBezTo>
                    <a:pt x="76" y="104"/>
                    <a:pt x="82" y="98"/>
                    <a:pt x="81" y="92"/>
                  </a:cubicBezTo>
                  <a:cubicBezTo>
                    <a:pt x="81" y="87"/>
                    <a:pt x="71" y="79"/>
                    <a:pt x="68" y="80"/>
                  </a:cubicBezTo>
                  <a:cubicBezTo>
                    <a:pt x="62" y="82"/>
                    <a:pt x="55" y="89"/>
                    <a:pt x="54" y="95"/>
                  </a:cubicBezTo>
                  <a:cubicBezTo>
                    <a:pt x="54" y="100"/>
                    <a:pt x="62" y="105"/>
                    <a:pt x="69" y="11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C1411BF4-48CA-4448-A112-6319672BB6B3}"/>
                </a:ext>
              </a:extLst>
            </p:cNvPr>
            <p:cNvSpPr>
              <a:spLocks/>
            </p:cNvSpPr>
            <p:nvPr/>
          </p:nvSpPr>
          <p:spPr bwMode="auto">
            <a:xfrm>
              <a:off x="1250629" y="3295835"/>
              <a:ext cx="566738" cy="471488"/>
            </a:xfrm>
            <a:custGeom>
              <a:avLst/>
              <a:gdLst>
                <a:gd name="T0" fmla="*/ 0 w 150"/>
                <a:gd name="T1" fmla="*/ 122 h 124"/>
                <a:gd name="T2" fmla="*/ 6 w 150"/>
                <a:gd name="T3" fmla="*/ 73 h 124"/>
                <a:gd name="T4" fmla="*/ 7 w 150"/>
                <a:gd name="T5" fmla="*/ 48 h 124"/>
                <a:gd name="T6" fmla="*/ 81 w 150"/>
                <a:gd name="T7" fmla="*/ 2 h 124"/>
                <a:gd name="T8" fmla="*/ 148 w 150"/>
                <a:gd name="T9" fmla="*/ 52 h 124"/>
                <a:gd name="T10" fmla="*/ 137 w 150"/>
                <a:gd name="T11" fmla="*/ 73 h 124"/>
                <a:gd name="T12" fmla="*/ 82 w 150"/>
                <a:gd name="T13" fmla="*/ 116 h 124"/>
                <a:gd name="T14" fmla="*/ 66 w 150"/>
                <a:gd name="T15" fmla="*/ 124 h 124"/>
                <a:gd name="T16" fmla="*/ 0 w 150"/>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124">
                  <a:moveTo>
                    <a:pt x="0" y="122"/>
                  </a:moveTo>
                  <a:cubicBezTo>
                    <a:pt x="13" y="109"/>
                    <a:pt x="15" y="92"/>
                    <a:pt x="6" y="73"/>
                  </a:cubicBezTo>
                  <a:cubicBezTo>
                    <a:pt x="3" y="66"/>
                    <a:pt x="5" y="56"/>
                    <a:pt x="7" y="48"/>
                  </a:cubicBezTo>
                  <a:cubicBezTo>
                    <a:pt x="14" y="19"/>
                    <a:pt x="45" y="0"/>
                    <a:pt x="81" y="2"/>
                  </a:cubicBezTo>
                  <a:cubicBezTo>
                    <a:pt x="114" y="3"/>
                    <a:pt x="141" y="23"/>
                    <a:pt x="148" y="52"/>
                  </a:cubicBezTo>
                  <a:cubicBezTo>
                    <a:pt x="150" y="62"/>
                    <a:pt x="147" y="67"/>
                    <a:pt x="137" y="73"/>
                  </a:cubicBezTo>
                  <a:cubicBezTo>
                    <a:pt x="117" y="85"/>
                    <a:pt x="100" y="102"/>
                    <a:pt x="82" y="116"/>
                  </a:cubicBezTo>
                  <a:cubicBezTo>
                    <a:pt x="77" y="120"/>
                    <a:pt x="71" y="124"/>
                    <a:pt x="66" y="124"/>
                  </a:cubicBezTo>
                  <a:cubicBezTo>
                    <a:pt x="44" y="124"/>
                    <a:pt x="23" y="123"/>
                    <a:pt x="0" y="12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 name="Grupo 3">
            <a:extLst>
              <a:ext uri="{FF2B5EF4-FFF2-40B4-BE49-F238E27FC236}">
                <a16:creationId xmlns:a16="http://schemas.microsoft.com/office/drawing/2014/main" id="{63A315AF-8B59-139A-3ABD-1076A30FF9A5}"/>
              </a:ext>
            </a:extLst>
          </p:cNvPr>
          <p:cNvGrpSpPr/>
          <p:nvPr/>
        </p:nvGrpSpPr>
        <p:grpSpPr>
          <a:xfrm>
            <a:off x="5081518" y="3344449"/>
            <a:ext cx="1000125" cy="1035051"/>
            <a:chOff x="5081518" y="3344449"/>
            <a:chExt cx="1000125" cy="1035051"/>
          </a:xfrm>
        </p:grpSpPr>
        <p:sp>
          <p:nvSpPr>
            <p:cNvPr id="8" name="Freeform 7">
              <a:extLst>
                <a:ext uri="{FF2B5EF4-FFF2-40B4-BE49-F238E27FC236}">
                  <a16:creationId xmlns:a16="http://schemas.microsoft.com/office/drawing/2014/main" id="{17A5335D-B97C-4F1F-90D1-12AE8608E6BE}"/>
                </a:ext>
              </a:extLst>
            </p:cNvPr>
            <p:cNvSpPr>
              <a:spLocks noEditPoints="1"/>
            </p:cNvSpPr>
            <p:nvPr/>
          </p:nvSpPr>
          <p:spPr bwMode="auto">
            <a:xfrm>
              <a:off x="5081518" y="3500024"/>
              <a:ext cx="1000125" cy="703263"/>
            </a:xfrm>
            <a:custGeom>
              <a:avLst/>
              <a:gdLst>
                <a:gd name="T0" fmla="*/ 186 w 265"/>
                <a:gd name="T1" fmla="*/ 167 h 185"/>
                <a:gd name="T2" fmla="*/ 147 w 265"/>
                <a:gd name="T3" fmla="*/ 135 h 185"/>
                <a:gd name="T4" fmla="*/ 62 w 265"/>
                <a:gd name="T5" fmla="*/ 135 h 185"/>
                <a:gd name="T6" fmla="*/ 37 w 265"/>
                <a:gd name="T7" fmla="*/ 119 h 185"/>
                <a:gd name="T8" fmla="*/ 9 w 265"/>
                <a:gd name="T9" fmla="*/ 51 h 185"/>
                <a:gd name="T10" fmla="*/ 23 w 265"/>
                <a:gd name="T11" fmla="*/ 28 h 185"/>
                <a:gd name="T12" fmla="*/ 171 w 265"/>
                <a:gd name="T13" fmla="*/ 28 h 185"/>
                <a:gd name="T14" fmla="*/ 230 w 265"/>
                <a:gd name="T15" fmla="*/ 13 h 185"/>
                <a:gd name="T16" fmla="*/ 253 w 265"/>
                <a:gd name="T17" fmla="*/ 1 h 185"/>
                <a:gd name="T18" fmla="*/ 265 w 265"/>
                <a:gd name="T19" fmla="*/ 5 h 185"/>
                <a:gd name="T20" fmla="*/ 260 w 265"/>
                <a:gd name="T21" fmla="*/ 17 h 185"/>
                <a:gd name="T22" fmla="*/ 255 w 265"/>
                <a:gd name="T23" fmla="*/ 20 h 185"/>
                <a:gd name="T24" fmla="*/ 189 w 265"/>
                <a:gd name="T25" fmla="*/ 117 h 185"/>
                <a:gd name="T26" fmla="*/ 201 w 265"/>
                <a:gd name="T27" fmla="*/ 149 h 185"/>
                <a:gd name="T28" fmla="*/ 179 w 265"/>
                <a:gd name="T29" fmla="*/ 185 h 185"/>
                <a:gd name="T30" fmla="*/ 65 w 265"/>
                <a:gd name="T31" fmla="*/ 184 h 185"/>
                <a:gd name="T32" fmla="*/ 49 w 265"/>
                <a:gd name="T33" fmla="*/ 176 h 185"/>
                <a:gd name="T34" fmla="*/ 65 w 265"/>
                <a:gd name="T35" fmla="*/ 168 h 185"/>
                <a:gd name="T36" fmla="*/ 169 w 265"/>
                <a:gd name="T37" fmla="*/ 168 h 185"/>
                <a:gd name="T38" fmla="*/ 186 w 265"/>
                <a:gd name="T39" fmla="*/ 167 h 185"/>
                <a:gd name="T40" fmla="*/ 30 w 265"/>
                <a:gd name="T41" fmla="*/ 46 h 185"/>
                <a:gd name="T42" fmla="*/ 28 w 265"/>
                <a:gd name="T43" fmla="*/ 52 h 185"/>
                <a:gd name="T44" fmla="*/ 43 w 265"/>
                <a:gd name="T45" fmla="*/ 57 h 185"/>
                <a:gd name="T46" fmla="*/ 181 w 265"/>
                <a:gd name="T47" fmla="*/ 57 h 185"/>
                <a:gd name="T48" fmla="*/ 196 w 265"/>
                <a:gd name="T49" fmla="*/ 51 h 185"/>
                <a:gd name="T50" fmla="*/ 194 w 265"/>
                <a:gd name="T51" fmla="*/ 46 h 185"/>
                <a:gd name="T52" fmla="*/ 30 w 265"/>
                <a:gd name="T53" fmla="*/ 46 h 185"/>
                <a:gd name="T54" fmla="*/ 42 w 265"/>
                <a:gd name="T55" fmla="*/ 77 h 185"/>
                <a:gd name="T56" fmla="*/ 166 w 265"/>
                <a:gd name="T57" fmla="*/ 88 h 185"/>
                <a:gd name="T58" fmla="*/ 183 w 265"/>
                <a:gd name="T59" fmla="*/ 82 h 185"/>
                <a:gd name="T60" fmla="*/ 181 w 265"/>
                <a:gd name="T61" fmla="*/ 77 h 185"/>
                <a:gd name="T62" fmla="*/ 42 w 265"/>
                <a:gd name="T63" fmla="*/ 77 h 185"/>
                <a:gd name="T64" fmla="*/ 168 w 265"/>
                <a:gd name="T65" fmla="*/ 114 h 185"/>
                <a:gd name="T66" fmla="*/ 168 w 265"/>
                <a:gd name="T67" fmla="*/ 110 h 185"/>
                <a:gd name="T68" fmla="*/ 56 w 265"/>
                <a:gd name="T69" fmla="*/ 110 h 185"/>
                <a:gd name="T70" fmla="*/ 56 w 265"/>
                <a:gd name="T71" fmla="*/ 114 h 185"/>
                <a:gd name="T72" fmla="*/ 168 w 265"/>
                <a:gd name="T73" fmla="*/ 11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5" h="185">
                  <a:moveTo>
                    <a:pt x="186" y="167"/>
                  </a:moveTo>
                  <a:cubicBezTo>
                    <a:pt x="177" y="135"/>
                    <a:pt x="176" y="135"/>
                    <a:pt x="147" y="135"/>
                  </a:cubicBezTo>
                  <a:cubicBezTo>
                    <a:pt x="119" y="135"/>
                    <a:pt x="90" y="134"/>
                    <a:pt x="62" y="135"/>
                  </a:cubicBezTo>
                  <a:cubicBezTo>
                    <a:pt x="49" y="135"/>
                    <a:pt x="42" y="131"/>
                    <a:pt x="37" y="119"/>
                  </a:cubicBezTo>
                  <a:cubicBezTo>
                    <a:pt x="29" y="96"/>
                    <a:pt x="18" y="74"/>
                    <a:pt x="9" y="51"/>
                  </a:cubicBezTo>
                  <a:cubicBezTo>
                    <a:pt x="0" y="31"/>
                    <a:pt x="2" y="28"/>
                    <a:pt x="23" y="28"/>
                  </a:cubicBezTo>
                  <a:cubicBezTo>
                    <a:pt x="73" y="28"/>
                    <a:pt x="122" y="27"/>
                    <a:pt x="171" y="28"/>
                  </a:cubicBezTo>
                  <a:cubicBezTo>
                    <a:pt x="193" y="29"/>
                    <a:pt x="212" y="25"/>
                    <a:pt x="230" y="13"/>
                  </a:cubicBezTo>
                  <a:cubicBezTo>
                    <a:pt x="237" y="8"/>
                    <a:pt x="245" y="4"/>
                    <a:pt x="253" y="1"/>
                  </a:cubicBezTo>
                  <a:cubicBezTo>
                    <a:pt x="256" y="0"/>
                    <a:pt x="261" y="4"/>
                    <a:pt x="265" y="5"/>
                  </a:cubicBezTo>
                  <a:cubicBezTo>
                    <a:pt x="263" y="9"/>
                    <a:pt x="262" y="13"/>
                    <a:pt x="260" y="17"/>
                  </a:cubicBezTo>
                  <a:cubicBezTo>
                    <a:pt x="259" y="18"/>
                    <a:pt x="257" y="19"/>
                    <a:pt x="255" y="20"/>
                  </a:cubicBezTo>
                  <a:cubicBezTo>
                    <a:pt x="208" y="34"/>
                    <a:pt x="205" y="81"/>
                    <a:pt x="189" y="117"/>
                  </a:cubicBezTo>
                  <a:cubicBezTo>
                    <a:pt x="185" y="124"/>
                    <a:pt x="195" y="139"/>
                    <a:pt x="201" y="149"/>
                  </a:cubicBezTo>
                  <a:cubicBezTo>
                    <a:pt x="220" y="185"/>
                    <a:pt x="220" y="185"/>
                    <a:pt x="179" y="185"/>
                  </a:cubicBezTo>
                  <a:cubicBezTo>
                    <a:pt x="141" y="185"/>
                    <a:pt x="103" y="185"/>
                    <a:pt x="65" y="184"/>
                  </a:cubicBezTo>
                  <a:cubicBezTo>
                    <a:pt x="60" y="184"/>
                    <a:pt x="54" y="179"/>
                    <a:pt x="49" y="176"/>
                  </a:cubicBezTo>
                  <a:cubicBezTo>
                    <a:pt x="54" y="173"/>
                    <a:pt x="60" y="168"/>
                    <a:pt x="65" y="168"/>
                  </a:cubicBezTo>
                  <a:cubicBezTo>
                    <a:pt x="100" y="168"/>
                    <a:pt x="134" y="168"/>
                    <a:pt x="169" y="168"/>
                  </a:cubicBezTo>
                  <a:cubicBezTo>
                    <a:pt x="175" y="168"/>
                    <a:pt x="180" y="167"/>
                    <a:pt x="186" y="167"/>
                  </a:cubicBezTo>
                  <a:close/>
                  <a:moveTo>
                    <a:pt x="30" y="46"/>
                  </a:moveTo>
                  <a:cubicBezTo>
                    <a:pt x="29" y="48"/>
                    <a:pt x="28" y="50"/>
                    <a:pt x="28" y="52"/>
                  </a:cubicBezTo>
                  <a:cubicBezTo>
                    <a:pt x="33" y="54"/>
                    <a:pt x="38" y="57"/>
                    <a:pt x="43" y="57"/>
                  </a:cubicBezTo>
                  <a:cubicBezTo>
                    <a:pt x="89" y="58"/>
                    <a:pt x="135" y="58"/>
                    <a:pt x="181" y="57"/>
                  </a:cubicBezTo>
                  <a:cubicBezTo>
                    <a:pt x="186" y="57"/>
                    <a:pt x="191" y="53"/>
                    <a:pt x="196" y="51"/>
                  </a:cubicBezTo>
                  <a:cubicBezTo>
                    <a:pt x="195" y="50"/>
                    <a:pt x="195" y="48"/>
                    <a:pt x="194" y="46"/>
                  </a:cubicBezTo>
                  <a:cubicBezTo>
                    <a:pt x="140" y="46"/>
                    <a:pt x="85" y="46"/>
                    <a:pt x="30" y="46"/>
                  </a:cubicBezTo>
                  <a:close/>
                  <a:moveTo>
                    <a:pt x="42" y="77"/>
                  </a:moveTo>
                  <a:cubicBezTo>
                    <a:pt x="48" y="91"/>
                    <a:pt x="66" y="92"/>
                    <a:pt x="166" y="88"/>
                  </a:cubicBezTo>
                  <a:cubicBezTo>
                    <a:pt x="172" y="88"/>
                    <a:pt x="177" y="84"/>
                    <a:pt x="183" y="82"/>
                  </a:cubicBezTo>
                  <a:cubicBezTo>
                    <a:pt x="182" y="80"/>
                    <a:pt x="182" y="79"/>
                    <a:pt x="181" y="77"/>
                  </a:cubicBezTo>
                  <a:cubicBezTo>
                    <a:pt x="135" y="77"/>
                    <a:pt x="89" y="77"/>
                    <a:pt x="42" y="77"/>
                  </a:cubicBezTo>
                  <a:close/>
                  <a:moveTo>
                    <a:pt x="168" y="114"/>
                  </a:moveTo>
                  <a:cubicBezTo>
                    <a:pt x="168" y="113"/>
                    <a:pt x="168" y="111"/>
                    <a:pt x="168" y="110"/>
                  </a:cubicBezTo>
                  <a:cubicBezTo>
                    <a:pt x="131" y="110"/>
                    <a:pt x="94" y="110"/>
                    <a:pt x="56" y="110"/>
                  </a:cubicBezTo>
                  <a:cubicBezTo>
                    <a:pt x="56" y="111"/>
                    <a:pt x="56" y="113"/>
                    <a:pt x="56" y="114"/>
                  </a:cubicBezTo>
                  <a:cubicBezTo>
                    <a:pt x="94" y="114"/>
                    <a:pt x="131" y="114"/>
                    <a:pt x="168" y="1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9E9E8348-1FBA-4706-A190-4C4A088807CF}"/>
                </a:ext>
              </a:extLst>
            </p:cNvPr>
            <p:cNvSpPr>
              <a:spLocks/>
            </p:cNvSpPr>
            <p:nvPr/>
          </p:nvSpPr>
          <p:spPr bwMode="auto">
            <a:xfrm>
              <a:off x="5213280" y="3344449"/>
              <a:ext cx="468313" cy="223838"/>
            </a:xfrm>
            <a:custGeom>
              <a:avLst/>
              <a:gdLst>
                <a:gd name="T0" fmla="*/ 0 w 124"/>
                <a:gd name="T1" fmla="*/ 41 h 59"/>
                <a:gd name="T2" fmla="*/ 101 w 124"/>
                <a:gd name="T3" fmla="*/ 0 h 59"/>
                <a:gd name="T4" fmla="*/ 124 w 124"/>
                <a:gd name="T5" fmla="*/ 58 h 59"/>
                <a:gd name="T6" fmla="*/ 18 w 124"/>
                <a:gd name="T7" fmla="*/ 57 h 59"/>
                <a:gd name="T8" fmla="*/ 0 w 124"/>
                <a:gd name="T9" fmla="*/ 41 h 59"/>
              </a:gdLst>
              <a:ahLst/>
              <a:cxnLst>
                <a:cxn ang="0">
                  <a:pos x="T0" y="T1"/>
                </a:cxn>
                <a:cxn ang="0">
                  <a:pos x="T2" y="T3"/>
                </a:cxn>
                <a:cxn ang="0">
                  <a:pos x="T4" y="T5"/>
                </a:cxn>
                <a:cxn ang="0">
                  <a:pos x="T6" y="T7"/>
                </a:cxn>
                <a:cxn ang="0">
                  <a:pos x="T8" y="T9"/>
                </a:cxn>
              </a:cxnLst>
              <a:rect l="0" t="0" r="r" b="b"/>
              <a:pathLst>
                <a:path w="124" h="59">
                  <a:moveTo>
                    <a:pt x="0" y="41"/>
                  </a:moveTo>
                  <a:cubicBezTo>
                    <a:pt x="37" y="26"/>
                    <a:pt x="68" y="13"/>
                    <a:pt x="101" y="0"/>
                  </a:cubicBezTo>
                  <a:cubicBezTo>
                    <a:pt x="108" y="19"/>
                    <a:pt x="116" y="37"/>
                    <a:pt x="124" y="58"/>
                  </a:cubicBezTo>
                  <a:cubicBezTo>
                    <a:pt x="87" y="58"/>
                    <a:pt x="53" y="59"/>
                    <a:pt x="18" y="57"/>
                  </a:cubicBezTo>
                  <a:cubicBezTo>
                    <a:pt x="13" y="57"/>
                    <a:pt x="8" y="48"/>
                    <a:pt x="0" y="4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2886CB30-EADC-4BF9-9C21-BA20655367C2}"/>
                </a:ext>
              </a:extLst>
            </p:cNvPr>
            <p:cNvSpPr>
              <a:spLocks/>
            </p:cNvSpPr>
            <p:nvPr/>
          </p:nvSpPr>
          <p:spPr bwMode="auto">
            <a:xfrm>
              <a:off x="5678418" y="4222337"/>
              <a:ext cx="165100" cy="157163"/>
            </a:xfrm>
            <a:custGeom>
              <a:avLst/>
              <a:gdLst>
                <a:gd name="T0" fmla="*/ 44 w 44"/>
                <a:gd name="T1" fmla="*/ 22 h 41"/>
                <a:gd name="T2" fmla="*/ 22 w 44"/>
                <a:gd name="T3" fmla="*/ 38 h 41"/>
                <a:gd name="T4" fmla="*/ 2 w 44"/>
                <a:gd name="T5" fmla="*/ 20 h 41"/>
                <a:gd name="T6" fmla="*/ 19 w 44"/>
                <a:gd name="T7" fmla="*/ 1 h 41"/>
                <a:gd name="T8" fmla="*/ 43 w 44"/>
                <a:gd name="T9" fmla="*/ 14 h 41"/>
                <a:gd name="T10" fmla="*/ 44 w 44"/>
                <a:gd name="T11" fmla="*/ 22 h 41"/>
              </a:gdLst>
              <a:ahLst/>
              <a:cxnLst>
                <a:cxn ang="0">
                  <a:pos x="T0" y="T1"/>
                </a:cxn>
                <a:cxn ang="0">
                  <a:pos x="T2" y="T3"/>
                </a:cxn>
                <a:cxn ang="0">
                  <a:pos x="T4" y="T5"/>
                </a:cxn>
                <a:cxn ang="0">
                  <a:pos x="T6" y="T7"/>
                </a:cxn>
                <a:cxn ang="0">
                  <a:pos x="T8" y="T9"/>
                </a:cxn>
                <a:cxn ang="0">
                  <a:pos x="T10" y="T11"/>
                </a:cxn>
              </a:cxnLst>
              <a:rect l="0" t="0" r="r" b="b"/>
              <a:pathLst>
                <a:path w="44" h="41">
                  <a:moveTo>
                    <a:pt x="44" y="22"/>
                  </a:moveTo>
                  <a:cubicBezTo>
                    <a:pt x="37" y="27"/>
                    <a:pt x="30" y="36"/>
                    <a:pt x="22" y="38"/>
                  </a:cubicBezTo>
                  <a:cubicBezTo>
                    <a:pt x="10" y="41"/>
                    <a:pt x="0" y="32"/>
                    <a:pt x="2" y="20"/>
                  </a:cubicBezTo>
                  <a:cubicBezTo>
                    <a:pt x="3" y="13"/>
                    <a:pt x="13" y="1"/>
                    <a:pt x="19" y="1"/>
                  </a:cubicBezTo>
                  <a:cubicBezTo>
                    <a:pt x="27" y="0"/>
                    <a:pt x="35" y="9"/>
                    <a:pt x="43" y="14"/>
                  </a:cubicBezTo>
                  <a:cubicBezTo>
                    <a:pt x="43" y="16"/>
                    <a:pt x="43" y="19"/>
                    <a:pt x="44" y="2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F6ADC964-247B-4982-9A2C-A034F16668FD}"/>
                </a:ext>
              </a:extLst>
            </p:cNvPr>
            <p:cNvSpPr>
              <a:spLocks/>
            </p:cNvSpPr>
            <p:nvPr/>
          </p:nvSpPr>
          <p:spPr bwMode="auto">
            <a:xfrm>
              <a:off x="5229155" y="4227099"/>
              <a:ext cx="153988" cy="141288"/>
            </a:xfrm>
            <a:custGeom>
              <a:avLst/>
              <a:gdLst>
                <a:gd name="T0" fmla="*/ 40 w 41"/>
                <a:gd name="T1" fmla="*/ 24 h 37"/>
                <a:gd name="T2" fmla="*/ 17 w 41"/>
                <a:gd name="T3" fmla="*/ 36 h 37"/>
                <a:gd name="T4" fmla="*/ 0 w 41"/>
                <a:gd name="T5" fmla="*/ 17 h 37"/>
                <a:gd name="T6" fmla="*/ 18 w 41"/>
                <a:gd name="T7" fmla="*/ 0 h 37"/>
                <a:gd name="T8" fmla="*/ 41 w 41"/>
                <a:gd name="T9" fmla="*/ 14 h 37"/>
                <a:gd name="T10" fmla="*/ 40 w 41"/>
                <a:gd name="T11" fmla="*/ 24 h 37"/>
              </a:gdLst>
              <a:ahLst/>
              <a:cxnLst>
                <a:cxn ang="0">
                  <a:pos x="T0" y="T1"/>
                </a:cxn>
                <a:cxn ang="0">
                  <a:pos x="T2" y="T3"/>
                </a:cxn>
                <a:cxn ang="0">
                  <a:pos x="T4" y="T5"/>
                </a:cxn>
                <a:cxn ang="0">
                  <a:pos x="T6" y="T7"/>
                </a:cxn>
                <a:cxn ang="0">
                  <a:pos x="T8" y="T9"/>
                </a:cxn>
                <a:cxn ang="0">
                  <a:pos x="T10" y="T11"/>
                </a:cxn>
              </a:cxnLst>
              <a:rect l="0" t="0" r="r" b="b"/>
              <a:pathLst>
                <a:path w="41" h="37">
                  <a:moveTo>
                    <a:pt x="40" y="24"/>
                  </a:moveTo>
                  <a:cubicBezTo>
                    <a:pt x="32" y="28"/>
                    <a:pt x="24" y="37"/>
                    <a:pt x="17" y="36"/>
                  </a:cubicBezTo>
                  <a:cubicBezTo>
                    <a:pt x="10" y="35"/>
                    <a:pt x="0" y="24"/>
                    <a:pt x="0" y="17"/>
                  </a:cubicBezTo>
                  <a:cubicBezTo>
                    <a:pt x="1" y="11"/>
                    <a:pt x="11" y="0"/>
                    <a:pt x="18" y="0"/>
                  </a:cubicBezTo>
                  <a:cubicBezTo>
                    <a:pt x="25" y="0"/>
                    <a:pt x="33" y="9"/>
                    <a:pt x="41" y="14"/>
                  </a:cubicBezTo>
                  <a:cubicBezTo>
                    <a:pt x="41" y="17"/>
                    <a:pt x="41" y="21"/>
                    <a:pt x="40" y="2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9BD40230-50B9-99CC-114D-3B99CBD4FB7E}"/>
              </a:ext>
            </a:extLst>
          </p:cNvPr>
          <p:cNvGrpSpPr/>
          <p:nvPr/>
        </p:nvGrpSpPr>
        <p:grpSpPr>
          <a:xfrm>
            <a:off x="3145325" y="1470315"/>
            <a:ext cx="979488" cy="989013"/>
            <a:chOff x="3145325" y="1470315"/>
            <a:chExt cx="979488" cy="989013"/>
          </a:xfrm>
        </p:grpSpPr>
        <p:sp>
          <p:nvSpPr>
            <p:cNvPr id="9" name="Freeform 8">
              <a:extLst>
                <a:ext uri="{FF2B5EF4-FFF2-40B4-BE49-F238E27FC236}">
                  <a16:creationId xmlns:a16="http://schemas.microsoft.com/office/drawing/2014/main" id="{4A8A467F-3475-499C-843C-5D3CBC0268F8}"/>
                </a:ext>
              </a:extLst>
            </p:cNvPr>
            <p:cNvSpPr>
              <a:spLocks noEditPoints="1"/>
            </p:cNvSpPr>
            <p:nvPr/>
          </p:nvSpPr>
          <p:spPr bwMode="auto">
            <a:xfrm>
              <a:off x="3265975" y="1470315"/>
              <a:ext cx="746125" cy="757238"/>
            </a:xfrm>
            <a:custGeom>
              <a:avLst/>
              <a:gdLst>
                <a:gd name="T0" fmla="*/ 53 w 198"/>
                <a:gd name="T1" fmla="*/ 190 h 199"/>
                <a:gd name="T2" fmla="*/ 18 w 198"/>
                <a:gd name="T3" fmla="*/ 164 h 199"/>
                <a:gd name="T4" fmla="*/ 0 w 198"/>
                <a:gd name="T5" fmla="*/ 123 h 199"/>
                <a:gd name="T6" fmla="*/ 14 w 198"/>
                <a:gd name="T7" fmla="*/ 100 h 199"/>
                <a:gd name="T8" fmla="*/ 1 w 198"/>
                <a:gd name="T9" fmla="*/ 78 h 199"/>
                <a:gd name="T10" fmla="*/ 17 w 198"/>
                <a:gd name="T11" fmla="*/ 37 h 199"/>
                <a:gd name="T12" fmla="*/ 53 w 198"/>
                <a:gd name="T13" fmla="*/ 9 h 199"/>
                <a:gd name="T14" fmla="*/ 78 w 198"/>
                <a:gd name="T15" fmla="*/ 21 h 199"/>
                <a:gd name="T16" fmla="*/ 98 w 198"/>
                <a:gd name="T17" fmla="*/ 0 h 199"/>
                <a:gd name="T18" fmla="*/ 117 w 198"/>
                <a:gd name="T19" fmla="*/ 21 h 199"/>
                <a:gd name="T20" fmla="*/ 141 w 198"/>
                <a:gd name="T21" fmla="*/ 10 h 199"/>
                <a:gd name="T22" fmla="*/ 177 w 198"/>
                <a:gd name="T23" fmla="*/ 35 h 199"/>
                <a:gd name="T24" fmla="*/ 197 w 198"/>
                <a:gd name="T25" fmla="*/ 76 h 199"/>
                <a:gd name="T26" fmla="*/ 198 w 198"/>
                <a:gd name="T27" fmla="*/ 121 h 199"/>
                <a:gd name="T28" fmla="*/ 178 w 198"/>
                <a:gd name="T29" fmla="*/ 162 h 199"/>
                <a:gd name="T30" fmla="*/ 145 w 198"/>
                <a:gd name="T31" fmla="*/ 191 h 199"/>
                <a:gd name="T32" fmla="*/ 117 w 198"/>
                <a:gd name="T33" fmla="*/ 179 h 199"/>
                <a:gd name="T34" fmla="*/ 98 w 198"/>
                <a:gd name="T35" fmla="*/ 199 h 199"/>
                <a:gd name="T36" fmla="*/ 79 w 198"/>
                <a:gd name="T37" fmla="*/ 179 h 199"/>
                <a:gd name="T38" fmla="*/ 53 w 198"/>
                <a:gd name="T39" fmla="*/ 190 h 199"/>
                <a:gd name="T40" fmla="*/ 98 w 198"/>
                <a:gd name="T41" fmla="*/ 37 h 199"/>
                <a:gd name="T42" fmla="*/ 35 w 198"/>
                <a:gd name="T43" fmla="*/ 99 h 199"/>
                <a:gd name="T44" fmla="*/ 99 w 198"/>
                <a:gd name="T45" fmla="*/ 162 h 199"/>
                <a:gd name="T46" fmla="*/ 161 w 198"/>
                <a:gd name="T47" fmla="*/ 99 h 199"/>
                <a:gd name="T48" fmla="*/ 98 w 198"/>
                <a:gd name="T49" fmla="*/ 3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8" h="199">
                  <a:moveTo>
                    <a:pt x="53" y="190"/>
                  </a:moveTo>
                  <a:cubicBezTo>
                    <a:pt x="52" y="169"/>
                    <a:pt x="43" y="156"/>
                    <a:pt x="18" y="164"/>
                  </a:cubicBezTo>
                  <a:cubicBezTo>
                    <a:pt x="26" y="142"/>
                    <a:pt x="22" y="128"/>
                    <a:pt x="0" y="123"/>
                  </a:cubicBezTo>
                  <a:cubicBezTo>
                    <a:pt x="5" y="114"/>
                    <a:pt x="9" y="107"/>
                    <a:pt x="14" y="100"/>
                  </a:cubicBezTo>
                  <a:cubicBezTo>
                    <a:pt x="9" y="92"/>
                    <a:pt x="5" y="86"/>
                    <a:pt x="1" y="78"/>
                  </a:cubicBezTo>
                  <a:cubicBezTo>
                    <a:pt x="17" y="70"/>
                    <a:pt x="28" y="60"/>
                    <a:pt x="17" y="37"/>
                  </a:cubicBezTo>
                  <a:cubicBezTo>
                    <a:pt x="40" y="41"/>
                    <a:pt x="53" y="32"/>
                    <a:pt x="53" y="9"/>
                  </a:cubicBezTo>
                  <a:cubicBezTo>
                    <a:pt x="63" y="14"/>
                    <a:pt x="70" y="17"/>
                    <a:pt x="78" y="21"/>
                  </a:cubicBezTo>
                  <a:cubicBezTo>
                    <a:pt x="85" y="14"/>
                    <a:pt x="91" y="8"/>
                    <a:pt x="98" y="0"/>
                  </a:cubicBezTo>
                  <a:cubicBezTo>
                    <a:pt x="104" y="7"/>
                    <a:pt x="111" y="14"/>
                    <a:pt x="117" y="21"/>
                  </a:cubicBezTo>
                  <a:cubicBezTo>
                    <a:pt x="125" y="17"/>
                    <a:pt x="132" y="14"/>
                    <a:pt x="141" y="10"/>
                  </a:cubicBezTo>
                  <a:cubicBezTo>
                    <a:pt x="147" y="25"/>
                    <a:pt x="148" y="47"/>
                    <a:pt x="177" y="35"/>
                  </a:cubicBezTo>
                  <a:cubicBezTo>
                    <a:pt x="172" y="56"/>
                    <a:pt x="173" y="72"/>
                    <a:pt x="197" y="76"/>
                  </a:cubicBezTo>
                  <a:cubicBezTo>
                    <a:pt x="184" y="92"/>
                    <a:pt x="179" y="106"/>
                    <a:pt x="198" y="121"/>
                  </a:cubicBezTo>
                  <a:cubicBezTo>
                    <a:pt x="178" y="129"/>
                    <a:pt x="168" y="140"/>
                    <a:pt x="178" y="162"/>
                  </a:cubicBezTo>
                  <a:cubicBezTo>
                    <a:pt x="156" y="160"/>
                    <a:pt x="141" y="164"/>
                    <a:pt x="145" y="191"/>
                  </a:cubicBezTo>
                  <a:cubicBezTo>
                    <a:pt x="133" y="186"/>
                    <a:pt x="126" y="183"/>
                    <a:pt x="117" y="179"/>
                  </a:cubicBezTo>
                  <a:cubicBezTo>
                    <a:pt x="111" y="185"/>
                    <a:pt x="105" y="192"/>
                    <a:pt x="98" y="199"/>
                  </a:cubicBezTo>
                  <a:cubicBezTo>
                    <a:pt x="92" y="192"/>
                    <a:pt x="86" y="186"/>
                    <a:pt x="79" y="179"/>
                  </a:cubicBezTo>
                  <a:cubicBezTo>
                    <a:pt x="72" y="182"/>
                    <a:pt x="64" y="185"/>
                    <a:pt x="53" y="190"/>
                  </a:cubicBezTo>
                  <a:close/>
                  <a:moveTo>
                    <a:pt x="98" y="37"/>
                  </a:moveTo>
                  <a:cubicBezTo>
                    <a:pt x="64" y="37"/>
                    <a:pt x="35" y="65"/>
                    <a:pt x="35" y="99"/>
                  </a:cubicBezTo>
                  <a:cubicBezTo>
                    <a:pt x="35" y="133"/>
                    <a:pt x="64" y="163"/>
                    <a:pt x="99" y="162"/>
                  </a:cubicBezTo>
                  <a:cubicBezTo>
                    <a:pt x="133" y="162"/>
                    <a:pt x="161" y="134"/>
                    <a:pt x="161" y="99"/>
                  </a:cubicBezTo>
                  <a:cubicBezTo>
                    <a:pt x="161" y="65"/>
                    <a:pt x="132" y="37"/>
                    <a:pt x="98" y="3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B5197E85-F09B-41E4-BB72-DDCAE8175EC7}"/>
                </a:ext>
              </a:extLst>
            </p:cNvPr>
            <p:cNvSpPr>
              <a:spLocks/>
            </p:cNvSpPr>
            <p:nvPr/>
          </p:nvSpPr>
          <p:spPr bwMode="auto">
            <a:xfrm>
              <a:off x="3145325" y="2010065"/>
              <a:ext cx="436563" cy="438150"/>
            </a:xfrm>
            <a:custGeom>
              <a:avLst/>
              <a:gdLst>
                <a:gd name="T0" fmla="*/ 61 w 116"/>
                <a:gd name="T1" fmla="*/ 59 h 115"/>
                <a:gd name="T2" fmla="*/ 0 w 116"/>
                <a:gd name="T3" fmla="*/ 69 h 115"/>
                <a:gd name="T4" fmla="*/ 41 w 116"/>
                <a:gd name="T5" fmla="*/ 0 h 115"/>
                <a:gd name="T6" fmla="*/ 41 w 116"/>
                <a:gd name="T7" fmla="*/ 31 h 115"/>
                <a:gd name="T8" fmla="*/ 78 w 116"/>
                <a:gd name="T9" fmla="*/ 63 h 115"/>
                <a:gd name="T10" fmla="*/ 112 w 116"/>
                <a:gd name="T11" fmla="*/ 47 h 115"/>
                <a:gd name="T12" fmla="*/ 79 w 116"/>
                <a:gd name="T13" fmla="*/ 115 h 115"/>
                <a:gd name="T14" fmla="*/ 61 w 116"/>
                <a:gd name="T15" fmla="*/ 59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15">
                  <a:moveTo>
                    <a:pt x="61" y="59"/>
                  </a:moveTo>
                  <a:cubicBezTo>
                    <a:pt x="41" y="62"/>
                    <a:pt x="22" y="65"/>
                    <a:pt x="0" y="69"/>
                  </a:cubicBezTo>
                  <a:cubicBezTo>
                    <a:pt x="14" y="45"/>
                    <a:pt x="26" y="25"/>
                    <a:pt x="41" y="0"/>
                  </a:cubicBezTo>
                  <a:cubicBezTo>
                    <a:pt x="41" y="12"/>
                    <a:pt x="41" y="20"/>
                    <a:pt x="41" y="31"/>
                  </a:cubicBezTo>
                  <a:cubicBezTo>
                    <a:pt x="67" y="24"/>
                    <a:pt x="78" y="36"/>
                    <a:pt x="78" y="63"/>
                  </a:cubicBezTo>
                  <a:cubicBezTo>
                    <a:pt x="90" y="57"/>
                    <a:pt x="99" y="53"/>
                    <a:pt x="112" y="47"/>
                  </a:cubicBezTo>
                  <a:cubicBezTo>
                    <a:pt x="116" y="78"/>
                    <a:pt x="90" y="93"/>
                    <a:pt x="79" y="115"/>
                  </a:cubicBezTo>
                  <a:cubicBezTo>
                    <a:pt x="73" y="97"/>
                    <a:pt x="68" y="79"/>
                    <a:pt x="61" y="5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6C3AC563-E447-48F4-A9B4-C56F0BC759E5}"/>
                </a:ext>
              </a:extLst>
            </p:cNvPr>
            <p:cNvSpPr>
              <a:spLocks/>
            </p:cNvSpPr>
            <p:nvPr/>
          </p:nvSpPr>
          <p:spPr bwMode="auto">
            <a:xfrm>
              <a:off x="3694600" y="2006890"/>
              <a:ext cx="430213" cy="452438"/>
            </a:xfrm>
            <a:custGeom>
              <a:avLst/>
              <a:gdLst>
                <a:gd name="T0" fmla="*/ 72 w 114"/>
                <a:gd name="T1" fmla="*/ 0 h 119"/>
                <a:gd name="T2" fmla="*/ 114 w 114"/>
                <a:gd name="T3" fmla="*/ 70 h 119"/>
                <a:gd name="T4" fmla="*/ 53 w 114"/>
                <a:gd name="T5" fmla="*/ 60 h 119"/>
                <a:gd name="T6" fmla="*/ 34 w 114"/>
                <a:gd name="T7" fmla="*/ 119 h 119"/>
                <a:gd name="T8" fmla="*/ 2 w 114"/>
                <a:gd name="T9" fmla="*/ 66 h 119"/>
                <a:gd name="T10" fmla="*/ 2 w 114"/>
                <a:gd name="T11" fmla="*/ 54 h 119"/>
                <a:gd name="T12" fmla="*/ 14 w 114"/>
                <a:gd name="T13" fmla="*/ 54 h 119"/>
                <a:gd name="T14" fmla="*/ 34 w 114"/>
                <a:gd name="T15" fmla="*/ 63 h 119"/>
                <a:gd name="T16" fmla="*/ 72 w 114"/>
                <a:gd name="T17" fmla="*/ 33 h 119"/>
                <a:gd name="T18" fmla="*/ 72 w 114"/>
                <a:gd name="T1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9">
                  <a:moveTo>
                    <a:pt x="72" y="0"/>
                  </a:moveTo>
                  <a:cubicBezTo>
                    <a:pt x="88" y="25"/>
                    <a:pt x="100" y="46"/>
                    <a:pt x="114" y="70"/>
                  </a:cubicBezTo>
                  <a:cubicBezTo>
                    <a:pt x="92" y="66"/>
                    <a:pt x="73" y="63"/>
                    <a:pt x="53" y="60"/>
                  </a:cubicBezTo>
                  <a:cubicBezTo>
                    <a:pt x="47" y="79"/>
                    <a:pt x="41" y="97"/>
                    <a:pt x="34" y="119"/>
                  </a:cubicBezTo>
                  <a:cubicBezTo>
                    <a:pt x="22" y="100"/>
                    <a:pt x="11" y="83"/>
                    <a:pt x="2" y="66"/>
                  </a:cubicBezTo>
                  <a:cubicBezTo>
                    <a:pt x="0" y="63"/>
                    <a:pt x="0" y="56"/>
                    <a:pt x="2" y="54"/>
                  </a:cubicBezTo>
                  <a:cubicBezTo>
                    <a:pt x="4" y="52"/>
                    <a:pt x="10" y="53"/>
                    <a:pt x="14" y="54"/>
                  </a:cubicBezTo>
                  <a:cubicBezTo>
                    <a:pt x="20" y="56"/>
                    <a:pt x="26" y="59"/>
                    <a:pt x="34" y="63"/>
                  </a:cubicBezTo>
                  <a:cubicBezTo>
                    <a:pt x="39" y="43"/>
                    <a:pt x="43" y="21"/>
                    <a:pt x="72" y="33"/>
                  </a:cubicBezTo>
                  <a:cubicBezTo>
                    <a:pt x="72" y="22"/>
                    <a:pt x="72" y="13"/>
                    <a:pt x="72"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9268EE1C-7A06-4200-A34E-208F5B54E27C}"/>
                </a:ext>
              </a:extLst>
            </p:cNvPr>
            <p:cNvSpPr>
              <a:spLocks noEditPoints="1"/>
            </p:cNvSpPr>
            <p:nvPr/>
          </p:nvSpPr>
          <p:spPr bwMode="auto">
            <a:xfrm>
              <a:off x="3439012" y="1644940"/>
              <a:ext cx="395288" cy="403225"/>
            </a:xfrm>
            <a:custGeom>
              <a:avLst/>
              <a:gdLst>
                <a:gd name="T0" fmla="*/ 0 w 105"/>
                <a:gd name="T1" fmla="*/ 54 h 106"/>
                <a:gd name="T2" fmla="*/ 51 w 105"/>
                <a:gd name="T3" fmla="*/ 1 h 106"/>
                <a:gd name="T4" fmla="*/ 104 w 105"/>
                <a:gd name="T5" fmla="*/ 53 h 106"/>
                <a:gd name="T6" fmla="*/ 51 w 105"/>
                <a:gd name="T7" fmla="*/ 106 h 106"/>
                <a:gd name="T8" fmla="*/ 0 w 105"/>
                <a:gd name="T9" fmla="*/ 54 h 106"/>
                <a:gd name="T10" fmla="*/ 62 w 105"/>
                <a:gd name="T11" fmla="*/ 22 h 106"/>
                <a:gd name="T12" fmla="*/ 56 w 105"/>
                <a:gd name="T13" fmla="*/ 19 h 106"/>
                <a:gd name="T14" fmla="*/ 33 w 105"/>
                <a:gd name="T15" fmla="*/ 38 h 106"/>
                <a:gd name="T16" fmla="*/ 32 w 105"/>
                <a:gd name="T17" fmla="*/ 49 h 106"/>
                <a:gd name="T18" fmla="*/ 45 w 105"/>
                <a:gd name="T19" fmla="*/ 79 h 106"/>
                <a:gd name="T20" fmla="*/ 53 w 105"/>
                <a:gd name="T21" fmla="*/ 88 h 106"/>
                <a:gd name="T22" fmla="*/ 61 w 105"/>
                <a:gd name="T23" fmla="*/ 78 h 106"/>
                <a:gd name="T24" fmla="*/ 62 w 105"/>
                <a:gd name="T25" fmla="*/ 2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106">
                  <a:moveTo>
                    <a:pt x="0" y="54"/>
                  </a:moveTo>
                  <a:cubicBezTo>
                    <a:pt x="0" y="25"/>
                    <a:pt x="22" y="2"/>
                    <a:pt x="51" y="1"/>
                  </a:cubicBezTo>
                  <a:cubicBezTo>
                    <a:pt x="80" y="0"/>
                    <a:pt x="104" y="24"/>
                    <a:pt x="104" y="53"/>
                  </a:cubicBezTo>
                  <a:cubicBezTo>
                    <a:pt x="105" y="83"/>
                    <a:pt x="82" y="106"/>
                    <a:pt x="51" y="106"/>
                  </a:cubicBezTo>
                  <a:cubicBezTo>
                    <a:pt x="22" y="106"/>
                    <a:pt x="0" y="83"/>
                    <a:pt x="0" y="54"/>
                  </a:cubicBezTo>
                  <a:close/>
                  <a:moveTo>
                    <a:pt x="62" y="22"/>
                  </a:moveTo>
                  <a:cubicBezTo>
                    <a:pt x="60" y="21"/>
                    <a:pt x="58" y="20"/>
                    <a:pt x="56" y="19"/>
                  </a:cubicBezTo>
                  <a:cubicBezTo>
                    <a:pt x="48" y="25"/>
                    <a:pt x="40" y="31"/>
                    <a:pt x="33" y="38"/>
                  </a:cubicBezTo>
                  <a:cubicBezTo>
                    <a:pt x="31" y="40"/>
                    <a:pt x="32" y="48"/>
                    <a:pt x="32" y="49"/>
                  </a:cubicBezTo>
                  <a:cubicBezTo>
                    <a:pt x="51" y="53"/>
                    <a:pt x="42" y="68"/>
                    <a:pt x="45" y="79"/>
                  </a:cubicBezTo>
                  <a:cubicBezTo>
                    <a:pt x="46" y="82"/>
                    <a:pt x="50" y="85"/>
                    <a:pt x="53" y="88"/>
                  </a:cubicBezTo>
                  <a:cubicBezTo>
                    <a:pt x="56" y="84"/>
                    <a:pt x="61" y="81"/>
                    <a:pt x="61" y="78"/>
                  </a:cubicBezTo>
                  <a:cubicBezTo>
                    <a:pt x="62" y="59"/>
                    <a:pt x="62" y="41"/>
                    <a:pt x="62" y="2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cxnSp>
        <p:nvCxnSpPr>
          <p:cNvPr id="598" name="Google Shape;598;p59"/>
          <p:cNvCxnSpPr>
            <a:stCxn id="599" idx="3"/>
            <a:endCxn id="600" idx="1"/>
          </p:cNvCxnSpPr>
          <p:nvPr/>
        </p:nvCxnSpPr>
        <p:spPr>
          <a:xfrm>
            <a:off x="4229043" y="2369899"/>
            <a:ext cx="670800" cy="600"/>
          </a:xfrm>
          <a:prstGeom prst="bentConnector3">
            <a:avLst>
              <a:gd name="adj1" fmla="val 49990"/>
            </a:avLst>
          </a:prstGeom>
          <a:noFill/>
          <a:ln w="114300" cap="flat" cmpd="sng">
            <a:solidFill>
              <a:schemeClr val="dk2"/>
            </a:solidFill>
            <a:prstDash val="solid"/>
            <a:round/>
            <a:headEnd type="none" w="med" len="med"/>
            <a:tailEnd type="none" w="med" len="med"/>
          </a:ln>
        </p:spPr>
      </p:cxnSp>
      <p:cxnSp>
        <p:nvCxnSpPr>
          <p:cNvPr id="601" name="Google Shape;601;p59"/>
          <p:cNvCxnSpPr>
            <a:stCxn id="602" idx="0"/>
            <a:endCxn id="599" idx="2"/>
          </p:cNvCxnSpPr>
          <p:nvPr/>
        </p:nvCxnSpPr>
        <p:spPr>
          <a:xfrm rot="-5400000">
            <a:off x="3515193" y="3099718"/>
            <a:ext cx="556200" cy="600"/>
          </a:xfrm>
          <a:prstGeom prst="bentConnector3">
            <a:avLst>
              <a:gd name="adj1" fmla="val 50006"/>
            </a:avLst>
          </a:prstGeom>
          <a:noFill/>
          <a:ln w="114300" cap="flat" cmpd="sng">
            <a:solidFill>
              <a:schemeClr val="dk2"/>
            </a:solidFill>
            <a:prstDash val="solid"/>
            <a:round/>
            <a:headEnd type="none" w="med" len="med"/>
            <a:tailEnd type="none" w="med" len="med"/>
          </a:ln>
        </p:spPr>
      </p:cxnSp>
      <p:sp>
        <p:nvSpPr>
          <p:cNvPr id="603" name="Google Shape;603;p5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MÉTHODOLOGIE</a:t>
            </a:r>
            <a:endParaRPr/>
          </a:p>
        </p:txBody>
      </p:sp>
      <p:sp>
        <p:nvSpPr>
          <p:cNvPr id="604" name="Google Shape;604;p59"/>
          <p:cNvSpPr txBox="1">
            <a:spLocks noGrp="1"/>
          </p:cNvSpPr>
          <p:nvPr>
            <p:ph type="title" idx="4294967295"/>
          </p:nvPr>
        </p:nvSpPr>
        <p:spPr>
          <a:xfrm>
            <a:off x="717400" y="1918725"/>
            <a:ext cx="2320500" cy="28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sz="1800"/>
              <a:t>OPÉRATIONNEL</a:t>
            </a:r>
            <a:endParaRPr sz="1800"/>
          </a:p>
        </p:txBody>
      </p:sp>
      <p:sp>
        <p:nvSpPr>
          <p:cNvPr id="605" name="Google Shape;605;p59"/>
          <p:cNvSpPr txBox="1">
            <a:spLocks noGrp="1"/>
          </p:cNvSpPr>
          <p:nvPr>
            <p:ph type="subTitle" idx="4294967295"/>
          </p:nvPr>
        </p:nvSpPr>
        <p:spPr>
          <a:xfrm>
            <a:off x="717400" y="2265550"/>
            <a:ext cx="2320500" cy="54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Vénus est la deuxième planète à partir du Soleil</a:t>
            </a:r>
            <a:endParaRPr/>
          </a:p>
        </p:txBody>
      </p:sp>
      <p:sp>
        <p:nvSpPr>
          <p:cNvPr id="606" name="Google Shape;606;p59"/>
          <p:cNvSpPr txBox="1">
            <a:spLocks noGrp="1"/>
          </p:cNvSpPr>
          <p:nvPr>
            <p:ph type="title" idx="4294967295"/>
          </p:nvPr>
        </p:nvSpPr>
        <p:spPr>
          <a:xfrm>
            <a:off x="6106100" y="1918725"/>
            <a:ext cx="2320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DE LA DEMANDE</a:t>
            </a:r>
            <a:endParaRPr sz="1800"/>
          </a:p>
        </p:txBody>
      </p:sp>
      <p:sp>
        <p:nvSpPr>
          <p:cNvPr id="607" name="Google Shape;607;p59"/>
          <p:cNvSpPr txBox="1">
            <a:spLocks noGrp="1"/>
          </p:cNvSpPr>
          <p:nvPr>
            <p:ph type="subTitle" idx="4294967295"/>
          </p:nvPr>
        </p:nvSpPr>
        <p:spPr>
          <a:xfrm>
            <a:off x="6106100" y="2265550"/>
            <a:ext cx="2320500" cy="54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Mars a été nommée d'après un dieu romain</a:t>
            </a:r>
            <a:endParaRPr/>
          </a:p>
        </p:txBody>
      </p:sp>
      <p:sp>
        <p:nvSpPr>
          <p:cNvPr id="608" name="Google Shape;608;p59"/>
          <p:cNvSpPr txBox="1">
            <a:spLocks noGrp="1"/>
          </p:cNvSpPr>
          <p:nvPr>
            <p:ph type="title" idx="4294967295"/>
          </p:nvPr>
        </p:nvSpPr>
        <p:spPr>
          <a:xfrm>
            <a:off x="717475" y="3385263"/>
            <a:ext cx="2320500" cy="28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sz="1800"/>
              <a:t>STRATÉGIQUE</a:t>
            </a:r>
            <a:endParaRPr sz="1800"/>
          </a:p>
        </p:txBody>
      </p:sp>
      <p:sp>
        <p:nvSpPr>
          <p:cNvPr id="609" name="Google Shape;609;p59"/>
          <p:cNvSpPr txBox="1">
            <a:spLocks noGrp="1"/>
          </p:cNvSpPr>
          <p:nvPr>
            <p:ph type="subTitle" idx="4294967295"/>
          </p:nvPr>
        </p:nvSpPr>
        <p:spPr>
          <a:xfrm>
            <a:off x="717475" y="3732188"/>
            <a:ext cx="2320500" cy="54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Neptune est la planète la plus éloignée du Soleil</a:t>
            </a:r>
            <a:endParaRPr/>
          </a:p>
        </p:txBody>
      </p:sp>
      <p:sp>
        <p:nvSpPr>
          <p:cNvPr id="610" name="Google Shape;610;p59"/>
          <p:cNvSpPr txBox="1">
            <a:spLocks noGrp="1"/>
          </p:cNvSpPr>
          <p:nvPr>
            <p:ph type="title" idx="4294967295"/>
          </p:nvPr>
        </p:nvSpPr>
        <p:spPr>
          <a:xfrm>
            <a:off x="6106175" y="3385263"/>
            <a:ext cx="2320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DE L’OFFRE</a:t>
            </a:r>
            <a:endParaRPr sz="1800"/>
          </a:p>
        </p:txBody>
      </p:sp>
      <p:sp>
        <p:nvSpPr>
          <p:cNvPr id="611" name="Google Shape;611;p59"/>
          <p:cNvSpPr txBox="1">
            <a:spLocks noGrp="1"/>
          </p:cNvSpPr>
          <p:nvPr>
            <p:ph type="subTitle" idx="4294967295"/>
          </p:nvPr>
        </p:nvSpPr>
        <p:spPr>
          <a:xfrm>
            <a:off x="6106174" y="3732188"/>
            <a:ext cx="2320500" cy="54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Saturne est composée d'hydrogène et d'hélium</a:t>
            </a:r>
            <a:endParaRPr/>
          </a:p>
        </p:txBody>
      </p:sp>
      <p:sp>
        <p:nvSpPr>
          <p:cNvPr id="599" name="Google Shape;599;p59"/>
          <p:cNvSpPr/>
          <p:nvPr/>
        </p:nvSpPr>
        <p:spPr>
          <a:xfrm>
            <a:off x="3356943" y="1917949"/>
            <a:ext cx="872100" cy="903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9"/>
          <p:cNvSpPr/>
          <p:nvPr/>
        </p:nvSpPr>
        <p:spPr>
          <a:xfrm>
            <a:off x="3356943" y="3378118"/>
            <a:ext cx="872100" cy="903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9"/>
          <p:cNvSpPr/>
          <p:nvPr/>
        </p:nvSpPr>
        <p:spPr>
          <a:xfrm>
            <a:off x="4899703" y="1917949"/>
            <a:ext cx="872100" cy="903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9"/>
          <p:cNvSpPr/>
          <p:nvPr/>
        </p:nvSpPr>
        <p:spPr>
          <a:xfrm>
            <a:off x="4899703" y="3378118"/>
            <a:ext cx="872100" cy="903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3" name="Google Shape;613;p59"/>
          <p:cNvGrpSpPr/>
          <p:nvPr/>
        </p:nvGrpSpPr>
        <p:grpSpPr>
          <a:xfrm>
            <a:off x="3570835" y="2149964"/>
            <a:ext cx="444273" cy="439535"/>
            <a:chOff x="581525" y="3254850"/>
            <a:chExt cx="297750" cy="294575"/>
          </a:xfrm>
        </p:grpSpPr>
        <p:sp>
          <p:nvSpPr>
            <p:cNvPr id="614" name="Google Shape;614;p59"/>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9"/>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59"/>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 name="Google Shape;617;p59"/>
          <p:cNvGrpSpPr/>
          <p:nvPr/>
        </p:nvGrpSpPr>
        <p:grpSpPr>
          <a:xfrm>
            <a:off x="5113532" y="2151429"/>
            <a:ext cx="444265" cy="437300"/>
            <a:chOff x="2404875" y="3592725"/>
            <a:chExt cx="298525" cy="293825"/>
          </a:xfrm>
        </p:grpSpPr>
        <p:sp>
          <p:nvSpPr>
            <p:cNvPr id="618" name="Google Shape;618;p59"/>
            <p:cNvSpPr/>
            <p:nvPr/>
          </p:nvSpPr>
          <p:spPr>
            <a:xfrm>
              <a:off x="2404875" y="3747900"/>
              <a:ext cx="52775" cy="138650"/>
            </a:xfrm>
            <a:custGeom>
              <a:avLst/>
              <a:gdLst/>
              <a:ahLst/>
              <a:cxnLst/>
              <a:rect l="l" t="t" r="r" b="b"/>
              <a:pathLst>
                <a:path w="2111" h="5546" extrusionOk="0">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9"/>
            <p:cNvSpPr/>
            <p:nvPr/>
          </p:nvSpPr>
          <p:spPr>
            <a:xfrm>
              <a:off x="2458425" y="3592725"/>
              <a:ext cx="190625" cy="160700"/>
            </a:xfrm>
            <a:custGeom>
              <a:avLst/>
              <a:gdLst/>
              <a:ahLst/>
              <a:cxnLst/>
              <a:rect l="l" t="t" r="r" b="b"/>
              <a:pathLst>
                <a:path w="7625" h="6428" extrusionOk="0">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9"/>
            <p:cNvSpPr/>
            <p:nvPr/>
          </p:nvSpPr>
          <p:spPr>
            <a:xfrm>
              <a:off x="2474975" y="3742775"/>
              <a:ext cx="228425" cy="125650"/>
            </a:xfrm>
            <a:custGeom>
              <a:avLst/>
              <a:gdLst/>
              <a:ahLst/>
              <a:cxnLst/>
              <a:rect l="l" t="t" r="r" b="b"/>
              <a:pathLst>
                <a:path w="9137" h="5026" extrusionOk="0">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 name="Google Shape;621;p59"/>
          <p:cNvGrpSpPr/>
          <p:nvPr/>
        </p:nvGrpSpPr>
        <p:grpSpPr>
          <a:xfrm>
            <a:off x="5193133" y="3610078"/>
            <a:ext cx="285455" cy="439820"/>
            <a:chOff x="2819150" y="3955025"/>
            <a:chExt cx="192200" cy="296175"/>
          </a:xfrm>
        </p:grpSpPr>
        <p:sp>
          <p:nvSpPr>
            <p:cNvPr id="622" name="Google Shape;622;p59"/>
            <p:cNvSpPr/>
            <p:nvPr/>
          </p:nvSpPr>
          <p:spPr>
            <a:xfrm>
              <a:off x="2856175" y="4007025"/>
              <a:ext cx="122100" cy="70125"/>
            </a:xfrm>
            <a:custGeom>
              <a:avLst/>
              <a:gdLst/>
              <a:ahLst/>
              <a:cxnLst/>
              <a:rect l="l" t="t" r="r" b="b"/>
              <a:pathLst>
                <a:path w="4884" h="2805" extrusionOk="0">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9"/>
            <p:cNvSpPr/>
            <p:nvPr/>
          </p:nvSpPr>
          <p:spPr>
            <a:xfrm>
              <a:off x="2819150" y="4180300"/>
              <a:ext cx="192200" cy="70900"/>
            </a:xfrm>
            <a:custGeom>
              <a:avLst/>
              <a:gdLst/>
              <a:ahLst/>
              <a:cxnLst/>
              <a:rect l="l" t="t" r="r" b="b"/>
              <a:pathLst>
                <a:path w="7688" h="2836" extrusionOk="0">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9"/>
            <p:cNvSpPr/>
            <p:nvPr/>
          </p:nvSpPr>
          <p:spPr>
            <a:xfrm>
              <a:off x="2882950" y="3955025"/>
              <a:ext cx="68550" cy="35475"/>
            </a:xfrm>
            <a:custGeom>
              <a:avLst/>
              <a:gdLst/>
              <a:ahLst/>
              <a:cxnLst/>
              <a:rect l="l" t="t" r="r" b="b"/>
              <a:pathLst>
                <a:path w="2742" h="1419" extrusionOk="0">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9"/>
            <p:cNvSpPr/>
            <p:nvPr/>
          </p:nvSpPr>
          <p:spPr>
            <a:xfrm>
              <a:off x="2856975" y="4093650"/>
              <a:ext cx="118950" cy="70125"/>
            </a:xfrm>
            <a:custGeom>
              <a:avLst/>
              <a:gdLst/>
              <a:ahLst/>
              <a:cxnLst/>
              <a:rect l="l" t="t" r="r" b="b"/>
              <a:pathLst>
                <a:path w="4758" h="2805" extrusionOk="0">
                  <a:moveTo>
                    <a:pt x="473" y="1"/>
                  </a:moveTo>
                  <a:lnTo>
                    <a:pt x="0" y="2805"/>
                  </a:lnTo>
                  <a:lnTo>
                    <a:pt x="4757" y="2805"/>
                  </a:lnTo>
                  <a:lnTo>
                    <a:pt x="428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 name="Google Shape;626;p59"/>
          <p:cNvGrpSpPr/>
          <p:nvPr/>
        </p:nvGrpSpPr>
        <p:grpSpPr>
          <a:xfrm>
            <a:off x="3523985" y="3610144"/>
            <a:ext cx="538387" cy="439565"/>
            <a:chOff x="3860400" y="3254050"/>
            <a:chExt cx="296175" cy="241825"/>
          </a:xfrm>
        </p:grpSpPr>
        <p:sp>
          <p:nvSpPr>
            <p:cNvPr id="627" name="Google Shape;627;p59"/>
            <p:cNvSpPr/>
            <p:nvPr/>
          </p:nvSpPr>
          <p:spPr>
            <a:xfrm>
              <a:off x="4112425" y="3358025"/>
              <a:ext cx="44150" cy="18125"/>
            </a:xfrm>
            <a:custGeom>
              <a:avLst/>
              <a:gdLst/>
              <a:ahLst/>
              <a:cxnLst/>
              <a:rect l="l" t="t" r="r" b="b"/>
              <a:pathLst>
                <a:path w="1766" h="725" extrusionOk="0">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9"/>
            <p:cNvSpPr/>
            <p:nvPr/>
          </p:nvSpPr>
          <p:spPr>
            <a:xfrm>
              <a:off x="4102200" y="3393475"/>
              <a:ext cx="37050" cy="33875"/>
            </a:xfrm>
            <a:custGeom>
              <a:avLst/>
              <a:gdLst/>
              <a:ahLst/>
              <a:cxnLst/>
              <a:rect l="l" t="t" r="r" b="b"/>
              <a:pathLst>
                <a:path w="1482" h="1355" extrusionOk="0">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9"/>
            <p:cNvSpPr/>
            <p:nvPr/>
          </p:nvSpPr>
          <p:spPr>
            <a:xfrm>
              <a:off x="4103775" y="3306025"/>
              <a:ext cx="35475" cy="34500"/>
            </a:xfrm>
            <a:custGeom>
              <a:avLst/>
              <a:gdLst/>
              <a:ahLst/>
              <a:cxnLst/>
              <a:rect l="l" t="t" r="r" b="b"/>
              <a:pathLst>
                <a:path w="1419" h="1380" extrusionOk="0">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9"/>
            <p:cNvSpPr/>
            <p:nvPr/>
          </p:nvSpPr>
          <p:spPr>
            <a:xfrm>
              <a:off x="3860400" y="3306025"/>
              <a:ext cx="105550" cy="104800"/>
            </a:xfrm>
            <a:custGeom>
              <a:avLst/>
              <a:gdLst/>
              <a:ahLst/>
              <a:cxnLst/>
              <a:rect l="l" t="t" r="r" b="b"/>
              <a:pathLst>
                <a:path w="4222" h="4192" extrusionOk="0">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9"/>
            <p:cNvSpPr/>
            <p:nvPr/>
          </p:nvSpPr>
          <p:spPr>
            <a:xfrm>
              <a:off x="4050225" y="3254050"/>
              <a:ext cx="35450" cy="208750"/>
            </a:xfrm>
            <a:custGeom>
              <a:avLst/>
              <a:gdLst/>
              <a:ahLst/>
              <a:cxnLst/>
              <a:rect l="l" t="t" r="r" b="b"/>
              <a:pathLst>
                <a:path w="1418" h="8350" extrusionOk="0">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9"/>
            <p:cNvSpPr/>
            <p:nvPr/>
          </p:nvSpPr>
          <p:spPr>
            <a:xfrm>
              <a:off x="3912375" y="3426550"/>
              <a:ext cx="51225" cy="69325"/>
            </a:xfrm>
            <a:custGeom>
              <a:avLst/>
              <a:gdLst/>
              <a:ahLst/>
              <a:cxnLst/>
              <a:rect l="l" t="t" r="r" b="b"/>
              <a:pathLst>
                <a:path w="2049" h="2773" extrusionOk="0">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9"/>
            <p:cNvSpPr/>
            <p:nvPr/>
          </p:nvSpPr>
          <p:spPr>
            <a:xfrm>
              <a:off x="3982475" y="3275325"/>
              <a:ext cx="52000" cy="163850"/>
            </a:xfrm>
            <a:custGeom>
              <a:avLst/>
              <a:gdLst/>
              <a:ahLst/>
              <a:cxnLst/>
              <a:rect l="l" t="t" r="r" b="b"/>
              <a:pathLst>
                <a:path w="2080" h="6554" extrusionOk="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34" name="Google Shape;634;p59"/>
          <p:cNvCxnSpPr>
            <a:stCxn id="600" idx="2"/>
            <a:endCxn id="612" idx="0"/>
          </p:cNvCxnSpPr>
          <p:nvPr/>
        </p:nvCxnSpPr>
        <p:spPr>
          <a:xfrm rot="-5400000" flipH="1">
            <a:off x="5057953" y="3099649"/>
            <a:ext cx="556200" cy="600"/>
          </a:xfrm>
          <a:prstGeom prst="bentConnector3">
            <a:avLst>
              <a:gd name="adj1" fmla="val 50006"/>
            </a:avLst>
          </a:prstGeom>
          <a:noFill/>
          <a:ln w="114300" cap="flat" cmpd="sng">
            <a:solidFill>
              <a:schemeClr val="dk2"/>
            </a:solidFill>
            <a:prstDash val="solid"/>
            <a:round/>
            <a:headEnd type="none" w="med" len="med"/>
            <a:tailEnd type="none" w="med" len="med"/>
          </a:ln>
        </p:spPr>
      </p:cxnSp>
      <p:cxnSp>
        <p:nvCxnSpPr>
          <p:cNvPr id="635" name="Google Shape;635;p59"/>
          <p:cNvCxnSpPr>
            <a:stCxn id="602" idx="3"/>
            <a:endCxn id="612" idx="1"/>
          </p:cNvCxnSpPr>
          <p:nvPr/>
        </p:nvCxnSpPr>
        <p:spPr>
          <a:xfrm>
            <a:off x="4229043" y="3830068"/>
            <a:ext cx="670800" cy="600"/>
          </a:xfrm>
          <a:prstGeom prst="bentConnector3">
            <a:avLst>
              <a:gd name="adj1" fmla="val 49990"/>
            </a:avLst>
          </a:prstGeom>
          <a:noFill/>
          <a:ln w="114300" cap="flat" cmpd="sng">
            <a:solidFill>
              <a:schemeClr val="dk2"/>
            </a:solidFill>
            <a:prstDash val="solid"/>
            <a:round/>
            <a:headEnd type="none" w="med" len="med"/>
            <a:tailEnd type="non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6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PART DU MARCHÉ</a:t>
            </a:r>
            <a:endParaRPr/>
          </a:p>
        </p:txBody>
      </p:sp>
      <p:sp>
        <p:nvSpPr>
          <p:cNvPr id="641" name="Google Shape;641;p60"/>
          <p:cNvSpPr txBox="1"/>
          <p:nvPr/>
        </p:nvSpPr>
        <p:spPr>
          <a:xfrm>
            <a:off x="524392" y="4252550"/>
            <a:ext cx="4858200" cy="34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 sz="1200">
                <a:solidFill>
                  <a:schemeClr val="dk1"/>
                </a:solidFill>
                <a:latin typeface="Open Sans"/>
                <a:ea typeface="Open Sans"/>
                <a:cs typeface="Open Sans"/>
                <a:sym typeface="Open Sans"/>
              </a:rPr>
              <a:t>Suivez le lien dans le graphique pour modifier ses données, puis collez le nouveau ici. </a:t>
            </a:r>
            <a:r>
              <a:rPr lang="fr" sz="1200" b="1">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xmlns="" val="tx"/>
                    </a:ext>
                  </a:extLst>
                </a:hlinkClick>
              </a:rPr>
              <a:t>Pour plus d'informations, cliquez ici</a:t>
            </a:r>
            <a:endParaRPr sz="1200" b="1">
              <a:solidFill>
                <a:schemeClr val="dk1"/>
              </a:solidFill>
              <a:latin typeface="Open Sans"/>
              <a:ea typeface="Open Sans"/>
              <a:cs typeface="Open Sans"/>
              <a:sym typeface="Open Sans"/>
            </a:endParaRPr>
          </a:p>
        </p:txBody>
      </p:sp>
      <p:sp>
        <p:nvSpPr>
          <p:cNvPr id="642" name="Google Shape;642;p60"/>
          <p:cNvSpPr txBox="1">
            <a:spLocks noGrp="1"/>
          </p:cNvSpPr>
          <p:nvPr>
            <p:ph type="title" idx="4294967295"/>
          </p:nvPr>
        </p:nvSpPr>
        <p:spPr>
          <a:xfrm>
            <a:off x="6306500" y="1689725"/>
            <a:ext cx="2063700" cy="3480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 sz="1800"/>
              <a:t>PÉRIODE 1</a:t>
            </a:r>
            <a:endParaRPr sz="1800"/>
          </a:p>
        </p:txBody>
      </p:sp>
      <p:sp>
        <p:nvSpPr>
          <p:cNvPr id="643" name="Google Shape;643;p60"/>
          <p:cNvSpPr txBox="1">
            <a:spLocks noGrp="1"/>
          </p:cNvSpPr>
          <p:nvPr>
            <p:ph type="subTitle" idx="4294967295"/>
          </p:nvPr>
        </p:nvSpPr>
        <p:spPr>
          <a:xfrm>
            <a:off x="6306513" y="2066325"/>
            <a:ext cx="22659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Vénus est la deuxième planète à partir du Soleil</a:t>
            </a:r>
            <a:endParaRPr/>
          </a:p>
        </p:txBody>
      </p:sp>
      <p:sp>
        <p:nvSpPr>
          <p:cNvPr id="644" name="Google Shape;644;p60"/>
          <p:cNvSpPr txBox="1">
            <a:spLocks noGrp="1"/>
          </p:cNvSpPr>
          <p:nvPr>
            <p:ph type="title" idx="4294967295"/>
          </p:nvPr>
        </p:nvSpPr>
        <p:spPr>
          <a:xfrm>
            <a:off x="6300200" y="3211950"/>
            <a:ext cx="2063700" cy="3480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 sz="1800"/>
              <a:t>PÉRIODE 2</a:t>
            </a:r>
            <a:endParaRPr sz="1800"/>
          </a:p>
        </p:txBody>
      </p:sp>
      <p:sp>
        <p:nvSpPr>
          <p:cNvPr id="645" name="Google Shape;645;p60"/>
          <p:cNvSpPr txBox="1">
            <a:spLocks noGrp="1"/>
          </p:cNvSpPr>
          <p:nvPr>
            <p:ph type="subTitle" idx="4294967295"/>
          </p:nvPr>
        </p:nvSpPr>
        <p:spPr>
          <a:xfrm>
            <a:off x="6300200" y="3588650"/>
            <a:ext cx="20637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Neptune est très éloignée de la Terre</a:t>
            </a:r>
            <a:endParaRPr/>
          </a:p>
        </p:txBody>
      </p:sp>
      <p:sp>
        <p:nvSpPr>
          <p:cNvPr id="646" name="Google Shape;646;p60"/>
          <p:cNvSpPr/>
          <p:nvPr/>
        </p:nvSpPr>
        <p:spPr>
          <a:xfrm>
            <a:off x="5537602" y="1761313"/>
            <a:ext cx="692700" cy="71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60"/>
          <p:cNvSpPr/>
          <p:nvPr/>
        </p:nvSpPr>
        <p:spPr>
          <a:xfrm>
            <a:off x="5537602" y="3283588"/>
            <a:ext cx="692700" cy="718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8" name="Google Shape;648;p60"/>
          <p:cNvGrpSpPr/>
          <p:nvPr/>
        </p:nvGrpSpPr>
        <p:grpSpPr>
          <a:xfrm>
            <a:off x="5701224" y="1936229"/>
            <a:ext cx="365467" cy="368389"/>
            <a:chOff x="-62516625" y="3743175"/>
            <a:chExt cx="315875" cy="318400"/>
          </a:xfrm>
        </p:grpSpPr>
        <p:sp>
          <p:nvSpPr>
            <p:cNvPr id="649" name="Google Shape;649;p60"/>
            <p:cNvSpPr/>
            <p:nvPr/>
          </p:nvSpPr>
          <p:spPr>
            <a:xfrm>
              <a:off x="-62334675" y="3884950"/>
              <a:ext cx="62250" cy="145725"/>
            </a:xfrm>
            <a:custGeom>
              <a:avLst/>
              <a:gdLst/>
              <a:ahLst/>
              <a:cxnLst/>
              <a:rect l="l" t="t" r="r" b="b"/>
              <a:pathLst>
                <a:path w="2490" h="5829" extrusionOk="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60"/>
            <p:cNvSpPr/>
            <p:nvPr/>
          </p:nvSpPr>
          <p:spPr>
            <a:xfrm>
              <a:off x="-62516625" y="3743175"/>
              <a:ext cx="315875" cy="318400"/>
            </a:xfrm>
            <a:custGeom>
              <a:avLst/>
              <a:gdLst/>
              <a:ahLst/>
              <a:cxnLst/>
              <a:rect l="l" t="t" r="r" b="b"/>
              <a:pathLst>
                <a:path w="12635" h="12736" extrusionOk="0">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 name="Google Shape;651;p60"/>
          <p:cNvGrpSpPr/>
          <p:nvPr/>
        </p:nvGrpSpPr>
        <p:grpSpPr>
          <a:xfrm>
            <a:off x="5708065" y="3479564"/>
            <a:ext cx="351786" cy="326274"/>
            <a:chOff x="-62511900" y="4129100"/>
            <a:chExt cx="304050" cy="282000"/>
          </a:xfrm>
        </p:grpSpPr>
        <p:sp>
          <p:nvSpPr>
            <p:cNvPr id="652" name="Google Shape;652;p60"/>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60"/>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60"/>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60"/>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60"/>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458" name="Picture 2" descr="hombre usando computadora Apple">
            <a:extLst>
              <a:ext uri="{FF2B5EF4-FFF2-40B4-BE49-F238E27FC236}">
                <a16:creationId xmlns:a16="http://schemas.microsoft.com/office/drawing/2014/main" id="{07418389-4F34-4A81-A744-6E40A9871B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392" y="1371422"/>
            <a:ext cx="4742024" cy="2702028"/>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6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SECTEURS DE L’ACTIVITÉ ÉCONOMIQUE</a:t>
            </a:r>
            <a:endParaRPr/>
          </a:p>
        </p:txBody>
      </p:sp>
      <p:cxnSp>
        <p:nvCxnSpPr>
          <p:cNvPr id="663" name="Google Shape;663;p61"/>
          <p:cNvCxnSpPr>
            <a:stCxn id="664" idx="2"/>
            <a:endCxn id="665" idx="0"/>
          </p:cNvCxnSpPr>
          <p:nvPr/>
        </p:nvCxnSpPr>
        <p:spPr>
          <a:xfrm rot="-5400000" flipH="1">
            <a:off x="5223304" y="1069850"/>
            <a:ext cx="647700" cy="1950300"/>
          </a:xfrm>
          <a:prstGeom prst="bentConnector3">
            <a:avLst>
              <a:gd name="adj1" fmla="val 50008"/>
            </a:avLst>
          </a:prstGeom>
          <a:noFill/>
          <a:ln w="114300" cap="flat" cmpd="sng">
            <a:solidFill>
              <a:schemeClr val="lt2"/>
            </a:solidFill>
            <a:prstDash val="solid"/>
            <a:miter lim="8000"/>
            <a:headEnd type="none" w="sm" len="sm"/>
            <a:tailEnd type="none" w="sm" len="sm"/>
          </a:ln>
        </p:spPr>
      </p:cxnSp>
      <p:cxnSp>
        <p:nvCxnSpPr>
          <p:cNvPr id="666" name="Google Shape;666;p61"/>
          <p:cNvCxnSpPr>
            <a:stCxn id="667" idx="0"/>
            <a:endCxn id="664" idx="2"/>
          </p:cNvCxnSpPr>
          <p:nvPr/>
        </p:nvCxnSpPr>
        <p:spPr>
          <a:xfrm rot="-5400000">
            <a:off x="3255938" y="1052850"/>
            <a:ext cx="647700" cy="1984500"/>
          </a:xfrm>
          <a:prstGeom prst="bentConnector3">
            <a:avLst>
              <a:gd name="adj1" fmla="val 50008"/>
            </a:avLst>
          </a:prstGeom>
          <a:noFill/>
          <a:ln w="114300" cap="flat" cmpd="sng">
            <a:solidFill>
              <a:schemeClr val="lt2"/>
            </a:solidFill>
            <a:prstDash val="solid"/>
            <a:miter lim="8000"/>
            <a:headEnd type="none" w="sm" len="sm"/>
            <a:tailEnd type="none" w="sm" len="sm"/>
          </a:ln>
        </p:spPr>
      </p:cxnSp>
      <p:cxnSp>
        <p:nvCxnSpPr>
          <p:cNvPr id="668" name="Google Shape;668;p61"/>
          <p:cNvCxnSpPr>
            <a:stCxn id="667" idx="2"/>
            <a:endCxn id="669" idx="0"/>
          </p:cNvCxnSpPr>
          <p:nvPr/>
        </p:nvCxnSpPr>
        <p:spPr>
          <a:xfrm rot="-5400000" flipH="1">
            <a:off x="2742488" y="2580300"/>
            <a:ext cx="685800" cy="995700"/>
          </a:xfrm>
          <a:prstGeom prst="bentConnector3">
            <a:avLst>
              <a:gd name="adj1" fmla="val 50000"/>
            </a:avLst>
          </a:prstGeom>
          <a:noFill/>
          <a:ln w="114300" cap="flat" cmpd="sng">
            <a:solidFill>
              <a:schemeClr val="lt2"/>
            </a:solidFill>
            <a:prstDash val="solid"/>
            <a:miter lim="8000"/>
            <a:headEnd type="none" w="sm" len="sm"/>
            <a:tailEnd type="none" w="sm" len="sm"/>
          </a:ln>
        </p:spPr>
      </p:cxnSp>
      <p:cxnSp>
        <p:nvCxnSpPr>
          <p:cNvPr id="670" name="Google Shape;670;p61"/>
          <p:cNvCxnSpPr>
            <a:stCxn id="671" idx="0"/>
            <a:endCxn id="667" idx="2"/>
          </p:cNvCxnSpPr>
          <p:nvPr/>
        </p:nvCxnSpPr>
        <p:spPr>
          <a:xfrm rot="-5400000">
            <a:off x="1758513" y="2592000"/>
            <a:ext cx="685800" cy="972300"/>
          </a:xfrm>
          <a:prstGeom prst="bentConnector3">
            <a:avLst>
              <a:gd name="adj1" fmla="val 50000"/>
            </a:avLst>
          </a:prstGeom>
          <a:noFill/>
          <a:ln w="114300" cap="flat" cmpd="sng">
            <a:solidFill>
              <a:schemeClr val="lt2"/>
            </a:solidFill>
            <a:prstDash val="solid"/>
            <a:miter lim="8000"/>
            <a:headEnd type="none" w="sm" len="sm"/>
            <a:tailEnd type="none" w="sm" len="sm"/>
          </a:ln>
        </p:spPr>
      </p:cxnSp>
      <p:cxnSp>
        <p:nvCxnSpPr>
          <p:cNvPr id="672" name="Google Shape;672;p61"/>
          <p:cNvCxnSpPr>
            <a:stCxn id="665" idx="2"/>
            <a:endCxn id="673" idx="0"/>
          </p:cNvCxnSpPr>
          <p:nvPr/>
        </p:nvCxnSpPr>
        <p:spPr>
          <a:xfrm rot="-5400000" flipH="1">
            <a:off x="6681538" y="2576100"/>
            <a:ext cx="685800" cy="1004100"/>
          </a:xfrm>
          <a:prstGeom prst="bentConnector3">
            <a:avLst>
              <a:gd name="adj1" fmla="val 50000"/>
            </a:avLst>
          </a:prstGeom>
          <a:noFill/>
          <a:ln w="114300" cap="flat" cmpd="sng">
            <a:solidFill>
              <a:schemeClr val="lt2"/>
            </a:solidFill>
            <a:prstDash val="solid"/>
            <a:miter lim="8000"/>
            <a:headEnd type="none" w="sm" len="sm"/>
            <a:tailEnd type="none" w="sm" len="sm"/>
          </a:ln>
        </p:spPr>
      </p:cxnSp>
      <p:cxnSp>
        <p:nvCxnSpPr>
          <p:cNvPr id="674" name="Google Shape;674;p61"/>
          <p:cNvCxnSpPr>
            <a:stCxn id="675" idx="0"/>
            <a:endCxn id="665" idx="2"/>
          </p:cNvCxnSpPr>
          <p:nvPr/>
        </p:nvCxnSpPr>
        <p:spPr>
          <a:xfrm rot="-5400000">
            <a:off x="5695063" y="2593800"/>
            <a:ext cx="685800" cy="968700"/>
          </a:xfrm>
          <a:prstGeom prst="bentConnector3">
            <a:avLst>
              <a:gd name="adj1" fmla="val 50000"/>
            </a:avLst>
          </a:prstGeom>
          <a:noFill/>
          <a:ln w="114300" cap="flat" cmpd="sng">
            <a:solidFill>
              <a:schemeClr val="lt2"/>
            </a:solidFill>
            <a:prstDash val="solid"/>
            <a:miter lim="8000"/>
            <a:headEnd type="none" w="sm" len="sm"/>
            <a:tailEnd type="none" w="sm" len="sm"/>
          </a:ln>
        </p:spPr>
      </p:cxnSp>
      <p:sp>
        <p:nvSpPr>
          <p:cNvPr id="664" name="Google Shape;664;p61"/>
          <p:cNvSpPr txBox="1"/>
          <p:nvPr/>
        </p:nvSpPr>
        <p:spPr>
          <a:xfrm>
            <a:off x="3543604" y="1354850"/>
            <a:ext cx="20568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INDUSTRIE</a:t>
            </a:r>
            <a:endParaRPr sz="1800" b="1">
              <a:solidFill>
                <a:schemeClr val="dk1"/>
              </a:solidFill>
              <a:latin typeface="Fjalla One"/>
              <a:ea typeface="Fjalla One"/>
              <a:cs typeface="Fjalla One"/>
              <a:sym typeface="Fjalla One"/>
            </a:endParaRPr>
          </a:p>
        </p:txBody>
      </p:sp>
      <p:sp>
        <p:nvSpPr>
          <p:cNvPr id="667" name="Google Shape;667;p61"/>
          <p:cNvSpPr txBox="1"/>
          <p:nvPr/>
        </p:nvSpPr>
        <p:spPr>
          <a:xfrm>
            <a:off x="1818488" y="2368950"/>
            <a:ext cx="15381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SERVICES</a:t>
            </a:r>
            <a:endParaRPr sz="1800" b="1">
              <a:solidFill>
                <a:schemeClr val="dk1"/>
              </a:solidFill>
              <a:latin typeface="Fjalla One"/>
              <a:ea typeface="Fjalla One"/>
              <a:cs typeface="Fjalla One"/>
              <a:sym typeface="Fjalla One"/>
            </a:endParaRPr>
          </a:p>
        </p:txBody>
      </p:sp>
      <p:sp>
        <p:nvSpPr>
          <p:cNvPr id="665" name="Google Shape;665;p61"/>
          <p:cNvSpPr txBox="1"/>
          <p:nvPr/>
        </p:nvSpPr>
        <p:spPr>
          <a:xfrm>
            <a:off x="5753338" y="2368950"/>
            <a:ext cx="15381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PRODUITS</a:t>
            </a:r>
            <a:endParaRPr sz="1800" b="1">
              <a:solidFill>
                <a:schemeClr val="dk1"/>
              </a:solidFill>
              <a:latin typeface="Fjalla One"/>
              <a:ea typeface="Fjalla One"/>
              <a:cs typeface="Fjalla One"/>
              <a:sym typeface="Fjalla One"/>
            </a:endParaRPr>
          </a:p>
        </p:txBody>
      </p:sp>
      <p:sp>
        <p:nvSpPr>
          <p:cNvPr id="673" name="Google Shape;673;p61"/>
          <p:cNvSpPr txBox="1"/>
          <p:nvPr/>
        </p:nvSpPr>
        <p:spPr>
          <a:xfrm>
            <a:off x="6629047" y="3421050"/>
            <a:ext cx="17949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CONSOMMATEURS</a:t>
            </a:r>
            <a:endParaRPr sz="1800" b="1">
              <a:solidFill>
                <a:schemeClr val="dk1"/>
              </a:solidFill>
              <a:latin typeface="Fjalla One"/>
              <a:ea typeface="Fjalla One"/>
              <a:cs typeface="Fjalla One"/>
              <a:sym typeface="Fjalla One"/>
            </a:endParaRPr>
          </a:p>
        </p:txBody>
      </p:sp>
      <p:sp>
        <p:nvSpPr>
          <p:cNvPr id="675" name="Google Shape;675;p61"/>
          <p:cNvSpPr txBox="1"/>
          <p:nvPr/>
        </p:nvSpPr>
        <p:spPr>
          <a:xfrm>
            <a:off x="4656163" y="3421050"/>
            <a:ext cx="17949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MARKETING</a:t>
            </a:r>
            <a:endParaRPr sz="1800" b="1">
              <a:solidFill>
                <a:schemeClr val="dk1"/>
              </a:solidFill>
              <a:latin typeface="Fjalla One"/>
              <a:ea typeface="Fjalla One"/>
              <a:cs typeface="Fjalla One"/>
              <a:sym typeface="Fjalla One"/>
            </a:endParaRPr>
          </a:p>
        </p:txBody>
      </p:sp>
      <p:sp>
        <p:nvSpPr>
          <p:cNvPr id="669" name="Google Shape;669;p61"/>
          <p:cNvSpPr txBox="1"/>
          <p:nvPr/>
        </p:nvSpPr>
        <p:spPr>
          <a:xfrm>
            <a:off x="2688106" y="3421050"/>
            <a:ext cx="17904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PUBLICITÉ</a:t>
            </a:r>
            <a:endParaRPr sz="1800" b="1">
              <a:solidFill>
                <a:schemeClr val="dk1"/>
              </a:solidFill>
              <a:latin typeface="Fjalla One"/>
              <a:ea typeface="Fjalla One"/>
              <a:cs typeface="Fjalla One"/>
              <a:sym typeface="Fjalla One"/>
            </a:endParaRPr>
          </a:p>
        </p:txBody>
      </p:sp>
      <p:sp>
        <p:nvSpPr>
          <p:cNvPr id="671" name="Google Shape;671;p61"/>
          <p:cNvSpPr txBox="1"/>
          <p:nvPr/>
        </p:nvSpPr>
        <p:spPr>
          <a:xfrm>
            <a:off x="720063" y="3421050"/>
            <a:ext cx="1790400" cy="3663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chemeClr val="dk1"/>
                </a:solidFill>
                <a:latin typeface="Fjalla One"/>
                <a:ea typeface="Fjalla One"/>
                <a:cs typeface="Fjalla One"/>
                <a:sym typeface="Fjalla One"/>
              </a:rPr>
              <a:t>B2B</a:t>
            </a:r>
            <a:endParaRPr sz="1800" b="1">
              <a:solidFill>
                <a:schemeClr val="dk1"/>
              </a:solidFill>
              <a:latin typeface="Fjalla One"/>
              <a:ea typeface="Fjalla One"/>
              <a:cs typeface="Fjalla One"/>
              <a:sym typeface="Fjalla One"/>
            </a:endParaRPr>
          </a:p>
        </p:txBody>
      </p:sp>
      <p:sp>
        <p:nvSpPr>
          <p:cNvPr id="676" name="Google Shape;676;p61"/>
          <p:cNvSpPr txBox="1"/>
          <p:nvPr/>
        </p:nvSpPr>
        <p:spPr>
          <a:xfrm>
            <a:off x="720050" y="3896800"/>
            <a:ext cx="1790400" cy="64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a:solidFill>
                  <a:schemeClr val="dk1"/>
                </a:solidFill>
                <a:latin typeface="Open Sans"/>
                <a:ea typeface="Open Sans"/>
                <a:cs typeface="Open Sans"/>
                <a:sym typeface="Open Sans"/>
              </a:rPr>
              <a:t>Vénus est la deuxième planète à partir du Soleil</a:t>
            </a:r>
            <a:endParaRPr>
              <a:solidFill>
                <a:schemeClr val="dk1"/>
              </a:solidFill>
              <a:latin typeface="Open Sans"/>
              <a:ea typeface="Open Sans"/>
              <a:cs typeface="Open Sans"/>
              <a:sym typeface="Open Sans"/>
            </a:endParaRPr>
          </a:p>
        </p:txBody>
      </p:sp>
      <p:sp>
        <p:nvSpPr>
          <p:cNvPr id="677" name="Google Shape;677;p61"/>
          <p:cNvSpPr txBox="1"/>
          <p:nvPr/>
        </p:nvSpPr>
        <p:spPr>
          <a:xfrm>
            <a:off x="2688100" y="3896800"/>
            <a:ext cx="1790400" cy="64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a:solidFill>
                  <a:schemeClr val="dk1"/>
                </a:solidFill>
                <a:latin typeface="Open Sans"/>
                <a:ea typeface="Open Sans"/>
                <a:cs typeface="Open Sans"/>
                <a:sym typeface="Open Sans"/>
              </a:rPr>
              <a:t>Saturne est une géante gazeuse avec des anneaux</a:t>
            </a:r>
            <a:endParaRPr>
              <a:solidFill>
                <a:schemeClr val="dk1"/>
              </a:solidFill>
              <a:latin typeface="Open Sans"/>
              <a:ea typeface="Open Sans"/>
              <a:cs typeface="Open Sans"/>
              <a:sym typeface="Open Sans"/>
            </a:endParaRPr>
          </a:p>
        </p:txBody>
      </p:sp>
      <p:sp>
        <p:nvSpPr>
          <p:cNvPr id="678" name="Google Shape;678;p61"/>
          <p:cNvSpPr txBox="1"/>
          <p:nvPr/>
        </p:nvSpPr>
        <p:spPr>
          <a:xfrm>
            <a:off x="4656150" y="3896800"/>
            <a:ext cx="1790400" cy="64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a:solidFill>
                  <a:schemeClr val="dk1"/>
                </a:solidFill>
                <a:latin typeface="Open Sans"/>
                <a:ea typeface="Open Sans"/>
                <a:cs typeface="Open Sans"/>
                <a:sym typeface="Open Sans"/>
              </a:rPr>
              <a:t>Mercure est la planète la plus petite de toutes</a:t>
            </a:r>
            <a:endParaRPr>
              <a:solidFill>
                <a:schemeClr val="dk1"/>
              </a:solidFill>
              <a:latin typeface="Open Sans"/>
              <a:ea typeface="Open Sans"/>
              <a:cs typeface="Open Sans"/>
              <a:sym typeface="Open Sans"/>
            </a:endParaRPr>
          </a:p>
        </p:txBody>
      </p:sp>
      <p:sp>
        <p:nvSpPr>
          <p:cNvPr id="679" name="Google Shape;679;p61"/>
          <p:cNvSpPr txBox="1"/>
          <p:nvPr/>
        </p:nvSpPr>
        <p:spPr>
          <a:xfrm>
            <a:off x="6624200" y="3896800"/>
            <a:ext cx="1790400" cy="64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a:solidFill>
                  <a:schemeClr val="dk1"/>
                </a:solidFill>
                <a:latin typeface="Open Sans"/>
                <a:ea typeface="Open Sans"/>
                <a:cs typeface="Open Sans"/>
                <a:sym typeface="Open Sans"/>
              </a:rPr>
              <a:t>Jupiter es la planète la plus grande de toutes</a:t>
            </a:r>
            <a:endParaRPr>
              <a:solidFill>
                <a:schemeClr val="dk1"/>
              </a:solidFill>
              <a:latin typeface="Open Sans"/>
              <a:ea typeface="Open Sans"/>
              <a:cs typeface="Open Sans"/>
              <a:sym typeface="Open Sans"/>
            </a:endParaRPr>
          </a:p>
        </p:txBody>
      </p:sp>
      <p:sp>
        <p:nvSpPr>
          <p:cNvPr id="6" name="Freeform 5">
            <a:extLst>
              <a:ext uri="{FF2B5EF4-FFF2-40B4-BE49-F238E27FC236}">
                <a16:creationId xmlns:a16="http://schemas.microsoft.com/office/drawing/2014/main" id="{DBF411EA-7C0E-4C03-AD21-F7D00CFA9FA4}"/>
              </a:ext>
            </a:extLst>
          </p:cNvPr>
          <p:cNvSpPr>
            <a:spLocks/>
          </p:cNvSpPr>
          <p:nvPr/>
        </p:nvSpPr>
        <p:spPr bwMode="auto">
          <a:xfrm>
            <a:off x="4013200" y="2170112"/>
            <a:ext cx="1117600" cy="1196976"/>
          </a:xfrm>
          <a:custGeom>
            <a:avLst/>
            <a:gdLst>
              <a:gd name="T0" fmla="*/ 120 w 179"/>
              <a:gd name="T1" fmla="*/ 101 h 192"/>
              <a:gd name="T2" fmla="*/ 164 w 179"/>
              <a:gd name="T3" fmla="*/ 135 h 192"/>
              <a:gd name="T4" fmla="*/ 179 w 179"/>
              <a:gd name="T5" fmla="*/ 181 h 192"/>
              <a:gd name="T6" fmla="*/ 172 w 179"/>
              <a:gd name="T7" fmla="*/ 192 h 192"/>
              <a:gd name="T8" fmla="*/ 165 w 179"/>
              <a:gd name="T9" fmla="*/ 182 h 192"/>
              <a:gd name="T10" fmla="*/ 108 w 179"/>
              <a:gd name="T11" fmla="*/ 112 h 192"/>
              <a:gd name="T12" fmla="*/ 14 w 179"/>
              <a:gd name="T13" fmla="*/ 181 h 192"/>
              <a:gd name="T14" fmla="*/ 14 w 179"/>
              <a:gd name="T15" fmla="*/ 184 h 192"/>
              <a:gd name="T16" fmla="*/ 7 w 179"/>
              <a:gd name="T17" fmla="*/ 192 h 192"/>
              <a:gd name="T18" fmla="*/ 0 w 179"/>
              <a:gd name="T19" fmla="*/ 183 h 192"/>
              <a:gd name="T20" fmla="*/ 7 w 179"/>
              <a:gd name="T21" fmla="*/ 152 h 192"/>
              <a:gd name="T22" fmla="*/ 53 w 179"/>
              <a:gd name="T23" fmla="*/ 104 h 192"/>
              <a:gd name="T24" fmla="*/ 60 w 179"/>
              <a:gd name="T25" fmla="*/ 101 h 192"/>
              <a:gd name="T26" fmla="*/ 52 w 179"/>
              <a:gd name="T27" fmla="*/ 22 h 192"/>
              <a:gd name="T28" fmla="*/ 125 w 179"/>
              <a:gd name="T29" fmla="*/ 20 h 192"/>
              <a:gd name="T30" fmla="*/ 120 w 179"/>
              <a:gd name="T31" fmla="*/ 10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9" h="192">
                <a:moveTo>
                  <a:pt x="120" y="101"/>
                </a:moveTo>
                <a:cubicBezTo>
                  <a:pt x="138" y="108"/>
                  <a:pt x="153" y="119"/>
                  <a:pt x="164" y="135"/>
                </a:cubicBezTo>
                <a:cubicBezTo>
                  <a:pt x="173" y="149"/>
                  <a:pt x="178" y="165"/>
                  <a:pt x="179" y="181"/>
                </a:cubicBezTo>
                <a:cubicBezTo>
                  <a:pt x="179" y="187"/>
                  <a:pt x="178" y="192"/>
                  <a:pt x="172" y="192"/>
                </a:cubicBezTo>
                <a:cubicBezTo>
                  <a:pt x="166" y="192"/>
                  <a:pt x="165" y="187"/>
                  <a:pt x="165" y="182"/>
                </a:cubicBezTo>
                <a:cubicBezTo>
                  <a:pt x="164" y="149"/>
                  <a:pt x="140" y="120"/>
                  <a:pt x="108" y="112"/>
                </a:cubicBezTo>
                <a:cubicBezTo>
                  <a:pt x="62" y="100"/>
                  <a:pt x="18" y="133"/>
                  <a:pt x="14" y="181"/>
                </a:cubicBezTo>
                <a:cubicBezTo>
                  <a:pt x="14" y="182"/>
                  <a:pt x="14" y="183"/>
                  <a:pt x="14" y="184"/>
                </a:cubicBezTo>
                <a:cubicBezTo>
                  <a:pt x="14" y="188"/>
                  <a:pt x="12" y="192"/>
                  <a:pt x="7" y="192"/>
                </a:cubicBezTo>
                <a:cubicBezTo>
                  <a:pt x="2" y="192"/>
                  <a:pt x="0" y="188"/>
                  <a:pt x="0" y="183"/>
                </a:cubicBezTo>
                <a:cubicBezTo>
                  <a:pt x="2" y="172"/>
                  <a:pt x="3" y="162"/>
                  <a:pt x="7" y="152"/>
                </a:cubicBezTo>
                <a:cubicBezTo>
                  <a:pt x="15" y="130"/>
                  <a:pt x="31" y="114"/>
                  <a:pt x="53" y="104"/>
                </a:cubicBezTo>
                <a:cubicBezTo>
                  <a:pt x="55" y="103"/>
                  <a:pt x="57" y="102"/>
                  <a:pt x="60" y="101"/>
                </a:cubicBezTo>
                <a:cubicBezTo>
                  <a:pt x="34" y="75"/>
                  <a:pt x="31" y="45"/>
                  <a:pt x="52" y="22"/>
                </a:cubicBezTo>
                <a:cubicBezTo>
                  <a:pt x="72" y="1"/>
                  <a:pt x="104" y="0"/>
                  <a:pt x="125" y="20"/>
                </a:cubicBezTo>
                <a:cubicBezTo>
                  <a:pt x="148" y="41"/>
                  <a:pt x="146" y="71"/>
                  <a:pt x="120" y="10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6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DÉFINITIONS PLUS COURANTS</a:t>
            </a:r>
            <a:endParaRPr/>
          </a:p>
        </p:txBody>
      </p:sp>
      <p:sp>
        <p:nvSpPr>
          <p:cNvPr id="691" name="Google Shape;691;p63"/>
          <p:cNvSpPr txBox="1">
            <a:spLocks noGrp="1"/>
          </p:cNvSpPr>
          <p:nvPr>
            <p:ph type="title" idx="4294967295"/>
          </p:nvPr>
        </p:nvSpPr>
        <p:spPr>
          <a:xfrm>
            <a:off x="1665641" y="1915588"/>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MÉTHODE</a:t>
            </a:r>
            <a:endParaRPr sz="1800"/>
          </a:p>
        </p:txBody>
      </p:sp>
      <p:sp>
        <p:nvSpPr>
          <p:cNvPr id="692" name="Google Shape;692;p63"/>
          <p:cNvSpPr txBox="1">
            <a:spLocks noGrp="1"/>
          </p:cNvSpPr>
          <p:nvPr>
            <p:ph type="subTitle" idx="4294967295"/>
          </p:nvPr>
        </p:nvSpPr>
        <p:spPr>
          <a:xfrm>
            <a:off x="1665641" y="2262413"/>
            <a:ext cx="1803702"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Neptune est très éloignée de la Terre</a:t>
            </a:r>
            <a:endParaRPr dirty="0"/>
          </a:p>
        </p:txBody>
      </p:sp>
      <p:sp>
        <p:nvSpPr>
          <p:cNvPr id="693" name="Google Shape;693;p63"/>
          <p:cNvSpPr txBox="1">
            <a:spLocks noGrp="1"/>
          </p:cNvSpPr>
          <p:nvPr>
            <p:ph type="title" idx="4294967295"/>
          </p:nvPr>
        </p:nvSpPr>
        <p:spPr>
          <a:xfrm>
            <a:off x="7158184" y="1929035"/>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PROCESSUS</a:t>
            </a:r>
            <a:endParaRPr sz="1800"/>
          </a:p>
        </p:txBody>
      </p:sp>
      <p:sp>
        <p:nvSpPr>
          <p:cNvPr id="694" name="Google Shape;694;p63"/>
          <p:cNvSpPr txBox="1">
            <a:spLocks noGrp="1"/>
          </p:cNvSpPr>
          <p:nvPr>
            <p:ph type="subTitle" idx="4294967295"/>
          </p:nvPr>
        </p:nvSpPr>
        <p:spPr>
          <a:xfrm>
            <a:off x="7158184" y="2275860"/>
            <a:ext cx="1717254"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Jupiter a été nommée d'après un dieu romain</a:t>
            </a:r>
            <a:endParaRPr dirty="0"/>
          </a:p>
        </p:txBody>
      </p:sp>
      <p:sp>
        <p:nvSpPr>
          <p:cNvPr id="695" name="Google Shape;695;p63"/>
          <p:cNvSpPr txBox="1">
            <a:spLocks noGrp="1"/>
          </p:cNvSpPr>
          <p:nvPr>
            <p:ph type="title" idx="4294967295"/>
          </p:nvPr>
        </p:nvSpPr>
        <p:spPr>
          <a:xfrm>
            <a:off x="1665641" y="3645100"/>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MOYENS</a:t>
            </a:r>
            <a:endParaRPr sz="1800"/>
          </a:p>
        </p:txBody>
      </p:sp>
      <p:sp>
        <p:nvSpPr>
          <p:cNvPr id="696" name="Google Shape;696;p63"/>
          <p:cNvSpPr txBox="1">
            <a:spLocks noGrp="1"/>
          </p:cNvSpPr>
          <p:nvPr>
            <p:ph type="subTitle" idx="4294967295"/>
          </p:nvPr>
        </p:nvSpPr>
        <p:spPr>
          <a:xfrm>
            <a:off x="1665641" y="3992025"/>
            <a:ext cx="1803702"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Vénus a un beau nom, mais il y fait très chaud</a:t>
            </a:r>
            <a:endParaRPr dirty="0"/>
          </a:p>
        </p:txBody>
      </p:sp>
      <p:sp>
        <p:nvSpPr>
          <p:cNvPr id="697" name="Google Shape;697;p63"/>
          <p:cNvSpPr txBox="1">
            <a:spLocks noGrp="1"/>
          </p:cNvSpPr>
          <p:nvPr>
            <p:ph type="title" idx="4294967295"/>
          </p:nvPr>
        </p:nvSpPr>
        <p:spPr>
          <a:xfrm>
            <a:off x="7158184" y="3658547"/>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t>DÉCISIONS</a:t>
            </a:r>
            <a:endParaRPr sz="1800"/>
          </a:p>
        </p:txBody>
      </p:sp>
      <p:sp>
        <p:nvSpPr>
          <p:cNvPr id="698" name="Google Shape;698;p63"/>
          <p:cNvSpPr txBox="1">
            <a:spLocks noGrp="1"/>
          </p:cNvSpPr>
          <p:nvPr>
            <p:ph type="subTitle" idx="4294967295"/>
          </p:nvPr>
        </p:nvSpPr>
        <p:spPr>
          <a:xfrm>
            <a:off x="7158184" y="4005472"/>
            <a:ext cx="1595847"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Saturne possède plusieurs anneaux</a:t>
            </a:r>
            <a:endParaRPr dirty="0"/>
          </a:p>
        </p:txBody>
      </p:sp>
      <p:sp>
        <p:nvSpPr>
          <p:cNvPr id="699" name="Google Shape;699;p63"/>
          <p:cNvSpPr/>
          <p:nvPr/>
        </p:nvSpPr>
        <p:spPr>
          <a:xfrm>
            <a:off x="538555" y="1656439"/>
            <a:ext cx="974700" cy="975300"/>
          </a:xfrm>
          <a:prstGeom prst="donut">
            <a:avLst>
              <a:gd name="adj" fmla="val 1119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63"/>
          <p:cNvSpPr/>
          <p:nvPr/>
        </p:nvSpPr>
        <p:spPr>
          <a:xfrm>
            <a:off x="538555" y="1656739"/>
            <a:ext cx="974700" cy="974700"/>
          </a:xfrm>
          <a:prstGeom prst="blockArc">
            <a:avLst>
              <a:gd name="adj1" fmla="val 16217733"/>
              <a:gd name="adj2" fmla="val 5375165"/>
              <a:gd name="adj3" fmla="val 112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63"/>
          <p:cNvSpPr/>
          <p:nvPr/>
        </p:nvSpPr>
        <p:spPr>
          <a:xfrm>
            <a:off x="538553" y="3383317"/>
            <a:ext cx="974700" cy="975300"/>
          </a:xfrm>
          <a:prstGeom prst="donut">
            <a:avLst>
              <a:gd name="adj" fmla="val 1119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63"/>
          <p:cNvSpPr/>
          <p:nvPr/>
        </p:nvSpPr>
        <p:spPr>
          <a:xfrm>
            <a:off x="538553" y="3383617"/>
            <a:ext cx="974700" cy="974700"/>
          </a:xfrm>
          <a:prstGeom prst="blockArc">
            <a:avLst>
              <a:gd name="adj1" fmla="val 16217733"/>
              <a:gd name="adj2" fmla="val 1035321"/>
              <a:gd name="adj3" fmla="val 1148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63"/>
          <p:cNvSpPr/>
          <p:nvPr/>
        </p:nvSpPr>
        <p:spPr>
          <a:xfrm>
            <a:off x="6031088" y="1669886"/>
            <a:ext cx="974700" cy="975300"/>
          </a:xfrm>
          <a:prstGeom prst="donut">
            <a:avLst>
              <a:gd name="adj" fmla="val 1119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3"/>
          <p:cNvSpPr/>
          <p:nvPr/>
        </p:nvSpPr>
        <p:spPr>
          <a:xfrm>
            <a:off x="6031088" y="1670186"/>
            <a:ext cx="974700" cy="974700"/>
          </a:xfrm>
          <a:prstGeom prst="blockArc">
            <a:avLst>
              <a:gd name="adj1" fmla="val 16217733"/>
              <a:gd name="adj2" fmla="val 10986649"/>
              <a:gd name="adj3" fmla="val 1120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3"/>
          <p:cNvSpPr/>
          <p:nvPr/>
        </p:nvSpPr>
        <p:spPr>
          <a:xfrm>
            <a:off x="6031088" y="3396764"/>
            <a:ext cx="974700" cy="975300"/>
          </a:xfrm>
          <a:prstGeom prst="donut">
            <a:avLst>
              <a:gd name="adj" fmla="val 11198"/>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63"/>
          <p:cNvSpPr/>
          <p:nvPr/>
        </p:nvSpPr>
        <p:spPr>
          <a:xfrm>
            <a:off x="6031088" y="3397064"/>
            <a:ext cx="974700" cy="974700"/>
          </a:xfrm>
          <a:prstGeom prst="blockArc">
            <a:avLst>
              <a:gd name="adj1" fmla="val 16217733"/>
              <a:gd name="adj2" fmla="val 7813572"/>
              <a:gd name="adj3" fmla="val 11242"/>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7" name="Google Shape;707;p63"/>
          <p:cNvGrpSpPr/>
          <p:nvPr/>
        </p:nvGrpSpPr>
        <p:grpSpPr>
          <a:xfrm>
            <a:off x="856277" y="1974463"/>
            <a:ext cx="339253" cy="339253"/>
            <a:chOff x="4456875" y="1435075"/>
            <a:chExt cx="481825" cy="481825"/>
          </a:xfrm>
        </p:grpSpPr>
        <p:sp>
          <p:nvSpPr>
            <p:cNvPr id="708" name="Google Shape;708;p63"/>
            <p:cNvSpPr/>
            <p:nvPr/>
          </p:nvSpPr>
          <p:spPr>
            <a:xfrm>
              <a:off x="4624975" y="1465275"/>
              <a:ext cx="56650" cy="86000"/>
            </a:xfrm>
            <a:custGeom>
              <a:avLst/>
              <a:gdLst/>
              <a:ahLst/>
              <a:cxnLst/>
              <a:rect l="l" t="t" r="r" b="b"/>
              <a:pathLst>
                <a:path w="2266" h="3440" extrusionOk="0">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09" name="Google Shape;709;p63"/>
            <p:cNvSpPr/>
            <p:nvPr/>
          </p:nvSpPr>
          <p:spPr>
            <a:xfrm>
              <a:off x="4615275" y="1797425"/>
              <a:ext cx="66350" cy="89375"/>
            </a:xfrm>
            <a:custGeom>
              <a:avLst/>
              <a:gdLst/>
              <a:ahLst/>
              <a:cxnLst/>
              <a:rect l="l" t="t" r="r" b="b"/>
              <a:pathLst>
                <a:path w="2654" h="3575" extrusionOk="0">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0" name="Google Shape;710;p63"/>
            <p:cNvSpPr/>
            <p:nvPr/>
          </p:nvSpPr>
          <p:spPr>
            <a:xfrm>
              <a:off x="4583125" y="1547250"/>
              <a:ext cx="28250" cy="28250"/>
            </a:xfrm>
            <a:custGeom>
              <a:avLst/>
              <a:gdLst/>
              <a:ahLst/>
              <a:cxnLst/>
              <a:rect l="l" t="t" r="r" b="b"/>
              <a:pathLst>
                <a:path w="1130" h="1130" extrusionOk="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1" name="Google Shape;711;p63"/>
            <p:cNvSpPr/>
            <p:nvPr/>
          </p:nvSpPr>
          <p:spPr>
            <a:xfrm>
              <a:off x="4597950" y="1576075"/>
              <a:ext cx="83675" cy="87525"/>
            </a:xfrm>
            <a:custGeom>
              <a:avLst/>
              <a:gdLst/>
              <a:ahLst/>
              <a:cxnLst/>
              <a:rect l="l" t="t" r="r" b="b"/>
              <a:pathLst>
                <a:path w="3347" h="3501" extrusionOk="0">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2" name="Google Shape;712;p63"/>
            <p:cNvSpPr/>
            <p:nvPr/>
          </p:nvSpPr>
          <p:spPr>
            <a:xfrm>
              <a:off x="4597650" y="1692175"/>
              <a:ext cx="83975" cy="82450"/>
            </a:xfrm>
            <a:custGeom>
              <a:avLst/>
              <a:gdLst/>
              <a:ahLst/>
              <a:cxnLst/>
              <a:rect l="l" t="t" r="r" b="b"/>
              <a:pathLst>
                <a:path w="3359" h="3298" extrusionOk="0">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3" name="Google Shape;713;p63"/>
            <p:cNvSpPr/>
            <p:nvPr/>
          </p:nvSpPr>
          <p:spPr>
            <a:xfrm>
              <a:off x="4798050" y="1663575"/>
              <a:ext cx="28475" cy="28250"/>
            </a:xfrm>
            <a:custGeom>
              <a:avLst/>
              <a:gdLst/>
              <a:ahLst/>
              <a:cxnLst/>
              <a:rect l="l" t="t" r="r" b="b"/>
              <a:pathLst>
                <a:path w="1139" h="1130" extrusionOk="0">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4" name="Google Shape;714;p63"/>
            <p:cNvSpPr/>
            <p:nvPr/>
          </p:nvSpPr>
          <p:spPr>
            <a:xfrm>
              <a:off x="4710200" y="1435075"/>
              <a:ext cx="228500" cy="228525"/>
            </a:xfrm>
            <a:custGeom>
              <a:avLst/>
              <a:gdLst/>
              <a:ahLst/>
              <a:cxnLst/>
              <a:rect l="l" t="t" r="r" b="b"/>
              <a:pathLst>
                <a:path w="9140" h="9141" extrusionOk="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5" name="Google Shape;715;p63"/>
            <p:cNvSpPr/>
            <p:nvPr/>
          </p:nvSpPr>
          <p:spPr>
            <a:xfrm>
              <a:off x="4819200" y="1593475"/>
              <a:ext cx="89400" cy="70125"/>
            </a:xfrm>
            <a:custGeom>
              <a:avLst/>
              <a:gdLst/>
              <a:ahLst/>
              <a:cxnLst/>
              <a:rect l="l" t="t" r="r" b="b"/>
              <a:pathLst>
                <a:path w="3576" h="2805" extrusionOk="0">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6" name="Google Shape;716;p63"/>
            <p:cNvSpPr/>
            <p:nvPr/>
          </p:nvSpPr>
          <p:spPr>
            <a:xfrm>
              <a:off x="4819200" y="1692175"/>
              <a:ext cx="89475" cy="66275"/>
            </a:xfrm>
            <a:custGeom>
              <a:avLst/>
              <a:gdLst/>
              <a:ahLst/>
              <a:cxnLst/>
              <a:rect l="l" t="t" r="r" b="b"/>
              <a:pathLst>
                <a:path w="3579" h="2651" extrusionOk="0">
                  <a:moveTo>
                    <a:pt x="1317" y="0"/>
                  </a:moveTo>
                  <a:cubicBezTo>
                    <a:pt x="1133" y="500"/>
                    <a:pt x="727" y="883"/>
                    <a:pt x="215" y="1033"/>
                  </a:cubicBezTo>
                  <a:cubicBezTo>
                    <a:pt x="166" y="1593"/>
                    <a:pt x="94" y="2132"/>
                    <a:pt x="1" y="2650"/>
                  </a:cubicBezTo>
                  <a:cubicBezTo>
                    <a:pt x="1889" y="2030"/>
                    <a:pt x="3223" y="1078"/>
                    <a:pt x="35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7" name="Google Shape;717;p63"/>
            <p:cNvSpPr/>
            <p:nvPr/>
          </p:nvSpPr>
          <p:spPr>
            <a:xfrm>
              <a:off x="4456875" y="1691800"/>
              <a:ext cx="225125" cy="225100"/>
            </a:xfrm>
            <a:custGeom>
              <a:avLst/>
              <a:gdLst/>
              <a:ahLst/>
              <a:cxnLst/>
              <a:rect l="l" t="t" r="r" b="b"/>
              <a:pathLst>
                <a:path w="9005" h="9004" extrusionOk="0">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8" name="Google Shape;718;p63"/>
            <p:cNvSpPr/>
            <p:nvPr/>
          </p:nvSpPr>
          <p:spPr>
            <a:xfrm>
              <a:off x="4487000" y="1595125"/>
              <a:ext cx="88925" cy="68475"/>
            </a:xfrm>
            <a:custGeom>
              <a:avLst/>
              <a:gdLst/>
              <a:ahLst/>
              <a:cxnLst/>
              <a:rect l="l" t="t" r="r" b="b"/>
              <a:pathLst>
                <a:path w="3557" h="2739" extrusionOk="0">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19" name="Google Shape;719;p63"/>
            <p:cNvSpPr/>
            <p:nvPr/>
          </p:nvSpPr>
          <p:spPr>
            <a:xfrm>
              <a:off x="4486925" y="1692175"/>
              <a:ext cx="89450" cy="66350"/>
            </a:xfrm>
            <a:custGeom>
              <a:avLst/>
              <a:gdLst/>
              <a:ahLst/>
              <a:cxnLst/>
              <a:rect l="l" t="t" r="r" b="b"/>
              <a:pathLst>
                <a:path w="3578" h="2654" extrusionOk="0">
                  <a:moveTo>
                    <a:pt x="0" y="0"/>
                  </a:moveTo>
                  <a:cubicBezTo>
                    <a:pt x="352" y="1078"/>
                    <a:pt x="1689" y="2030"/>
                    <a:pt x="3578" y="2653"/>
                  </a:cubicBezTo>
                  <a:cubicBezTo>
                    <a:pt x="3418" y="1777"/>
                    <a:pt x="3325" y="889"/>
                    <a:pt x="33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0" name="Google Shape;720;p63"/>
            <p:cNvSpPr/>
            <p:nvPr/>
          </p:nvSpPr>
          <p:spPr>
            <a:xfrm>
              <a:off x="4456875" y="1435075"/>
              <a:ext cx="225125" cy="228525"/>
            </a:xfrm>
            <a:custGeom>
              <a:avLst/>
              <a:gdLst/>
              <a:ahLst/>
              <a:cxnLst/>
              <a:rect l="l" t="t" r="r" b="b"/>
              <a:pathLst>
                <a:path w="9005" h="9141" extrusionOk="0">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1" name="Google Shape;721;p63"/>
            <p:cNvSpPr/>
            <p:nvPr/>
          </p:nvSpPr>
          <p:spPr>
            <a:xfrm>
              <a:off x="4710200" y="1691800"/>
              <a:ext cx="228500" cy="225100"/>
            </a:xfrm>
            <a:custGeom>
              <a:avLst/>
              <a:gdLst/>
              <a:ahLst/>
              <a:cxnLst/>
              <a:rect l="l" t="t" r="r" b="b"/>
              <a:pathLst>
                <a:path w="9140" h="9004" extrusionOk="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2" name="Google Shape;722;p63"/>
            <p:cNvSpPr/>
            <p:nvPr/>
          </p:nvSpPr>
          <p:spPr>
            <a:xfrm>
              <a:off x="4710200" y="1465200"/>
              <a:ext cx="70025" cy="89375"/>
            </a:xfrm>
            <a:custGeom>
              <a:avLst/>
              <a:gdLst/>
              <a:ahLst/>
              <a:cxnLst/>
              <a:rect l="l" t="t" r="r" b="b"/>
              <a:pathLst>
                <a:path w="2801" h="3575" extrusionOk="0">
                  <a:moveTo>
                    <a:pt x="1" y="0"/>
                  </a:moveTo>
                  <a:lnTo>
                    <a:pt x="1" y="3298"/>
                  </a:lnTo>
                  <a:cubicBezTo>
                    <a:pt x="937" y="3328"/>
                    <a:pt x="1961" y="3421"/>
                    <a:pt x="2801" y="3575"/>
                  </a:cubicBezTo>
                  <a:cubicBezTo>
                    <a:pt x="2181" y="1687"/>
                    <a:pt x="1082" y="35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3" name="Google Shape;723;p63"/>
            <p:cNvSpPr/>
            <p:nvPr/>
          </p:nvSpPr>
          <p:spPr>
            <a:xfrm>
              <a:off x="4710200" y="1575850"/>
              <a:ext cx="86150" cy="87750"/>
            </a:xfrm>
            <a:custGeom>
              <a:avLst/>
              <a:gdLst/>
              <a:ahLst/>
              <a:cxnLst/>
              <a:rect l="l" t="t" r="r" b="b"/>
              <a:pathLst>
                <a:path w="3446" h="3510" extrusionOk="0">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4" name="Google Shape;724;p63"/>
            <p:cNvSpPr/>
            <p:nvPr/>
          </p:nvSpPr>
          <p:spPr>
            <a:xfrm>
              <a:off x="4710200" y="1797500"/>
              <a:ext cx="70025" cy="89375"/>
            </a:xfrm>
            <a:custGeom>
              <a:avLst/>
              <a:gdLst/>
              <a:ahLst/>
              <a:cxnLst/>
              <a:rect l="l" t="t" r="r" b="b"/>
              <a:pathLst>
                <a:path w="2801" h="3575" extrusionOk="0">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5" name="Google Shape;725;p63"/>
            <p:cNvSpPr/>
            <p:nvPr/>
          </p:nvSpPr>
          <p:spPr>
            <a:xfrm>
              <a:off x="4681975" y="1776400"/>
              <a:ext cx="28250" cy="28350"/>
            </a:xfrm>
            <a:custGeom>
              <a:avLst/>
              <a:gdLst/>
              <a:ahLst/>
              <a:cxnLst/>
              <a:rect l="l" t="t" r="r" b="b"/>
              <a:pathLst>
                <a:path w="1130" h="1134" extrusionOk="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6" name="Google Shape;726;p63"/>
            <p:cNvSpPr/>
            <p:nvPr/>
          </p:nvSpPr>
          <p:spPr>
            <a:xfrm>
              <a:off x="4710200" y="1692175"/>
              <a:ext cx="86150" cy="82450"/>
            </a:xfrm>
            <a:custGeom>
              <a:avLst/>
              <a:gdLst/>
              <a:ahLst/>
              <a:cxnLst/>
              <a:rect l="l" t="t" r="r" b="b"/>
              <a:pathLst>
                <a:path w="3446" h="3298" extrusionOk="0">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27" name="Google Shape;727;p63"/>
          <p:cNvGrpSpPr/>
          <p:nvPr/>
        </p:nvGrpSpPr>
        <p:grpSpPr>
          <a:xfrm>
            <a:off x="854604" y="3701332"/>
            <a:ext cx="342580" cy="339271"/>
            <a:chOff x="5049725" y="1435050"/>
            <a:chExt cx="486550" cy="481850"/>
          </a:xfrm>
        </p:grpSpPr>
        <p:sp>
          <p:nvSpPr>
            <p:cNvPr id="728" name="Google Shape;728;p63"/>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29" name="Google Shape;729;p63"/>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0" name="Google Shape;730;p63"/>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1" name="Google Shape;731;p63"/>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2" name="Google Shape;732;p63"/>
          <p:cNvGrpSpPr/>
          <p:nvPr/>
        </p:nvGrpSpPr>
        <p:grpSpPr>
          <a:xfrm>
            <a:off x="6348151" y="3714779"/>
            <a:ext cx="340573" cy="339271"/>
            <a:chOff x="898875" y="4399275"/>
            <a:chExt cx="483700" cy="481850"/>
          </a:xfrm>
        </p:grpSpPr>
        <p:sp>
          <p:nvSpPr>
            <p:cNvPr id="733" name="Google Shape;733;p63"/>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4" name="Google Shape;734;p63"/>
            <p:cNvSpPr/>
            <p:nvPr/>
          </p:nvSpPr>
          <p:spPr>
            <a:xfrm>
              <a:off x="1138025" y="476335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5" name="Google Shape;735;p63"/>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 name="Google Shape;736;p63"/>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7" name="Google Shape;737;p63"/>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8" name="Google Shape;738;p63"/>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9" name="Google Shape;739;p63"/>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0" name="Google Shape;740;p63"/>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1" name="Google Shape;741;p63"/>
          <p:cNvGrpSpPr/>
          <p:nvPr/>
        </p:nvGrpSpPr>
        <p:grpSpPr>
          <a:xfrm>
            <a:off x="6369354" y="1987927"/>
            <a:ext cx="298169" cy="339218"/>
            <a:chOff x="2707950" y="4399325"/>
            <a:chExt cx="423475" cy="481775"/>
          </a:xfrm>
        </p:grpSpPr>
        <p:sp>
          <p:nvSpPr>
            <p:cNvPr id="742" name="Google Shape;742;p63"/>
            <p:cNvSpPr/>
            <p:nvPr/>
          </p:nvSpPr>
          <p:spPr>
            <a:xfrm>
              <a:off x="2905550" y="4515000"/>
              <a:ext cx="28275" cy="366100"/>
            </a:xfrm>
            <a:custGeom>
              <a:avLst/>
              <a:gdLst/>
              <a:ahLst/>
              <a:cxnLst/>
              <a:rect l="l" t="t" r="r" b="b"/>
              <a:pathLst>
                <a:path w="1131" h="14644" extrusionOk="0">
                  <a:moveTo>
                    <a:pt x="1" y="0"/>
                  </a:moveTo>
                  <a:lnTo>
                    <a:pt x="1" y="14644"/>
                  </a:lnTo>
                  <a:lnTo>
                    <a:pt x="1130" y="14644"/>
                  </a:lnTo>
                  <a:lnTo>
                    <a:pt x="11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3" name="Google Shape;743;p63"/>
            <p:cNvSpPr/>
            <p:nvPr/>
          </p:nvSpPr>
          <p:spPr>
            <a:xfrm>
              <a:off x="2962025" y="4710725"/>
              <a:ext cx="141175" cy="29225"/>
            </a:xfrm>
            <a:custGeom>
              <a:avLst/>
              <a:gdLst/>
              <a:ahLst/>
              <a:cxnLst/>
              <a:rect l="l" t="t" r="r" b="b"/>
              <a:pathLst>
                <a:path w="5647" h="1169" extrusionOk="0">
                  <a:moveTo>
                    <a:pt x="0" y="0"/>
                  </a:moveTo>
                  <a:lnTo>
                    <a:pt x="0" y="1169"/>
                  </a:lnTo>
                  <a:lnTo>
                    <a:pt x="5646" y="1169"/>
                  </a:lnTo>
                  <a:lnTo>
                    <a:pt x="56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4" name="Google Shape;744;p63"/>
            <p:cNvSpPr/>
            <p:nvPr/>
          </p:nvSpPr>
          <p:spPr>
            <a:xfrm>
              <a:off x="2962025" y="4768175"/>
              <a:ext cx="141175" cy="112925"/>
            </a:xfrm>
            <a:custGeom>
              <a:avLst/>
              <a:gdLst/>
              <a:ahLst/>
              <a:cxnLst/>
              <a:rect l="l" t="t" r="r" b="b"/>
              <a:pathLst>
                <a:path w="5647" h="4517" extrusionOk="0">
                  <a:moveTo>
                    <a:pt x="0" y="0"/>
                  </a:moveTo>
                  <a:lnTo>
                    <a:pt x="0" y="4517"/>
                  </a:lnTo>
                  <a:lnTo>
                    <a:pt x="3951" y="4517"/>
                  </a:lnTo>
                  <a:cubicBezTo>
                    <a:pt x="4888" y="4517"/>
                    <a:pt x="5646" y="3758"/>
                    <a:pt x="5646" y="2825"/>
                  </a:cubicBezTo>
                  <a:lnTo>
                    <a:pt x="56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5" name="Google Shape;745;p63"/>
            <p:cNvSpPr/>
            <p:nvPr/>
          </p:nvSpPr>
          <p:spPr>
            <a:xfrm>
              <a:off x="2736175" y="4710725"/>
              <a:ext cx="141175" cy="29225"/>
            </a:xfrm>
            <a:custGeom>
              <a:avLst/>
              <a:gdLst/>
              <a:ahLst/>
              <a:cxnLst/>
              <a:rect l="l" t="t" r="r" b="b"/>
              <a:pathLst>
                <a:path w="5647" h="1169" extrusionOk="0">
                  <a:moveTo>
                    <a:pt x="1" y="0"/>
                  </a:moveTo>
                  <a:lnTo>
                    <a:pt x="1" y="1169"/>
                  </a:lnTo>
                  <a:lnTo>
                    <a:pt x="5647" y="1169"/>
                  </a:lnTo>
                  <a:lnTo>
                    <a:pt x="56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 name="Google Shape;746;p63"/>
            <p:cNvSpPr/>
            <p:nvPr/>
          </p:nvSpPr>
          <p:spPr>
            <a:xfrm>
              <a:off x="2736175" y="4768175"/>
              <a:ext cx="141175" cy="112925"/>
            </a:xfrm>
            <a:custGeom>
              <a:avLst/>
              <a:gdLst/>
              <a:ahLst/>
              <a:cxnLst/>
              <a:rect l="l" t="t" r="r" b="b"/>
              <a:pathLst>
                <a:path w="5647" h="4517" extrusionOk="0">
                  <a:moveTo>
                    <a:pt x="1" y="0"/>
                  </a:moveTo>
                  <a:lnTo>
                    <a:pt x="1" y="2825"/>
                  </a:lnTo>
                  <a:cubicBezTo>
                    <a:pt x="1" y="3758"/>
                    <a:pt x="759" y="4517"/>
                    <a:pt x="1693" y="4517"/>
                  </a:cubicBezTo>
                  <a:lnTo>
                    <a:pt x="5647" y="4517"/>
                  </a:lnTo>
                  <a:lnTo>
                    <a:pt x="56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 name="Google Shape;747;p63"/>
            <p:cNvSpPr/>
            <p:nvPr/>
          </p:nvSpPr>
          <p:spPr>
            <a:xfrm>
              <a:off x="2707950" y="4515075"/>
              <a:ext cx="169400" cy="82825"/>
            </a:xfrm>
            <a:custGeom>
              <a:avLst/>
              <a:gdLst/>
              <a:ahLst/>
              <a:cxnLst/>
              <a:rect l="l" t="t" r="r" b="b"/>
              <a:pathLst>
                <a:path w="6776" h="3313" extrusionOk="0">
                  <a:moveTo>
                    <a:pt x="1693" y="0"/>
                  </a:moveTo>
                  <a:cubicBezTo>
                    <a:pt x="759" y="0"/>
                    <a:pt x="0" y="756"/>
                    <a:pt x="0" y="1693"/>
                  </a:cubicBezTo>
                  <a:lnTo>
                    <a:pt x="0" y="2747"/>
                  </a:lnTo>
                  <a:cubicBezTo>
                    <a:pt x="0" y="3060"/>
                    <a:pt x="253" y="3313"/>
                    <a:pt x="563" y="3313"/>
                  </a:cubicBezTo>
                  <a:lnTo>
                    <a:pt x="6776" y="3313"/>
                  </a:lnTo>
                  <a:lnTo>
                    <a:pt x="67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8" name="Google Shape;748;p63"/>
            <p:cNvSpPr/>
            <p:nvPr/>
          </p:nvSpPr>
          <p:spPr>
            <a:xfrm>
              <a:off x="2736175" y="4626025"/>
              <a:ext cx="141175" cy="56500"/>
            </a:xfrm>
            <a:custGeom>
              <a:avLst/>
              <a:gdLst/>
              <a:ahLst/>
              <a:cxnLst/>
              <a:rect l="l" t="t" r="r" b="b"/>
              <a:pathLst>
                <a:path w="5647" h="2260" extrusionOk="0">
                  <a:moveTo>
                    <a:pt x="1" y="1"/>
                  </a:moveTo>
                  <a:lnTo>
                    <a:pt x="1" y="2259"/>
                  </a:lnTo>
                  <a:lnTo>
                    <a:pt x="5647" y="2259"/>
                  </a:lnTo>
                  <a:lnTo>
                    <a:pt x="564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9" name="Google Shape;749;p63"/>
            <p:cNvSpPr/>
            <p:nvPr/>
          </p:nvSpPr>
          <p:spPr>
            <a:xfrm>
              <a:off x="2850525" y="4430375"/>
              <a:ext cx="138325" cy="56500"/>
            </a:xfrm>
            <a:custGeom>
              <a:avLst/>
              <a:gdLst/>
              <a:ahLst/>
              <a:cxnLst/>
              <a:rect l="l" t="t" r="r" b="b"/>
              <a:pathLst>
                <a:path w="5533" h="2260" extrusionOk="0">
                  <a:moveTo>
                    <a:pt x="2765" y="1"/>
                  </a:moveTo>
                  <a:cubicBezTo>
                    <a:pt x="1500" y="1"/>
                    <a:pt x="275" y="916"/>
                    <a:pt x="1" y="2259"/>
                  </a:cubicBezTo>
                  <a:lnTo>
                    <a:pt x="5532" y="2259"/>
                  </a:lnTo>
                  <a:cubicBezTo>
                    <a:pt x="5258" y="910"/>
                    <a:pt x="4030" y="1"/>
                    <a:pt x="2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0" name="Google Shape;750;p63"/>
            <p:cNvSpPr/>
            <p:nvPr/>
          </p:nvSpPr>
          <p:spPr>
            <a:xfrm>
              <a:off x="2974300" y="4399350"/>
              <a:ext cx="129650" cy="87525"/>
            </a:xfrm>
            <a:custGeom>
              <a:avLst/>
              <a:gdLst/>
              <a:ahLst/>
              <a:cxnLst/>
              <a:rect l="l" t="t" r="r" b="b"/>
              <a:pathLst>
                <a:path w="5186" h="3501" extrusionOk="0">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1" name="Google Shape;751;p63"/>
            <p:cNvSpPr/>
            <p:nvPr/>
          </p:nvSpPr>
          <p:spPr>
            <a:xfrm>
              <a:off x="2735425" y="4399325"/>
              <a:ext cx="129650" cy="87475"/>
            </a:xfrm>
            <a:custGeom>
              <a:avLst/>
              <a:gdLst/>
              <a:ahLst/>
              <a:cxnLst/>
              <a:rect l="l" t="t" r="r" b="b"/>
              <a:pathLst>
                <a:path w="5186" h="3499" extrusionOk="0">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2" name="Google Shape;752;p63"/>
            <p:cNvSpPr/>
            <p:nvPr/>
          </p:nvSpPr>
          <p:spPr>
            <a:xfrm>
              <a:off x="2962025" y="4515075"/>
              <a:ext cx="169400" cy="82825"/>
            </a:xfrm>
            <a:custGeom>
              <a:avLst/>
              <a:gdLst/>
              <a:ahLst/>
              <a:cxnLst/>
              <a:rect l="l" t="t" r="r" b="b"/>
              <a:pathLst>
                <a:path w="6776" h="3313" extrusionOk="0">
                  <a:moveTo>
                    <a:pt x="0" y="0"/>
                  </a:moveTo>
                  <a:lnTo>
                    <a:pt x="0" y="3313"/>
                  </a:lnTo>
                  <a:lnTo>
                    <a:pt x="6209" y="3313"/>
                  </a:lnTo>
                  <a:cubicBezTo>
                    <a:pt x="6523" y="3313"/>
                    <a:pt x="6776" y="3060"/>
                    <a:pt x="6776" y="2747"/>
                  </a:cubicBezTo>
                  <a:lnTo>
                    <a:pt x="6776" y="1693"/>
                  </a:lnTo>
                  <a:cubicBezTo>
                    <a:pt x="6776" y="756"/>
                    <a:pt x="6017" y="0"/>
                    <a:pt x="50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3" name="Google Shape;753;p63"/>
            <p:cNvSpPr/>
            <p:nvPr/>
          </p:nvSpPr>
          <p:spPr>
            <a:xfrm>
              <a:off x="2962025" y="4626025"/>
              <a:ext cx="141175" cy="56500"/>
            </a:xfrm>
            <a:custGeom>
              <a:avLst/>
              <a:gdLst/>
              <a:ahLst/>
              <a:cxnLst/>
              <a:rect l="l" t="t" r="r" b="b"/>
              <a:pathLst>
                <a:path w="5647" h="2260" extrusionOk="0">
                  <a:moveTo>
                    <a:pt x="0" y="1"/>
                  </a:moveTo>
                  <a:lnTo>
                    <a:pt x="0" y="2259"/>
                  </a:lnTo>
                  <a:lnTo>
                    <a:pt x="5646" y="2259"/>
                  </a:lnTo>
                  <a:lnTo>
                    <a:pt x="564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54" name="Google Shape;754;p63"/>
          <p:cNvSpPr txBox="1">
            <a:spLocks noGrp="1"/>
          </p:cNvSpPr>
          <p:nvPr>
            <p:ph type="title" idx="4294967295"/>
          </p:nvPr>
        </p:nvSpPr>
        <p:spPr>
          <a:xfrm>
            <a:off x="1665641" y="1535573"/>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solidFill>
                  <a:schemeClr val="dk2"/>
                </a:solidFill>
              </a:rPr>
              <a:t>50 %</a:t>
            </a:r>
            <a:endParaRPr sz="1800">
              <a:solidFill>
                <a:schemeClr val="dk2"/>
              </a:solidFill>
            </a:endParaRPr>
          </a:p>
        </p:txBody>
      </p:sp>
      <p:sp>
        <p:nvSpPr>
          <p:cNvPr id="755" name="Google Shape;755;p63"/>
          <p:cNvSpPr txBox="1">
            <a:spLocks noGrp="1"/>
          </p:cNvSpPr>
          <p:nvPr>
            <p:ph type="title" idx="4294967295"/>
          </p:nvPr>
        </p:nvSpPr>
        <p:spPr>
          <a:xfrm>
            <a:off x="7158184" y="1549020"/>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solidFill>
                  <a:schemeClr val="dk2"/>
                </a:solidFill>
              </a:rPr>
              <a:t>76 %</a:t>
            </a:r>
            <a:endParaRPr sz="1800">
              <a:solidFill>
                <a:schemeClr val="dk2"/>
              </a:solidFill>
            </a:endParaRPr>
          </a:p>
        </p:txBody>
      </p:sp>
      <p:sp>
        <p:nvSpPr>
          <p:cNvPr id="756" name="Google Shape;756;p63"/>
          <p:cNvSpPr txBox="1">
            <a:spLocks noGrp="1"/>
          </p:cNvSpPr>
          <p:nvPr>
            <p:ph type="title" idx="4294967295"/>
          </p:nvPr>
        </p:nvSpPr>
        <p:spPr>
          <a:xfrm>
            <a:off x="1665641" y="3265085"/>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solidFill>
                  <a:schemeClr val="dk2"/>
                </a:solidFill>
              </a:rPr>
              <a:t>27 %</a:t>
            </a:r>
            <a:endParaRPr sz="1800">
              <a:solidFill>
                <a:schemeClr val="dk2"/>
              </a:solidFill>
            </a:endParaRPr>
          </a:p>
        </p:txBody>
      </p:sp>
      <p:sp>
        <p:nvSpPr>
          <p:cNvPr id="757" name="Google Shape;757;p63"/>
          <p:cNvSpPr txBox="1">
            <a:spLocks noGrp="1"/>
          </p:cNvSpPr>
          <p:nvPr>
            <p:ph type="title" idx="4294967295"/>
          </p:nvPr>
        </p:nvSpPr>
        <p:spPr>
          <a:xfrm>
            <a:off x="7158184" y="3278532"/>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solidFill>
                  <a:schemeClr val="dk2"/>
                </a:solidFill>
              </a:rPr>
              <a:t>67 %</a:t>
            </a:r>
            <a:endParaRPr sz="1800">
              <a:solidFill>
                <a:schemeClr val="dk2"/>
              </a:solidFill>
            </a:endParaRPr>
          </a:p>
        </p:txBody>
      </p:sp>
      <p:grpSp>
        <p:nvGrpSpPr>
          <p:cNvPr id="10" name="Grupo 9">
            <a:extLst>
              <a:ext uri="{FF2B5EF4-FFF2-40B4-BE49-F238E27FC236}">
                <a16:creationId xmlns:a16="http://schemas.microsoft.com/office/drawing/2014/main" id="{543C5A9B-49EB-4AC3-8996-257C10B01057}"/>
              </a:ext>
            </a:extLst>
          </p:cNvPr>
          <p:cNvGrpSpPr/>
          <p:nvPr/>
        </p:nvGrpSpPr>
        <p:grpSpPr>
          <a:xfrm>
            <a:off x="3405188" y="2266950"/>
            <a:ext cx="2171700" cy="1693863"/>
            <a:chOff x="3405188" y="2266950"/>
            <a:chExt cx="2171700" cy="1693863"/>
          </a:xfrm>
        </p:grpSpPr>
        <p:sp>
          <p:nvSpPr>
            <p:cNvPr id="6" name="Freeform 5">
              <a:extLst>
                <a:ext uri="{FF2B5EF4-FFF2-40B4-BE49-F238E27FC236}">
                  <a16:creationId xmlns:a16="http://schemas.microsoft.com/office/drawing/2014/main" id="{CBEAB2EC-D59A-4CC4-8E90-98F69FEF25A9}"/>
                </a:ext>
              </a:extLst>
            </p:cNvPr>
            <p:cNvSpPr>
              <a:spLocks noEditPoints="1"/>
            </p:cNvSpPr>
            <p:nvPr/>
          </p:nvSpPr>
          <p:spPr bwMode="auto">
            <a:xfrm>
              <a:off x="3405188" y="2682875"/>
              <a:ext cx="1162050" cy="1219200"/>
            </a:xfrm>
            <a:custGeom>
              <a:avLst/>
              <a:gdLst>
                <a:gd name="T0" fmla="*/ 51 w 196"/>
                <a:gd name="T1" fmla="*/ 41 h 205"/>
                <a:gd name="T2" fmla="*/ 51 w 196"/>
                <a:gd name="T3" fmla="*/ 35 h 205"/>
                <a:gd name="T4" fmla="*/ 61 w 196"/>
                <a:gd name="T5" fmla="*/ 23 h 205"/>
                <a:gd name="T6" fmla="*/ 153 w 196"/>
                <a:gd name="T7" fmla="*/ 8 h 205"/>
                <a:gd name="T8" fmla="*/ 196 w 196"/>
                <a:gd name="T9" fmla="*/ 0 h 205"/>
                <a:gd name="T10" fmla="*/ 196 w 196"/>
                <a:gd name="T11" fmla="*/ 163 h 205"/>
                <a:gd name="T12" fmla="*/ 161 w 196"/>
                <a:gd name="T13" fmla="*/ 157 h 205"/>
                <a:gd name="T14" fmla="*/ 148 w 196"/>
                <a:gd name="T15" fmla="*/ 163 h 205"/>
                <a:gd name="T16" fmla="*/ 72 w 196"/>
                <a:gd name="T17" fmla="*/ 198 h 205"/>
                <a:gd name="T18" fmla="*/ 21 w 196"/>
                <a:gd name="T19" fmla="*/ 133 h 205"/>
                <a:gd name="T20" fmla="*/ 21 w 196"/>
                <a:gd name="T21" fmla="*/ 122 h 205"/>
                <a:gd name="T22" fmla="*/ 9 w 196"/>
                <a:gd name="T23" fmla="*/ 122 h 205"/>
                <a:gd name="T24" fmla="*/ 0 w 196"/>
                <a:gd name="T25" fmla="*/ 113 h 205"/>
                <a:gd name="T26" fmla="*/ 0 w 196"/>
                <a:gd name="T27" fmla="*/ 50 h 205"/>
                <a:gd name="T28" fmla="*/ 10 w 196"/>
                <a:gd name="T29" fmla="*/ 41 h 205"/>
                <a:gd name="T30" fmla="*/ 51 w 196"/>
                <a:gd name="T31" fmla="*/ 41 h 205"/>
                <a:gd name="T32" fmla="*/ 51 w 196"/>
                <a:gd name="T33" fmla="*/ 122 h 205"/>
                <a:gd name="T34" fmla="*/ 42 w 196"/>
                <a:gd name="T35" fmla="*/ 122 h 205"/>
                <a:gd name="T36" fmla="*/ 34 w 196"/>
                <a:gd name="T37" fmla="*/ 130 h 205"/>
                <a:gd name="T38" fmla="*/ 43 w 196"/>
                <a:gd name="T39" fmla="*/ 162 h 205"/>
                <a:gd name="T40" fmla="*/ 93 w 196"/>
                <a:gd name="T41" fmla="*/ 186 h 205"/>
                <a:gd name="T42" fmla="*/ 138 w 196"/>
                <a:gd name="T43" fmla="*/ 153 h 205"/>
                <a:gd name="T44" fmla="*/ 131 w 196"/>
                <a:gd name="T45" fmla="*/ 152 h 205"/>
                <a:gd name="T46" fmla="*/ 59 w 196"/>
                <a:gd name="T47" fmla="*/ 139 h 205"/>
                <a:gd name="T48" fmla="*/ 51 w 196"/>
                <a:gd name="T49" fmla="*/ 129 h 205"/>
                <a:gd name="T50" fmla="*/ 51 w 196"/>
                <a:gd name="T51" fmla="*/ 122 h 205"/>
                <a:gd name="T52" fmla="*/ 14 w 196"/>
                <a:gd name="T53" fmla="*/ 108 h 205"/>
                <a:gd name="T54" fmla="*/ 50 w 196"/>
                <a:gd name="T55" fmla="*/ 108 h 205"/>
                <a:gd name="T56" fmla="*/ 50 w 196"/>
                <a:gd name="T57" fmla="*/ 55 h 205"/>
                <a:gd name="T58" fmla="*/ 14 w 196"/>
                <a:gd name="T59" fmla="*/ 55 h 205"/>
                <a:gd name="T60" fmla="*/ 14 w 196"/>
                <a:gd name="T61" fmla="*/ 108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6" h="205">
                  <a:moveTo>
                    <a:pt x="51" y="41"/>
                  </a:moveTo>
                  <a:cubicBezTo>
                    <a:pt x="51" y="38"/>
                    <a:pt x="51" y="37"/>
                    <a:pt x="51" y="35"/>
                  </a:cubicBezTo>
                  <a:cubicBezTo>
                    <a:pt x="50" y="28"/>
                    <a:pt x="53" y="24"/>
                    <a:pt x="61" y="23"/>
                  </a:cubicBezTo>
                  <a:cubicBezTo>
                    <a:pt x="91" y="18"/>
                    <a:pt x="122" y="13"/>
                    <a:pt x="153" y="8"/>
                  </a:cubicBezTo>
                  <a:cubicBezTo>
                    <a:pt x="167" y="5"/>
                    <a:pt x="181" y="3"/>
                    <a:pt x="196" y="0"/>
                  </a:cubicBezTo>
                  <a:cubicBezTo>
                    <a:pt x="196" y="54"/>
                    <a:pt x="196" y="108"/>
                    <a:pt x="196" y="163"/>
                  </a:cubicBezTo>
                  <a:cubicBezTo>
                    <a:pt x="184" y="161"/>
                    <a:pt x="172" y="159"/>
                    <a:pt x="161" y="157"/>
                  </a:cubicBezTo>
                  <a:cubicBezTo>
                    <a:pt x="155" y="155"/>
                    <a:pt x="151" y="156"/>
                    <a:pt x="148" y="163"/>
                  </a:cubicBezTo>
                  <a:cubicBezTo>
                    <a:pt x="135" y="191"/>
                    <a:pt x="103" y="205"/>
                    <a:pt x="72" y="198"/>
                  </a:cubicBezTo>
                  <a:cubicBezTo>
                    <a:pt x="42" y="191"/>
                    <a:pt x="21" y="164"/>
                    <a:pt x="21" y="133"/>
                  </a:cubicBezTo>
                  <a:cubicBezTo>
                    <a:pt x="21" y="130"/>
                    <a:pt x="21" y="127"/>
                    <a:pt x="21" y="122"/>
                  </a:cubicBezTo>
                  <a:cubicBezTo>
                    <a:pt x="17" y="122"/>
                    <a:pt x="13" y="122"/>
                    <a:pt x="9" y="122"/>
                  </a:cubicBezTo>
                  <a:cubicBezTo>
                    <a:pt x="4" y="122"/>
                    <a:pt x="0" y="119"/>
                    <a:pt x="0" y="113"/>
                  </a:cubicBezTo>
                  <a:cubicBezTo>
                    <a:pt x="0" y="92"/>
                    <a:pt x="0" y="71"/>
                    <a:pt x="0" y="50"/>
                  </a:cubicBezTo>
                  <a:cubicBezTo>
                    <a:pt x="0" y="44"/>
                    <a:pt x="3" y="41"/>
                    <a:pt x="10" y="41"/>
                  </a:cubicBezTo>
                  <a:cubicBezTo>
                    <a:pt x="23" y="41"/>
                    <a:pt x="37" y="41"/>
                    <a:pt x="51" y="41"/>
                  </a:cubicBezTo>
                  <a:close/>
                  <a:moveTo>
                    <a:pt x="51" y="122"/>
                  </a:moveTo>
                  <a:cubicBezTo>
                    <a:pt x="47" y="122"/>
                    <a:pt x="45" y="123"/>
                    <a:pt x="42" y="122"/>
                  </a:cubicBezTo>
                  <a:cubicBezTo>
                    <a:pt x="36" y="121"/>
                    <a:pt x="34" y="124"/>
                    <a:pt x="34" y="130"/>
                  </a:cubicBezTo>
                  <a:cubicBezTo>
                    <a:pt x="34" y="142"/>
                    <a:pt x="37" y="153"/>
                    <a:pt x="43" y="162"/>
                  </a:cubicBezTo>
                  <a:cubicBezTo>
                    <a:pt x="55" y="179"/>
                    <a:pt x="72" y="188"/>
                    <a:pt x="93" y="186"/>
                  </a:cubicBezTo>
                  <a:cubicBezTo>
                    <a:pt x="114" y="184"/>
                    <a:pt x="129" y="173"/>
                    <a:pt x="138" y="153"/>
                  </a:cubicBezTo>
                  <a:cubicBezTo>
                    <a:pt x="135" y="153"/>
                    <a:pt x="133" y="152"/>
                    <a:pt x="131" y="152"/>
                  </a:cubicBezTo>
                  <a:cubicBezTo>
                    <a:pt x="107" y="148"/>
                    <a:pt x="83" y="143"/>
                    <a:pt x="59" y="139"/>
                  </a:cubicBezTo>
                  <a:cubicBezTo>
                    <a:pt x="53" y="138"/>
                    <a:pt x="50" y="135"/>
                    <a:pt x="51" y="129"/>
                  </a:cubicBezTo>
                  <a:cubicBezTo>
                    <a:pt x="51" y="127"/>
                    <a:pt x="51" y="125"/>
                    <a:pt x="51" y="122"/>
                  </a:cubicBezTo>
                  <a:close/>
                  <a:moveTo>
                    <a:pt x="14" y="108"/>
                  </a:moveTo>
                  <a:cubicBezTo>
                    <a:pt x="27" y="108"/>
                    <a:pt x="38" y="108"/>
                    <a:pt x="50" y="108"/>
                  </a:cubicBezTo>
                  <a:cubicBezTo>
                    <a:pt x="50" y="90"/>
                    <a:pt x="50" y="73"/>
                    <a:pt x="50" y="55"/>
                  </a:cubicBezTo>
                  <a:cubicBezTo>
                    <a:pt x="38" y="55"/>
                    <a:pt x="26" y="55"/>
                    <a:pt x="14" y="55"/>
                  </a:cubicBezTo>
                  <a:cubicBezTo>
                    <a:pt x="14" y="73"/>
                    <a:pt x="14" y="90"/>
                    <a:pt x="14" y="10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7D8C33EC-4FE1-4F84-B416-1CF77FE947DA}"/>
                </a:ext>
              </a:extLst>
            </p:cNvPr>
            <p:cNvSpPr>
              <a:spLocks/>
            </p:cNvSpPr>
            <p:nvPr/>
          </p:nvSpPr>
          <p:spPr bwMode="auto">
            <a:xfrm>
              <a:off x="4651375" y="2546350"/>
              <a:ext cx="320675" cy="1241425"/>
            </a:xfrm>
            <a:custGeom>
              <a:avLst/>
              <a:gdLst>
                <a:gd name="T0" fmla="*/ 0 w 54"/>
                <a:gd name="T1" fmla="*/ 105 h 209"/>
                <a:gd name="T2" fmla="*/ 0 w 54"/>
                <a:gd name="T3" fmla="*/ 29 h 209"/>
                <a:gd name="T4" fmla="*/ 26 w 54"/>
                <a:gd name="T5" fmla="*/ 0 h 209"/>
                <a:gd name="T6" fmla="*/ 54 w 54"/>
                <a:gd name="T7" fmla="*/ 29 h 209"/>
                <a:gd name="T8" fmla="*/ 54 w 54"/>
                <a:gd name="T9" fmla="*/ 180 h 209"/>
                <a:gd name="T10" fmla="*/ 26 w 54"/>
                <a:gd name="T11" fmla="*/ 209 h 209"/>
                <a:gd name="T12" fmla="*/ 0 w 54"/>
                <a:gd name="T13" fmla="*/ 180 h 209"/>
                <a:gd name="T14" fmla="*/ 0 w 54"/>
                <a:gd name="T15" fmla="*/ 105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209">
                  <a:moveTo>
                    <a:pt x="0" y="105"/>
                  </a:moveTo>
                  <a:cubicBezTo>
                    <a:pt x="0" y="79"/>
                    <a:pt x="0" y="54"/>
                    <a:pt x="0" y="29"/>
                  </a:cubicBezTo>
                  <a:cubicBezTo>
                    <a:pt x="0" y="12"/>
                    <a:pt x="10" y="0"/>
                    <a:pt x="26" y="0"/>
                  </a:cubicBezTo>
                  <a:cubicBezTo>
                    <a:pt x="42" y="0"/>
                    <a:pt x="54" y="12"/>
                    <a:pt x="54" y="29"/>
                  </a:cubicBezTo>
                  <a:cubicBezTo>
                    <a:pt x="54" y="79"/>
                    <a:pt x="54" y="130"/>
                    <a:pt x="54" y="180"/>
                  </a:cubicBezTo>
                  <a:cubicBezTo>
                    <a:pt x="54" y="197"/>
                    <a:pt x="42" y="209"/>
                    <a:pt x="26" y="209"/>
                  </a:cubicBezTo>
                  <a:cubicBezTo>
                    <a:pt x="11" y="209"/>
                    <a:pt x="0" y="197"/>
                    <a:pt x="0" y="180"/>
                  </a:cubicBezTo>
                  <a:cubicBezTo>
                    <a:pt x="0" y="155"/>
                    <a:pt x="0" y="130"/>
                    <a:pt x="0" y="10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F793705C-6279-4E21-83F3-344809E71C16}"/>
                </a:ext>
              </a:extLst>
            </p:cNvPr>
            <p:cNvSpPr>
              <a:spLocks/>
            </p:cNvSpPr>
            <p:nvPr/>
          </p:nvSpPr>
          <p:spPr bwMode="auto">
            <a:xfrm>
              <a:off x="5173663" y="3276600"/>
              <a:ext cx="403225" cy="684213"/>
            </a:xfrm>
            <a:custGeom>
              <a:avLst/>
              <a:gdLst>
                <a:gd name="T0" fmla="*/ 25 w 68"/>
                <a:gd name="T1" fmla="*/ 104 h 115"/>
                <a:gd name="T2" fmla="*/ 1 w 68"/>
                <a:gd name="T3" fmla="*/ 83 h 115"/>
                <a:gd name="T4" fmla="*/ 7 w 68"/>
                <a:gd name="T5" fmla="*/ 72 h 115"/>
                <a:gd name="T6" fmla="*/ 16 w 68"/>
                <a:gd name="T7" fmla="*/ 79 h 115"/>
                <a:gd name="T8" fmla="*/ 45 w 68"/>
                <a:gd name="T9" fmla="*/ 88 h 115"/>
                <a:gd name="T10" fmla="*/ 49 w 68"/>
                <a:gd name="T11" fmla="*/ 74 h 115"/>
                <a:gd name="T12" fmla="*/ 36 w 68"/>
                <a:gd name="T13" fmla="*/ 63 h 115"/>
                <a:gd name="T14" fmla="*/ 20 w 68"/>
                <a:gd name="T15" fmla="*/ 61 h 115"/>
                <a:gd name="T16" fmla="*/ 1 w 68"/>
                <a:gd name="T17" fmla="*/ 37 h 115"/>
                <a:gd name="T18" fmla="*/ 19 w 68"/>
                <a:gd name="T19" fmla="*/ 13 h 115"/>
                <a:gd name="T20" fmla="*/ 26 w 68"/>
                <a:gd name="T21" fmla="*/ 6 h 115"/>
                <a:gd name="T22" fmla="*/ 33 w 68"/>
                <a:gd name="T23" fmla="*/ 0 h 115"/>
                <a:gd name="T24" fmla="*/ 41 w 68"/>
                <a:gd name="T25" fmla="*/ 6 h 115"/>
                <a:gd name="T26" fmla="*/ 46 w 68"/>
                <a:gd name="T27" fmla="*/ 12 h 115"/>
                <a:gd name="T28" fmla="*/ 65 w 68"/>
                <a:gd name="T29" fmla="*/ 32 h 115"/>
                <a:gd name="T30" fmla="*/ 59 w 68"/>
                <a:gd name="T31" fmla="*/ 42 h 115"/>
                <a:gd name="T32" fmla="*/ 50 w 68"/>
                <a:gd name="T33" fmla="*/ 35 h 115"/>
                <a:gd name="T34" fmla="*/ 24 w 68"/>
                <a:gd name="T35" fmla="*/ 25 h 115"/>
                <a:gd name="T36" fmla="*/ 17 w 68"/>
                <a:gd name="T37" fmla="*/ 37 h 115"/>
                <a:gd name="T38" fmla="*/ 25 w 68"/>
                <a:gd name="T39" fmla="*/ 49 h 115"/>
                <a:gd name="T40" fmla="*/ 37 w 68"/>
                <a:gd name="T41" fmla="*/ 51 h 115"/>
                <a:gd name="T42" fmla="*/ 65 w 68"/>
                <a:gd name="T43" fmla="*/ 82 h 115"/>
                <a:gd name="T44" fmla="*/ 46 w 68"/>
                <a:gd name="T45" fmla="*/ 102 h 115"/>
                <a:gd name="T46" fmla="*/ 41 w 68"/>
                <a:gd name="T47" fmla="*/ 107 h 115"/>
                <a:gd name="T48" fmla="*/ 32 w 68"/>
                <a:gd name="T49" fmla="*/ 115 h 115"/>
                <a:gd name="T50" fmla="*/ 25 w 68"/>
                <a:gd name="T51" fmla="*/ 105 h 115"/>
                <a:gd name="T52" fmla="*/ 25 w 68"/>
                <a:gd name="T53" fmla="*/ 10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15">
                  <a:moveTo>
                    <a:pt x="25" y="104"/>
                  </a:moveTo>
                  <a:cubicBezTo>
                    <a:pt x="13" y="100"/>
                    <a:pt x="5" y="94"/>
                    <a:pt x="1" y="83"/>
                  </a:cubicBezTo>
                  <a:cubicBezTo>
                    <a:pt x="0" y="78"/>
                    <a:pt x="1" y="73"/>
                    <a:pt x="7" y="72"/>
                  </a:cubicBezTo>
                  <a:cubicBezTo>
                    <a:pt x="12" y="71"/>
                    <a:pt x="15" y="73"/>
                    <a:pt x="16" y="79"/>
                  </a:cubicBezTo>
                  <a:cubicBezTo>
                    <a:pt x="19" y="92"/>
                    <a:pt x="35" y="97"/>
                    <a:pt x="45" y="88"/>
                  </a:cubicBezTo>
                  <a:cubicBezTo>
                    <a:pt x="48" y="85"/>
                    <a:pt x="49" y="79"/>
                    <a:pt x="49" y="74"/>
                  </a:cubicBezTo>
                  <a:cubicBezTo>
                    <a:pt x="48" y="68"/>
                    <a:pt x="43" y="64"/>
                    <a:pt x="36" y="63"/>
                  </a:cubicBezTo>
                  <a:cubicBezTo>
                    <a:pt x="31" y="63"/>
                    <a:pt x="25" y="62"/>
                    <a:pt x="20" y="61"/>
                  </a:cubicBezTo>
                  <a:cubicBezTo>
                    <a:pt x="8" y="57"/>
                    <a:pt x="1" y="47"/>
                    <a:pt x="1" y="37"/>
                  </a:cubicBezTo>
                  <a:cubicBezTo>
                    <a:pt x="1" y="27"/>
                    <a:pt x="8" y="17"/>
                    <a:pt x="19" y="13"/>
                  </a:cubicBezTo>
                  <a:cubicBezTo>
                    <a:pt x="22" y="11"/>
                    <a:pt x="25" y="11"/>
                    <a:pt x="26" y="6"/>
                  </a:cubicBezTo>
                  <a:cubicBezTo>
                    <a:pt x="26" y="4"/>
                    <a:pt x="31" y="0"/>
                    <a:pt x="33" y="0"/>
                  </a:cubicBezTo>
                  <a:cubicBezTo>
                    <a:pt x="36" y="1"/>
                    <a:pt x="38" y="4"/>
                    <a:pt x="41" y="6"/>
                  </a:cubicBezTo>
                  <a:cubicBezTo>
                    <a:pt x="43" y="8"/>
                    <a:pt x="44" y="11"/>
                    <a:pt x="46" y="12"/>
                  </a:cubicBezTo>
                  <a:cubicBezTo>
                    <a:pt x="55" y="16"/>
                    <a:pt x="62" y="22"/>
                    <a:pt x="65" y="32"/>
                  </a:cubicBezTo>
                  <a:cubicBezTo>
                    <a:pt x="66" y="37"/>
                    <a:pt x="65" y="41"/>
                    <a:pt x="59" y="42"/>
                  </a:cubicBezTo>
                  <a:cubicBezTo>
                    <a:pt x="54" y="43"/>
                    <a:pt x="51" y="41"/>
                    <a:pt x="50" y="35"/>
                  </a:cubicBezTo>
                  <a:cubicBezTo>
                    <a:pt x="47" y="23"/>
                    <a:pt x="34" y="18"/>
                    <a:pt x="24" y="25"/>
                  </a:cubicBezTo>
                  <a:cubicBezTo>
                    <a:pt x="20" y="27"/>
                    <a:pt x="16" y="33"/>
                    <a:pt x="17" y="37"/>
                  </a:cubicBezTo>
                  <a:cubicBezTo>
                    <a:pt x="17" y="41"/>
                    <a:pt x="21" y="46"/>
                    <a:pt x="25" y="49"/>
                  </a:cubicBezTo>
                  <a:cubicBezTo>
                    <a:pt x="28" y="51"/>
                    <a:pt x="33" y="51"/>
                    <a:pt x="37" y="51"/>
                  </a:cubicBezTo>
                  <a:cubicBezTo>
                    <a:pt x="55" y="53"/>
                    <a:pt x="68" y="67"/>
                    <a:pt x="65" y="82"/>
                  </a:cubicBezTo>
                  <a:cubicBezTo>
                    <a:pt x="62" y="93"/>
                    <a:pt x="55" y="98"/>
                    <a:pt x="46" y="102"/>
                  </a:cubicBezTo>
                  <a:cubicBezTo>
                    <a:pt x="44" y="103"/>
                    <a:pt x="41" y="105"/>
                    <a:pt x="41" y="107"/>
                  </a:cubicBezTo>
                  <a:cubicBezTo>
                    <a:pt x="40" y="113"/>
                    <a:pt x="38" y="115"/>
                    <a:pt x="32" y="115"/>
                  </a:cubicBezTo>
                  <a:cubicBezTo>
                    <a:pt x="27" y="115"/>
                    <a:pt x="25" y="111"/>
                    <a:pt x="25" y="105"/>
                  </a:cubicBezTo>
                  <a:cubicBezTo>
                    <a:pt x="25" y="105"/>
                    <a:pt x="25" y="105"/>
                    <a:pt x="25" y="10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6B0A5C30-55CF-499F-94F6-A034EFCD31D3}"/>
                </a:ext>
              </a:extLst>
            </p:cNvPr>
            <p:cNvSpPr>
              <a:spLocks/>
            </p:cNvSpPr>
            <p:nvPr/>
          </p:nvSpPr>
          <p:spPr bwMode="auto">
            <a:xfrm>
              <a:off x="5173663" y="2266950"/>
              <a:ext cx="392112" cy="688975"/>
            </a:xfrm>
            <a:custGeom>
              <a:avLst/>
              <a:gdLst>
                <a:gd name="T0" fmla="*/ 33 w 66"/>
                <a:gd name="T1" fmla="*/ 116 h 116"/>
                <a:gd name="T2" fmla="*/ 26 w 66"/>
                <a:gd name="T3" fmla="*/ 109 h 116"/>
                <a:gd name="T4" fmla="*/ 19 w 66"/>
                <a:gd name="T5" fmla="*/ 101 h 116"/>
                <a:gd name="T6" fmla="*/ 1 w 66"/>
                <a:gd name="T7" fmla="*/ 82 h 116"/>
                <a:gd name="T8" fmla="*/ 6 w 66"/>
                <a:gd name="T9" fmla="*/ 72 h 116"/>
                <a:gd name="T10" fmla="*/ 16 w 66"/>
                <a:gd name="T11" fmla="*/ 78 h 116"/>
                <a:gd name="T12" fmla="*/ 40 w 66"/>
                <a:gd name="T13" fmla="*/ 91 h 116"/>
                <a:gd name="T14" fmla="*/ 50 w 66"/>
                <a:gd name="T15" fmla="*/ 75 h 116"/>
                <a:gd name="T16" fmla="*/ 35 w 66"/>
                <a:gd name="T17" fmla="*/ 63 h 116"/>
                <a:gd name="T18" fmla="*/ 19 w 66"/>
                <a:gd name="T19" fmla="*/ 60 h 116"/>
                <a:gd name="T20" fmla="*/ 1 w 66"/>
                <a:gd name="T21" fmla="*/ 36 h 116"/>
                <a:gd name="T22" fmla="*/ 18 w 66"/>
                <a:gd name="T23" fmla="*/ 13 h 116"/>
                <a:gd name="T24" fmla="*/ 26 w 66"/>
                <a:gd name="T25" fmla="*/ 5 h 116"/>
                <a:gd name="T26" fmla="*/ 33 w 66"/>
                <a:gd name="T27" fmla="*/ 0 h 116"/>
                <a:gd name="T28" fmla="*/ 41 w 66"/>
                <a:gd name="T29" fmla="*/ 6 h 116"/>
                <a:gd name="T30" fmla="*/ 46 w 66"/>
                <a:gd name="T31" fmla="*/ 12 h 116"/>
                <a:gd name="T32" fmla="*/ 65 w 66"/>
                <a:gd name="T33" fmla="*/ 32 h 116"/>
                <a:gd name="T34" fmla="*/ 60 w 66"/>
                <a:gd name="T35" fmla="*/ 41 h 116"/>
                <a:gd name="T36" fmla="*/ 50 w 66"/>
                <a:gd name="T37" fmla="*/ 35 h 116"/>
                <a:gd name="T38" fmla="*/ 31 w 66"/>
                <a:gd name="T39" fmla="*/ 22 h 116"/>
                <a:gd name="T40" fmla="*/ 16 w 66"/>
                <a:gd name="T41" fmla="*/ 36 h 116"/>
                <a:gd name="T42" fmla="*/ 31 w 66"/>
                <a:gd name="T43" fmla="*/ 51 h 116"/>
                <a:gd name="T44" fmla="*/ 47 w 66"/>
                <a:gd name="T45" fmla="*/ 54 h 116"/>
                <a:gd name="T46" fmla="*/ 65 w 66"/>
                <a:gd name="T47" fmla="*/ 77 h 116"/>
                <a:gd name="T48" fmla="*/ 48 w 66"/>
                <a:gd name="T49" fmla="*/ 101 h 116"/>
                <a:gd name="T50" fmla="*/ 40 w 66"/>
                <a:gd name="T51" fmla="*/ 109 h 116"/>
                <a:gd name="T52" fmla="*/ 33 w 66"/>
                <a:gd name="T53"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116">
                  <a:moveTo>
                    <a:pt x="33" y="116"/>
                  </a:moveTo>
                  <a:cubicBezTo>
                    <a:pt x="30" y="113"/>
                    <a:pt x="26" y="111"/>
                    <a:pt x="26" y="109"/>
                  </a:cubicBezTo>
                  <a:cubicBezTo>
                    <a:pt x="26" y="103"/>
                    <a:pt x="22" y="102"/>
                    <a:pt x="19" y="101"/>
                  </a:cubicBezTo>
                  <a:cubicBezTo>
                    <a:pt x="10" y="97"/>
                    <a:pt x="4" y="91"/>
                    <a:pt x="1" y="82"/>
                  </a:cubicBezTo>
                  <a:cubicBezTo>
                    <a:pt x="0" y="78"/>
                    <a:pt x="0" y="73"/>
                    <a:pt x="6" y="72"/>
                  </a:cubicBezTo>
                  <a:cubicBezTo>
                    <a:pt x="11" y="71"/>
                    <a:pt x="15" y="72"/>
                    <a:pt x="16" y="78"/>
                  </a:cubicBezTo>
                  <a:cubicBezTo>
                    <a:pt x="19" y="89"/>
                    <a:pt x="29" y="95"/>
                    <a:pt x="40" y="91"/>
                  </a:cubicBezTo>
                  <a:cubicBezTo>
                    <a:pt x="47" y="88"/>
                    <a:pt x="50" y="82"/>
                    <a:pt x="50" y="75"/>
                  </a:cubicBezTo>
                  <a:cubicBezTo>
                    <a:pt x="49" y="69"/>
                    <a:pt x="43" y="64"/>
                    <a:pt x="35" y="63"/>
                  </a:cubicBezTo>
                  <a:cubicBezTo>
                    <a:pt x="29" y="62"/>
                    <a:pt x="24" y="61"/>
                    <a:pt x="19" y="60"/>
                  </a:cubicBezTo>
                  <a:cubicBezTo>
                    <a:pt x="8" y="56"/>
                    <a:pt x="1" y="48"/>
                    <a:pt x="1" y="36"/>
                  </a:cubicBezTo>
                  <a:cubicBezTo>
                    <a:pt x="1" y="25"/>
                    <a:pt x="8" y="17"/>
                    <a:pt x="18" y="13"/>
                  </a:cubicBezTo>
                  <a:cubicBezTo>
                    <a:pt x="22" y="11"/>
                    <a:pt x="26" y="10"/>
                    <a:pt x="26" y="5"/>
                  </a:cubicBezTo>
                  <a:cubicBezTo>
                    <a:pt x="26" y="3"/>
                    <a:pt x="31" y="0"/>
                    <a:pt x="33" y="0"/>
                  </a:cubicBezTo>
                  <a:cubicBezTo>
                    <a:pt x="36" y="0"/>
                    <a:pt x="38" y="3"/>
                    <a:pt x="41" y="6"/>
                  </a:cubicBezTo>
                  <a:cubicBezTo>
                    <a:pt x="43" y="8"/>
                    <a:pt x="44" y="11"/>
                    <a:pt x="46" y="12"/>
                  </a:cubicBezTo>
                  <a:cubicBezTo>
                    <a:pt x="56" y="16"/>
                    <a:pt x="63" y="22"/>
                    <a:pt x="65" y="32"/>
                  </a:cubicBezTo>
                  <a:cubicBezTo>
                    <a:pt x="66" y="37"/>
                    <a:pt x="65" y="41"/>
                    <a:pt x="60" y="41"/>
                  </a:cubicBezTo>
                  <a:cubicBezTo>
                    <a:pt x="55" y="42"/>
                    <a:pt x="51" y="41"/>
                    <a:pt x="50" y="35"/>
                  </a:cubicBezTo>
                  <a:cubicBezTo>
                    <a:pt x="47" y="25"/>
                    <a:pt x="41" y="21"/>
                    <a:pt x="31" y="22"/>
                  </a:cubicBezTo>
                  <a:cubicBezTo>
                    <a:pt x="23" y="22"/>
                    <a:pt x="16" y="29"/>
                    <a:pt x="16" y="36"/>
                  </a:cubicBezTo>
                  <a:cubicBezTo>
                    <a:pt x="16" y="43"/>
                    <a:pt x="23" y="49"/>
                    <a:pt x="31" y="51"/>
                  </a:cubicBezTo>
                  <a:cubicBezTo>
                    <a:pt x="36" y="51"/>
                    <a:pt x="42" y="52"/>
                    <a:pt x="47" y="54"/>
                  </a:cubicBezTo>
                  <a:cubicBezTo>
                    <a:pt x="58" y="58"/>
                    <a:pt x="65" y="67"/>
                    <a:pt x="65" y="77"/>
                  </a:cubicBezTo>
                  <a:cubicBezTo>
                    <a:pt x="65" y="89"/>
                    <a:pt x="58" y="96"/>
                    <a:pt x="48" y="101"/>
                  </a:cubicBezTo>
                  <a:cubicBezTo>
                    <a:pt x="44" y="102"/>
                    <a:pt x="41" y="104"/>
                    <a:pt x="40" y="109"/>
                  </a:cubicBezTo>
                  <a:cubicBezTo>
                    <a:pt x="40" y="111"/>
                    <a:pt x="36" y="113"/>
                    <a:pt x="33" y="11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65"/>
          <p:cNvSpPr/>
          <p:nvPr/>
        </p:nvSpPr>
        <p:spPr>
          <a:xfrm>
            <a:off x="0" y="3240148"/>
            <a:ext cx="7285500" cy="14907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5"/>
          <p:cNvSpPr/>
          <p:nvPr/>
        </p:nvSpPr>
        <p:spPr>
          <a:xfrm>
            <a:off x="0" y="1473323"/>
            <a:ext cx="7285500" cy="14907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AUTEURS</a:t>
            </a:r>
            <a:endParaRPr/>
          </a:p>
        </p:txBody>
      </p:sp>
      <p:sp>
        <p:nvSpPr>
          <p:cNvPr id="776" name="Google Shape;776;p65"/>
          <p:cNvSpPr txBox="1">
            <a:spLocks noGrp="1"/>
          </p:cNvSpPr>
          <p:nvPr>
            <p:ph type="title" idx="2"/>
          </p:nvPr>
        </p:nvSpPr>
        <p:spPr>
          <a:xfrm>
            <a:off x="888823" y="2487927"/>
            <a:ext cx="61308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-QUELQU'UN DE CÉLÈBRE</a:t>
            </a:r>
            <a:endParaRPr/>
          </a:p>
        </p:txBody>
      </p:sp>
      <p:sp>
        <p:nvSpPr>
          <p:cNvPr id="777" name="Google Shape;777;p65"/>
          <p:cNvSpPr txBox="1">
            <a:spLocks noGrp="1"/>
          </p:cNvSpPr>
          <p:nvPr>
            <p:ph type="subTitle" idx="1"/>
          </p:nvPr>
        </p:nvSpPr>
        <p:spPr>
          <a:xfrm>
            <a:off x="888825" y="1661433"/>
            <a:ext cx="3683175" cy="73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"Voici une citation. Des mots pleins de sagesse que quelqu'un d'important a dit et qui peuvent inspirer le lecteur.“</a:t>
            </a:r>
            <a:endParaRPr dirty="0"/>
          </a:p>
        </p:txBody>
      </p:sp>
      <p:sp>
        <p:nvSpPr>
          <p:cNvPr id="778" name="Google Shape;778;p65"/>
          <p:cNvSpPr txBox="1">
            <a:spLocks noGrp="1"/>
          </p:cNvSpPr>
          <p:nvPr>
            <p:ph type="title" idx="3"/>
          </p:nvPr>
        </p:nvSpPr>
        <p:spPr>
          <a:xfrm>
            <a:off x="900637" y="4251574"/>
            <a:ext cx="61308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-QUELQU'UN DE CÉLÈBRE</a:t>
            </a:r>
            <a:endParaRPr/>
          </a:p>
        </p:txBody>
      </p:sp>
      <p:sp>
        <p:nvSpPr>
          <p:cNvPr id="779" name="Google Shape;779;p65"/>
          <p:cNvSpPr txBox="1">
            <a:spLocks noGrp="1"/>
          </p:cNvSpPr>
          <p:nvPr>
            <p:ph type="subTitle" idx="4"/>
          </p:nvPr>
        </p:nvSpPr>
        <p:spPr>
          <a:xfrm>
            <a:off x="900648" y="3431411"/>
            <a:ext cx="3671352" cy="73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"Voici une citation. Des mots pleins de sagesse que quelqu'un d'important a dit et qui peuvent inspirer le lecteur.“</a:t>
            </a:r>
            <a:endParaRPr dirty="0"/>
          </a:p>
        </p:txBody>
      </p:sp>
      <p:pic>
        <p:nvPicPr>
          <p:cNvPr id="15362" name="Picture 2" descr="mujer y hombre sentados frente al monitor">
            <a:extLst>
              <a:ext uri="{FF2B5EF4-FFF2-40B4-BE49-F238E27FC236}">
                <a16:creationId xmlns:a16="http://schemas.microsoft.com/office/drawing/2014/main" id="{263480E7-B084-45EA-9963-DAC906E5D7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815" r="19835"/>
          <a:stretch/>
        </p:blipFill>
        <p:spPr bwMode="auto">
          <a:xfrm>
            <a:off x="5291907" y="1287999"/>
            <a:ext cx="3479060" cy="35506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6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OUTILS TECHNOLOGIQUES</a:t>
            </a:r>
            <a:endParaRPr dirty="0"/>
          </a:p>
        </p:txBody>
      </p:sp>
      <p:sp>
        <p:nvSpPr>
          <p:cNvPr id="785" name="Google Shape;785;p66"/>
          <p:cNvSpPr txBox="1">
            <a:spLocks noGrp="1"/>
          </p:cNvSpPr>
          <p:nvPr>
            <p:ph type="title" idx="4294967295"/>
          </p:nvPr>
        </p:nvSpPr>
        <p:spPr>
          <a:xfrm>
            <a:off x="1027913" y="1575561"/>
            <a:ext cx="2063700" cy="3480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 sz="1800"/>
              <a:t>PÉRIODE 1</a:t>
            </a:r>
            <a:endParaRPr sz="1800"/>
          </a:p>
        </p:txBody>
      </p:sp>
      <p:sp>
        <p:nvSpPr>
          <p:cNvPr id="786" name="Google Shape;786;p66"/>
          <p:cNvSpPr txBox="1">
            <a:spLocks noGrp="1"/>
          </p:cNvSpPr>
          <p:nvPr>
            <p:ph type="subTitle" idx="4294967295"/>
          </p:nvPr>
        </p:nvSpPr>
        <p:spPr>
          <a:xfrm>
            <a:off x="1027917" y="2226852"/>
            <a:ext cx="20637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Vénus a un beau nom, mais il y fait chaud</a:t>
            </a:r>
            <a:endParaRPr/>
          </a:p>
        </p:txBody>
      </p:sp>
      <p:sp>
        <p:nvSpPr>
          <p:cNvPr id="787" name="Google Shape;787;p66"/>
          <p:cNvSpPr txBox="1">
            <a:spLocks noGrp="1"/>
          </p:cNvSpPr>
          <p:nvPr>
            <p:ph type="title" idx="4294967295"/>
          </p:nvPr>
        </p:nvSpPr>
        <p:spPr>
          <a:xfrm>
            <a:off x="1021613" y="3293436"/>
            <a:ext cx="2063700" cy="3480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 sz="1800"/>
              <a:t>PÉRIODE 2</a:t>
            </a:r>
            <a:endParaRPr sz="1800"/>
          </a:p>
        </p:txBody>
      </p:sp>
      <p:sp>
        <p:nvSpPr>
          <p:cNvPr id="788" name="Google Shape;788;p66"/>
          <p:cNvSpPr txBox="1">
            <a:spLocks noGrp="1"/>
          </p:cNvSpPr>
          <p:nvPr>
            <p:ph type="subTitle" idx="4294967295"/>
          </p:nvPr>
        </p:nvSpPr>
        <p:spPr>
          <a:xfrm>
            <a:off x="1021613" y="3944827"/>
            <a:ext cx="20637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Jupiter est la plus grande planète</a:t>
            </a:r>
            <a:endParaRPr/>
          </a:p>
        </p:txBody>
      </p:sp>
      <p:cxnSp>
        <p:nvCxnSpPr>
          <p:cNvPr id="789" name="Google Shape;789;p66"/>
          <p:cNvCxnSpPr/>
          <p:nvPr/>
        </p:nvCxnSpPr>
        <p:spPr>
          <a:xfrm>
            <a:off x="1092275" y="2086950"/>
            <a:ext cx="1999500" cy="0"/>
          </a:xfrm>
          <a:prstGeom prst="straightConnector1">
            <a:avLst/>
          </a:prstGeom>
          <a:noFill/>
          <a:ln w="76200" cap="flat" cmpd="sng">
            <a:solidFill>
              <a:schemeClr val="accent1"/>
            </a:solidFill>
            <a:prstDash val="solid"/>
            <a:round/>
            <a:headEnd type="none" w="med" len="med"/>
            <a:tailEnd type="none" w="med" len="med"/>
          </a:ln>
        </p:spPr>
      </p:cxnSp>
      <p:cxnSp>
        <p:nvCxnSpPr>
          <p:cNvPr id="790" name="Google Shape;790;p66"/>
          <p:cNvCxnSpPr/>
          <p:nvPr/>
        </p:nvCxnSpPr>
        <p:spPr>
          <a:xfrm>
            <a:off x="1092275" y="3804925"/>
            <a:ext cx="1999500" cy="0"/>
          </a:xfrm>
          <a:prstGeom prst="straightConnector1">
            <a:avLst/>
          </a:prstGeom>
          <a:noFill/>
          <a:ln w="76200" cap="flat" cmpd="sng">
            <a:solidFill>
              <a:schemeClr val="dk2"/>
            </a:solidFill>
            <a:prstDash val="solid"/>
            <a:round/>
            <a:headEnd type="none" w="med" len="med"/>
            <a:tailEnd type="none" w="med" len="med"/>
          </a:ln>
        </p:spPr>
      </p:cxnSp>
      <p:sp>
        <p:nvSpPr>
          <p:cNvPr id="791" name="Google Shape;791;p66"/>
          <p:cNvSpPr txBox="1"/>
          <p:nvPr/>
        </p:nvSpPr>
        <p:spPr>
          <a:xfrm>
            <a:off x="3844397" y="4576899"/>
            <a:ext cx="4858200" cy="34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fr" sz="1200" dirty="0">
                <a:solidFill>
                  <a:schemeClr val="dk1"/>
                </a:solidFill>
                <a:latin typeface="Open Sans"/>
                <a:ea typeface="Open Sans"/>
                <a:cs typeface="Open Sans"/>
                <a:sym typeface="Open Sans"/>
              </a:rPr>
              <a:t>Suivez le lien dans le graphique pour modifier ses données, puis collez le nouveau ici. </a:t>
            </a:r>
            <a:r>
              <a:rPr lang="fr" sz="1200" b="1" dirty="0">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xmlns="" val="tx"/>
                    </a:ext>
                  </a:extLst>
                </a:hlinkClick>
              </a:rPr>
              <a:t>Pour plus d'informations, cliquez ici</a:t>
            </a:r>
            <a:endParaRPr sz="1200" b="1" dirty="0">
              <a:solidFill>
                <a:schemeClr val="dk1"/>
              </a:solidFill>
              <a:latin typeface="Open Sans"/>
              <a:ea typeface="Open Sans"/>
              <a:cs typeface="Open Sans"/>
              <a:sym typeface="Open Sans"/>
            </a:endParaRPr>
          </a:p>
        </p:txBody>
      </p:sp>
      <p:pic>
        <p:nvPicPr>
          <p:cNvPr id="24578" name="Picture 2" descr="cuatro personas mirando en una MacBook blanca encima de una mesa de cristal">
            <a:extLst>
              <a:ext uri="{FF2B5EF4-FFF2-40B4-BE49-F238E27FC236}">
                <a16:creationId xmlns:a16="http://schemas.microsoft.com/office/drawing/2014/main" id="{C5B99724-00B5-45ED-89A0-C9698D815C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399" b="4355"/>
          <a:stretch/>
        </p:blipFill>
        <p:spPr bwMode="auto">
          <a:xfrm>
            <a:off x="3497286" y="1430932"/>
            <a:ext cx="5109882" cy="2998695"/>
          </a:xfrm>
          <a:prstGeom prst="rect">
            <a:avLst/>
          </a:prstGeom>
          <a:noFill/>
          <a:ln w="38100">
            <a:solidFill>
              <a:srgbClr val="FFC000"/>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pic>
        <p:nvPicPr>
          <p:cNvPr id="18" name="Picture 17" descr="persona escribiendo en papel blanco">
            <a:extLst>
              <a:ext uri="{FF2B5EF4-FFF2-40B4-BE49-F238E27FC236}">
                <a16:creationId xmlns:a16="http://schemas.microsoft.com/office/drawing/2014/main" id="{FC9A796D-54D4-4D70-A2D4-37EE98F277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0055"/>
          <a:stretch/>
        </p:blipFill>
        <p:spPr bwMode="auto">
          <a:xfrm>
            <a:off x="5707134" y="1361559"/>
            <a:ext cx="3214930" cy="3576918"/>
          </a:xfrm>
          <a:prstGeom prst="rect">
            <a:avLst/>
          </a:prstGeom>
          <a:noFill/>
          <a:extLst>
            <a:ext uri="{909E8E84-426E-40DD-AFC4-6F175D3DCCD1}">
              <a14:hiddenFill xmlns:a14="http://schemas.microsoft.com/office/drawing/2010/main">
                <a:solidFill>
                  <a:srgbClr val="FFFFFF"/>
                </a:solidFill>
              </a14:hiddenFill>
            </a:ext>
          </a:extLst>
        </p:spPr>
      </p:pic>
      <p:sp>
        <p:nvSpPr>
          <p:cNvPr id="797" name="Google Shape;797;p67"/>
          <p:cNvSpPr/>
          <p:nvPr/>
        </p:nvSpPr>
        <p:spPr>
          <a:xfrm>
            <a:off x="212322" y="1601562"/>
            <a:ext cx="2489100" cy="12711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67"/>
          <p:cNvSpPr/>
          <p:nvPr/>
        </p:nvSpPr>
        <p:spPr>
          <a:xfrm>
            <a:off x="212322" y="3427375"/>
            <a:ext cx="2489100" cy="12711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7"/>
          <p:cNvSpPr/>
          <p:nvPr/>
        </p:nvSpPr>
        <p:spPr>
          <a:xfrm>
            <a:off x="2872698" y="1601562"/>
            <a:ext cx="2489100" cy="12711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67"/>
          <p:cNvSpPr/>
          <p:nvPr/>
        </p:nvSpPr>
        <p:spPr>
          <a:xfrm>
            <a:off x="2872698" y="3427375"/>
            <a:ext cx="2489100" cy="12711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6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CONCLUSIONS</a:t>
            </a:r>
            <a:endParaRPr/>
          </a:p>
        </p:txBody>
      </p:sp>
      <p:sp>
        <p:nvSpPr>
          <p:cNvPr id="802" name="Google Shape;802;p67"/>
          <p:cNvSpPr txBox="1">
            <a:spLocks noGrp="1"/>
          </p:cNvSpPr>
          <p:nvPr>
            <p:ph type="title" idx="2"/>
          </p:nvPr>
        </p:nvSpPr>
        <p:spPr>
          <a:xfrm>
            <a:off x="383598" y="1821262"/>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dirty="0">
                <a:solidFill>
                  <a:schemeClr val="accent6"/>
                </a:solidFill>
              </a:rPr>
              <a:t>JUPITER</a:t>
            </a:r>
            <a:endParaRPr sz="1800" dirty="0">
              <a:solidFill>
                <a:schemeClr val="accent6"/>
              </a:solidFill>
            </a:endParaRPr>
          </a:p>
        </p:txBody>
      </p:sp>
      <p:sp>
        <p:nvSpPr>
          <p:cNvPr id="803" name="Google Shape;803;p67"/>
          <p:cNvSpPr txBox="1">
            <a:spLocks noGrp="1"/>
          </p:cNvSpPr>
          <p:nvPr>
            <p:ph type="subTitle" idx="1"/>
          </p:nvPr>
        </p:nvSpPr>
        <p:spPr>
          <a:xfrm>
            <a:off x="383598" y="2168087"/>
            <a:ext cx="21465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C’est la plus grande planète de toutes</a:t>
            </a:r>
            <a:endParaRPr/>
          </a:p>
        </p:txBody>
      </p:sp>
      <p:sp>
        <p:nvSpPr>
          <p:cNvPr id="804" name="Google Shape;804;p67"/>
          <p:cNvSpPr txBox="1">
            <a:spLocks noGrp="1"/>
          </p:cNvSpPr>
          <p:nvPr>
            <p:ph type="title" idx="3"/>
          </p:nvPr>
        </p:nvSpPr>
        <p:spPr>
          <a:xfrm>
            <a:off x="3043976" y="1821262"/>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solidFill>
                  <a:schemeClr val="accent6"/>
                </a:solidFill>
              </a:rPr>
              <a:t>MARS</a:t>
            </a:r>
            <a:endParaRPr sz="1800">
              <a:solidFill>
                <a:schemeClr val="accent6"/>
              </a:solidFill>
            </a:endParaRPr>
          </a:p>
        </p:txBody>
      </p:sp>
      <p:sp>
        <p:nvSpPr>
          <p:cNvPr id="805" name="Google Shape;805;p67"/>
          <p:cNvSpPr txBox="1">
            <a:spLocks noGrp="1"/>
          </p:cNvSpPr>
          <p:nvPr>
            <p:ph type="subTitle" idx="4"/>
          </p:nvPr>
        </p:nvSpPr>
        <p:spPr>
          <a:xfrm>
            <a:off x="3043976" y="2168087"/>
            <a:ext cx="21465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Elle a été nommée d'après un dieu romain</a:t>
            </a:r>
            <a:endParaRPr/>
          </a:p>
        </p:txBody>
      </p:sp>
      <p:sp>
        <p:nvSpPr>
          <p:cNvPr id="806" name="Google Shape;806;p67"/>
          <p:cNvSpPr txBox="1">
            <a:spLocks noGrp="1"/>
          </p:cNvSpPr>
          <p:nvPr>
            <p:ph type="title" idx="5"/>
          </p:nvPr>
        </p:nvSpPr>
        <p:spPr>
          <a:xfrm>
            <a:off x="383598" y="3647012"/>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solidFill>
                  <a:schemeClr val="accent6"/>
                </a:solidFill>
              </a:rPr>
              <a:t>VÉNUS</a:t>
            </a:r>
            <a:endParaRPr sz="1800">
              <a:solidFill>
                <a:schemeClr val="accent6"/>
              </a:solidFill>
            </a:endParaRPr>
          </a:p>
        </p:txBody>
      </p:sp>
      <p:sp>
        <p:nvSpPr>
          <p:cNvPr id="807" name="Google Shape;807;p67"/>
          <p:cNvSpPr txBox="1">
            <a:spLocks noGrp="1"/>
          </p:cNvSpPr>
          <p:nvPr>
            <p:ph type="subTitle" idx="6"/>
          </p:nvPr>
        </p:nvSpPr>
        <p:spPr>
          <a:xfrm>
            <a:off x="383598" y="3993937"/>
            <a:ext cx="21465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Elle a un beau nom, mais il y fait très chaud</a:t>
            </a:r>
            <a:endParaRPr/>
          </a:p>
        </p:txBody>
      </p:sp>
      <p:sp>
        <p:nvSpPr>
          <p:cNvPr id="808" name="Google Shape;808;p67"/>
          <p:cNvSpPr txBox="1">
            <a:spLocks noGrp="1"/>
          </p:cNvSpPr>
          <p:nvPr>
            <p:ph type="title" idx="7"/>
          </p:nvPr>
        </p:nvSpPr>
        <p:spPr>
          <a:xfrm>
            <a:off x="3043976" y="3647012"/>
            <a:ext cx="21465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a:solidFill>
                  <a:schemeClr val="accent6"/>
                </a:solidFill>
              </a:rPr>
              <a:t>SATURNE</a:t>
            </a:r>
            <a:endParaRPr sz="1800">
              <a:solidFill>
                <a:schemeClr val="accent6"/>
              </a:solidFill>
            </a:endParaRPr>
          </a:p>
        </p:txBody>
      </p:sp>
      <p:sp>
        <p:nvSpPr>
          <p:cNvPr id="809" name="Google Shape;809;p67"/>
          <p:cNvSpPr txBox="1">
            <a:spLocks noGrp="1"/>
          </p:cNvSpPr>
          <p:nvPr>
            <p:ph type="subTitle" idx="8"/>
          </p:nvPr>
        </p:nvSpPr>
        <p:spPr>
          <a:xfrm>
            <a:off x="3043976" y="3993937"/>
            <a:ext cx="21465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Saturne possède plusieurs anneaux</a:t>
            </a:r>
            <a:endParaRPr/>
          </a:p>
        </p:txBody>
      </p:sp>
      <p:cxnSp>
        <p:nvCxnSpPr>
          <p:cNvPr id="810" name="Google Shape;810;p67"/>
          <p:cNvCxnSpPr>
            <a:stCxn id="797" idx="3"/>
            <a:endCxn id="799" idx="1"/>
          </p:cNvCxnSpPr>
          <p:nvPr/>
        </p:nvCxnSpPr>
        <p:spPr>
          <a:xfrm>
            <a:off x="2701422" y="2237112"/>
            <a:ext cx="171276" cy="12700"/>
          </a:xfrm>
          <a:prstGeom prst="bentConnector3">
            <a:avLst>
              <a:gd name="adj1" fmla="val 50000"/>
            </a:avLst>
          </a:prstGeom>
          <a:noFill/>
          <a:ln w="38100" cap="flat" cmpd="sng">
            <a:solidFill>
              <a:srgbClr val="FFC000"/>
            </a:solidFill>
            <a:prstDash val="solid"/>
            <a:round/>
            <a:headEnd type="none" w="med" len="med"/>
            <a:tailEnd type="none" w="med" len="med"/>
          </a:ln>
        </p:spPr>
      </p:cxnSp>
      <p:cxnSp>
        <p:nvCxnSpPr>
          <p:cNvPr id="811" name="Google Shape;811;p67"/>
          <p:cNvCxnSpPr>
            <a:stCxn id="799" idx="2"/>
            <a:endCxn id="798" idx="0"/>
          </p:cNvCxnSpPr>
          <p:nvPr/>
        </p:nvCxnSpPr>
        <p:spPr>
          <a:xfrm rot="5400000">
            <a:off x="2509704" y="1819830"/>
            <a:ext cx="554713" cy="2660376"/>
          </a:xfrm>
          <a:prstGeom prst="bentConnector3">
            <a:avLst>
              <a:gd name="adj1" fmla="val 50000"/>
            </a:avLst>
          </a:prstGeom>
          <a:noFill/>
          <a:ln w="38100" cap="flat" cmpd="sng">
            <a:solidFill>
              <a:srgbClr val="FFC000"/>
            </a:solidFill>
            <a:prstDash val="solid"/>
            <a:round/>
            <a:headEnd type="none" w="med" len="med"/>
            <a:tailEnd type="none" w="med" len="med"/>
          </a:ln>
        </p:spPr>
      </p:cxnSp>
      <p:cxnSp>
        <p:nvCxnSpPr>
          <p:cNvPr id="812" name="Google Shape;812;p67"/>
          <p:cNvCxnSpPr>
            <a:stCxn id="798" idx="3"/>
            <a:endCxn id="800" idx="1"/>
          </p:cNvCxnSpPr>
          <p:nvPr/>
        </p:nvCxnSpPr>
        <p:spPr>
          <a:xfrm>
            <a:off x="2701422" y="4062925"/>
            <a:ext cx="171276" cy="12700"/>
          </a:xfrm>
          <a:prstGeom prst="bentConnector3">
            <a:avLst>
              <a:gd name="adj1" fmla="val 50000"/>
            </a:avLst>
          </a:prstGeom>
          <a:noFill/>
          <a:ln w="38100" cap="flat" cmpd="sng">
            <a:solidFill>
              <a:srgbClr val="FFC000"/>
            </a:solidFill>
            <a:prstDash val="solid"/>
            <a:round/>
            <a:headEnd type="none" w="med" len="med"/>
            <a:tailEnd type="non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69"/>
          <p:cNvSpPr txBox="1">
            <a:spLocks noGrp="1"/>
          </p:cNvSpPr>
          <p:nvPr>
            <p:ph type="ctrTitle"/>
          </p:nvPr>
        </p:nvSpPr>
        <p:spPr>
          <a:xfrm>
            <a:off x="664018" y="621136"/>
            <a:ext cx="3519300" cy="77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6600" dirty="0">
                <a:solidFill>
                  <a:schemeClr val="bg1"/>
                </a:solidFill>
              </a:rPr>
              <a:t>MERCI !</a:t>
            </a:r>
            <a:endParaRPr sz="6600" dirty="0">
              <a:solidFill>
                <a:schemeClr val="bg1"/>
              </a:solidFill>
            </a:endParaRPr>
          </a:p>
        </p:txBody>
      </p:sp>
      <p:sp>
        <p:nvSpPr>
          <p:cNvPr id="825" name="Google Shape;825;p69"/>
          <p:cNvSpPr txBox="1">
            <a:spLocks noGrp="1"/>
          </p:cNvSpPr>
          <p:nvPr>
            <p:ph type="subTitle" idx="1"/>
          </p:nvPr>
        </p:nvSpPr>
        <p:spPr>
          <a:xfrm>
            <a:off x="747566" y="2450395"/>
            <a:ext cx="3519300" cy="77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1800" dirty="0"/>
              <a:t>+91  620 421 838 </a:t>
            </a:r>
            <a:endParaRPr sz="1800" dirty="0"/>
          </a:p>
          <a:p>
            <a:pPr marL="0" lvl="0" indent="0" algn="l" rtl="0">
              <a:spcBef>
                <a:spcPts val="0"/>
              </a:spcBef>
              <a:spcAft>
                <a:spcPts val="0"/>
              </a:spcAft>
              <a:buNone/>
            </a:pPr>
            <a:r>
              <a:rPr lang="es-PE" sz="1800" dirty="0" smtClean="0"/>
              <a:t>Domain.com</a:t>
            </a:r>
            <a:endParaRPr sz="1800" dirty="0"/>
          </a:p>
        </p:txBody>
      </p:sp>
      <p:sp>
        <p:nvSpPr>
          <p:cNvPr id="826" name="Google Shape;826;p69"/>
          <p:cNvSpPr txBox="1"/>
          <p:nvPr/>
        </p:nvSpPr>
        <p:spPr>
          <a:xfrm>
            <a:off x="720000" y="4287050"/>
            <a:ext cx="4305900" cy="313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 sz="1800" dirty="0">
                <a:solidFill>
                  <a:schemeClr val="dk1"/>
                </a:solidFill>
                <a:latin typeface="Open Sans"/>
                <a:ea typeface="Open Sans"/>
                <a:cs typeface="Open Sans"/>
                <a:sym typeface="Open Sans"/>
              </a:rPr>
              <a:t>Free Template</a:t>
            </a:r>
            <a:endParaRPr sz="1800" dirty="0">
              <a:solidFill>
                <a:schemeClr val="dk1"/>
              </a:solidFill>
              <a:latin typeface="Open Sans"/>
              <a:ea typeface="Open Sans"/>
              <a:cs typeface="Open Sans"/>
              <a:sym typeface="Open Sans"/>
            </a:endParaRPr>
          </a:p>
        </p:txBody>
      </p:sp>
      <p:sp>
        <p:nvSpPr>
          <p:cNvPr id="827" name="Google Shape;827;p69"/>
          <p:cNvSpPr txBox="1">
            <a:spLocks noGrp="1"/>
          </p:cNvSpPr>
          <p:nvPr>
            <p:ph type="title" idx="2"/>
          </p:nvPr>
        </p:nvSpPr>
        <p:spPr>
          <a:xfrm>
            <a:off x="735871" y="1882741"/>
            <a:ext cx="3700662"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solidFill>
                  <a:schemeClr val="bg1">
                    <a:lumMod val="10000"/>
                  </a:schemeClr>
                </a:solidFill>
              </a:rPr>
              <a:t>AVEZ-VOUS DES QUESTIONS ?</a:t>
            </a:r>
            <a:endParaRPr dirty="0">
              <a:solidFill>
                <a:schemeClr val="bg1">
                  <a:lumMod val="10000"/>
                </a:schemeClr>
              </a:solidFill>
            </a:endParaRPr>
          </a:p>
        </p:txBody>
      </p:sp>
      <p:grpSp>
        <p:nvGrpSpPr>
          <p:cNvPr id="828" name="Google Shape;828;p69"/>
          <p:cNvGrpSpPr/>
          <p:nvPr/>
        </p:nvGrpSpPr>
        <p:grpSpPr>
          <a:xfrm>
            <a:off x="1892606" y="3614756"/>
            <a:ext cx="387661" cy="387661"/>
            <a:chOff x="1379798" y="1723250"/>
            <a:chExt cx="397887" cy="397887"/>
          </a:xfrm>
          <a:solidFill>
            <a:schemeClr val="bg1"/>
          </a:solidFill>
        </p:grpSpPr>
        <p:sp>
          <p:nvSpPr>
            <p:cNvPr id="829" name="Google Shape;829;p69"/>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69"/>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69"/>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69"/>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 name="Google Shape;833;p69"/>
          <p:cNvGrpSpPr/>
          <p:nvPr/>
        </p:nvGrpSpPr>
        <p:grpSpPr>
          <a:xfrm>
            <a:off x="830485" y="3614756"/>
            <a:ext cx="387681" cy="387661"/>
            <a:chOff x="266768" y="1721375"/>
            <a:chExt cx="397907" cy="397887"/>
          </a:xfrm>
          <a:solidFill>
            <a:schemeClr val="bg1"/>
          </a:solidFill>
        </p:grpSpPr>
        <p:sp>
          <p:nvSpPr>
            <p:cNvPr id="834" name="Google Shape;834;p69"/>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69"/>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6" name="Google Shape;836;p69"/>
          <p:cNvGrpSpPr/>
          <p:nvPr/>
        </p:nvGrpSpPr>
        <p:grpSpPr>
          <a:xfrm>
            <a:off x="1361566" y="3614756"/>
            <a:ext cx="387641" cy="387661"/>
            <a:chOff x="864491" y="1723250"/>
            <a:chExt cx="397866" cy="397887"/>
          </a:xfrm>
          <a:solidFill>
            <a:schemeClr val="bg1"/>
          </a:solidFill>
        </p:grpSpPr>
        <p:sp>
          <p:nvSpPr>
            <p:cNvPr id="837" name="Google Shape;837;p69"/>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69"/>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69"/>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0" name="Google Shape;840;p69"/>
          <p:cNvGrpSpPr/>
          <p:nvPr/>
        </p:nvGrpSpPr>
        <p:grpSpPr>
          <a:xfrm>
            <a:off x="2423668" y="3614104"/>
            <a:ext cx="388966" cy="388966"/>
            <a:chOff x="1190625" y="238125"/>
            <a:chExt cx="5235075" cy="5235075"/>
          </a:xfrm>
          <a:solidFill>
            <a:schemeClr val="bg1"/>
          </a:solidFill>
        </p:grpSpPr>
        <p:sp>
          <p:nvSpPr>
            <p:cNvPr id="841" name="Google Shape;841;p69"/>
            <p:cNvSpPr/>
            <p:nvPr/>
          </p:nvSpPr>
          <p:spPr>
            <a:xfrm>
              <a:off x="2315100" y="1168900"/>
              <a:ext cx="2952100" cy="3373700"/>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69"/>
            <p:cNvSpPr/>
            <p:nvPr/>
          </p:nvSpPr>
          <p:spPr>
            <a:xfrm>
              <a:off x="1190625" y="238125"/>
              <a:ext cx="5235075" cy="5235075"/>
            </a:xfrm>
            <a:custGeom>
              <a:avLst/>
              <a:gdLst/>
              <a:ahLst/>
              <a:cxnLst/>
              <a:rect l="l" t="t" r="r" b="b"/>
              <a:pathLst>
                <a:path w="209403" h="209403" extrusionOk="0">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3" name="Google Shape;843;p69"/>
          <p:cNvSpPr/>
          <p:nvPr/>
        </p:nvSpPr>
        <p:spPr>
          <a:xfrm>
            <a:off x="720000" y="1434214"/>
            <a:ext cx="2791800" cy="136800"/>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338" name="Picture 2" descr="grupo de personas caminando cerca de edificios de gran altura">
            <a:extLst>
              <a:ext uri="{FF2B5EF4-FFF2-40B4-BE49-F238E27FC236}">
                <a16:creationId xmlns:a16="http://schemas.microsoft.com/office/drawing/2014/main" id="{81C3BFC1-EFEA-4B79-BA02-8B6E7047A8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54" r="7698"/>
          <a:stretch/>
        </p:blipFill>
        <p:spPr bwMode="auto">
          <a:xfrm>
            <a:off x="4571999" y="0"/>
            <a:ext cx="4572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6">
            <a:extLst>
              <a:ext uri="{FF2B5EF4-FFF2-40B4-BE49-F238E27FC236}">
                <a16:creationId xmlns:a16="http://schemas.microsoft.com/office/drawing/2014/main" id="{88E94063-E2BA-4061-970F-BEAD2D5511DD}"/>
              </a:ext>
            </a:extLst>
          </p:cNvPr>
          <p:cNvSpPr>
            <a:spLocks noEditPoints="1"/>
          </p:cNvSpPr>
          <p:nvPr/>
        </p:nvSpPr>
        <p:spPr bwMode="auto">
          <a:xfrm>
            <a:off x="3337527" y="4287050"/>
            <a:ext cx="1040131" cy="701414"/>
          </a:xfrm>
          <a:custGeom>
            <a:avLst/>
            <a:gdLst>
              <a:gd name="T0" fmla="*/ 66 w 290"/>
              <a:gd name="T1" fmla="*/ 149 h 194"/>
              <a:gd name="T2" fmla="*/ 37 w 290"/>
              <a:gd name="T3" fmla="*/ 190 h 194"/>
              <a:gd name="T4" fmla="*/ 2 w 290"/>
              <a:gd name="T5" fmla="*/ 154 h 194"/>
              <a:gd name="T6" fmla="*/ 42 w 290"/>
              <a:gd name="T7" fmla="*/ 122 h 194"/>
              <a:gd name="T8" fmla="*/ 76 w 290"/>
              <a:gd name="T9" fmla="*/ 88 h 194"/>
              <a:gd name="T10" fmla="*/ 93 w 290"/>
              <a:gd name="T11" fmla="*/ 51 h 194"/>
              <a:gd name="T12" fmla="*/ 129 w 290"/>
              <a:gd name="T13" fmla="*/ 53 h 194"/>
              <a:gd name="T14" fmla="*/ 143 w 290"/>
              <a:gd name="T15" fmla="*/ 90 h 194"/>
              <a:gd name="T16" fmla="*/ 166 w 290"/>
              <a:gd name="T17" fmla="*/ 123 h 194"/>
              <a:gd name="T18" fmla="*/ 198 w 290"/>
              <a:gd name="T19" fmla="*/ 112 h 194"/>
              <a:gd name="T20" fmla="*/ 218 w 290"/>
              <a:gd name="T21" fmla="*/ 80 h 194"/>
              <a:gd name="T22" fmla="*/ 220 w 290"/>
              <a:gd name="T23" fmla="*/ 51 h 194"/>
              <a:gd name="T24" fmla="*/ 242 w 290"/>
              <a:gd name="T25" fmla="*/ 6 h 194"/>
              <a:gd name="T26" fmla="*/ 285 w 290"/>
              <a:gd name="T27" fmla="*/ 30 h 194"/>
              <a:gd name="T28" fmla="*/ 259 w 290"/>
              <a:gd name="T29" fmla="*/ 72 h 194"/>
              <a:gd name="T30" fmla="*/ 231 w 290"/>
              <a:gd name="T31" fmla="*/ 92 h 194"/>
              <a:gd name="T32" fmla="*/ 217 w 290"/>
              <a:gd name="T33" fmla="*/ 118 h 194"/>
              <a:gd name="T34" fmla="*/ 215 w 290"/>
              <a:gd name="T35" fmla="*/ 141 h 194"/>
              <a:gd name="T36" fmla="*/ 207 w 290"/>
              <a:gd name="T37" fmla="*/ 182 h 194"/>
              <a:gd name="T38" fmla="*/ 168 w 290"/>
              <a:gd name="T39" fmla="*/ 187 h 194"/>
              <a:gd name="T40" fmla="*/ 150 w 290"/>
              <a:gd name="T41" fmla="*/ 150 h 194"/>
              <a:gd name="T42" fmla="*/ 113 w 290"/>
              <a:gd name="T43" fmla="*/ 115 h 194"/>
              <a:gd name="T44" fmla="*/ 77 w 290"/>
              <a:gd name="T45" fmla="*/ 127 h 194"/>
              <a:gd name="T46" fmla="*/ 66 w 290"/>
              <a:gd name="T47" fmla="*/ 149 h 194"/>
              <a:gd name="T48" fmla="*/ 253 w 290"/>
              <a:gd name="T49" fmla="*/ 15 h 194"/>
              <a:gd name="T50" fmla="*/ 237 w 290"/>
              <a:gd name="T51" fmla="*/ 38 h 194"/>
              <a:gd name="T52" fmla="*/ 252 w 290"/>
              <a:gd name="T53" fmla="*/ 54 h 194"/>
              <a:gd name="T54" fmla="*/ 268 w 290"/>
              <a:gd name="T55" fmla="*/ 39 h 194"/>
              <a:gd name="T56" fmla="*/ 253 w 290"/>
              <a:gd name="T57" fmla="*/ 15 h 194"/>
              <a:gd name="T58" fmla="*/ 60 w 290"/>
              <a:gd name="T59" fmla="*/ 157 h 194"/>
              <a:gd name="T60" fmla="*/ 36 w 290"/>
              <a:gd name="T61" fmla="*/ 141 h 194"/>
              <a:gd name="T62" fmla="*/ 21 w 290"/>
              <a:gd name="T63" fmla="*/ 156 h 194"/>
              <a:gd name="T64" fmla="*/ 36 w 290"/>
              <a:gd name="T65" fmla="*/ 172 h 194"/>
              <a:gd name="T66" fmla="*/ 60 w 290"/>
              <a:gd name="T67" fmla="*/ 157 h 194"/>
              <a:gd name="T68" fmla="*/ 111 w 290"/>
              <a:gd name="T69" fmla="*/ 105 h 194"/>
              <a:gd name="T70" fmla="*/ 125 w 290"/>
              <a:gd name="T71" fmla="*/ 80 h 194"/>
              <a:gd name="T72" fmla="*/ 109 w 290"/>
              <a:gd name="T73" fmla="*/ 66 h 194"/>
              <a:gd name="T74" fmla="*/ 94 w 290"/>
              <a:gd name="T75" fmla="*/ 82 h 194"/>
              <a:gd name="T76" fmla="*/ 111 w 290"/>
              <a:gd name="T77" fmla="*/ 105 h 194"/>
              <a:gd name="T78" fmla="*/ 183 w 290"/>
              <a:gd name="T79" fmla="*/ 132 h 194"/>
              <a:gd name="T80" fmla="*/ 168 w 290"/>
              <a:gd name="T81" fmla="*/ 157 h 194"/>
              <a:gd name="T82" fmla="*/ 184 w 290"/>
              <a:gd name="T83" fmla="*/ 172 h 194"/>
              <a:gd name="T84" fmla="*/ 200 w 290"/>
              <a:gd name="T85" fmla="*/ 156 h 194"/>
              <a:gd name="T86" fmla="*/ 183 w 290"/>
              <a:gd name="T87" fmla="*/ 132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90" h="194">
                <a:moveTo>
                  <a:pt x="66" y="149"/>
                </a:moveTo>
                <a:cubicBezTo>
                  <a:pt x="71" y="174"/>
                  <a:pt x="58" y="190"/>
                  <a:pt x="37" y="190"/>
                </a:cubicBezTo>
                <a:cubicBezTo>
                  <a:pt x="16" y="191"/>
                  <a:pt x="0" y="175"/>
                  <a:pt x="2" y="154"/>
                </a:cubicBezTo>
                <a:cubicBezTo>
                  <a:pt x="3" y="133"/>
                  <a:pt x="21" y="120"/>
                  <a:pt x="42" y="122"/>
                </a:cubicBezTo>
                <a:cubicBezTo>
                  <a:pt x="61" y="124"/>
                  <a:pt x="78" y="107"/>
                  <a:pt x="76" y="88"/>
                </a:cubicBezTo>
                <a:cubicBezTo>
                  <a:pt x="74" y="72"/>
                  <a:pt x="78" y="57"/>
                  <a:pt x="93" y="51"/>
                </a:cubicBezTo>
                <a:cubicBezTo>
                  <a:pt x="104" y="48"/>
                  <a:pt x="118" y="48"/>
                  <a:pt x="129" y="53"/>
                </a:cubicBezTo>
                <a:cubicBezTo>
                  <a:pt x="143" y="59"/>
                  <a:pt x="147" y="74"/>
                  <a:pt x="143" y="90"/>
                </a:cubicBezTo>
                <a:cubicBezTo>
                  <a:pt x="139" y="109"/>
                  <a:pt x="156" y="117"/>
                  <a:pt x="166" y="123"/>
                </a:cubicBezTo>
                <a:cubicBezTo>
                  <a:pt x="174" y="126"/>
                  <a:pt x="190" y="119"/>
                  <a:pt x="198" y="112"/>
                </a:cubicBezTo>
                <a:cubicBezTo>
                  <a:pt x="207" y="104"/>
                  <a:pt x="211" y="90"/>
                  <a:pt x="218" y="80"/>
                </a:cubicBezTo>
                <a:cubicBezTo>
                  <a:pt x="225" y="70"/>
                  <a:pt x="226" y="62"/>
                  <a:pt x="220" y="51"/>
                </a:cubicBezTo>
                <a:cubicBezTo>
                  <a:pt x="212" y="33"/>
                  <a:pt x="223" y="12"/>
                  <a:pt x="242" y="6"/>
                </a:cubicBezTo>
                <a:cubicBezTo>
                  <a:pt x="260" y="0"/>
                  <a:pt x="281" y="12"/>
                  <a:pt x="285" y="30"/>
                </a:cubicBezTo>
                <a:cubicBezTo>
                  <a:pt x="290" y="50"/>
                  <a:pt x="279" y="71"/>
                  <a:pt x="259" y="72"/>
                </a:cubicBezTo>
                <a:cubicBezTo>
                  <a:pt x="243" y="72"/>
                  <a:pt x="238" y="81"/>
                  <a:pt x="231" y="92"/>
                </a:cubicBezTo>
                <a:cubicBezTo>
                  <a:pt x="227" y="101"/>
                  <a:pt x="220" y="109"/>
                  <a:pt x="217" y="118"/>
                </a:cubicBezTo>
                <a:cubicBezTo>
                  <a:pt x="214" y="125"/>
                  <a:pt x="213" y="134"/>
                  <a:pt x="215" y="141"/>
                </a:cubicBezTo>
                <a:cubicBezTo>
                  <a:pt x="220" y="157"/>
                  <a:pt x="220" y="171"/>
                  <a:pt x="207" y="182"/>
                </a:cubicBezTo>
                <a:cubicBezTo>
                  <a:pt x="195" y="192"/>
                  <a:pt x="182" y="194"/>
                  <a:pt x="168" y="187"/>
                </a:cubicBezTo>
                <a:cubicBezTo>
                  <a:pt x="153" y="179"/>
                  <a:pt x="148" y="166"/>
                  <a:pt x="150" y="150"/>
                </a:cubicBezTo>
                <a:cubicBezTo>
                  <a:pt x="152" y="129"/>
                  <a:pt x="136" y="115"/>
                  <a:pt x="113" y="115"/>
                </a:cubicBezTo>
                <a:cubicBezTo>
                  <a:pt x="99" y="115"/>
                  <a:pt x="86" y="112"/>
                  <a:pt x="77" y="127"/>
                </a:cubicBezTo>
                <a:cubicBezTo>
                  <a:pt x="73" y="134"/>
                  <a:pt x="70" y="142"/>
                  <a:pt x="66" y="149"/>
                </a:cubicBezTo>
                <a:close/>
                <a:moveTo>
                  <a:pt x="253" y="15"/>
                </a:moveTo>
                <a:cubicBezTo>
                  <a:pt x="245" y="26"/>
                  <a:pt x="237" y="33"/>
                  <a:pt x="237" y="38"/>
                </a:cubicBezTo>
                <a:cubicBezTo>
                  <a:pt x="237" y="44"/>
                  <a:pt x="247" y="54"/>
                  <a:pt x="252" y="54"/>
                </a:cubicBezTo>
                <a:cubicBezTo>
                  <a:pt x="258" y="54"/>
                  <a:pt x="267" y="45"/>
                  <a:pt x="268" y="39"/>
                </a:cubicBezTo>
                <a:cubicBezTo>
                  <a:pt x="268" y="33"/>
                  <a:pt x="260" y="26"/>
                  <a:pt x="253" y="15"/>
                </a:cubicBezTo>
                <a:close/>
                <a:moveTo>
                  <a:pt x="60" y="157"/>
                </a:moveTo>
                <a:cubicBezTo>
                  <a:pt x="49" y="149"/>
                  <a:pt x="42" y="141"/>
                  <a:pt x="36" y="141"/>
                </a:cubicBezTo>
                <a:cubicBezTo>
                  <a:pt x="30" y="142"/>
                  <a:pt x="21" y="151"/>
                  <a:pt x="21" y="156"/>
                </a:cubicBezTo>
                <a:cubicBezTo>
                  <a:pt x="21" y="162"/>
                  <a:pt x="30" y="171"/>
                  <a:pt x="36" y="172"/>
                </a:cubicBezTo>
                <a:cubicBezTo>
                  <a:pt x="42" y="173"/>
                  <a:pt x="48" y="164"/>
                  <a:pt x="60" y="157"/>
                </a:cubicBezTo>
                <a:close/>
                <a:moveTo>
                  <a:pt x="111" y="105"/>
                </a:moveTo>
                <a:cubicBezTo>
                  <a:pt x="118" y="93"/>
                  <a:pt x="126" y="86"/>
                  <a:pt x="125" y="80"/>
                </a:cubicBezTo>
                <a:cubicBezTo>
                  <a:pt x="124" y="74"/>
                  <a:pt x="114" y="65"/>
                  <a:pt x="109" y="66"/>
                </a:cubicBezTo>
                <a:cubicBezTo>
                  <a:pt x="103" y="66"/>
                  <a:pt x="95" y="76"/>
                  <a:pt x="94" y="82"/>
                </a:cubicBezTo>
                <a:cubicBezTo>
                  <a:pt x="94" y="88"/>
                  <a:pt x="103" y="94"/>
                  <a:pt x="111" y="105"/>
                </a:cubicBezTo>
                <a:close/>
                <a:moveTo>
                  <a:pt x="183" y="132"/>
                </a:moveTo>
                <a:cubicBezTo>
                  <a:pt x="175" y="144"/>
                  <a:pt x="167" y="151"/>
                  <a:pt x="168" y="157"/>
                </a:cubicBezTo>
                <a:cubicBezTo>
                  <a:pt x="170" y="163"/>
                  <a:pt x="179" y="172"/>
                  <a:pt x="184" y="172"/>
                </a:cubicBezTo>
                <a:cubicBezTo>
                  <a:pt x="190" y="171"/>
                  <a:pt x="199" y="162"/>
                  <a:pt x="200" y="156"/>
                </a:cubicBezTo>
                <a:cubicBezTo>
                  <a:pt x="200" y="150"/>
                  <a:pt x="191" y="144"/>
                  <a:pt x="183" y="13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8"/>
          <p:cNvSpPr txBox="1">
            <a:spLocks noGrp="1"/>
          </p:cNvSpPr>
          <p:nvPr>
            <p:ph type="title"/>
          </p:nvPr>
        </p:nvSpPr>
        <p:spPr>
          <a:xfrm>
            <a:off x="4988111" y="3583893"/>
            <a:ext cx="3275356" cy="621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DÉFINITIONS</a:t>
            </a:r>
            <a:endParaRPr dirty="0"/>
          </a:p>
        </p:txBody>
      </p:sp>
      <p:sp>
        <p:nvSpPr>
          <p:cNvPr id="241" name="Google Shape;241;p38"/>
          <p:cNvSpPr txBox="1">
            <a:spLocks noGrp="1"/>
          </p:cNvSpPr>
          <p:nvPr>
            <p:ph type="title" idx="2"/>
          </p:nvPr>
        </p:nvSpPr>
        <p:spPr>
          <a:xfrm>
            <a:off x="4988112" y="2391943"/>
            <a:ext cx="1493371" cy="1156800"/>
          </a:xfrm>
          <a:prstGeom prst="rect">
            <a:avLst/>
          </a:prstGeom>
        </p:spPr>
        <p:txBody>
          <a:bodyPr spcFirstLastPara="1" wrap="square" lIns="182875" tIns="182875" rIns="91425" bIns="91425" anchor="ctr" anchorCtr="0">
            <a:noAutofit/>
          </a:bodyPr>
          <a:lstStyle/>
          <a:p>
            <a:pPr marL="0" lvl="0" indent="0" algn="l" rtl="0">
              <a:spcBef>
                <a:spcPts val="0"/>
              </a:spcBef>
              <a:spcAft>
                <a:spcPts val="0"/>
              </a:spcAft>
              <a:buNone/>
            </a:pPr>
            <a:r>
              <a:rPr lang="fr" dirty="0"/>
              <a:t> 01</a:t>
            </a:r>
            <a:endParaRPr dirty="0"/>
          </a:p>
        </p:txBody>
      </p:sp>
      <p:sp>
        <p:nvSpPr>
          <p:cNvPr id="242" name="Google Shape;242;p38"/>
          <p:cNvSpPr txBox="1">
            <a:spLocks noGrp="1"/>
          </p:cNvSpPr>
          <p:nvPr>
            <p:ph type="subTitle" idx="1"/>
          </p:nvPr>
        </p:nvSpPr>
        <p:spPr>
          <a:xfrm>
            <a:off x="4988112" y="4240943"/>
            <a:ext cx="2687100" cy="54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Entrez un sous-titre ici si vous en avez besoin</a:t>
            </a:r>
            <a:endParaRPr dirty="0"/>
          </a:p>
        </p:txBody>
      </p:sp>
      <p:sp>
        <p:nvSpPr>
          <p:cNvPr id="5" name="AutoShape 3">
            <a:extLst>
              <a:ext uri="{FF2B5EF4-FFF2-40B4-BE49-F238E27FC236}">
                <a16:creationId xmlns:a16="http://schemas.microsoft.com/office/drawing/2014/main" id="{FB6C58FF-11A9-45E2-BAAB-75891CB6CA1F}"/>
              </a:ext>
            </a:extLst>
          </p:cNvPr>
          <p:cNvSpPr>
            <a:spLocks noChangeAspect="1" noChangeArrowheads="1" noTextEdit="1"/>
          </p:cNvSpPr>
          <p:nvPr/>
        </p:nvSpPr>
        <p:spPr bwMode="auto">
          <a:xfrm>
            <a:off x="586358" y="955945"/>
            <a:ext cx="3370450" cy="3436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 name="Freeform 5">
            <a:extLst>
              <a:ext uri="{FF2B5EF4-FFF2-40B4-BE49-F238E27FC236}">
                <a16:creationId xmlns:a16="http://schemas.microsoft.com/office/drawing/2014/main" id="{B18285EC-08E6-416E-B374-8F8E62313A93}"/>
              </a:ext>
            </a:extLst>
          </p:cNvPr>
          <p:cNvSpPr>
            <a:spLocks noEditPoints="1"/>
          </p:cNvSpPr>
          <p:nvPr/>
        </p:nvSpPr>
        <p:spPr bwMode="auto">
          <a:xfrm>
            <a:off x="6574821" y="1156448"/>
            <a:ext cx="2200781" cy="2242764"/>
          </a:xfrm>
          <a:custGeom>
            <a:avLst/>
            <a:gdLst>
              <a:gd name="T0" fmla="*/ 355 w 466"/>
              <a:gd name="T1" fmla="*/ 222 h 475"/>
              <a:gd name="T2" fmla="*/ 204 w 466"/>
              <a:gd name="T3" fmla="*/ 275 h 475"/>
              <a:gd name="T4" fmla="*/ 312 w 466"/>
              <a:gd name="T5" fmla="*/ 311 h 475"/>
              <a:gd name="T6" fmla="*/ 302 w 466"/>
              <a:gd name="T7" fmla="*/ 381 h 475"/>
              <a:gd name="T8" fmla="*/ 275 w 466"/>
              <a:gd name="T9" fmla="*/ 466 h 475"/>
              <a:gd name="T10" fmla="*/ 148 w 466"/>
              <a:gd name="T11" fmla="*/ 473 h 475"/>
              <a:gd name="T12" fmla="*/ 92 w 466"/>
              <a:gd name="T13" fmla="*/ 462 h 475"/>
              <a:gd name="T14" fmla="*/ 24 w 466"/>
              <a:gd name="T15" fmla="*/ 471 h 475"/>
              <a:gd name="T16" fmla="*/ 0 w 466"/>
              <a:gd name="T17" fmla="*/ 300 h 475"/>
              <a:gd name="T18" fmla="*/ 73 w 466"/>
              <a:gd name="T19" fmla="*/ 279 h 475"/>
              <a:gd name="T20" fmla="*/ 100 w 466"/>
              <a:gd name="T21" fmla="*/ 291 h 475"/>
              <a:gd name="T22" fmla="*/ 126 w 466"/>
              <a:gd name="T23" fmla="*/ 211 h 475"/>
              <a:gd name="T24" fmla="*/ 112 w 466"/>
              <a:gd name="T25" fmla="*/ 38 h 475"/>
              <a:gd name="T26" fmla="*/ 338 w 466"/>
              <a:gd name="T27" fmla="*/ 0 h 475"/>
              <a:gd name="T28" fmla="*/ 466 w 466"/>
              <a:gd name="T29" fmla="*/ 39 h 475"/>
              <a:gd name="T30" fmla="*/ 424 w 466"/>
              <a:gd name="T31" fmla="*/ 221 h 475"/>
              <a:gd name="T32" fmla="*/ 332 w 466"/>
              <a:gd name="T33" fmla="*/ 273 h 475"/>
              <a:gd name="T34" fmla="*/ 95 w 466"/>
              <a:gd name="T35" fmla="*/ 433 h 475"/>
              <a:gd name="T36" fmla="*/ 148 w 466"/>
              <a:gd name="T37" fmla="*/ 458 h 475"/>
              <a:gd name="T38" fmla="*/ 257 w 466"/>
              <a:gd name="T39" fmla="*/ 458 h 475"/>
              <a:gd name="T40" fmla="*/ 257 w 466"/>
              <a:gd name="T41" fmla="*/ 428 h 475"/>
              <a:gd name="T42" fmla="*/ 232 w 466"/>
              <a:gd name="T43" fmla="*/ 420 h 475"/>
              <a:gd name="T44" fmla="*/ 274 w 466"/>
              <a:gd name="T45" fmla="*/ 413 h 475"/>
              <a:gd name="T46" fmla="*/ 274 w 466"/>
              <a:gd name="T47" fmla="*/ 382 h 475"/>
              <a:gd name="T48" fmla="*/ 239 w 466"/>
              <a:gd name="T49" fmla="*/ 375 h 475"/>
              <a:gd name="T50" fmla="*/ 286 w 466"/>
              <a:gd name="T51" fmla="*/ 367 h 475"/>
              <a:gd name="T52" fmla="*/ 287 w 466"/>
              <a:gd name="T53" fmla="*/ 336 h 475"/>
              <a:gd name="T54" fmla="*/ 245 w 466"/>
              <a:gd name="T55" fmla="*/ 329 h 475"/>
              <a:gd name="T56" fmla="*/ 276 w 466"/>
              <a:gd name="T57" fmla="*/ 321 h 475"/>
              <a:gd name="T58" fmla="*/ 276 w 466"/>
              <a:gd name="T59" fmla="*/ 290 h 475"/>
              <a:gd name="T60" fmla="*/ 187 w 466"/>
              <a:gd name="T61" fmla="*/ 274 h 475"/>
              <a:gd name="T62" fmla="*/ 167 w 466"/>
              <a:gd name="T63" fmla="*/ 195 h 475"/>
              <a:gd name="T64" fmla="*/ 149 w 466"/>
              <a:gd name="T65" fmla="*/ 235 h 475"/>
              <a:gd name="T66" fmla="*/ 95 w 466"/>
              <a:gd name="T67" fmla="*/ 320 h 475"/>
              <a:gd name="T68" fmla="*/ 353 w 466"/>
              <a:gd name="T69" fmla="*/ 63 h 475"/>
              <a:gd name="T70" fmla="*/ 326 w 466"/>
              <a:gd name="T71" fmla="*/ 111 h 475"/>
              <a:gd name="T72" fmla="*/ 380 w 466"/>
              <a:gd name="T73" fmla="*/ 148 h 475"/>
              <a:gd name="T74" fmla="*/ 420 w 466"/>
              <a:gd name="T75" fmla="*/ 78 h 475"/>
              <a:gd name="T76" fmla="*/ 353 w 466"/>
              <a:gd name="T77" fmla="*/ 63 h 475"/>
              <a:gd name="T78" fmla="*/ 221 w 466"/>
              <a:gd name="T79" fmla="*/ 54 h 475"/>
              <a:gd name="T80" fmla="*/ 288 w 466"/>
              <a:gd name="T81" fmla="*/ 48 h 475"/>
              <a:gd name="T82" fmla="*/ 167 w 466"/>
              <a:gd name="T83" fmla="*/ 41 h 475"/>
              <a:gd name="T84" fmla="*/ 167 w 466"/>
              <a:gd name="T85" fmla="*/ 54 h 475"/>
              <a:gd name="T86" fmla="*/ 220 w 466"/>
              <a:gd name="T87" fmla="*/ 92 h 475"/>
              <a:gd name="T88" fmla="*/ 274 w 466"/>
              <a:gd name="T89" fmla="*/ 92 h 475"/>
              <a:gd name="T90" fmla="*/ 274 w 466"/>
              <a:gd name="T91" fmla="*/ 78 h 475"/>
              <a:gd name="T92" fmla="*/ 156 w 466"/>
              <a:gd name="T93" fmla="*/ 86 h 475"/>
              <a:gd name="T94" fmla="*/ 220 w 466"/>
              <a:gd name="T95" fmla="*/ 92 h 475"/>
              <a:gd name="T96" fmla="*/ 191 w 466"/>
              <a:gd name="T97" fmla="*/ 130 h 475"/>
              <a:gd name="T98" fmla="*/ 229 w 466"/>
              <a:gd name="T99" fmla="*/ 124 h 475"/>
              <a:gd name="T100" fmla="*/ 163 w 466"/>
              <a:gd name="T101" fmla="*/ 116 h 475"/>
              <a:gd name="T102" fmla="*/ 164 w 466"/>
              <a:gd name="T103" fmla="*/ 129 h 475"/>
              <a:gd name="T104" fmla="*/ 51 w 466"/>
              <a:gd name="T105" fmla="*/ 411 h 475"/>
              <a:gd name="T106" fmla="*/ 34 w 466"/>
              <a:gd name="T107" fmla="*/ 427 h 475"/>
              <a:gd name="T108" fmla="*/ 61 w 466"/>
              <a:gd name="T109" fmla="*/ 428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75">
                <a:moveTo>
                  <a:pt x="332" y="273"/>
                </a:moveTo>
                <a:cubicBezTo>
                  <a:pt x="340" y="255"/>
                  <a:pt x="347" y="240"/>
                  <a:pt x="355" y="222"/>
                </a:cubicBezTo>
                <a:cubicBezTo>
                  <a:pt x="304" y="222"/>
                  <a:pt x="258" y="222"/>
                  <a:pt x="212" y="222"/>
                </a:cubicBezTo>
                <a:cubicBezTo>
                  <a:pt x="209" y="239"/>
                  <a:pt x="207" y="257"/>
                  <a:pt x="204" y="275"/>
                </a:cubicBezTo>
                <a:cubicBezTo>
                  <a:pt x="229" y="275"/>
                  <a:pt x="254" y="275"/>
                  <a:pt x="279" y="275"/>
                </a:cubicBezTo>
                <a:cubicBezTo>
                  <a:pt x="302" y="276"/>
                  <a:pt x="316" y="291"/>
                  <a:pt x="312" y="311"/>
                </a:cubicBezTo>
                <a:cubicBezTo>
                  <a:pt x="312" y="316"/>
                  <a:pt x="309" y="320"/>
                  <a:pt x="308" y="325"/>
                </a:cubicBezTo>
                <a:cubicBezTo>
                  <a:pt x="326" y="351"/>
                  <a:pt x="325" y="362"/>
                  <a:pt x="302" y="381"/>
                </a:cubicBezTo>
                <a:cubicBezTo>
                  <a:pt x="308" y="406"/>
                  <a:pt x="305" y="414"/>
                  <a:pt x="284" y="428"/>
                </a:cubicBezTo>
                <a:cubicBezTo>
                  <a:pt x="287" y="442"/>
                  <a:pt x="290" y="457"/>
                  <a:pt x="275" y="466"/>
                </a:cubicBezTo>
                <a:cubicBezTo>
                  <a:pt x="269" y="470"/>
                  <a:pt x="261" y="473"/>
                  <a:pt x="254" y="473"/>
                </a:cubicBezTo>
                <a:cubicBezTo>
                  <a:pt x="219" y="474"/>
                  <a:pt x="183" y="475"/>
                  <a:pt x="148" y="473"/>
                </a:cubicBezTo>
                <a:cubicBezTo>
                  <a:pt x="133" y="473"/>
                  <a:pt x="119" y="467"/>
                  <a:pt x="104" y="463"/>
                </a:cubicBezTo>
                <a:cubicBezTo>
                  <a:pt x="100" y="462"/>
                  <a:pt x="94" y="460"/>
                  <a:pt x="92" y="462"/>
                </a:cubicBezTo>
                <a:cubicBezTo>
                  <a:pt x="83" y="474"/>
                  <a:pt x="69" y="471"/>
                  <a:pt x="57" y="471"/>
                </a:cubicBezTo>
                <a:cubicBezTo>
                  <a:pt x="46" y="472"/>
                  <a:pt x="35" y="472"/>
                  <a:pt x="24" y="471"/>
                </a:cubicBezTo>
                <a:cubicBezTo>
                  <a:pt x="9" y="471"/>
                  <a:pt x="0" y="463"/>
                  <a:pt x="0" y="448"/>
                </a:cubicBezTo>
                <a:cubicBezTo>
                  <a:pt x="0" y="399"/>
                  <a:pt x="0" y="350"/>
                  <a:pt x="0" y="300"/>
                </a:cubicBezTo>
                <a:cubicBezTo>
                  <a:pt x="0" y="286"/>
                  <a:pt x="9" y="278"/>
                  <a:pt x="23" y="278"/>
                </a:cubicBezTo>
                <a:cubicBezTo>
                  <a:pt x="39" y="278"/>
                  <a:pt x="56" y="277"/>
                  <a:pt x="73" y="279"/>
                </a:cubicBezTo>
                <a:cubicBezTo>
                  <a:pt x="81" y="279"/>
                  <a:pt x="88" y="285"/>
                  <a:pt x="95" y="292"/>
                </a:cubicBezTo>
                <a:cubicBezTo>
                  <a:pt x="97" y="292"/>
                  <a:pt x="99" y="292"/>
                  <a:pt x="100" y="291"/>
                </a:cubicBezTo>
                <a:cubicBezTo>
                  <a:pt x="117" y="274"/>
                  <a:pt x="133" y="257"/>
                  <a:pt x="135" y="232"/>
                </a:cubicBezTo>
                <a:cubicBezTo>
                  <a:pt x="135" y="223"/>
                  <a:pt x="132" y="218"/>
                  <a:pt x="126" y="211"/>
                </a:cubicBezTo>
                <a:cubicBezTo>
                  <a:pt x="119" y="204"/>
                  <a:pt x="113" y="192"/>
                  <a:pt x="112" y="181"/>
                </a:cubicBezTo>
                <a:cubicBezTo>
                  <a:pt x="111" y="134"/>
                  <a:pt x="112" y="86"/>
                  <a:pt x="112" y="38"/>
                </a:cubicBezTo>
                <a:cubicBezTo>
                  <a:pt x="112" y="15"/>
                  <a:pt x="128" y="0"/>
                  <a:pt x="153" y="0"/>
                </a:cubicBezTo>
                <a:cubicBezTo>
                  <a:pt x="215" y="0"/>
                  <a:pt x="277" y="0"/>
                  <a:pt x="338" y="0"/>
                </a:cubicBezTo>
                <a:cubicBezTo>
                  <a:pt x="367" y="0"/>
                  <a:pt x="396" y="0"/>
                  <a:pt x="426" y="0"/>
                </a:cubicBezTo>
                <a:cubicBezTo>
                  <a:pt x="450" y="0"/>
                  <a:pt x="465" y="15"/>
                  <a:pt x="466" y="39"/>
                </a:cubicBezTo>
                <a:cubicBezTo>
                  <a:pt x="466" y="86"/>
                  <a:pt x="466" y="134"/>
                  <a:pt x="465" y="181"/>
                </a:cubicBezTo>
                <a:cubicBezTo>
                  <a:pt x="465" y="207"/>
                  <a:pt x="450" y="221"/>
                  <a:pt x="424" y="221"/>
                </a:cubicBezTo>
                <a:cubicBezTo>
                  <a:pt x="414" y="221"/>
                  <a:pt x="409" y="224"/>
                  <a:pt x="404" y="233"/>
                </a:cubicBezTo>
                <a:cubicBezTo>
                  <a:pt x="388" y="259"/>
                  <a:pt x="365" y="273"/>
                  <a:pt x="332" y="273"/>
                </a:cubicBezTo>
                <a:close/>
                <a:moveTo>
                  <a:pt x="95" y="376"/>
                </a:moveTo>
                <a:cubicBezTo>
                  <a:pt x="95" y="395"/>
                  <a:pt x="95" y="414"/>
                  <a:pt x="95" y="433"/>
                </a:cubicBezTo>
                <a:cubicBezTo>
                  <a:pt x="95" y="437"/>
                  <a:pt x="98" y="444"/>
                  <a:pt x="100" y="445"/>
                </a:cubicBezTo>
                <a:cubicBezTo>
                  <a:pt x="116" y="450"/>
                  <a:pt x="132" y="456"/>
                  <a:pt x="148" y="458"/>
                </a:cubicBezTo>
                <a:cubicBezTo>
                  <a:pt x="168" y="461"/>
                  <a:pt x="188" y="459"/>
                  <a:pt x="208" y="459"/>
                </a:cubicBezTo>
                <a:cubicBezTo>
                  <a:pt x="224" y="459"/>
                  <a:pt x="241" y="460"/>
                  <a:pt x="257" y="458"/>
                </a:cubicBezTo>
                <a:cubicBezTo>
                  <a:pt x="262" y="457"/>
                  <a:pt x="270" y="449"/>
                  <a:pt x="270" y="444"/>
                </a:cubicBezTo>
                <a:cubicBezTo>
                  <a:pt x="270" y="438"/>
                  <a:pt x="263" y="432"/>
                  <a:pt x="257" y="428"/>
                </a:cubicBezTo>
                <a:cubicBezTo>
                  <a:pt x="254" y="426"/>
                  <a:pt x="248" y="429"/>
                  <a:pt x="243" y="427"/>
                </a:cubicBezTo>
                <a:cubicBezTo>
                  <a:pt x="239" y="426"/>
                  <a:pt x="236" y="422"/>
                  <a:pt x="232" y="420"/>
                </a:cubicBezTo>
                <a:cubicBezTo>
                  <a:pt x="236" y="417"/>
                  <a:pt x="239" y="414"/>
                  <a:pt x="243" y="413"/>
                </a:cubicBezTo>
                <a:cubicBezTo>
                  <a:pt x="253" y="412"/>
                  <a:pt x="264" y="413"/>
                  <a:pt x="274" y="413"/>
                </a:cubicBezTo>
                <a:cubicBezTo>
                  <a:pt x="283" y="412"/>
                  <a:pt x="290" y="407"/>
                  <a:pt x="290" y="397"/>
                </a:cubicBezTo>
                <a:cubicBezTo>
                  <a:pt x="290" y="387"/>
                  <a:pt x="284" y="383"/>
                  <a:pt x="274" y="382"/>
                </a:cubicBezTo>
                <a:cubicBezTo>
                  <a:pt x="266" y="382"/>
                  <a:pt x="258" y="383"/>
                  <a:pt x="250" y="382"/>
                </a:cubicBezTo>
                <a:cubicBezTo>
                  <a:pt x="246" y="381"/>
                  <a:pt x="243" y="377"/>
                  <a:pt x="239" y="375"/>
                </a:cubicBezTo>
                <a:cubicBezTo>
                  <a:pt x="243" y="373"/>
                  <a:pt x="246" y="368"/>
                  <a:pt x="250" y="367"/>
                </a:cubicBezTo>
                <a:cubicBezTo>
                  <a:pt x="262" y="366"/>
                  <a:pt x="274" y="367"/>
                  <a:pt x="286" y="367"/>
                </a:cubicBezTo>
                <a:cubicBezTo>
                  <a:pt x="296" y="367"/>
                  <a:pt x="305" y="364"/>
                  <a:pt x="305" y="352"/>
                </a:cubicBezTo>
                <a:cubicBezTo>
                  <a:pt x="305" y="341"/>
                  <a:pt x="297" y="337"/>
                  <a:pt x="287" y="336"/>
                </a:cubicBezTo>
                <a:cubicBezTo>
                  <a:pt x="278" y="336"/>
                  <a:pt x="269" y="337"/>
                  <a:pt x="260" y="336"/>
                </a:cubicBezTo>
                <a:cubicBezTo>
                  <a:pt x="255" y="335"/>
                  <a:pt x="250" y="331"/>
                  <a:pt x="245" y="329"/>
                </a:cubicBezTo>
                <a:cubicBezTo>
                  <a:pt x="250" y="326"/>
                  <a:pt x="255" y="323"/>
                  <a:pt x="261" y="321"/>
                </a:cubicBezTo>
                <a:cubicBezTo>
                  <a:pt x="266" y="320"/>
                  <a:pt x="271" y="321"/>
                  <a:pt x="276" y="321"/>
                </a:cubicBezTo>
                <a:cubicBezTo>
                  <a:pt x="287" y="322"/>
                  <a:pt x="298" y="319"/>
                  <a:pt x="297" y="306"/>
                </a:cubicBezTo>
                <a:cubicBezTo>
                  <a:pt x="297" y="293"/>
                  <a:pt x="287" y="290"/>
                  <a:pt x="276" y="290"/>
                </a:cubicBezTo>
                <a:cubicBezTo>
                  <a:pt x="250" y="290"/>
                  <a:pt x="224" y="290"/>
                  <a:pt x="199" y="290"/>
                </a:cubicBezTo>
                <a:cubicBezTo>
                  <a:pt x="184" y="290"/>
                  <a:pt x="184" y="288"/>
                  <a:pt x="187" y="274"/>
                </a:cubicBezTo>
                <a:cubicBezTo>
                  <a:pt x="190" y="259"/>
                  <a:pt x="194" y="243"/>
                  <a:pt x="194" y="228"/>
                </a:cubicBezTo>
                <a:cubicBezTo>
                  <a:pt x="195" y="211"/>
                  <a:pt x="182" y="198"/>
                  <a:pt x="167" y="195"/>
                </a:cubicBezTo>
                <a:cubicBezTo>
                  <a:pt x="156" y="193"/>
                  <a:pt x="149" y="197"/>
                  <a:pt x="149" y="209"/>
                </a:cubicBezTo>
                <a:cubicBezTo>
                  <a:pt x="149" y="218"/>
                  <a:pt x="150" y="226"/>
                  <a:pt x="149" y="235"/>
                </a:cubicBezTo>
                <a:cubicBezTo>
                  <a:pt x="146" y="266"/>
                  <a:pt x="130" y="289"/>
                  <a:pt x="104" y="305"/>
                </a:cubicBezTo>
                <a:cubicBezTo>
                  <a:pt x="97" y="309"/>
                  <a:pt x="95" y="312"/>
                  <a:pt x="95" y="320"/>
                </a:cubicBezTo>
                <a:cubicBezTo>
                  <a:pt x="95" y="339"/>
                  <a:pt x="95" y="357"/>
                  <a:pt x="95" y="376"/>
                </a:cubicBezTo>
                <a:close/>
                <a:moveTo>
                  <a:pt x="353" y="63"/>
                </a:moveTo>
                <a:cubicBezTo>
                  <a:pt x="338" y="62"/>
                  <a:pt x="329" y="68"/>
                  <a:pt x="323" y="79"/>
                </a:cubicBezTo>
                <a:cubicBezTo>
                  <a:pt x="318" y="90"/>
                  <a:pt x="318" y="102"/>
                  <a:pt x="326" y="111"/>
                </a:cubicBezTo>
                <a:cubicBezTo>
                  <a:pt x="337" y="124"/>
                  <a:pt x="350" y="137"/>
                  <a:pt x="363" y="148"/>
                </a:cubicBezTo>
                <a:cubicBezTo>
                  <a:pt x="367" y="151"/>
                  <a:pt x="377" y="151"/>
                  <a:pt x="380" y="148"/>
                </a:cubicBezTo>
                <a:cubicBezTo>
                  <a:pt x="394" y="137"/>
                  <a:pt x="406" y="125"/>
                  <a:pt x="417" y="112"/>
                </a:cubicBezTo>
                <a:cubicBezTo>
                  <a:pt x="425" y="102"/>
                  <a:pt x="426" y="90"/>
                  <a:pt x="420" y="78"/>
                </a:cubicBezTo>
                <a:cubicBezTo>
                  <a:pt x="414" y="68"/>
                  <a:pt x="405" y="61"/>
                  <a:pt x="393" y="63"/>
                </a:cubicBezTo>
                <a:cubicBezTo>
                  <a:pt x="378" y="66"/>
                  <a:pt x="364" y="70"/>
                  <a:pt x="353" y="63"/>
                </a:cubicBezTo>
                <a:close/>
                <a:moveTo>
                  <a:pt x="221" y="55"/>
                </a:moveTo>
                <a:cubicBezTo>
                  <a:pt x="221" y="55"/>
                  <a:pt x="221" y="55"/>
                  <a:pt x="221" y="54"/>
                </a:cubicBezTo>
                <a:cubicBezTo>
                  <a:pt x="240" y="54"/>
                  <a:pt x="258" y="55"/>
                  <a:pt x="277" y="54"/>
                </a:cubicBezTo>
                <a:cubicBezTo>
                  <a:pt x="281" y="54"/>
                  <a:pt x="284" y="50"/>
                  <a:pt x="288" y="48"/>
                </a:cubicBezTo>
                <a:cubicBezTo>
                  <a:pt x="284" y="46"/>
                  <a:pt x="281" y="41"/>
                  <a:pt x="277" y="41"/>
                </a:cubicBezTo>
                <a:cubicBezTo>
                  <a:pt x="240" y="40"/>
                  <a:pt x="204" y="40"/>
                  <a:pt x="167" y="41"/>
                </a:cubicBezTo>
                <a:cubicBezTo>
                  <a:pt x="163" y="41"/>
                  <a:pt x="160" y="46"/>
                  <a:pt x="156" y="48"/>
                </a:cubicBezTo>
                <a:cubicBezTo>
                  <a:pt x="160" y="50"/>
                  <a:pt x="163" y="54"/>
                  <a:pt x="167" y="54"/>
                </a:cubicBezTo>
                <a:cubicBezTo>
                  <a:pt x="185" y="55"/>
                  <a:pt x="203" y="55"/>
                  <a:pt x="221" y="55"/>
                </a:cubicBezTo>
                <a:close/>
                <a:moveTo>
                  <a:pt x="220" y="92"/>
                </a:moveTo>
                <a:cubicBezTo>
                  <a:pt x="220" y="92"/>
                  <a:pt x="220" y="92"/>
                  <a:pt x="220" y="92"/>
                </a:cubicBezTo>
                <a:cubicBezTo>
                  <a:pt x="238" y="92"/>
                  <a:pt x="256" y="93"/>
                  <a:pt x="274" y="92"/>
                </a:cubicBezTo>
                <a:cubicBezTo>
                  <a:pt x="279" y="92"/>
                  <a:pt x="283" y="88"/>
                  <a:pt x="287" y="86"/>
                </a:cubicBezTo>
                <a:cubicBezTo>
                  <a:pt x="283" y="83"/>
                  <a:pt x="279" y="79"/>
                  <a:pt x="274" y="78"/>
                </a:cubicBezTo>
                <a:cubicBezTo>
                  <a:pt x="239" y="78"/>
                  <a:pt x="203" y="78"/>
                  <a:pt x="167" y="79"/>
                </a:cubicBezTo>
                <a:cubicBezTo>
                  <a:pt x="163" y="79"/>
                  <a:pt x="159" y="84"/>
                  <a:pt x="156" y="86"/>
                </a:cubicBezTo>
                <a:cubicBezTo>
                  <a:pt x="159" y="88"/>
                  <a:pt x="163" y="92"/>
                  <a:pt x="167" y="92"/>
                </a:cubicBezTo>
                <a:cubicBezTo>
                  <a:pt x="185" y="92"/>
                  <a:pt x="202" y="92"/>
                  <a:pt x="220" y="92"/>
                </a:cubicBezTo>
                <a:close/>
                <a:moveTo>
                  <a:pt x="191" y="129"/>
                </a:moveTo>
                <a:cubicBezTo>
                  <a:pt x="191" y="130"/>
                  <a:pt x="191" y="130"/>
                  <a:pt x="191" y="130"/>
                </a:cubicBezTo>
                <a:cubicBezTo>
                  <a:pt x="201" y="130"/>
                  <a:pt x="211" y="130"/>
                  <a:pt x="221" y="129"/>
                </a:cubicBezTo>
                <a:cubicBezTo>
                  <a:pt x="224" y="129"/>
                  <a:pt x="226" y="126"/>
                  <a:pt x="229" y="124"/>
                </a:cubicBezTo>
                <a:cubicBezTo>
                  <a:pt x="227" y="121"/>
                  <a:pt x="224" y="117"/>
                  <a:pt x="222" y="117"/>
                </a:cubicBezTo>
                <a:cubicBezTo>
                  <a:pt x="202" y="116"/>
                  <a:pt x="183" y="116"/>
                  <a:pt x="163" y="116"/>
                </a:cubicBezTo>
                <a:cubicBezTo>
                  <a:pt x="161" y="117"/>
                  <a:pt x="158" y="121"/>
                  <a:pt x="156" y="123"/>
                </a:cubicBezTo>
                <a:cubicBezTo>
                  <a:pt x="158" y="125"/>
                  <a:pt x="161" y="129"/>
                  <a:pt x="164" y="129"/>
                </a:cubicBezTo>
                <a:cubicBezTo>
                  <a:pt x="173" y="130"/>
                  <a:pt x="182" y="129"/>
                  <a:pt x="191" y="129"/>
                </a:cubicBezTo>
                <a:close/>
                <a:moveTo>
                  <a:pt x="51" y="411"/>
                </a:moveTo>
                <a:cubicBezTo>
                  <a:pt x="49" y="411"/>
                  <a:pt x="46" y="411"/>
                  <a:pt x="44" y="411"/>
                </a:cubicBezTo>
                <a:cubicBezTo>
                  <a:pt x="41" y="416"/>
                  <a:pt x="35" y="421"/>
                  <a:pt x="34" y="427"/>
                </a:cubicBezTo>
                <a:cubicBezTo>
                  <a:pt x="33" y="436"/>
                  <a:pt x="39" y="443"/>
                  <a:pt x="48" y="441"/>
                </a:cubicBezTo>
                <a:cubicBezTo>
                  <a:pt x="53" y="440"/>
                  <a:pt x="60" y="433"/>
                  <a:pt x="61" y="428"/>
                </a:cubicBezTo>
                <a:cubicBezTo>
                  <a:pt x="61" y="422"/>
                  <a:pt x="54" y="417"/>
                  <a:pt x="51" y="41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pic>
        <p:nvPicPr>
          <p:cNvPr id="6151" name="Picture 7" descr="foto de ángulo alto de la persona que sostiene el teléfono inteligente encendido con fondo de edificios altos">
            <a:extLst>
              <a:ext uri="{FF2B5EF4-FFF2-40B4-BE49-F238E27FC236}">
                <a16:creationId xmlns:a16="http://schemas.microsoft.com/office/drawing/2014/main" id="{BD6CFE31-AA20-4FBA-BB1E-331F996827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963" r="25432"/>
          <a:stretch/>
        </p:blipFill>
        <p:spPr bwMode="auto">
          <a:xfrm>
            <a:off x="212982" y="0"/>
            <a:ext cx="42111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63;p42"/>
          <p:cNvSpPr txBox="1">
            <a:spLocks/>
          </p:cNvSpPr>
          <p:nvPr/>
        </p:nvSpPr>
        <p:spPr>
          <a:xfrm>
            <a:off x="2537850" y="167696"/>
            <a:ext cx="4068300" cy="77360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dirty="0">
                <a:solidFill>
                  <a:srgbClr val="92E3A9"/>
                </a:solidFill>
                <a:latin typeface="Arial (Títulos)"/>
                <a:cs typeface="Rubik" panose="020B0604020202020204" charset="-79"/>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FFC000"/>
                </a:solidFill>
                <a:ea typeface="Rubik"/>
                <a:cs typeface="Rubik"/>
                <a:sym typeface="Rubik"/>
              </a:rPr>
              <a:t>ELABORADO POR  </a:t>
            </a:r>
            <a:r>
              <a:rPr lang="es-PE" sz="1600" dirty="0">
                <a:solidFill>
                  <a:srgbClr val="FFC000"/>
                </a:solidFill>
                <a:ea typeface="Montserrat"/>
                <a:cs typeface="Assistant Light" pitchFamily="2" charset="-79"/>
                <a:sym typeface="Montserrat"/>
              </a:rPr>
              <a:t>: </a:t>
            </a:r>
            <a:r>
              <a:rPr lang="es-PE" sz="1600" dirty="0" smtClean="0">
                <a:ea typeface="Montserrat"/>
                <a:cs typeface="Kanit Light" panose="020B0604020202020204" charset="-34"/>
                <a:sym typeface="Montserrat"/>
              </a:rPr>
              <a:t/>
            </a:r>
            <a:br>
              <a:rPr lang="es-PE" sz="1600" dirty="0" smtClean="0">
                <a:ea typeface="Montserrat"/>
                <a:cs typeface="Kanit Light" panose="020B0604020202020204" charset="-34"/>
                <a:sym typeface="Montserrat"/>
              </a:rPr>
            </a:br>
            <a:r>
              <a:rPr lang="es-PE" sz="1600" dirty="0" smtClean="0">
                <a:ea typeface="Montserrat"/>
                <a:cs typeface="Kanit Light" panose="020B0604020202020204" charset="-34"/>
                <a:sym typeface="Montserrat"/>
              </a:rPr>
              <a:t>plantillaspowerpoint.org</a:t>
            </a:r>
            <a:endParaRPr lang="es-PE" sz="1600" dirty="0">
              <a:ea typeface="Montserrat"/>
              <a:cs typeface="Kanit Light" panose="020B0604020202020204" charset="-34"/>
              <a:sym typeface="Montserrat"/>
            </a:endParaRPr>
          </a:p>
          <a:p>
            <a:pPr lvl="0"/>
            <a:endParaRPr sz="1600" b="1" dirty="0">
              <a:solidFill>
                <a:srgbClr val="02FFB3"/>
              </a:solidFill>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50"/>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FFC000"/>
                  </a:solidFill>
                  <a:ea typeface="Rubik"/>
                  <a:cs typeface="Rubik"/>
                  <a:sym typeface="Rubik"/>
                </a:rPr>
                <a:t>IMAGES</a:t>
              </a:r>
              <a:r>
                <a:rPr lang="en" sz="1600" dirty="0">
                  <a:solidFill>
                    <a:srgbClr val="FFC000"/>
                  </a:solidFill>
                  <a:ea typeface="Rubik"/>
                  <a:cs typeface="Rubik"/>
                  <a:sym typeface="Rubik"/>
                </a:rPr>
                <a:t> :</a:t>
              </a:r>
              <a:endParaRPr sz="1600" dirty="0">
                <a:solidFill>
                  <a:srgbClr val="FFC000"/>
                </a:solidFill>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29" indent="-285729">
                <a:buFont typeface="Arial" panose="020B0604020202020204" pitchFamily="34" charset="0"/>
                <a:buChar char="•"/>
              </a:pPr>
              <a:r>
                <a:rPr lang="es-PE" sz="1500" dirty="0">
                  <a:ea typeface="Montserrat"/>
                  <a:cs typeface="Kanit Light" panose="020B0604020202020204" charset="-34"/>
                  <a:sym typeface="Montserrat"/>
                </a:rPr>
                <a:t>unsplash.com</a:t>
              </a:r>
            </a:p>
            <a:p>
              <a:pPr marL="285729" indent="-285729">
                <a:buFont typeface="Arial" panose="020B0604020202020204" pitchFamily="34" charset="0"/>
                <a:buChar char="•"/>
              </a:pPr>
              <a:r>
                <a:rPr lang="es-PE" sz="1500" dirty="0">
                  <a:ea typeface="Montserrat"/>
                  <a:cs typeface="Kanit Light" panose="020B0604020202020204" charset="-34"/>
                  <a:sym typeface="Montserrat"/>
                </a:rPr>
                <a:t>pixabay.com</a:t>
              </a:r>
            </a:p>
            <a:p>
              <a:endParaRPr lang="es-PE" sz="1500" dirty="0">
                <a:ea typeface="Montserrat"/>
                <a:cs typeface="Kanit Light" panose="020B0604020202020204" charset="-34"/>
                <a:sym typeface="Montserrat"/>
              </a:endParaRPr>
            </a:p>
          </p:txBody>
        </p:sp>
      </p:grpSp>
      <p:sp>
        <p:nvSpPr>
          <p:cNvPr id="16" name="Google Shape;274;p42"/>
          <p:cNvSpPr txBox="1"/>
          <p:nvPr/>
        </p:nvSpPr>
        <p:spPr>
          <a:xfrm>
            <a:off x="877424" y="3198689"/>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FFC000"/>
                </a:solidFill>
                <a:ea typeface="Rubik"/>
                <a:cs typeface="Rubik"/>
                <a:sym typeface="Rubik"/>
              </a:rPr>
              <a:t>FONTS :</a:t>
            </a:r>
            <a:endParaRPr sz="1600" dirty="0">
              <a:solidFill>
                <a:srgbClr val="FFC000"/>
              </a:solidFill>
              <a:ea typeface="Rubik"/>
              <a:cs typeface="Rubik"/>
              <a:sym typeface="Rubik"/>
            </a:endParaRPr>
          </a:p>
        </p:txBody>
      </p:sp>
      <p:sp>
        <p:nvSpPr>
          <p:cNvPr id="17" name="Google Shape;275;p42"/>
          <p:cNvSpPr txBox="1"/>
          <p:nvPr/>
        </p:nvSpPr>
        <p:spPr>
          <a:xfrm>
            <a:off x="877424" y="3507314"/>
            <a:ext cx="2645376" cy="684600"/>
          </a:xfrm>
          <a:prstGeom prst="rect">
            <a:avLst/>
          </a:prstGeom>
          <a:noFill/>
          <a:ln>
            <a:noFill/>
          </a:ln>
        </p:spPr>
        <p:txBody>
          <a:bodyPr spcFirstLastPara="1" wrap="square" lIns="91425" tIns="91425" rIns="91425" bIns="91425" anchor="t" anchorCtr="0">
            <a:noAutofit/>
          </a:bodyPr>
          <a:lstStyle/>
          <a:p>
            <a:pPr marL="285729" indent="-285729">
              <a:buFont typeface="Arial" panose="020B0604020202020204" pitchFamily="34" charset="0"/>
              <a:buChar char="•"/>
            </a:pPr>
            <a:r>
              <a:rPr lang="es-PE" sz="1500" dirty="0">
                <a:ea typeface="Montserrat"/>
                <a:cs typeface="Kanit Light" panose="020B0604020202020204" charset="-34"/>
                <a:sym typeface="Montserrat"/>
              </a:rPr>
              <a:t>Arial (Títulos)</a:t>
            </a:r>
          </a:p>
          <a:p>
            <a:pPr marL="285729" indent="-285729">
              <a:buFont typeface="Arial" panose="020B0604020202020204" pitchFamily="34" charset="0"/>
              <a:buChar char="•"/>
            </a:pPr>
            <a:r>
              <a:rPr lang="es-PE" sz="1500" dirty="0">
                <a:ea typeface="Montserrat"/>
                <a:cs typeface="Kanit Light" panose="020B0604020202020204" charset="-34"/>
                <a:sym typeface="Montserrat"/>
              </a:rPr>
              <a:t>Arial (Cuerpo)</a:t>
            </a:r>
          </a:p>
        </p:txBody>
      </p:sp>
      <p:sp>
        <p:nvSpPr>
          <p:cNvPr id="5" name="Paralelogramo 4">
            <a:extLst>
              <a:ext uri="{FF2B5EF4-FFF2-40B4-BE49-F238E27FC236}">
                <a16:creationId xmlns:a16="http://schemas.microsoft.com/office/drawing/2014/main" id="{6C930575-EB99-4718-BCE9-A7D91FAB4353}"/>
              </a:ext>
            </a:extLst>
          </p:cNvPr>
          <p:cNvSpPr/>
          <p:nvPr/>
        </p:nvSpPr>
        <p:spPr>
          <a:xfrm>
            <a:off x="135671" y="4944342"/>
            <a:ext cx="7845451" cy="126958"/>
          </a:xfrm>
          <a:prstGeom prst="parallelogram">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8" name="Freeform 5">
            <a:extLst>
              <a:ext uri="{FF2B5EF4-FFF2-40B4-BE49-F238E27FC236}">
                <a16:creationId xmlns:a16="http://schemas.microsoft.com/office/drawing/2014/main" id="{F290152F-A1F4-4640-A797-77D6738BDC27}"/>
              </a:ext>
            </a:extLst>
          </p:cNvPr>
          <p:cNvSpPr>
            <a:spLocks noEditPoints="1"/>
          </p:cNvSpPr>
          <p:nvPr/>
        </p:nvSpPr>
        <p:spPr bwMode="auto">
          <a:xfrm>
            <a:off x="5632450" y="3163888"/>
            <a:ext cx="2008187" cy="1127125"/>
          </a:xfrm>
          <a:custGeom>
            <a:avLst/>
            <a:gdLst>
              <a:gd name="T0" fmla="*/ 138 w 237"/>
              <a:gd name="T1" fmla="*/ 0 h 133"/>
              <a:gd name="T2" fmla="*/ 213 w 237"/>
              <a:gd name="T3" fmla="*/ 0 h 133"/>
              <a:gd name="T4" fmla="*/ 237 w 237"/>
              <a:gd name="T5" fmla="*/ 24 h 133"/>
              <a:gd name="T6" fmla="*/ 237 w 237"/>
              <a:gd name="T7" fmla="*/ 108 h 133"/>
              <a:gd name="T8" fmla="*/ 213 w 237"/>
              <a:gd name="T9" fmla="*/ 133 h 133"/>
              <a:gd name="T10" fmla="*/ 63 w 237"/>
              <a:gd name="T11" fmla="*/ 133 h 133"/>
              <a:gd name="T12" fmla="*/ 40 w 237"/>
              <a:gd name="T13" fmla="*/ 109 h 133"/>
              <a:gd name="T14" fmla="*/ 39 w 237"/>
              <a:gd name="T15" fmla="*/ 80 h 133"/>
              <a:gd name="T16" fmla="*/ 35 w 237"/>
              <a:gd name="T17" fmla="*/ 71 h 133"/>
              <a:gd name="T18" fmla="*/ 8 w 237"/>
              <a:gd name="T19" fmla="*/ 52 h 133"/>
              <a:gd name="T20" fmla="*/ 10 w 237"/>
              <a:gd name="T21" fmla="*/ 37 h 133"/>
              <a:gd name="T22" fmla="*/ 34 w 237"/>
              <a:gd name="T23" fmla="*/ 26 h 133"/>
              <a:gd name="T24" fmla="*/ 40 w 237"/>
              <a:gd name="T25" fmla="*/ 18 h 133"/>
              <a:gd name="T26" fmla="*/ 63 w 237"/>
              <a:gd name="T27" fmla="*/ 0 h 133"/>
              <a:gd name="T28" fmla="*/ 138 w 237"/>
              <a:gd name="T29" fmla="*/ 0 h 133"/>
              <a:gd name="T30" fmla="*/ 132 w 237"/>
              <a:gd name="T31" fmla="*/ 59 h 133"/>
              <a:gd name="T32" fmla="*/ 142 w 237"/>
              <a:gd name="T33" fmla="*/ 46 h 133"/>
              <a:gd name="T34" fmla="*/ 155 w 237"/>
              <a:gd name="T35" fmla="*/ 46 h 133"/>
              <a:gd name="T36" fmla="*/ 163 w 237"/>
              <a:gd name="T37" fmla="*/ 40 h 133"/>
              <a:gd name="T38" fmla="*/ 155 w 237"/>
              <a:gd name="T39" fmla="*/ 33 h 133"/>
              <a:gd name="T40" fmla="*/ 141 w 237"/>
              <a:gd name="T41" fmla="*/ 33 h 133"/>
              <a:gd name="T42" fmla="*/ 118 w 237"/>
              <a:gd name="T43" fmla="*/ 55 h 133"/>
              <a:gd name="T44" fmla="*/ 118 w 237"/>
              <a:gd name="T45" fmla="*/ 91 h 133"/>
              <a:gd name="T46" fmla="*/ 125 w 237"/>
              <a:gd name="T47" fmla="*/ 99 h 133"/>
              <a:gd name="T48" fmla="*/ 131 w 237"/>
              <a:gd name="T49" fmla="*/ 91 h 133"/>
              <a:gd name="T50" fmla="*/ 132 w 237"/>
              <a:gd name="T51" fmla="*/ 73 h 133"/>
              <a:gd name="T52" fmla="*/ 155 w 237"/>
              <a:gd name="T53" fmla="*/ 73 h 133"/>
              <a:gd name="T54" fmla="*/ 163 w 237"/>
              <a:gd name="T55" fmla="*/ 67 h 133"/>
              <a:gd name="T56" fmla="*/ 155 w 237"/>
              <a:gd name="T57" fmla="*/ 59 h 133"/>
              <a:gd name="T58" fmla="*/ 132 w 237"/>
              <a:gd name="T59" fmla="*/ 5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33">
                <a:moveTo>
                  <a:pt x="138" y="0"/>
                </a:moveTo>
                <a:cubicBezTo>
                  <a:pt x="163" y="0"/>
                  <a:pt x="188" y="0"/>
                  <a:pt x="213" y="0"/>
                </a:cubicBezTo>
                <a:cubicBezTo>
                  <a:pt x="229" y="0"/>
                  <a:pt x="237" y="8"/>
                  <a:pt x="237" y="24"/>
                </a:cubicBezTo>
                <a:cubicBezTo>
                  <a:pt x="237" y="52"/>
                  <a:pt x="237" y="80"/>
                  <a:pt x="237" y="108"/>
                </a:cubicBezTo>
                <a:cubicBezTo>
                  <a:pt x="237" y="124"/>
                  <a:pt x="229" y="133"/>
                  <a:pt x="213" y="133"/>
                </a:cubicBezTo>
                <a:cubicBezTo>
                  <a:pt x="163" y="133"/>
                  <a:pt x="113" y="133"/>
                  <a:pt x="63" y="133"/>
                </a:cubicBezTo>
                <a:cubicBezTo>
                  <a:pt x="48" y="133"/>
                  <a:pt x="40" y="124"/>
                  <a:pt x="40" y="109"/>
                </a:cubicBezTo>
                <a:cubicBezTo>
                  <a:pt x="39" y="99"/>
                  <a:pt x="40" y="89"/>
                  <a:pt x="39" y="80"/>
                </a:cubicBezTo>
                <a:cubicBezTo>
                  <a:pt x="39" y="77"/>
                  <a:pt x="37" y="73"/>
                  <a:pt x="35" y="71"/>
                </a:cubicBezTo>
                <a:cubicBezTo>
                  <a:pt x="26" y="65"/>
                  <a:pt x="17" y="58"/>
                  <a:pt x="8" y="52"/>
                </a:cubicBezTo>
                <a:cubicBezTo>
                  <a:pt x="0" y="46"/>
                  <a:pt x="0" y="41"/>
                  <a:pt x="10" y="37"/>
                </a:cubicBezTo>
                <a:cubicBezTo>
                  <a:pt x="18" y="33"/>
                  <a:pt x="26" y="30"/>
                  <a:pt x="34" y="26"/>
                </a:cubicBezTo>
                <a:cubicBezTo>
                  <a:pt x="36" y="24"/>
                  <a:pt x="39" y="21"/>
                  <a:pt x="40" y="18"/>
                </a:cubicBezTo>
                <a:cubicBezTo>
                  <a:pt x="43" y="6"/>
                  <a:pt x="50" y="0"/>
                  <a:pt x="63" y="0"/>
                </a:cubicBezTo>
                <a:cubicBezTo>
                  <a:pt x="88" y="0"/>
                  <a:pt x="113" y="0"/>
                  <a:pt x="138" y="0"/>
                </a:cubicBezTo>
                <a:close/>
                <a:moveTo>
                  <a:pt x="132" y="59"/>
                </a:moveTo>
                <a:cubicBezTo>
                  <a:pt x="131" y="50"/>
                  <a:pt x="134" y="47"/>
                  <a:pt x="142" y="46"/>
                </a:cubicBezTo>
                <a:cubicBezTo>
                  <a:pt x="146" y="46"/>
                  <a:pt x="151" y="47"/>
                  <a:pt x="155" y="46"/>
                </a:cubicBezTo>
                <a:cubicBezTo>
                  <a:pt x="158" y="45"/>
                  <a:pt x="162" y="42"/>
                  <a:pt x="163" y="40"/>
                </a:cubicBezTo>
                <a:cubicBezTo>
                  <a:pt x="164" y="35"/>
                  <a:pt x="160" y="33"/>
                  <a:pt x="155" y="33"/>
                </a:cubicBezTo>
                <a:cubicBezTo>
                  <a:pt x="151" y="33"/>
                  <a:pt x="146" y="33"/>
                  <a:pt x="141" y="33"/>
                </a:cubicBezTo>
                <a:cubicBezTo>
                  <a:pt x="128" y="34"/>
                  <a:pt x="119" y="42"/>
                  <a:pt x="118" y="55"/>
                </a:cubicBezTo>
                <a:cubicBezTo>
                  <a:pt x="118" y="67"/>
                  <a:pt x="118" y="79"/>
                  <a:pt x="118" y="91"/>
                </a:cubicBezTo>
                <a:cubicBezTo>
                  <a:pt x="118" y="96"/>
                  <a:pt x="121" y="100"/>
                  <a:pt x="125" y="99"/>
                </a:cubicBezTo>
                <a:cubicBezTo>
                  <a:pt x="128" y="99"/>
                  <a:pt x="131" y="94"/>
                  <a:pt x="131" y="91"/>
                </a:cubicBezTo>
                <a:cubicBezTo>
                  <a:pt x="132" y="86"/>
                  <a:pt x="132" y="80"/>
                  <a:pt x="132" y="73"/>
                </a:cubicBezTo>
                <a:cubicBezTo>
                  <a:pt x="140" y="73"/>
                  <a:pt x="147" y="73"/>
                  <a:pt x="155" y="73"/>
                </a:cubicBezTo>
                <a:cubicBezTo>
                  <a:pt x="159" y="73"/>
                  <a:pt x="163" y="72"/>
                  <a:pt x="163" y="67"/>
                </a:cubicBezTo>
                <a:cubicBezTo>
                  <a:pt x="163" y="61"/>
                  <a:pt x="160" y="59"/>
                  <a:pt x="155" y="59"/>
                </a:cubicBezTo>
                <a:cubicBezTo>
                  <a:pt x="147" y="59"/>
                  <a:pt x="140" y="59"/>
                  <a:pt x="132" y="5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7">
            <a:extLst>
              <a:ext uri="{FF2B5EF4-FFF2-40B4-BE49-F238E27FC236}">
                <a16:creationId xmlns:a16="http://schemas.microsoft.com/office/drawing/2014/main" id="{5A354C27-E3F1-4A7E-A3E3-F4184F2E1603}"/>
              </a:ext>
            </a:extLst>
          </p:cNvPr>
          <p:cNvSpPr>
            <a:spLocks/>
          </p:cNvSpPr>
          <p:nvPr/>
        </p:nvSpPr>
        <p:spPr bwMode="auto">
          <a:xfrm>
            <a:off x="4337051" y="3206751"/>
            <a:ext cx="1516062" cy="1627188"/>
          </a:xfrm>
          <a:custGeom>
            <a:avLst/>
            <a:gdLst>
              <a:gd name="T0" fmla="*/ 120 w 179"/>
              <a:gd name="T1" fmla="*/ 101 h 192"/>
              <a:gd name="T2" fmla="*/ 164 w 179"/>
              <a:gd name="T3" fmla="*/ 135 h 192"/>
              <a:gd name="T4" fmla="*/ 179 w 179"/>
              <a:gd name="T5" fmla="*/ 181 h 192"/>
              <a:gd name="T6" fmla="*/ 172 w 179"/>
              <a:gd name="T7" fmla="*/ 192 h 192"/>
              <a:gd name="T8" fmla="*/ 165 w 179"/>
              <a:gd name="T9" fmla="*/ 182 h 192"/>
              <a:gd name="T10" fmla="*/ 108 w 179"/>
              <a:gd name="T11" fmla="*/ 112 h 192"/>
              <a:gd name="T12" fmla="*/ 14 w 179"/>
              <a:gd name="T13" fmla="*/ 181 h 192"/>
              <a:gd name="T14" fmla="*/ 14 w 179"/>
              <a:gd name="T15" fmla="*/ 184 h 192"/>
              <a:gd name="T16" fmla="*/ 7 w 179"/>
              <a:gd name="T17" fmla="*/ 192 h 192"/>
              <a:gd name="T18" fmla="*/ 0 w 179"/>
              <a:gd name="T19" fmla="*/ 183 h 192"/>
              <a:gd name="T20" fmla="*/ 7 w 179"/>
              <a:gd name="T21" fmla="*/ 152 h 192"/>
              <a:gd name="T22" fmla="*/ 53 w 179"/>
              <a:gd name="T23" fmla="*/ 104 h 192"/>
              <a:gd name="T24" fmla="*/ 60 w 179"/>
              <a:gd name="T25" fmla="*/ 101 h 192"/>
              <a:gd name="T26" fmla="*/ 52 w 179"/>
              <a:gd name="T27" fmla="*/ 22 h 192"/>
              <a:gd name="T28" fmla="*/ 125 w 179"/>
              <a:gd name="T29" fmla="*/ 20 h 192"/>
              <a:gd name="T30" fmla="*/ 120 w 179"/>
              <a:gd name="T31" fmla="*/ 10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9" h="192">
                <a:moveTo>
                  <a:pt x="120" y="101"/>
                </a:moveTo>
                <a:cubicBezTo>
                  <a:pt x="138" y="108"/>
                  <a:pt x="153" y="119"/>
                  <a:pt x="164" y="135"/>
                </a:cubicBezTo>
                <a:cubicBezTo>
                  <a:pt x="173" y="149"/>
                  <a:pt x="178" y="165"/>
                  <a:pt x="179" y="181"/>
                </a:cubicBezTo>
                <a:cubicBezTo>
                  <a:pt x="179" y="187"/>
                  <a:pt x="178" y="192"/>
                  <a:pt x="172" y="192"/>
                </a:cubicBezTo>
                <a:cubicBezTo>
                  <a:pt x="166" y="192"/>
                  <a:pt x="165" y="187"/>
                  <a:pt x="165" y="182"/>
                </a:cubicBezTo>
                <a:cubicBezTo>
                  <a:pt x="164" y="149"/>
                  <a:pt x="140" y="120"/>
                  <a:pt x="108" y="112"/>
                </a:cubicBezTo>
                <a:cubicBezTo>
                  <a:pt x="62" y="100"/>
                  <a:pt x="18" y="133"/>
                  <a:pt x="14" y="181"/>
                </a:cubicBezTo>
                <a:cubicBezTo>
                  <a:pt x="14" y="182"/>
                  <a:pt x="14" y="183"/>
                  <a:pt x="14" y="184"/>
                </a:cubicBezTo>
                <a:cubicBezTo>
                  <a:pt x="14" y="188"/>
                  <a:pt x="12" y="192"/>
                  <a:pt x="7" y="192"/>
                </a:cubicBezTo>
                <a:cubicBezTo>
                  <a:pt x="2" y="192"/>
                  <a:pt x="0" y="188"/>
                  <a:pt x="0" y="183"/>
                </a:cubicBezTo>
                <a:cubicBezTo>
                  <a:pt x="2" y="172"/>
                  <a:pt x="3" y="162"/>
                  <a:pt x="7" y="152"/>
                </a:cubicBezTo>
                <a:cubicBezTo>
                  <a:pt x="15" y="130"/>
                  <a:pt x="31" y="114"/>
                  <a:pt x="53" y="104"/>
                </a:cubicBezTo>
                <a:cubicBezTo>
                  <a:pt x="55" y="103"/>
                  <a:pt x="57" y="102"/>
                  <a:pt x="60" y="101"/>
                </a:cubicBezTo>
                <a:cubicBezTo>
                  <a:pt x="34" y="75"/>
                  <a:pt x="31" y="45"/>
                  <a:pt x="52" y="22"/>
                </a:cubicBezTo>
                <a:cubicBezTo>
                  <a:pt x="72" y="1"/>
                  <a:pt x="104" y="0"/>
                  <a:pt x="125" y="20"/>
                </a:cubicBezTo>
                <a:cubicBezTo>
                  <a:pt x="148" y="41"/>
                  <a:pt x="146" y="71"/>
                  <a:pt x="120" y="101"/>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4424568E-05B2-EC7C-A33D-C726AA81F940}"/>
              </a:ext>
            </a:extLst>
          </p:cNvPr>
          <p:cNvGrpSpPr/>
          <p:nvPr/>
        </p:nvGrpSpPr>
        <p:grpSpPr>
          <a:xfrm>
            <a:off x="4954588" y="1731963"/>
            <a:ext cx="1677987" cy="1406525"/>
            <a:chOff x="4954588" y="1731963"/>
            <a:chExt cx="1677987" cy="1406525"/>
          </a:xfrm>
        </p:grpSpPr>
        <p:sp>
          <p:nvSpPr>
            <p:cNvPr id="9" name="Freeform 6">
              <a:extLst>
                <a:ext uri="{FF2B5EF4-FFF2-40B4-BE49-F238E27FC236}">
                  <a16:creationId xmlns:a16="http://schemas.microsoft.com/office/drawing/2014/main" id="{ECA2A662-A858-49CD-AEBA-5DEBC8135CE0}"/>
                </a:ext>
              </a:extLst>
            </p:cNvPr>
            <p:cNvSpPr>
              <a:spLocks noEditPoints="1"/>
            </p:cNvSpPr>
            <p:nvPr/>
          </p:nvSpPr>
          <p:spPr bwMode="auto">
            <a:xfrm>
              <a:off x="4954588" y="1731963"/>
              <a:ext cx="1677987" cy="1406525"/>
            </a:xfrm>
            <a:custGeom>
              <a:avLst/>
              <a:gdLst>
                <a:gd name="T0" fmla="*/ 100 w 198"/>
                <a:gd name="T1" fmla="*/ 0 h 166"/>
                <a:gd name="T2" fmla="*/ 174 w 198"/>
                <a:gd name="T3" fmla="*/ 0 h 166"/>
                <a:gd name="T4" fmla="*/ 198 w 198"/>
                <a:gd name="T5" fmla="*/ 24 h 166"/>
                <a:gd name="T6" fmla="*/ 198 w 198"/>
                <a:gd name="T7" fmla="*/ 102 h 166"/>
                <a:gd name="T8" fmla="*/ 174 w 198"/>
                <a:gd name="T9" fmla="*/ 126 h 166"/>
                <a:gd name="T10" fmla="*/ 82 w 198"/>
                <a:gd name="T11" fmla="*/ 126 h 166"/>
                <a:gd name="T12" fmla="*/ 72 w 198"/>
                <a:gd name="T13" fmla="*/ 131 h 166"/>
                <a:gd name="T14" fmla="*/ 53 w 198"/>
                <a:gd name="T15" fmla="*/ 158 h 166"/>
                <a:gd name="T16" fmla="*/ 37 w 198"/>
                <a:gd name="T17" fmla="*/ 156 h 166"/>
                <a:gd name="T18" fmla="*/ 26 w 198"/>
                <a:gd name="T19" fmla="*/ 131 h 166"/>
                <a:gd name="T20" fmla="*/ 19 w 198"/>
                <a:gd name="T21" fmla="*/ 126 h 166"/>
                <a:gd name="T22" fmla="*/ 1 w 198"/>
                <a:gd name="T23" fmla="*/ 106 h 166"/>
                <a:gd name="T24" fmla="*/ 1 w 198"/>
                <a:gd name="T25" fmla="*/ 20 h 166"/>
                <a:gd name="T26" fmla="*/ 23 w 198"/>
                <a:gd name="T27" fmla="*/ 0 h 166"/>
                <a:gd name="T28" fmla="*/ 100 w 198"/>
                <a:gd name="T29" fmla="*/ 0 h 166"/>
                <a:gd name="T30" fmla="*/ 73 w 198"/>
                <a:gd name="T31" fmla="*/ 62 h 166"/>
                <a:gd name="T32" fmla="*/ 73 w 198"/>
                <a:gd name="T33" fmla="*/ 88 h 166"/>
                <a:gd name="T34" fmla="*/ 85 w 198"/>
                <a:gd name="T35" fmla="*/ 94 h 166"/>
                <a:gd name="T36" fmla="*/ 128 w 198"/>
                <a:gd name="T37" fmla="*/ 70 h 166"/>
                <a:gd name="T38" fmla="*/ 129 w 198"/>
                <a:gd name="T39" fmla="*/ 56 h 166"/>
                <a:gd name="T40" fmla="*/ 85 w 198"/>
                <a:gd name="T41" fmla="*/ 31 h 166"/>
                <a:gd name="T42" fmla="*/ 73 w 198"/>
                <a:gd name="T43" fmla="*/ 37 h 166"/>
                <a:gd name="T44" fmla="*/ 73 w 198"/>
                <a:gd name="T45" fmla="*/ 6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8" h="166">
                  <a:moveTo>
                    <a:pt x="100" y="0"/>
                  </a:moveTo>
                  <a:cubicBezTo>
                    <a:pt x="124" y="0"/>
                    <a:pt x="149" y="0"/>
                    <a:pt x="174" y="0"/>
                  </a:cubicBezTo>
                  <a:cubicBezTo>
                    <a:pt x="189" y="0"/>
                    <a:pt x="198" y="9"/>
                    <a:pt x="198" y="24"/>
                  </a:cubicBezTo>
                  <a:cubicBezTo>
                    <a:pt x="198" y="50"/>
                    <a:pt x="198" y="76"/>
                    <a:pt x="198" y="102"/>
                  </a:cubicBezTo>
                  <a:cubicBezTo>
                    <a:pt x="198" y="117"/>
                    <a:pt x="189" y="126"/>
                    <a:pt x="174" y="126"/>
                  </a:cubicBezTo>
                  <a:cubicBezTo>
                    <a:pt x="144" y="126"/>
                    <a:pt x="113" y="126"/>
                    <a:pt x="82" y="126"/>
                  </a:cubicBezTo>
                  <a:cubicBezTo>
                    <a:pt x="77" y="126"/>
                    <a:pt x="74" y="127"/>
                    <a:pt x="72" y="131"/>
                  </a:cubicBezTo>
                  <a:cubicBezTo>
                    <a:pt x="66" y="140"/>
                    <a:pt x="59" y="149"/>
                    <a:pt x="53" y="158"/>
                  </a:cubicBezTo>
                  <a:cubicBezTo>
                    <a:pt x="47" y="166"/>
                    <a:pt x="42" y="165"/>
                    <a:pt x="37" y="156"/>
                  </a:cubicBezTo>
                  <a:cubicBezTo>
                    <a:pt x="34" y="148"/>
                    <a:pt x="30" y="139"/>
                    <a:pt x="26" y="131"/>
                  </a:cubicBezTo>
                  <a:cubicBezTo>
                    <a:pt x="25" y="129"/>
                    <a:pt x="22" y="126"/>
                    <a:pt x="19" y="126"/>
                  </a:cubicBezTo>
                  <a:cubicBezTo>
                    <a:pt x="8" y="124"/>
                    <a:pt x="1" y="117"/>
                    <a:pt x="1" y="106"/>
                  </a:cubicBezTo>
                  <a:cubicBezTo>
                    <a:pt x="0" y="77"/>
                    <a:pt x="0" y="49"/>
                    <a:pt x="1" y="20"/>
                  </a:cubicBezTo>
                  <a:cubicBezTo>
                    <a:pt x="1" y="8"/>
                    <a:pt x="10" y="0"/>
                    <a:pt x="23" y="0"/>
                  </a:cubicBezTo>
                  <a:cubicBezTo>
                    <a:pt x="49" y="0"/>
                    <a:pt x="74" y="0"/>
                    <a:pt x="100" y="0"/>
                  </a:cubicBezTo>
                  <a:close/>
                  <a:moveTo>
                    <a:pt x="73" y="62"/>
                  </a:moveTo>
                  <a:cubicBezTo>
                    <a:pt x="73" y="71"/>
                    <a:pt x="73" y="79"/>
                    <a:pt x="73" y="88"/>
                  </a:cubicBezTo>
                  <a:cubicBezTo>
                    <a:pt x="74" y="96"/>
                    <a:pt x="78" y="99"/>
                    <a:pt x="85" y="94"/>
                  </a:cubicBezTo>
                  <a:cubicBezTo>
                    <a:pt x="100" y="86"/>
                    <a:pt x="114" y="78"/>
                    <a:pt x="128" y="70"/>
                  </a:cubicBezTo>
                  <a:cubicBezTo>
                    <a:pt x="135" y="65"/>
                    <a:pt x="136" y="60"/>
                    <a:pt x="129" y="56"/>
                  </a:cubicBezTo>
                  <a:cubicBezTo>
                    <a:pt x="114" y="47"/>
                    <a:pt x="100" y="39"/>
                    <a:pt x="85" y="31"/>
                  </a:cubicBezTo>
                  <a:cubicBezTo>
                    <a:pt x="78" y="27"/>
                    <a:pt x="74" y="29"/>
                    <a:pt x="73" y="37"/>
                  </a:cubicBezTo>
                  <a:cubicBezTo>
                    <a:pt x="73" y="45"/>
                    <a:pt x="73" y="54"/>
                    <a:pt x="73" y="6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8">
              <a:extLst>
                <a:ext uri="{FF2B5EF4-FFF2-40B4-BE49-F238E27FC236}">
                  <a16:creationId xmlns:a16="http://schemas.microsoft.com/office/drawing/2014/main" id="{DC04AF6A-44A9-4CB7-A979-0FFC2318FB17}"/>
                </a:ext>
              </a:extLst>
            </p:cNvPr>
            <p:cNvSpPr>
              <a:spLocks/>
            </p:cNvSpPr>
            <p:nvPr/>
          </p:nvSpPr>
          <p:spPr bwMode="auto">
            <a:xfrm>
              <a:off x="5691188" y="2130426"/>
              <a:ext cx="230187" cy="263525"/>
            </a:xfrm>
            <a:custGeom>
              <a:avLst/>
              <a:gdLst>
                <a:gd name="T0" fmla="*/ 27 w 27"/>
                <a:gd name="T1" fmla="*/ 16 h 31"/>
                <a:gd name="T2" fmla="*/ 0 w 27"/>
                <a:gd name="T3" fmla="*/ 31 h 31"/>
                <a:gd name="T4" fmla="*/ 0 w 27"/>
                <a:gd name="T5" fmla="*/ 0 h 31"/>
                <a:gd name="T6" fmla="*/ 27 w 27"/>
                <a:gd name="T7" fmla="*/ 16 h 31"/>
              </a:gdLst>
              <a:ahLst/>
              <a:cxnLst>
                <a:cxn ang="0">
                  <a:pos x="T0" y="T1"/>
                </a:cxn>
                <a:cxn ang="0">
                  <a:pos x="T2" y="T3"/>
                </a:cxn>
                <a:cxn ang="0">
                  <a:pos x="T4" y="T5"/>
                </a:cxn>
                <a:cxn ang="0">
                  <a:pos x="T6" y="T7"/>
                </a:cxn>
              </a:cxnLst>
              <a:rect l="0" t="0" r="r" b="b"/>
              <a:pathLst>
                <a:path w="27" h="31">
                  <a:moveTo>
                    <a:pt x="27" y="16"/>
                  </a:moveTo>
                  <a:cubicBezTo>
                    <a:pt x="18" y="21"/>
                    <a:pt x="9" y="26"/>
                    <a:pt x="0" y="31"/>
                  </a:cubicBezTo>
                  <a:cubicBezTo>
                    <a:pt x="0" y="20"/>
                    <a:pt x="0" y="11"/>
                    <a:pt x="0" y="0"/>
                  </a:cubicBezTo>
                  <a:cubicBezTo>
                    <a:pt x="9" y="6"/>
                    <a:pt x="18" y="10"/>
                    <a:pt x="27" y="1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1657974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262800" y="256766"/>
            <a:ext cx="2144224" cy="572700"/>
          </a:xfrm>
          <a:prstGeom prst="rect">
            <a:avLst/>
          </a:prstGeom>
        </p:spPr>
        <p:txBody>
          <a:bodyPr spcFirstLastPara="1" wrap="square" lIns="91425" tIns="91425" rIns="91425" bIns="91425" anchor="t" anchorCtr="0">
            <a:noAutofit/>
          </a:bodyPr>
          <a:lstStyle/>
          <a:p>
            <a:pPr algn="l"/>
            <a:r>
              <a:rPr lang="en" sz="2700" dirty="0">
                <a:solidFill>
                  <a:srgbClr val="FFC000"/>
                </a:solidFill>
                <a:latin typeface="Source Sans Pro" panose="020B0503030403020204" pitchFamily="34" charset="0"/>
              </a:rPr>
              <a:t>RESOURCES</a:t>
            </a:r>
            <a:endParaRPr sz="2700" dirty="0">
              <a:solidFill>
                <a:srgbClr val="FFC000"/>
              </a:solidFill>
              <a:latin typeface="Source Sans Pro" panose="020B0503030403020204" pitchFamily="34" charset="0"/>
            </a:endParaRPr>
          </a:p>
        </p:txBody>
      </p:sp>
      <p:grpSp>
        <p:nvGrpSpPr>
          <p:cNvPr id="2" name="Grupo 1">
            <a:extLst>
              <a:ext uri="{FF2B5EF4-FFF2-40B4-BE49-F238E27FC236}">
                <a16:creationId xmlns:a16="http://schemas.microsoft.com/office/drawing/2014/main" id="{2FAC99C8-90BD-4E3C-88E0-A1AB11E208D3}"/>
              </a:ext>
            </a:extLst>
          </p:cNvPr>
          <p:cNvGrpSpPr/>
          <p:nvPr/>
        </p:nvGrpSpPr>
        <p:grpSpPr>
          <a:xfrm>
            <a:off x="387068" y="1220017"/>
            <a:ext cx="1966510" cy="1846499"/>
            <a:chOff x="827369" y="829466"/>
            <a:chExt cx="3303586" cy="3101976"/>
          </a:xfrm>
        </p:grpSpPr>
        <p:sp>
          <p:nvSpPr>
            <p:cNvPr id="59" name="Freeform 5">
              <a:extLst>
                <a:ext uri="{FF2B5EF4-FFF2-40B4-BE49-F238E27FC236}">
                  <a16:creationId xmlns:a16="http://schemas.microsoft.com/office/drawing/2014/main" id="{D017D8F0-0B54-4783-B9D8-4A556866702E}"/>
                </a:ext>
              </a:extLst>
            </p:cNvPr>
            <p:cNvSpPr>
              <a:spLocks noEditPoints="1"/>
            </p:cNvSpPr>
            <p:nvPr/>
          </p:nvSpPr>
          <p:spPr bwMode="auto">
            <a:xfrm>
              <a:off x="2122768" y="2261391"/>
              <a:ext cx="2008187" cy="1127125"/>
            </a:xfrm>
            <a:custGeom>
              <a:avLst/>
              <a:gdLst>
                <a:gd name="T0" fmla="*/ 138 w 237"/>
                <a:gd name="T1" fmla="*/ 0 h 133"/>
                <a:gd name="T2" fmla="*/ 213 w 237"/>
                <a:gd name="T3" fmla="*/ 0 h 133"/>
                <a:gd name="T4" fmla="*/ 237 w 237"/>
                <a:gd name="T5" fmla="*/ 24 h 133"/>
                <a:gd name="T6" fmla="*/ 237 w 237"/>
                <a:gd name="T7" fmla="*/ 108 h 133"/>
                <a:gd name="T8" fmla="*/ 213 w 237"/>
                <a:gd name="T9" fmla="*/ 133 h 133"/>
                <a:gd name="T10" fmla="*/ 63 w 237"/>
                <a:gd name="T11" fmla="*/ 133 h 133"/>
                <a:gd name="T12" fmla="*/ 40 w 237"/>
                <a:gd name="T13" fmla="*/ 109 h 133"/>
                <a:gd name="T14" fmla="*/ 39 w 237"/>
                <a:gd name="T15" fmla="*/ 80 h 133"/>
                <a:gd name="T16" fmla="*/ 35 w 237"/>
                <a:gd name="T17" fmla="*/ 71 h 133"/>
                <a:gd name="T18" fmla="*/ 8 w 237"/>
                <a:gd name="T19" fmla="*/ 52 h 133"/>
                <a:gd name="T20" fmla="*/ 10 w 237"/>
                <a:gd name="T21" fmla="*/ 37 h 133"/>
                <a:gd name="T22" fmla="*/ 34 w 237"/>
                <a:gd name="T23" fmla="*/ 26 h 133"/>
                <a:gd name="T24" fmla="*/ 40 w 237"/>
                <a:gd name="T25" fmla="*/ 18 h 133"/>
                <a:gd name="T26" fmla="*/ 63 w 237"/>
                <a:gd name="T27" fmla="*/ 0 h 133"/>
                <a:gd name="T28" fmla="*/ 138 w 237"/>
                <a:gd name="T29" fmla="*/ 0 h 133"/>
                <a:gd name="T30" fmla="*/ 132 w 237"/>
                <a:gd name="T31" fmla="*/ 59 h 133"/>
                <a:gd name="T32" fmla="*/ 142 w 237"/>
                <a:gd name="T33" fmla="*/ 46 h 133"/>
                <a:gd name="T34" fmla="*/ 155 w 237"/>
                <a:gd name="T35" fmla="*/ 46 h 133"/>
                <a:gd name="T36" fmla="*/ 163 w 237"/>
                <a:gd name="T37" fmla="*/ 40 h 133"/>
                <a:gd name="T38" fmla="*/ 155 w 237"/>
                <a:gd name="T39" fmla="*/ 33 h 133"/>
                <a:gd name="T40" fmla="*/ 141 w 237"/>
                <a:gd name="T41" fmla="*/ 33 h 133"/>
                <a:gd name="T42" fmla="*/ 118 w 237"/>
                <a:gd name="T43" fmla="*/ 55 h 133"/>
                <a:gd name="T44" fmla="*/ 118 w 237"/>
                <a:gd name="T45" fmla="*/ 91 h 133"/>
                <a:gd name="T46" fmla="*/ 125 w 237"/>
                <a:gd name="T47" fmla="*/ 99 h 133"/>
                <a:gd name="T48" fmla="*/ 131 w 237"/>
                <a:gd name="T49" fmla="*/ 91 h 133"/>
                <a:gd name="T50" fmla="*/ 132 w 237"/>
                <a:gd name="T51" fmla="*/ 73 h 133"/>
                <a:gd name="T52" fmla="*/ 155 w 237"/>
                <a:gd name="T53" fmla="*/ 73 h 133"/>
                <a:gd name="T54" fmla="*/ 163 w 237"/>
                <a:gd name="T55" fmla="*/ 67 h 133"/>
                <a:gd name="T56" fmla="*/ 155 w 237"/>
                <a:gd name="T57" fmla="*/ 59 h 133"/>
                <a:gd name="T58" fmla="*/ 132 w 237"/>
                <a:gd name="T59" fmla="*/ 5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7" h="133">
                  <a:moveTo>
                    <a:pt x="138" y="0"/>
                  </a:moveTo>
                  <a:cubicBezTo>
                    <a:pt x="163" y="0"/>
                    <a:pt x="188" y="0"/>
                    <a:pt x="213" y="0"/>
                  </a:cubicBezTo>
                  <a:cubicBezTo>
                    <a:pt x="229" y="0"/>
                    <a:pt x="237" y="8"/>
                    <a:pt x="237" y="24"/>
                  </a:cubicBezTo>
                  <a:cubicBezTo>
                    <a:pt x="237" y="52"/>
                    <a:pt x="237" y="80"/>
                    <a:pt x="237" y="108"/>
                  </a:cubicBezTo>
                  <a:cubicBezTo>
                    <a:pt x="237" y="124"/>
                    <a:pt x="229" y="133"/>
                    <a:pt x="213" y="133"/>
                  </a:cubicBezTo>
                  <a:cubicBezTo>
                    <a:pt x="163" y="133"/>
                    <a:pt x="113" y="133"/>
                    <a:pt x="63" y="133"/>
                  </a:cubicBezTo>
                  <a:cubicBezTo>
                    <a:pt x="48" y="133"/>
                    <a:pt x="40" y="124"/>
                    <a:pt x="40" y="109"/>
                  </a:cubicBezTo>
                  <a:cubicBezTo>
                    <a:pt x="39" y="99"/>
                    <a:pt x="40" y="89"/>
                    <a:pt x="39" y="80"/>
                  </a:cubicBezTo>
                  <a:cubicBezTo>
                    <a:pt x="39" y="77"/>
                    <a:pt x="37" y="73"/>
                    <a:pt x="35" y="71"/>
                  </a:cubicBezTo>
                  <a:cubicBezTo>
                    <a:pt x="26" y="65"/>
                    <a:pt x="17" y="58"/>
                    <a:pt x="8" y="52"/>
                  </a:cubicBezTo>
                  <a:cubicBezTo>
                    <a:pt x="0" y="46"/>
                    <a:pt x="0" y="41"/>
                    <a:pt x="10" y="37"/>
                  </a:cubicBezTo>
                  <a:cubicBezTo>
                    <a:pt x="18" y="33"/>
                    <a:pt x="26" y="30"/>
                    <a:pt x="34" y="26"/>
                  </a:cubicBezTo>
                  <a:cubicBezTo>
                    <a:pt x="36" y="24"/>
                    <a:pt x="39" y="21"/>
                    <a:pt x="40" y="18"/>
                  </a:cubicBezTo>
                  <a:cubicBezTo>
                    <a:pt x="43" y="6"/>
                    <a:pt x="50" y="0"/>
                    <a:pt x="63" y="0"/>
                  </a:cubicBezTo>
                  <a:cubicBezTo>
                    <a:pt x="88" y="0"/>
                    <a:pt x="113" y="0"/>
                    <a:pt x="138" y="0"/>
                  </a:cubicBezTo>
                  <a:close/>
                  <a:moveTo>
                    <a:pt x="132" y="59"/>
                  </a:moveTo>
                  <a:cubicBezTo>
                    <a:pt x="131" y="50"/>
                    <a:pt x="134" y="47"/>
                    <a:pt x="142" y="46"/>
                  </a:cubicBezTo>
                  <a:cubicBezTo>
                    <a:pt x="146" y="46"/>
                    <a:pt x="151" y="47"/>
                    <a:pt x="155" y="46"/>
                  </a:cubicBezTo>
                  <a:cubicBezTo>
                    <a:pt x="158" y="45"/>
                    <a:pt x="162" y="42"/>
                    <a:pt x="163" y="40"/>
                  </a:cubicBezTo>
                  <a:cubicBezTo>
                    <a:pt x="164" y="35"/>
                    <a:pt x="160" y="33"/>
                    <a:pt x="155" y="33"/>
                  </a:cubicBezTo>
                  <a:cubicBezTo>
                    <a:pt x="151" y="33"/>
                    <a:pt x="146" y="33"/>
                    <a:pt x="141" y="33"/>
                  </a:cubicBezTo>
                  <a:cubicBezTo>
                    <a:pt x="128" y="34"/>
                    <a:pt x="119" y="42"/>
                    <a:pt x="118" y="55"/>
                  </a:cubicBezTo>
                  <a:cubicBezTo>
                    <a:pt x="118" y="67"/>
                    <a:pt x="118" y="79"/>
                    <a:pt x="118" y="91"/>
                  </a:cubicBezTo>
                  <a:cubicBezTo>
                    <a:pt x="118" y="96"/>
                    <a:pt x="121" y="100"/>
                    <a:pt x="125" y="99"/>
                  </a:cubicBezTo>
                  <a:cubicBezTo>
                    <a:pt x="128" y="99"/>
                    <a:pt x="131" y="94"/>
                    <a:pt x="131" y="91"/>
                  </a:cubicBezTo>
                  <a:cubicBezTo>
                    <a:pt x="132" y="86"/>
                    <a:pt x="132" y="80"/>
                    <a:pt x="132" y="73"/>
                  </a:cubicBezTo>
                  <a:cubicBezTo>
                    <a:pt x="140" y="73"/>
                    <a:pt x="147" y="73"/>
                    <a:pt x="155" y="73"/>
                  </a:cubicBezTo>
                  <a:cubicBezTo>
                    <a:pt x="159" y="73"/>
                    <a:pt x="163" y="72"/>
                    <a:pt x="163" y="67"/>
                  </a:cubicBezTo>
                  <a:cubicBezTo>
                    <a:pt x="163" y="61"/>
                    <a:pt x="160" y="59"/>
                    <a:pt x="155" y="59"/>
                  </a:cubicBezTo>
                  <a:cubicBezTo>
                    <a:pt x="147" y="59"/>
                    <a:pt x="140" y="59"/>
                    <a:pt x="132" y="5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6">
              <a:extLst>
                <a:ext uri="{FF2B5EF4-FFF2-40B4-BE49-F238E27FC236}">
                  <a16:creationId xmlns:a16="http://schemas.microsoft.com/office/drawing/2014/main" id="{E4CD4CCE-A39D-41A6-8946-65D27F7619F8}"/>
                </a:ext>
              </a:extLst>
            </p:cNvPr>
            <p:cNvSpPr>
              <a:spLocks noEditPoints="1"/>
            </p:cNvSpPr>
            <p:nvPr/>
          </p:nvSpPr>
          <p:spPr bwMode="auto">
            <a:xfrm>
              <a:off x="1444906" y="829466"/>
              <a:ext cx="1677987" cy="1406525"/>
            </a:xfrm>
            <a:custGeom>
              <a:avLst/>
              <a:gdLst>
                <a:gd name="T0" fmla="*/ 100 w 198"/>
                <a:gd name="T1" fmla="*/ 0 h 166"/>
                <a:gd name="T2" fmla="*/ 174 w 198"/>
                <a:gd name="T3" fmla="*/ 0 h 166"/>
                <a:gd name="T4" fmla="*/ 198 w 198"/>
                <a:gd name="T5" fmla="*/ 24 h 166"/>
                <a:gd name="T6" fmla="*/ 198 w 198"/>
                <a:gd name="T7" fmla="*/ 102 h 166"/>
                <a:gd name="T8" fmla="*/ 174 w 198"/>
                <a:gd name="T9" fmla="*/ 126 h 166"/>
                <a:gd name="T10" fmla="*/ 82 w 198"/>
                <a:gd name="T11" fmla="*/ 126 h 166"/>
                <a:gd name="T12" fmla="*/ 72 w 198"/>
                <a:gd name="T13" fmla="*/ 131 h 166"/>
                <a:gd name="T14" fmla="*/ 53 w 198"/>
                <a:gd name="T15" fmla="*/ 158 h 166"/>
                <a:gd name="T16" fmla="*/ 37 w 198"/>
                <a:gd name="T17" fmla="*/ 156 h 166"/>
                <a:gd name="T18" fmla="*/ 26 w 198"/>
                <a:gd name="T19" fmla="*/ 131 h 166"/>
                <a:gd name="T20" fmla="*/ 19 w 198"/>
                <a:gd name="T21" fmla="*/ 126 h 166"/>
                <a:gd name="T22" fmla="*/ 1 w 198"/>
                <a:gd name="T23" fmla="*/ 106 h 166"/>
                <a:gd name="T24" fmla="*/ 1 w 198"/>
                <a:gd name="T25" fmla="*/ 20 h 166"/>
                <a:gd name="T26" fmla="*/ 23 w 198"/>
                <a:gd name="T27" fmla="*/ 0 h 166"/>
                <a:gd name="T28" fmla="*/ 100 w 198"/>
                <a:gd name="T29" fmla="*/ 0 h 166"/>
                <a:gd name="T30" fmla="*/ 73 w 198"/>
                <a:gd name="T31" fmla="*/ 62 h 166"/>
                <a:gd name="T32" fmla="*/ 73 w 198"/>
                <a:gd name="T33" fmla="*/ 88 h 166"/>
                <a:gd name="T34" fmla="*/ 85 w 198"/>
                <a:gd name="T35" fmla="*/ 94 h 166"/>
                <a:gd name="T36" fmla="*/ 128 w 198"/>
                <a:gd name="T37" fmla="*/ 70 h 166"/>
                <a:gd name="T38" fmla="*/ 129 w 198"/>
                <a:gd name="T39" fmla="*/ 56 h 166"/>
                <a:gd name="T40" fmla="*/ 85 w 198"/>
                <a:gd name="T41" fmla="*/ 31 h 166"/>
                <a:gd name="T42" fmla="*/ 73 w 198"/>
                <a:gd name="T43" fmla="*/ 37 h 166"/>
                <a:gd name="T44" fmla="*/ 73 w 198"/>
                <a:gd name="T45" fmla="*/ 6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8" h="166">
                  <a:moveTo>
                    <a:pt x="100" y="0"/>
                  </a:moveTo>
                  <a:cubicBezTo>
                    <a:pt x="124" y="0"/>
                    <a:pt x="149" y="0"/>
                    <a:pt x="174" y="0"/>
                  </a:cubicBezTo>
                  <a:cubicBezTo>
                    <a:pt x="189" y="0"/>
                    <a:pt x="198" y="9"/>
                    <a:pt x="198" y="24"/>
                  </a:cubicBezTo>
                  <a:cubicBezTo>
                    <a:pt x="198" y="50"/>
                    <a:pt x="198" y="76"/>
                    <a:pt x="198" y="102"/>
                  </a:cubicBezTo>
                  <a:cubicBezTo>
                    <a:pt x="198" y="117"/>
                    <a:pt x="189" y="126"/>
                    <a:pt x="174" y="126"/>
                  </a:cubicBezTo>
                  <a:cubicBezTo>
                    <a:pt x="144" y="126"/>
                    <a:pt x="113" y="126"/>
                    <a:pt x="82" y="126"/>
                  </a:cubicBezTo>
                  <a:cubicBezTo>
                    <a:pt x="77" y="126"/>
                    <a:pt x="74" y="127"/>
                    <a:pt x="72" y="131"/>
                  </a:cubicBezTo>
                  <a:cubicBezTo>
                    <a:pt x="66" y="140"/>
                    <a:pt x="59" y="149"/>
                    <a:pt x="53" y="158"/>
                  </a:cubicBezTo>
                  <a:cubicBezTo>
                    <a:pt x="47" y="166"/>
                    <a:pt x="42" y="165"/>
                    <a:pt x="37" y="156"/>
                  </a:cubicBezTo>
                  <a:cubicBezTo>
                    <a:pt x="34" y="148"/>
                    <a:pt x="30" y="139"/>
                    <a:pt x="26" y="131"/>
                  </a:cubicBezTo>
                  <a:cubicBezTo>
                    <a:pt x="25" y="129"/>
                    <a:pt x="22" y="126"/>
                    <a:pt x="19" y="126"/>
                  </a:cubicBezTo>
                  <a:cubicBezTo>
                    <a:pt x="8" y="124"/>
                    <a:pt x="1" y="117"/>
                    <a:pt x="1" y="106"/>
                  </a:cubicBezTo>
                  <a:cubicBezTo>
                    <a:pt x="0" y="77"/>
                    <a:pt x="0" y="49"/>
                    <a:pt x="1" y="20"/>
                  </a:cubicBezTo>
                  <a:cubicBezTo>
                    <a:pt x="1" y="8"/>
                    <a:pt x="10" y="0"/>
                    <a:pt x="23" y="0"/>
                  </a:cubicBezTo>
                  <a:cubicBezTo>
                    <a:pt x="49" y="0"/>
                    <a:pt x="74" y="0"/>
                    <a:pt x="100" y="0"/>
                  </a:cubicBezTo>
                  <a:close/>
                  <a:moveTo>
                    <a:pt x="73" y="62"/>
                  </a:moveTo>
                  <a:cubicBezTo>
                    <a:pt x="73" y="71"/>
                    <a:pt x="73" y="79"/>
                    <a:pt x="73" y="88"/>
                  </a:cubicBezTo>
                  <a:cubicBezTo>
                    <a:pt x="74" y="96"/>
                    <a:pt x="78" y="99"/>
                    <a:pt x="85" y="94"/>
                  </a:cubicBezTo>
                  <a:cubicBezTo>
                    <a:pt x="100" y="86"/>
                    <a:pt x="114" y="78"/>
                    <a:pt x="128" y="70"/>
                  </a:cubicBezTo>
                  <a:cubicBezTo>
                    <a:pt x="135" y="65"/>
                    <a:pt x="136" y="60"/>
                    <a:pt x="129" y="56"/>
                  </a:cubicBezTo>
                  <a:cubicBezTo>
                    <a:pt x="114" y="47"/>
                    <a:pt x="100" y="39"/>
                    <a:pt x="85" y="31"/>
                  </a:cubicBezTo>
                  <a:cubicBezTo>
                    <a:pt x="78" y="27"/>
                    <a:pt x="74" y="29"/>
                    <a:pt x="73" y="37"/>
                  </a:cubicBezTo>
                  <a:cubicBezTo>
                    <a:pt x="73" y="45"/>
                    <a:pt x="73" y="54"/>
                    <a:pt x="73" y="6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7">
              <a:extLst>
                <a:ext uri="{FF2B5EF4-FFF2-40B4-BE49-F238E27FC236}">
                  <a16:creationId xmlns:a16="http://schemas.microsoft.com/office/drawing/2014/main" id="{412C69D1-F5E4-428B-BBE4-6535199FEE5B}"/>
                </a:ext>
              </a:extLst>
            </p:cNvPr>
            <p:cNvSpPr>
              <a:spLocks/>
            </p:cNvSpPr>
            <p:nvPr/>
          </p:nvSpPr>
          <p:spPr bwMode="auto">
            <a:xfrm>
              <a:off x="827369" y="2304254"/>
              <a:ext cx="1516062" cy="1627188"/>
            </a:xfrm>
            <a:custGeom>
              <a:avLst/>
              <a:gdLst>
                <a:gd name="T0" fmla="*/ 120 w 179"/>
                <a:gd name="T1" fmla="*/ 101 h 192"/>
                <a:gd name="T2" fmla="*/ 164 w 179"/>
                <a:gd name="T3" fmla="*/ 135 h 192"/>
                <a:gd name="T4" fmla="*/ 179 w 179"/>
                <a:gd name="T5" fmla="*/ 181 h 192"/>
                <a:gd name="T6" fmla="*/ 172 w 179"/>
                <a:gd name="T7" fmla="*/ 192 h 192"/>
                <a:gd name="T8" fmla="*/ 165 w 179"/>
                <a:gd name="T9" fmla="*/ 182 h 192"/>
                <a:gd name="T10" fmla="*/ 108 w 179"/>
                <a:gd name="T11" fmla="*/ 112 h 192"/>
                <a:gd name="T12" fmla="*/ 14 w 179"/>
                <a:gd name="T13" fmla="*/ 181 h 192"/>
                <a:gd name="T14" fmla="*/ 14 w 179"/>
                <a:gd name="T15" fmla="*/ 184 h 192"/>
                <a:gd name="T16" fmla="*/ 7 w 179"/>
                <a:gd name="T17" fmla="*/ 192 h 192"/>
                <a:gd name="T18" fmla="*/ 0 w 179"/>
                <a:gd name="T19" fmla="*/ 183 h 192"/>
                <a:gd name="T20" fmla="*/ 7 w 179"/>
                <a:gd name="T21" fmla="*/ 152 h 192"/>
                <a:gd name="T22" fmla="*/ 53 w 179"/>
                <a:gd name="T23" fmla="*/ 104 h 192"/>
                <a:gd name="T24" fmla="*/ 60 w 179"/>
                <a:gd name="T25" fmla="*/ 101 h 192"/>
                <a:gd name="T26" fmla="*/ 52 w 179"/>
                <a:gd name="T27" fmla="*/ 22 h 192"/>
                <a:gd name="T28" fmla="*/ 125 w 179"/>
                <a:gd name="T29" fmla="*/ 20 h 192"/>
                <a:gd name="T30" fmla="*/ 120 w 179"/>
                <a:gd name="T31" fmla="*/ 10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9" h="192">
                  <a:moveTo>
                    <a:pt x="120" y="101"/>
                  </a:moveTo>
                  <a:cubicBezTo>
                    <a:pt x="138" y="108"/>
                    <a:pt x="153" y="119"/>
                    <a:pt x="164" y="135"/>
                  </a:cubicBezTo>
                  <a:cubicBezTo>
                    <a:pt x="173" y="149"/>
                    <a:pt x="178" y="165"/>
                    <a:pt x="179" y="181"/>
                  </a:cubicBezTo>
                  <a:cubicBezTo>
                    <a:pt x="179" y="187"/>
                    <a:pt x="178" y="192"/>
                    <a:pt x="172" y="192"/>
                  </a:cubicBezTo>
                  <a:cubicBezTo>
                    <a:pt x="166" y="192"/>
                    <a:pt x="165" y="187"/>
                    <a:pt x="165" y="182"/>
                  </a:cubicBezTo>
                  <a:cubicBezTo>
                    <a:pt x="164" y="149"/>
                    <a:pt x="140" y="120"/>
                    <a:pt x="108" y="112"/>
                  </a:cubicBezTo>
                  <a:cubicBezTo>
                    <a:pt x="62" y="100"/>
                    <a:pt x="18" y="133"/>
                    <a:pt x="14" y="181"/>
                  </a:cubicBezTo>
                  <a:cubicBezTo>
                    <a:pt x="14" y="182"/>
                    <a:pt x="14" y="183"/>
                    <a:pt x="14" y="184"/>
                  </a:cubicBezTo>
                  <a:cubicBezTo>
                    <a:pt x="14" y="188"/>
                    <a:pt x="12" y="192"/>
                    <a:pt x="7" y="192"/>
                  </a:cubicBezTo>
                  <a:cubicBezTo>
                    <a:pt x="2" y="192"/>
                    <a:pt x="0" y="188"/>
                    <a:pt x="0" y="183"/>
                  </a:cubicBezTo>
                  <a:cubicBezTo>
                    <a:pt x="2" y="172"/>
                    <a:pt x="3" y="162"/>
                    <a:pt x="7" y="152"/>
                  </a:cubicBezTo>
                  <a:cubicBezTo>
                    <a:pt x="15" y="130"/>
                    <a:pt x="31" y="114"/>
                    <a:pt x="53" y="104"/>
                  </a:cubicBezTo>
                  <a:cubicBezTo>
                    <a:pt x="55" y="103"/>
                    <a:pt x="57" y="102"/>
                    <a:pt x="60" y="101"/>
                  </a:cubicBezTo>
                  <a:cubicBezTo>
                    <a:pt x="34" y="75"/>
                    <a:pt x="31" y="45"/>
                    <a:pt x="52" y="22"/>
                  </a:cubicBezTo>
                  <a:cubicBezTo>
                    <a:pt x="72" y="1"/>
                    <a:pt x="104" y="0"/>
                    <a:pt x="125" y="20"/>
                  </a:cubicBezTo>
                  <a:cubicBezTo>
                    <a:pt x="148" y="41"/>
                    <a:pt x="146" y="71"/>
                    <a:pt x="120" y="101"/>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8">
              <a:extLst>
                <a:ext uri="{FF2B5EF4-FFF2-40B4-BE49-F238E27FC236}">
                  <a16:creationId xmlns:a16="http://schemas.microsoft.com/office/drawing/2014/main" id="{B751C78B-E414-4F2A-94FC-339E037E0166}"/>
                </a:ext>
              </a:extLst>
            </p:cNvPr>
            <p:cNvSpPr>
              <a:spLocks/>
            </p:cNvSpPr>
            <p:nvPr/>
          </p:nvSpPr>
          <p:spPr bwMode="auto">
            <a:xfrm>
              <a:off x="2181506" y="1227929"/>
              <a:ext cx="230187" cy="263525"/>
            </a:xfrm>
            <a:custGeom>
              <a:avLst/>
              <a:gdLst>
                <a:gd name="T0" fmla="*/ 27 w 27"/>
                <a:gd name="T1" fmla="*/ 16 h 31"/>
                <a:gd name="T2" fmla="*/ 0 w 27"/>
                <a:gd name="T3" fmla="*/ 31 h 31"/>
                <a:gd name="T4" fmla="*/ 0 w 27"/>
                <a:gd name="T5" fmla="*/ 0 h 31"/>
                <a:gd name="T6" fmla="*/ 27 w 27"/>
                <a:gd name="T7" fmla="*/ 16 h 31"/>
              </a:gdLst>
              <a:ahLst/>
              <a:cxnLst>
                <a:cxn ang="0">
                  <a:pos x="T0" y="T1"/>
                </a:cxn>
                <a:cxn ang="0">
                  <a:pos x="T2" y="T3"/>
                </a:cxn>
                <a:cxn ang="0">
                  <a:pos x="T4" y="T5"/>
                </a:cxn>
                <a:cxn ang="0">
                  <a:pos x="T6" y="T7"/>
                </a:cxn>
              </a:cxnLst>
              <a:rect l="0" t="0" r="r" b="b"/>
              <a:pathLst>
                <a:path w="27" h="31">
                  <a:moveTo>
                    <a:pt x="27" y="16"/>
                  </a:moveTo>
                  <a:cubicBezTo>
                    <a:pt x="18" y="21"/>
                    <a:pt x="9" y="26"/>
                    <a:pt x="0" y="31"/>
                  </a:cubicBezTo>
                  <a:cubicBezTo>
                    <a:pt x="0" y="20"/>
                    <a:pt x="0" y="11"/>
                    <a:pt x="0" y="0"/>
                  </a:cubicBezTo>
                  <a:cubicBezTo>
                    <a:pt x="9" y="6"/>
                    <a:pt x="18" y="10"/>
                    <a:pt x="27" y="1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64" name="Grupo 63">
            <a:extLst>
              <a:ext uri="{FF2B5EF4-FFF2-40B4-BE49-F238E27FC236}">
                <a16:creationId xmlns:a16="http://schemas.microsoft.com/office/drawing/2014/main" id="{B9B809E1-12F0-4B91-B959-1A3000F934B0}"/>
              </a:ext>
            </a:extLst>
          </p:cNvPr>
          <p:cNvGrpSpPr/>
          <p:nvPr/>
        </p:nvGrpSpPr>
        <p:grpSpPr>
          <a:xfrm>
            <a:off x="346394" y="3136088"/>
            <a:ext cx="2171700" cy="1693863"/>
            <a:chOff x="3405188" y="2266950"/>
            <a:chExt cx="2171700" cy="1693863"/>
          </a:xfrm>
        </p:grpSpPr>
        <p:sp>
          <p:nvSpPr>
            <p:cNvPr id="65" name="Freeform 5">
              <a:extLst>
                <a:ext uri="{FF2B5EF4-FFF2-40B4-BE49-F238E27FC236}">
                  <a16:creationId xmlns:a16="http://schemas.microsoft.com/office/drawing/2014/main" id="{5114E1FC-BBA7-449A-8E4F-BC4F85930FFF}"/>
                </a:ext>
              </a:extLst>
            </p:cNvPr>
            <p:cNvSpPr>
              <a:spLocks noEditPoints="1"/>
            </p:cNvSpPr>
            <p:nvPr/>
          </p:nvSpPr>
          <p:spPr bwMode="auto">
            <a:xfrm>
              <a:off x="3405188" y="2682875"/>
              <a:ext cx="1162050" cy="1219200"/>
            </a:xfrm>
            <a:custGeom>
              <a:avLst/>
              <a:gdLst>
                <a:gd name="T0" fmla="*/ 51 w 196"/>
                <a:gd name="T1" fmla="*/ 41 h 205"/>
                <a:gd name="T2" fmla="*/ 51 w 196"/>
                <a:gd name="T3" fmla="*/ 35 h 205"/>
                <a:gd name="T4" fmla="*/ 61 w 196"/>
                <a:gd name="T5" fmla="*/ 23 h 205"/>
                <a:gd name="T6" fmla="*/ 153 w 196"/>
                <a:gd name="T7" fmla="*/ 8 h 205"/>
                <a:gd name="T8" fmla="*/ 196 w 196"/>
                <a:gd name="T9" fmla="*/ 0 h 205"/>
                <a:gd name="T10" fmla="*/ 196 w 196"/>
                <a:gd name="T11" fmla="*/ 163 h 205"/>
                <a:gd name="T12" fmla="*/ 161 w 196"/>
                <a:gd name="T13" fmla="*/ 157 h 205"/>
                <a:gd name="T14" fmla="*/ 148 w 196"/>
                <a:gd name="T15" fmla="*/ 163 h 205"/>
                <a:gd name="T16" fmla="*/ 72 w 196"/>
                <a:gd name="T17" fmla="*/ 198 h 205"/>
                <a:gd name="T18" fmla="*/ 21 w 196"/>
                <a:gd name="T19" fmla="*/ 133 h 205"/>
                <a:gd name="T20" fmla="*/ 21 w 196"/>
                <a:gd name="T21" fmla="*/ 122 h 205"/>
                <a:gd name="T22" fmla="*/ 9 w 196"/>
                <a:gd name="T23" fmla="*/ 122 h 205"/>
                <a:gd name="T24" fmla="*/ 0 w 196"/>
                <a:gd name="T25" fmla="*/ 113 h 205"/>
                <a:gd name="T26" fmla="*/ 0 w 196"/>
                <a:gd name="T27" fmla="*/ 50 h 205"/>
                <a:gd name="T28" fmla="*/ 10 w 196"/>
                <a:gd name="T29" fmla="*/ 41 h 205"/>
                <a:gd name="T30" fmla="*/ 51 w 196"/>
                <a:gd name="T31" fmla="*/ 41 h 205"/>
                <a:gd name="T32" fmla="*/ 51 w 196"/>
                <a:gd name="T33" fmla="*/ 122 h 205"/>
                <a:gd name="T34" fmla="*/ 42 w 196"/>
                <a:gd name="T35" fmla="*/ 122 h 205"/>
                <a:gd name="T36" fmla="*/ 34 w 196"/>
                <a:gd name="T37" fmla="*/ 130 h 205"/>
                <a:gd name="T38" fmla="*/ 43 w 196"/>
                <a:gd name="T39" fmla="*/ 162 h 205"/>
                <a:gd name="T40" fmla="*/ 93 w 196"/>
                <a:gd name="T41" fmla="*/ 186 h 205"/>
                <a:gd name="T42" fmla="*/ 138 w 196"/>
                <a:gd name="T43" fmla="*/ 153 h 205"/>
                <a:gd name="T44" fmla="*/ 131 w 196"/>
                <a:gd name="T45" fmla="*/ 152 h 205"/>
                <a:gd name="T46" fmla="*/ 59 w 196"/>
                <a:gd name="T47" fmla="*/ 139 h 205"/>
                <a:gd name="T48" fmla="*/ 51 w 196"/>
                <a:gd name="T49" fmla="*/ 129 h 205"/>
                <a:gd name="T50" fmla="*/ 51 w 196"/>
                <a:gd name="T51" fmla="*/ 122 h 205"/>
                <a:gd name="T52" fmla="*/ 14 w 196"/>
                <a:gd name="T53" fmla="*/ 108 h 205"/>
                <a:gd name="T54" fmla="*/ 50 w 196"/>
                <a:gd name="T55" fmla="*/ 108 h 205"/>
                <a:gd name="T56" fmla="*/ 50 w 196"/>
                <a:gd name="T57" fmla="*/ 55 h 205"/>
                <a:gd name="T58" fmla="*/ 14 w 196"/>
                <a:gd name="T59" fmla="*/ 55 h 205"/>
                <a:gd name="T60" fmla="*/ 14 w 196"/>
                <a:gd name="T61" fmla="*/ 108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6" h="205">
                  <a:moveTo>
                    <a:pt x="51" y="41"/>
                  </a:moveTo>
                  <a:cubicBezTo>
                    <a:pt x="51" y="38"/>
                    <a:pt x="51" y="37"/>
                    <a:pt x="51" y="35"/>
                  </a:cubicBezTo>
                  <a:cubicBezTo>
                    <a:pt x="50" y="28"/>
                    <a:pt x="53" y="24"/>
                    <a:pt x="61" y="23"/>
                  </a:cubicBezTo>
                  <a:cubicBezTo>
                    <a:pt x="91" y="18"/>
                    <a:pt x="122" y="13"/>
                    <a:pt x="153" y="8"/>
                  </a:cubicBezTo>
                  <a:cubicBezTo>
                    <a:pt x="167" y="5"/>
                    <a:pt x="181" y="3"/>
                    <a:pt x="196" y="0"/>
                  </a:cubicBezTo>
                  <a:cubicBezTo>
                    <a:pt x="196" y="54"/>
                    <a:pt x="196" y="108"/>
                    <a:pt x="196" y="163"/>
                  </a:cubicBezTo>
                  <a:cubicBezTo>
                    <a:pt x="184" y="161"/>
                    <a:pt x="172" y="159"/>
                    <a:pt x="161" y="157"/>
                  </a:cubicBezTo>
                  <a:cubicBezTo>
                    <a:pt x="155" y="155"/>
                    <a:pt x="151" y="156"/>
                    <a:pt x="148" y="163"/>
                  </a:cubicBezTo>
                  <a:cubicBezTo>
                    <a:pt x="135" y="191"/>
                    <a:pt x="103" y="205"/>
                    <a:pt x="72" y="198"/>
                  </a:cubicBezTo>
                  <a:cubicBezTo>
                    <a:pt x="42" y="191"/>
                    <a:pt x="21" y="164"/>
                    <a:pt x="21" y="133"/>
                  </a:cubicBezTo>
                  <a:cubicBezTo>
                    <a:pt x="21" y="130"/>
                    <a:pt x="21" y="127"/>
                    <a:pt x="21" y="122"/>
                  </a:cubicBezTo>
                  <a:cubicBezTo>
                    <a:pt x="17" y="122"/>
                    <a:pt x="13" y="122"/>
                    <a:pt x="9" y="122"/>
                  </a:cubicBezTo>
                  <a:cubicBezTo>
                    <a:pt x="4" y="122"/>
                    <a:pt x="0" y="119"/>
                    <a:pt x="0" y="113"/>
                  </a:cubicBezTo>
                  <a:cubicBezTo>
                    <a:pt x="0" y="92"/>
                    <a:pt x="0" y="71"/>
                    <a:pt x="0" y="50"/>
                  </a:cubicBezTo>
                  <a:cubicBezTo>
                    <a:pt x="0" y="44"/>
                    <a:pt x="3" y="41"/>
                    <a:pt x="10" y="41"/>
                  </a:cubicBezTo>
                  <a:cubicBezTo>
                    <a:pt x="23" y="41"/>
                    <a:pt x="37" y="41"/>
                    <a:pt x="51" y="41"/>
                  </a:cubicBezTo>
                  <a:close/>
                  <a:moveTo>
                    <a:pt x="51" y="122"/>
                  </a:moveTo>
                  <a:cubicBezTo>
                    <a:pt x="47" y="122"/>
                    <a:pt x="45" y="123"/>
                    <a:pt x="42" y="122"/>
                  </a:cubicBezTo>
                  <a:cubicBezTo>
                    <a:pt x="36" y="121"/>
                    <a:pt x="34" y="124"/>
                    <a:pt x="34" y="130"/>
                  </a:cubicBezTo>
                  <a:cubicBezTo>
                    <a:pt x="34" y="142"/>
                    <a:pt x="37" y="153"/>
                    <a:pt x="43" y="162"/>
                  </a:cubicBezTo>
                  <a:cubicBezTo>
                    <a:pt x="55" y="179"/>
                    <a:pt x="72" y="188"/>
                    <a:pt x="93" y="186"/>
                  </a:cubicBezTo>
                  <a:cubicBezTo>
                    <a:pt x="114" y="184"/>
                    <a:pt x="129" y="173"/>
                    <a:pt x="138" y="153"/>
                  </a:cubicBezTo>
                  <a:cubicBezTo>
                    <a:pt x="135" y="153"/>
                    <a:pt x="133" y="152"/>
                    <a:pt x="131" y="152"/>
                  </a:cubicBezTo>
                  <a:cubicBezTo>
                    <a:pt x="107" y="148"/>
                    <a:pt x="83" y="143"/>
                    <a:pt x="59" y="139"/>
                  </a:cubicBezTo>
                  <a:cubicBezTo>
                    <a:pt x="53" y="138"/>
                    <a:pt x="50" y="135"/>
                    <a:pt x="51" y="129"/>
                  </a:cubicBezTo>
                  <a:cubicBezTo>
                    <a:pt x="51" y="127"/>
                    <a:pt x="51" y="125"/>
                    <a:pt x="51" y="122"/>
                  </a:cubicBezTo>
                  <a:close/>
                  <a:moveTo>
                    <a:pt x="14" y="108"/>
                  </a:moveTo>
                  <a:cubicBezTo>
                    <a:pt x="27" y="108"/>
                    <a:pt x="38" y="108"/>
                    <a:pt x="50" y="108"/>
                  </a:cubicBezTo>
                  <a:cubicBezTo>
                    <a:pt x="50" y="90"/>
                    <a:pt x="50" y="73"/>
                    <a:pt x="50" y="55"/>
                  </a:cubicBezTo>
                  <a:cubicBezTo>
                    <a:pt x="38" y="55"/>
                    <a:pt x="26" y="55"/>
                    <a:pt x="14" y="55"/>
                  </a:cubicBezTo>
                  <a:cubicBezTo>
                    <a:pt x="14" y="73"/>
                    <a:pt x="14" y="90"/>
                    <a:pt x="14" y="10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66" name="Freeform 6">
              <a:extLst>
                <a:ext uri="{FF2B5EF4-FFF2-40B4-BE49-F238E27FC236}">
                  <a16:creationId xmlns:a16="http://schemas.microsoft.com/office/drawing/2014/main" id="{B86D7588-5E48-460A-BA66-340CDED6D8FC}"/>
                </a:ext>
              </a:extLst>
            </p:cNvPr>
            <p:cNvSpPr>
              <a:spLocks/>
            </p:cNvSpPr>
            <p:nvPr/>
          </p:nvSpPr>
          <p:spPr bwMode="auto">
            <a:xfrm>
              <a:off x="4651375" y="2546350"/>
              <a:ext cx="320675" cy="1241425"/>
            </a:xfrm>
            <a:custGeom>
              <a:avLst/>
              <a:gdLst>
                <a:gd name="T0" fmla="*/ 0 w 54"/>
                <a:gd name="T1" fmla="*/ 105 h 209"/>
                <a:gd name="T2" fmla="*/ 0 w 54"/>
                <a:gd name="T3" fmla="*/ 29 h 209"/>
                <a:gd name="T4" fmla="*/ 26 w 54"/>
                <a:gd name="T5" fmla="*/ 0 h 209"/>
                <a:gd name="T6" fmla="*/ 54 w 54"/>
                <a:gd name="T7" fmla="*/ 29 h 209"/>
                <a:gd name="T8" fmla="*/ 54 w 54"/>
                <a:gd name="T9" fmla="*/ 180 h 209"/>
                <a:gd name="T10" fmla="*/ 26 w 54"/>
                <a:gd name="T11" fmla="*/ 209 h 209"/>
                <a:gd name="T12" fmla="*/ 0 w 54"/>
                <a:gd name="T13" fmla="*/ 180 h 209"/>
                <a:gd name="T14" fmla="*/ 0 w 54"/>
                <a:gd name="T15" fmla="*/ 105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209">
                  <a:moveTo>
                    <a:pt x="0" y="105"/>
                  </a:moveTo>
                  <a:cubicBezTo>
                    <a:pt x="0" y="79"/>
                    <a:pt x="0" y="54"/>
                    <a:pt x="0" y="29"/>
                  </a:cubicBezTo>
                  <a:cubicBezTo>
                    <a:pt x="0" y="12"/>
                    <a:pt x="10" y="0"/>
                    <a:pt x="26" y="0"/>
                  </a:cubicBezTo>
                  <a:cubicBezTo>
                    <a:pt x="42" y="0"/>
                    <a:pt x="54" y="12"/>
                    <a:pt x="54" y="29"/>
                  </a:cubicBezTo>
                  <a:cubicBezTo>
                    <a:pt x="54" y="79"/>
                    <a:pt x="54" y="130"/>
                    <a:pt x="54" y="180"/>
                  </a:cubicBezTo>
                  <a:cubicBezTo>
                    <a:pt x="54" y="197"/>
                    <a:pt x="42" y="209"/>
                    <a:pt x="26" y="209"/>
                  </a:cubicBezTo>
                  <a:cubicBezTo>
                    <a:pt x="11" y="209"/>
                    <a:pt x="0" y="197"/>
                    <a:pt x="0" y="180"/>
                  </a:cubicBezTo>
                  <a:cubicBezTo>
                    <a:pt x="0" y="155"/>
                    <a:pt x="0" y="130"/>
                    <a:pt x="0" y="10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67" name="Freeform 7">
              <a:extLst>
                <a:ext uri="{FF2B5EF4-FFF2-40B4-BE49-F238E27FC236}">
                  <a16:creationId xmlns:a16="http://schemas.microsoft.com/office/drawing/2014/main" id="{EBECF0C8-F91D-467B-A815-AA5D588C421F}"/>
                </a:ext>
              </a:extLst>
            </p:cNvPr>
            <p:cNvSpPr>
              <a:spLocks/>
            </p:cNvSpPr>
            <p:nvPr/>
          </p:nvSpPr>
          <p:spPr bwMode="auto">
            <a:xfrm>
              <a:off x="5173663" y="3276600"/>
              <a:ext cx="403225" cy="684213"/>
            </a:xfrm>
            <a:custGeom>
              <a:avLst/>
              <a:gdLst>
                <a:gd name="T0" fmla="*/ 25 w 68"/>
                <a:gd name="T1" fmla="*/ 104 h 115"/>
                <a:gd name="T2" fmla="*/ 1 w 68"/>
                <a:gd name="T3" fmla="*/ 83 h 115"/>
                <a:gd name="T4" fmla="*/ 7 w 68"/>
                <a:gd name="T5" fmla="*/ 72 h 115"/>
                <a:gd name="T6" fmla="*/ 16 w 68"/>
                <a:gd name="T7" fmla="*/ 79 h 115"/>
                <a:gd name="T8" fmla="*/ 45 w 68"/>
                <a:gd name="T9" fmla="*/ 88 h 115"/>
                <a:gd name="T10" fmla="*/ 49 w 68"/>
                <a:gd name="T11" fmla="*/ 74 h 115"/>
                <a:gd name="T12" fmla="*/ 36 w 68"/>
                <a:gd name="T13" fmla="*/ 63 h 115"/>
                <a:gd name="T14" fmla="*/ 20 w 68"/>
                <a:gd name="T15" fmla="*/ 61 h 115"/>
                <a:gd name="T16" fmla="*/ 1 w 68"/>
                <a:gd name="T17" fmla="*/ 37 h 115"/>
                <a:gd name="T18" fmla="*/ 19 w 68"/>
                <a:gd name="T19" fmla="*/ 13 h 115"/>
                <a:gd name="T20" fmla="*/ 26 w 68"/>
                <a:gd name="T21" fmla="*/ 6 h 115"/>
                <a:gd name="T22" fmla="*/ 33 w 68"/>
                <a:gd name="T23" fmla="*/ 0 h 115"/>
                <a:gd name="T24" fmla="*/ 41 w 68"/>
                <a:gd name="T25" fmla="*/ 6 h 115"/>
                <a:gd name="T26" fmla="*/ 46 w 68"/>
                <a:gd name="T27" fmla="*/ 12 h 115"/>
                <a:gd name="T28" fmla="*/ 65 w 68"/>
                <a:gd name="T29" fmla="*/ 32 h 115"/>
                <a:gd name="T30" fmla="*/ 59 w 68"/>
                <a:gd name="T31" fmla="*/ 42 h 115"/>
                <a:gd name="T32" fmla="*/ 50 w 68"/>
                <a:gd name="T33" fmla="*/ 35 h 115"/>
                <a:gd name="T34" fmla="*/ 24 w 68"/>
                <a:gd name="T35" fmla="*/ 25 h 115"/>
                <a:gd name="T36" fmla="*/ 17 w 68"/>
                <a:gd name="T37" fmla="*/ 37 h 115"/>
                <a:gd name="T38" fmla="*/ 25 w 68"/>
                <a:gd name="T39" fmla="*/ 49 h 115"/>
                <a:gd name="T40" fmla="*/ 37 w 68"/>
                <a:gd name="T41" fmla="*/ 51 h 115"/>
                <a:gd name="T42" fmla="*/ 65 w 68"/>
                <a:gd name="T43" fmla="*/ 82 h 115"/>
                <a:gd name="T44" fmla="*/ 46 w 68"/>
                <a:gd name="T45" fmla="*/ 102 h 115"/>
                <a:gd name="T46" fmla="*/ 41 w 68"/>
                <a:gd name="T47" fmla="*/ 107 h 115"/>
                <a:gd name="T48" fmla="*/ 32 w 68"/>
                <a:gd name="T49" fmla="*/ 115 h 115"/>
                <a:gd name="T50" fmla="*/ 25 w 68"/>
                <a:gd name="T51" fmla="*/ 105 h 115"/>
                <a:gd name="T52" fmla="*/ 25 w 68"/>
                <a:gd name="T53" fmla="*/ 10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15">
                  <a:moveTo>
                    <a:pt x="25" y="104"/>
                  </a:moveTo>
                  <a:cubicBezTo>
                    <a:pt x="13" y="100"/>
                    <a:pt x="5" y="94"/>
                    <a:pt x="1" y="83"/>
                  </a:cubicBezTo>
                  <a:cubicBezTo>
                    <a:pt x="0" y="78"/>
                    <a:pt x="1" y="73"/>
                    <a:pt x="7" y="72"/>
                  </a:cubicBezTo>
                  <a:cubicBezTo>
                    <a:pt x="12" y="71"/>
                    <a:pt x="15" y="73"/>
                    <a:pt x="16" y="79"/>
                  </a:cubicBezTo>
                  <a:cubicBezTo>
                    <a:pt x="19" y="92"/>
                    <a:pt x="35" y="97"/>
                    <a:pt x="45" y="88"/>
                  </a:cubicBezTo>
                  <a:cubicBezTo>
                    <a:pt x="48" y="85"/>
                    <a:pt x="49" y="79"/>
                    <a:pt x="49" y="74"/>
                  </a:cubicBezTo>
                  <a:cubicBezTo>
                    <a:pt x="48" y="68"/>
                    <a:pt x="43" y="64"/>
                    <a:pt x="36" y="63"/>
                  </a:cubicBezTo>
                  <a:cubicBezTo>
                    <a:pt x="31" y="63"/>
                    <a:pt x="25" y="62"/>
                    <a:pt x="20" y="61"/>
                  </a:cubicBezTo>
                  <a:cubicBezTo>
                    <a:pt x="8" y="57"/>
                    <a:pt x="1" y="47"/>
                    <a:pt x="1" y="37"/>
                  </a:cubicBezTo>
                  <a:cubicBezTo>
                    <a:pt x="1" y="27"/>
                    <a:pt x="8" y="17"/>
                    <a:pt x="19" y="13"/>
                  </a:cubicBezTo>
                  <a:cubicBezTo>
                    <a:pt x="22" y="11"/>
                    <a:pt x="25" y="11"/>
                    <a:pt x="26" y="6"/>
                  </a:cubicBezTo>
                  <a:cubicBezTo>
                    <a:pt x="26" y="4"/>
                    <a:pt x="31" y="0"/>
                    <a:pt x="33" y="0"/>
                  </a:cubicBezTo>
                  <a:cubicBezTo>
                    <a:pt x="36" y="1"/>
                    <a:pt x="38" y="4"/>
                    <a:pt x="41" y="6"/>
                  </a:cubicBezTo>
                  <a:cubicBezTo>
                    <a:pt x="43" y="8"/>
                    <a:pt x="44" y="11"/>
                    <a:pt x="46" y="12"/>
                  </a:cubicBezTo>
                  <a:cubicBezTo>
                    <a:pt x="55" y="16"/>
                    <a:pt x="62" y="22"/>
                    <a:pt x="65" y="32"/>
                  </a:cubicBezTo>
                  <a:cubicBezTo>
                    <a:pt x="66" y="37"/>
                    <a:pt x="65" y="41"/>
                    <a:pt x="59" y="42"/>
                  </a:cubicBezTo>
                  <a:cubicBezTo>
                    <a:pt x="54" y="43"/>
                    <a:pt x="51" y="41"/>
                    <a:pt x="50" y="35"/>
                  </a:cubicBezTo>
                  <a:cubicBezTo>
                    <a:pt x="47" y="23"/>
                    <a:pt x="34" y="18"/>
                    <a:pt x="24" y="25"/>
                  </a:cubicBezTo>
                  <a:cubicBezTo>
                    <a:pt x="20" y="27"/>
                    <a:pt x="16" y="33"/>
                    <a:pt x="17" y="37"/>
                  </a:cubicBezTo>
                  <a:cubicBezTo>
                    <a:pt x="17" y="41"/>
                    <a:pt x="21" y="46"/>
                    <a:pt x="25" y="49"/>
                  </a:cubicBezTo>
                  <a:cubicBezTo>
                    <a:pt x="28" y="51"/>
                    <a:pt x="33" y="51"/>
                    <a:pt x="37" y="51"/>
                  </a:cubicBezTo>
                  <a:cubicBezTo>
                    <a:pt x="55" y="53"/>
                    <a:pt x="68" y="67"/>
                    <a:pt x="65" y="82"/>
                  </a:cubicBezTo>
                  <a:cubicBezTo>
                    <a:pt x="62" y="93"/>
                    <a:pt x="55" y="98"/>
                    <a:pt x="46" y="102"/>
                  </a:cubicBezTo>
                  <a:cubicBezTo>
                    <a:pt x="44" y="103"/>
                    <a:pt x="41" y="105"/>
                    <a:pt x="41" y="107"/>
                  </a:cubicBezTo>
                  <a:cubicBezTo>
                    <a:pt x="40" y="113"/>
                    <a:pt x="38" y="115"/>
                    <a:pt x="32" y="115"/>
                  </a:cubicBezTo>
                  <a:cubicBezTo>
                    <a:pt x="27" y="115"/>
                    <a:pt x="25" y="111"/>
                    <a:pt x="25" y="105"/>
                  </a:cubicBezTo>
                  <a:cubicBezTo>
                    <a:pt x="25" y="105"/>
                    <a:pt x="25" y="105"/>
                    <a:pt x="25" y="10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68" name="Freeform 8">
              <a:extLst>
                <a:ext uri="{FF2B5EF4-FFF2-40B4-BE49-F238E27FC236}">
                  <a16:creationId xmlns:a16="http://schemas.microsoft.com/office/drawing/2014/main" id="{DE9CEB48-81B2-4A00-9EB6-6187A21BC3BE}"/>
                </a:ext>
              </a:extLst>
            </p:cNvPr>
            <p:cNvSpPr>
              <a:spLocks/>
            </p:cNvSpPr>
            <p:nvPr/>
          </p:nvSpPr>
          <p:spPr bwMode="auto">
            <a:xfrm>
              <a:off x="5173663" y="2266950"/>
              <a:ext cx="392112" cy="688975"/>
            </a:xfrm>
            <a:custGeom>
              <a:avLst/>
              <a:gdLst>
                <a:gd name="T0" fmla="*/ 33 w 66"/>
                <a:gd name="T1" fmla="*/ 116 h 116"/>
                <a:gd name="T2" fmla="*/ 26 w 66"/>
                <a:gd name="T3" fmla="*/ 109 h 116"/>
                <a:gd name="T4" fmla="*/ 19 w 66"/>
                <a:gd name="T5" fmla="*/ 101 h 116"/>
                <a:gd name="T6" fmla="*/ 1 w 66"/>
                <a:gd name="T7" fmla="*/ 82 h 116"/>
                <a:gd name="T8" fmla="*/ 6 w 66"/>
                <a:gd name="T9" fmla="*/ 72 h 116"/>
                <a:gd name="T10" fmla="*/ 16 w 66"/>
                <a:gd name="T11" fmla="*/ 78 h 116"/>
                <a:gd name="T12" fmla="*/ 40 w 66"/>
                <a:gd name="T13" fmla="*/ 91 h 116"/>
                <a:gd name="T14" fmla="*/ 50 w 66"/>
                <a:gd name="T15" fmla="*/ 75 h 116"/>
                <a:gd name="T16" fmla="*/ 35 w 66"/>
                <a:gd name="T17" fmla="*/ 63 h 116"/>
                <a:gd name="T18" fmla="*/ 19 w 66"/>
                <a:gd name="T19" fmla="*/ 60 h 116"/>
                <a:gd name="T20" fmla="*/ 1 w 66"/>
                <a:gd name="T21" fmla="*/ 36 h 116"/>
                <a:gd name="T22" fmla="*/ 18 w 66"/>
                <a:gd name="T23" fmla="*/ 13 h 116"/>
                <a:gd name="T24" fmla="*/ 26 w 66"/>
                <a:gd name="T25" fmla="*/ 5 h 116"/>
                <a:gd name="T26" fmla="*/ 33 w 66"/>
                <a:gd name="T27" fmla="*/ 0 h 116"/>
                <a:gd name="T28" fmla="*/ 41 w 66"/>
                <a:gd name="T29" fmla="*/ 6 h 116"/>
                <a:gd name="T30" fmla="*/ 46 w 66"/>
                <a:gd name="T31" fmla="*/ 12 h 116"/>
                <a:gd name="T32" fmla="*/ 65 w 66"/>
                <a:gd name="T33" fmla="*/ 32 h 116"/>
                <a:gd name="T34" fmla="*/ 60 w 66"/>
                <a:gd name="T35" fmla="*/ 41 h 116"/>
                <a:gd name="T36" fmla="*/ 50 w 66"/>
                <a:gd name="T37" fmla="*/ 35 h 116"/>
                <a:gd name="T38" fmla="*/ 31 w 66"/>
                <a:gd name="T39" fmla="*/ 22 h 116"/>
                <a:gd name="T40" fmla="*/ 16 w 66"/>
                <a:gd name="T41" fmla="*/ 36 h 116"/>
                <a:gd name="T42" fmla="*/ 31 w 66"/>
                <a:gd name="T43" fmla="*/ 51 h 116"/>
                <a:gd name="T44" fmla="*/ 47 w 66"/>
                <a:gd name="T45" fmla="*/ 54 h 116"/>
                <a:gd name="T46" fmla="*/ 65 w 66"/>
                <a:gd name="T47" fmla="*/ 77 h 116"/>
                <a:gd name="T48" fmla="*/ 48 w 66"/>
                <a:gd name="T49" fmla="*/ 101 h 116"/>
                <a:gd name="T50" fmla="*/ 40 w 66"/>
                <a:gd name="T51" fmla="*/ 109 h 116"/>
                <a:gd name="T52" fmla="*/ 33 w 66"/>
                <a:gd name="T53"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116">
                  <a:moveTo>
                    <a:pt x="33" y="116"/>
                  </a:moveTo>
                  <a:cubicBezTo>
                    <a:pt x="30" y="113"/>
                    <a:pt x="26" y="111"/>
                    <a:pt x="26" y="109"/>
                  </a:cubicBezTo>
                  <a:cubicBezTo>
                    <a:pt x="26" y="103"/>
                    <a:pt x="22" y="102"/>
                    <a:pt x="19" y="101"/>
                  </a:cubicBezTo>
                  <a:cubicBezTo>
                    <a:pt x="10" y="97"/>
                    <a:pt x="4" y="91"/>
                    <a:pt x="1" y="82"/>
                  </a:cubicBezTo>
                  <a:cubicBezTo>
                    <a:pt x="0" y="78"/>
                    <a:pt x="0" y="73"/>
                    <a:pt x="6" y="72"/>
                  </a:cubicBezTo>
                  <a:cubicBezTo>
                    <a:pt x="11" y="71"/>
                    <a:pt x="15" y="72"/>
                    <a:pt x="16" y="78"/>
                  </a:cubicBezTo>
                  <a:cubicBezTo>
                    <a:pt x="19" y="89"/>
                    <a:pt x="29" y="95"/>
                    <a:pt x="40" y="91"/>
                  </a:cubicBezTo>
                  <a:cubicBezTo>
                    <a:pt x="47" y="88"/>
                    <a:pt x="50" y="82"/>
                    <a:pt x="50" y="75"/>
                  </a:cubicBezTo>
                  <a:cubicBezTo>
                    <a:pt x="49" y="69"/>
                    <a:pt x="43" y="64"/>
                    <a:pt x="35" y="63"/>
                  </a:cubicBezTo>
                  <a:cubicBezTo>
                    <a:pt x="29" y="62"/>
                    <a:pt x="24" y="61"/>
                    <a:pt x="19" y="60"/>
                  </a:cubicBezTo>
                  <a:cubicBezTo>
                    <a:pt x="8" y="56"/>
                    <a:pt x="1" y="48"/>
                    <a:pt x="1" y="36"/>
                  </a:cubicBezTo>
                  <a:cubicBezTo>
                    <a:pt x="1" y="25"/>
                    <a:pt x="8" y="17"/>
                    <a:pt x="18" y="13"/>
                  </a:cubicBezTo>
                  <a:cubicBezTo>
                    <a:pt x="22" y="11"/>
                    <a:pt x="26" y="10"/>
                    <a:pt x="26" y="5"/>
                  </a:cubicBezTo>
                  <a:cubicBezTo>
                    <a:pt x="26" y="3"/>
                    <a:pt x="31" y="0"/>
                    <a:pt x="33" y="0"/>
                  </a:cubicBezTo>
                  <a:cubicBezTo>
                    <a:pt x="36" y="0"/>
                    <a:pt x="38" y="3"/>
                    <a:pt x="41" y="6"/>
                  </a:cubicBezTo>
                  <a:cubicBezTo>
                    <a:pt x="43" y="8"/>
                    <a:pt x="44" y="11"/>
                    <a:pt x="46" y="12"/>
                  </a:cubicBezTo>
                  <a:cubicBezTo>
                    <a:pt x="56" y="16"/>
                    <a:pt x="63" y="22"/>
                    <a:pt x="65" y="32"/>
                  </a:cubicBezTo>
                  <a:cubicBezTo>
                    <a:pt x="66" y="37"/>
                    <a:pt x="65" y="41"/>
                    <a:pt x="60" y="41"/>
                  </a:cubicBezTo>
                  <a:cubicBezTo>
                    <a:pt x="55" y="42"/>
                    <a:pt x="51" y="41"/>
                    <a:pt x="50" y="35"/>
                  </a:cubicBezTo>
                  <a:cubicBezTo>
                    <a:pt x="47" y="25"/>
                    <a:pt x="41" y="21"/>
                    <a:pt x="31" y="22"/>
                  </a:cubicBezTo>
                  <a:cubicBezTo>
                    <a:pt x="23" y="22"/>
                    <a:pt x="16" y="29"/>
                    <a:pt x="16" y="36"/>
                  </a:cubicBezTo>
                  <a:cubicBezTo>
                    <a:pt x="16" y="43"/>
                    <a:pt x="23" y="49"/>
                    <a:pt x="31" y="51"/>
                  </a:cubicBezTo>
                  <a:cubicBezTo>
                    <a:pt x="36" y="51"/>
                    <a:pt x="42" y="52"/>
                    <a:pt x="47" y="54"/>
                  </a:cubicBezTo>
                  <a:cubicBezTo>
                    <a:pt x="58" y="58"/>
                    <a:pt x="65" y="67"/>
                    <a:pt x="65" y="77"/>
                  </a:cubicBezTo>
                  <a:cubicBezTo>
                    <a:pt x="65" y="89"/>
                    <a:pt x="58" y="96"/>
                    <a:pt x="48" y="101"/>
                  </a:cubicBezTo>
                  <a:cubicBezTo>
                    <a:pt x="44" y="102"/>
                    <a:pt x="41" y="104"/>
                    <a:pt x="40" y="109"/>
                  </a:cubicBezTo>
                  <a:cubicBezTo>
                    <a:pt x="40" y="111"/>
                    <a:pt x="36" y="113"/>
                    <a:pt x="33" y="11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69" name="Freeform 5">
            <a:extLst>
              <a:ext uri="{FF2B5EF4-FFF2-40B4-BE49-F238E27FC236}">
                <a16:creationId xmlns:a16="http://schemas.microsoft.com/office/drawing/2014/main" id="{AA59CE61-3490-4B58-834E-9369DF5D910C}"/>
              </a:ext>
            </a:extLst>
          </p:cNvPr>
          <p:cNvSpPr>
            <a:spLocks noEditPoints="1"/>
          </p:cNvSpPr>
          <p:nvPr/>
        </p:nvSpPr>
        <p:spPr bwMode="auto">
          <a:xfrm>
            <a:off x="4089205" y="2077317"/>
            <a:ext cx="930275" cy="936625"/>
          </a:xfrm>
          <a:custGeom>
            <a:avLst/>
            <a:gdLst>
              <a:gd name="T0" fmla="*/ 0 w 247"/>
              <a:gd name="T1" fmla="*/ 122 h 246"/>
              <a:gd name="T2" fmla="*/ 246 w 247"/>
              <a:gd name="T3" fmla="*/ 123 h 246"/>
              <a:gd name="T4" fmla="*/ 67 w 247"/>
              <a:gd name="T5" fmla="*/ 178 h 246"/>
              <a:gd name="T6" fmla="*/ 17 w 247"/>
              <a:gd name="T7" fmla="*/ 130 h 246"/>
              <a:gd name="T8" fmla="*/ 67 w 247"/>
              <a:gd name="T9" fmla="*/ 178 h 246"/>
              <a:gd name="T10" fmla="*/ 183 w 247"/>
              <a:gd name="T11" fmla="*/ 157 h 246"/>
              <a:gd name="T12" fmla="*/ 229 w 247"/>
              <a:gd name="T13" fmla="*/ 130 h 246"/>
              <a:gd name="T14" fmla="*/ 178 w 247"/>
              <a:gd name="T15" fmla="*/ 131 h 246"/>
              <a:gd name="T16" fmla="*/ 168 w 247"/>
              <a:gd name="T17" fmla="*/ 171 h 246"/>
              <a:gd name="T18" fmla="*/ 229 w 247"/>
              <a:gd name="T19" fmla="*/ 117 h 246"/>
              <a:gd name="T20" fmla="*/ 181 w 247"/>
              <a:gd name="T21" fmla="*/ 75 h 246"/>
              <a:gd name="T22" fmla="*/ 229 w 247"/>
              <a:gd name="T23" fmla="*/ 117 h 246"/>
              <a:gd name="T24" fmla="*/ 38 w 247"/>
              <a:gd name="T25" fmla="*/ 61 h 246"/>
              <a:gd name="T26" fmla="*/ 57 w 247"/>
              <a:gd name="T27" fmla="*/ 116 h 246"/>
              <a:gd name="T28" fmla="*/ 79 w 247"/>
              <a:gd name="T29" fmla="*/ 173 h 246"/>
              <a:gd name="T30" fmla="*/ 116 w 247"/>
              <a:gd name="T31" fmla="*/ 130 h 246"/>
              <a:gd name="T32" fmla="*/ 130 w 247"/>
              <a:gd name="T33" fmla="*/ 87 h 246"/>
              <a:gd name="T34" fmla="*/ 177 w 247"/>
              <a:gd name="T35" fmla="*/ 116 h 246"/>
              <a:gd name="T36" fmla="*/ 130 w 247"/>
              <a:gd name="T37" fmla="*/ 87 h 246"/>
              <a:gd name="T38" fmla="*/ 115 w 247"/>
              <a:gd name="T39" fmla="*/ 86 h 246"/>
              <a:gd name="T40" fmla="*/ 70 w 247"/>
              <a:gd name="T41" fmla="*/ 116 h 246"/>
              <a:gd name="T42" fmla="*/ 134 w 247"/>
              <a:gd name="T43" fmla="*/ 27 h 246"/>
              <a:gd name="T44" fmla="*/ 129 w 247"/>
              <a:gd name="T45" fmla="*/ 75 h 246"/>
              <a:gd name="T46" fmla="*/ 134 w 247"/>
              <a:gd name="T47" fmla="*/ 27 h 246"/>
              <a:gd name="T48" fmla="*/ 111 w 247"/>
              <a:gd name="T49" fmla="*/ 28 h 246"/>
              <a:gd name="T50" fmla="*/ 116 w 247"/>
              <a:gd name="T51" fmla="*/ 75 h 246"/>
              <a:gd name="T52" fmla="*/ 129 w 247"/>
              <a:gd name="T53" fmla="*/ 216 h 246"/>
              <a:gd name="T54" fmla="*/ 163 w 247"/>
              <a:gd name="T55" fmla="*/ 183 h 246"/>
              <a:gd name="T56" fmla="*/ 129 w 247"/>
              <a:gd name="T57" fmla="*/ 216 h 246"/>
              <a:gd name="T58" fmla="*/ 154 w 247"/>
              <a:gd name="T59" fmla="*/ 24 h 246"/>
              <a:gd name="T60" fmla="*/ 177 w 247"/>
              <a:gd name="T61" fmla="*/ 63 h 246"/>
              <a:gd name="T62" fmla="*/ 82 w 247"/>
              <a:gd name="T63" fmla="*/ 184 h 246"/>
              <a:gd name="T64" fmla="*/ 116 w 247"/>
              <a:gd name="T65" fmla="*/ 179 h 246"/>
              <a:gd name="T66" fmla="*/ 95 w 247"/>
              <a:gd name="T67" fmla="*/ 27 h 246"/>
              <a:gd name="T68" fmla="*/ 47 w 247"/>
              <a:gd name="T69" fmla="*/ 50 h 246"/>
              <a:gd name="T70" fmla="*/ 95 w 247"/>
              <a:gd name="T71" fmla="*/ 27 h 246"/>
              <a:gd name="T72" fmla="*/ 92 w 247"/>
              <a:gd name="T73" fmla="*/ 221 h 246"/>
              <a:gd name="T74" fmla="*/ 73 w 247"/>
              <a:gd name="T75" fmla="*/ 189 h 246"/>
              <a:gd name="T76" fmla="*/ 151 w 247"/>
              <a:gd name="T77" fmla="*/ 219 h 246"/>
              <a:gd name="T78" fmla="*/ 193 w 247"/>
              <a:gd name="T79" fmla="*/ 199 h 246"/>
              <a:gd name="T80" fmla="*/ 151 w 247"/>
              <a:gd name="T81" fmla="*/ 219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7" h="246">
                <a:moveTo>
                  <a:pt x="123" y="245"/>
                </a:moveTo>
                <a:cubicBezTo>
                  <a:pt x="54" y="245"/>
                  <a:pt x="0" y="191"/>
                  <a:pt x="0" y="122"/>
                </a:cubicBezTo>
                <a:cubicBezTo>
                  <a:pt x="0" y="54"/>
                  <a:pt x="55" y="0"/>
                  <a:pt x="124" y="0"/>
                </a:cubicBezTo>
                <a:cubicBezTo>
                  <a:pt x="192" y="0"/>
                  <a:pt x="246" y="55"/>
                  <a:pt x="246" y="123"/>
                </a:cubicBezTo>
                <a:cubicBezTo>
                  <a:pt x="247" y="190"/>
                  <a:pt x="191" y="246"/>
                  <a:pt x="123" y="245"/>
                </a:cubicBezTo>
                <a:close/>
                <a:moveTo>
                  <a:pt x="67" y="178"/>
                </a:moveTo>
                <a:cubicBezTo>
                  <a:pt x="64" y="160"/>
                  <a:pt x="60" y="145"/>
                  <a:pt x="57" y="130"/>
                </a:cubicBezTo>
                <a:cubicBezTo>
                  <a:pt x="45" y="130"/>
                  <a:pt x="34" y="130"/>
                  <a:pt x="17" y="130"/>
                </a:cubicBezTo>
                <a:cubicBezTo>
                  <a:pt x="27" y="152"/>
                  <a:pt x="35" y="171"/>
                  <a:pt x="43" y="191"/>
                </a:cubicBezTo>
                <a:cubicBezTo>
                  <a:pt x="54" y="185"/>
                  <a:pt x="60" y="182"/>
                  <a:pt x="67" y="178"/>
                </a:cubicBezTo>
                <a:close/>
                <a:moveTo>
                  <a:pt x="189" y="130"/>
                </a:moveTo>
                <a:cubicBezTo>
                  <a:pt x="187" y="140"/>
                  <a:pt x="187" y="149"/>
                  <a:pt x="183" y="157"/>
                </a:cubicBezTo>
                <a:cubicBezTo>
                  <a:pt x="175" y="176"/>
                  <a:pt x="183" y="185"/>
                  <a:pt x="205" y="189"/>
                </a:cubicBezTo>
                <a:cubicBezTo>
                  <a:pt x="212" y="170"/>
                  <a:pt x="220" y="152"/>
                  <a:pt x="229" y="130"/>
                </a:cubicBezTo>
                <a:cubicBezTo>
                  <a:pt x="212" y="130"/>
                  <a:pt x="201" y="130"/>
                  <a:pt x="189" y="130"/>
                </a:cubicBezTo>
                <a:close/>
                <a:moveTo>
                  <a:pt x="178" y="131"/>
                </a:moveTo>
                <a:cubicBezTo>
                  <a:pt x="160" y="131"/>
                  <a:pt x="144" y="131"/>
                  <a:pt x="129" y="131"/>
                </a:cubicBezTo>
                <a:cubicBezTo>
                  <a:pt x="126" y="170"/>
                  <a:pt x="126" y="170"/>
                  <a:pt x="168" y="171"/>
                </a:cubicBezTo>
                <a:cubicBezTo>
                  <a:pt x="171" y="159"/>
                  <a:pt x="174" y="146"/>
                  <a:pt x="178" y="131"/>
                </a:cubicBezTo>
                <a:close/>
                <a:moveTo>
                  <a:pt x="229" y="117"/>
                </a:moveTo>
                <a:cubicBezTo>
                  <a:pt x="220" y="95"/>
                  <a:pt x="213" y="78"/>
                  <a:pt x="206" y="59"/>
                </a:cubicBezTo>
                <a:cubicBezTo>
                  <a:pt x="195" y="66"/>
                  <a:pt x="188" y="71"/>
                  <a:pt x="181" y="75"/>
                </a:cubicBezTo>
                <a:cubicBezTo>
                  <a:pt x="184" y="90"/>
                  <a:pt x="187" y="103"/>
                  <a:pt x="189" y="117"/>
                </a:cubicBezTo>
                <a:cubicBezTo>
                  <a:pt x="201" y="117"/>
                  <a:pt x="212" y="117"/>
                  <a:pt x="229" y="117"/>
                </a:cubicBezTo>
                <a:close/>
                <a:moveTo>
                  <a:pt x="57" y="116"/>
                </a:moveTo>
                <a:cubicBezTo>
                  <a:pt x="66" y="72"/>
                  <a:pt x="66" y="72"/>
                  <a:pt x="38" y="61"/>
                </a:cubicBezTo>
                <a:cubicBezTo>
                  <a:pt x="32" y="79"/>
                  <a:pt x="25" y="96"/>
                  <a:pt x="18" y="116"/>
                </a:cubicBezTo>
                <a:cubicBezTo>
                  <a:pt x="34" y="116"/>
                  <a:pt x="45" y="116"/>
                  <a:pt x="57" y="116"/>
                </a:cubicBezTo>
                <a:close/>
                <a:moveTo>
                  <a:pt x="69" y="130"/>
                </a:moveTo>
                <a:cubicBezTo>
                  <a:pt x="72" y="146"/>
                  <a:pt x="76" y="159"/>
                  <a:pt x="79" y="173"/>
                </a:cubicBezTo>
                <a:cubicBezTo>
                  <a:pt x="93" y="171"/>
                  <a:pt x="104" y="169"/>
                  <a:pt x="116" y="167"/>
                </a:cubicBezTo>
                <a:cubicBezTo>
                  <a:pt x="116" y="154"/>
                  <a:pt x="116" y="142"/>
                  <a:pt x="116" y="130"/>
                </a:cubicBezTo>
                <a:cubicBezTo>
                  <a:pt x="101" y="130"/>
                  <a:pt x="87" y="130"/>
                  <a:pt x="69" y="130"/>
                </a:cubicBezTo>
                <a:close/>
                <a:moveTo>
                  <a:pt x="130" y="87"/>
                </a:moveTo>
                <a:cubicBezTo>
                  <a:pt x="130" y="97"/>
                  <a:pt x="130" y="107"/>
                  <a:pt x="130" y="116"/>
                </a:cubicBezTo>
                <a:cubicBezTo>
                  <a:pt x="146" y="116"/>
                  <a:pt x="160" y="116"/>
                  <a:pt x="177" y="116"/>
                </a:cubicBezTo>
                <a:cubicBezTo>
                  <a:pt x="175" y="103"/>
                  <a:pt x="172" y="92"/>
                  <a:pt x="170" y="80"/>
                </a:cubicBezTo>
                <a:cubicBezTo>
                  <a:pt x="156" y="82"/>
                  <a:pt x="143" y="84"/>
                  <a:pt x="130" y="87"/>
                </a:cubicBezTo>
                <a:close/>
                <a:moveTo>
                  <a:pt x="115" y="116"/>
                </a:moveTo>
                <a:cubicBezTo>
                  <a:pt x="115" y="106"/>
                  <a:pt x="115" y="96"/>
                  <a:pt x="115" y="86"/>
                </a:cubicBezTo>
                <a:cubicBezTo>
                  <a:pt x="102" y="84"/>
                  <a:pt x="90" y="82"/>
                  <a:pt x="76" y="80"/>
                </a:cubicBezTo>
                <a:cubicBezTo>
                  <a:pt x="74" y="93"/>
                  <a:pt x="72" y="104"/>
                  <a:pt x="70" y="116"/>
                </a:cubicBezTo>
                <a:cubicBezTo>
                  <a:pt x="86" y="116"/>
                  <a:pt x="100" y="116"/>
                  <a:pt x="115" y="116"/>
                </a:cubicBezTo>
                <a:close/>
                <a:moveTo>
                  <a:pt x="134" y="27"/>
                </a:moveTo>
                <a:cubicBezTo>
                  <a:pt x="132" y="28"/>
                  <a:pt x="131" y="29"/>
                  <a:pt x="129" y="30"/>
                </a:cubicBezTo>
                <a:cubicBezTo>
                  <a:pt x="129" y="44"/>
                  <a:pt x="129" y="58"/>
                  <a:pt x="129" y="75"/>
                </a:cubicBezTo>
                <a:cubicBezTo>
                  <a:pt x="142" y="73"/>
                  <a:pt x="152" y="71"/>
                  <a:pt x="167" y="68"/>
                </a:cubicBezTo>
                <a:cubicBezTo>
                  <a:pt x="154" y="52"/>
                  <a:pt x="144" y="39"/>
                  <a:pt x="134" y="27"/>
                </a:cubicBezTo>
                <a:close/>
                <a:moveTo>
                  <a:pt x="116" y="30"/>
                </a:moveTo>
                <a:cubicBezTo>
                  <a:pt x="114" y="29"/>
                  <a:pt x="113" y="28"/>
                  <a:pt x="111" y="28"/>
                </a:cubicBezTo>
                <a:cubicBezTo>
                  <a:pt x="101" y="40"/>
                  <a:pt x="92" y="52"/>
                  <a:pt x="80" y="68"/>
                </a:cubicBezTo>
                <a:cubicBezTo>
                  <a:pt x="94" y="71"/>
                  <a:pt x="104" y="73"/>
                  <a:pt x="116" y="75"/>
                </a:cubicBezTo>
                <a:cubicBezTo>
                  <a:pt x="116" y="58"/>
                  <a:pt x="116" y="44"/>
                  <a:pt x="116" y="30"/>
                </a:cubicBezTo>
                <a:close/>
                <a:moveTo>
                  <a:pt x="129" y="216"/>
                </a:moveTo>
                <a:cubicBezTo>
                  <a:pt x="131" y="217"/>
                  <a:pt x="132" y="218"/>
                  <a:pt x="134" y="219"/>
                </a:cubicBezTo>
                <a:cubicBezTo>
                  <a:pt x="143" y="208"/>
                  <a:pt x="151" y="197"/>
                  <a:pt x="163" y="183"/>
                </a:cubicBezTo>
                <a:cubicBezTo>
                  <a:pt x="148" y="182"/>
                  <a:pt x="139" y="181"/>
                  <a:pt x="129" y="180"/>
                </a:cubicBezTo>
                <a:cubicBezTo>
                  <a:pt x="129" y="193"/>
                  <a:pt x="129" y="205"/>
                  <a:pt x="129" y="216"/>
                </a:cubicBezTo>
                <a:close/>
                <a:moveTo>
                  <a:pt x="199" y="50"/>
                </a:moveTo>
                <a:cubicBezTo>
                  <a:pt x="182" y="40"/>
                  <a:pt x="168" y="32"/>
                  <a:pt x="154" y="24"/>
                </a:cubicBezTo>
                <a:cubicBezTo>
                  <a:pt x="153" y="25"/>
                  <a:pt x="153" y="26"/>
                  <a:pt x="152" y="28"/>
                </a:cubicBezTo>
                <a:cubicBezTo>
                  <a:pt x="160" y="39"/>
                  <a:pt x="168" y="51"/>
                  <a:pt x="177" y="63"/>
                </a:cubicBezTo>
                <a:cubicBezTo>
                  <a:pt x="184" y="59"/>
                  <a:pt x="189" y="56"/>
                  <a:pt x="199" y="50"/>
                </a:cubicBezTo>
                <a:close/>
                <a:moveTo>
                  <a:pt x="82" y="184"/>
                </a:moveTo>
                <a:cubicBezTo>
                  <a:pt x="95" y="198"/>
                  <a:pt x="104" y="208"/>
                  <a:pt x="116" y="221"/>
                </a:cubicBezTo>
                <a:cubicBezTo>
                  <a:pt x="116" y="204"/>
                  <a:pt x="116" y="193"/>
                  <a:pt x="116" y="179"/>
                </a:cubicBezTo>
                <a:cubicBezTo>
                  <a:pt x="106" y="181"/>
                  <a:pt x="97" y="182"/>
                  <a:pt x="82" y="184"/>
                </a:cubicBezTo>
                <a:close/>
                <a:moveTo>
                  <a:pt x="95" y="27"/>
                </a:moveTo>
                <a:cubicBezTo>
                  <a:pt x="94" y="26"/>
                  <a:pt x="93" y="25"/>
                  <a:pt x="92" y="24"/>
                </a:cubicBezTo>
                <a:cubicBezTo>
                  <a:pt x="78" y="32"/>
                  <a:pt x="64" y="40"/>
                  <a:pt x="47" y="50"/>
                </a:cubicBezTo>
                <a:cubicBezTo>
                  <a:pt x="58" y="56"/>
                  <a:pt x="64" y="59"/>
                  <a:pt x="70" y="63"/>
                </a:cubicBezTo>
                <a:cubicBezTo>
                  <a:pt x="79" y="50"/>
                  <a:pt x="87" y="39"/>
                  <a:pt x="95" y="27"/>
                </a:cubicBezTo>
                <a:close/>
                <a:moveTo>
                  <a:pt x="52" y="200"/>
                </a:moveTo>
                <a:cubicBezTo>
                  <a:pt x="68" y="208"/>
                  <a:pt x="80" y="215"/>
                  <a:pt x="92" y="221"/>
                </a:cubicBezTo>
                <a:cubicBezTo>
                  <a:pt x="93" y="220"/>
                  <a:pt x="94" y="219"/>
                  <a:pt x="94" y="217"/>
                </a:cubicBezTo>
                <a:cubicBezTo>
                  <a:pt x="87" y="208"/>
                  <a:pt x="80" y="199"/>
                  <a:pt x="73" y="189"/>
                </a:cubicBezTo>
                <a:cubicBezTo>
                  <a:pt x="67" y="192"/>
                  <a:pt x="62" y="194"/>
                  <a:pt x="52" y="200"/>
                </a:cubicBezTo>
                <a:close/>
                <a:moveTo>
                  <a:pt x="151" y="219"/>
                </a:moveTo>
                <a:cubicBezTo>
                  <a:pt x="152" y="220"/>
                  <a:pt x="153" y="221"/>
                  <a:pt x="153" y="222"/>
                </a:cubicBezTo>
                <a:cubicBezTo>
                  <a:pt x="166" y="215"/>
                  <a:pt x="178" y="208"/>
                  <a:pt x="193" y="199"/>
                </a:cubicBezTo>
                <a:cubicBezTo>
                  <a:pt x="184" y="194"/>
                  <a:pt x="178" y="192"/>
                  <a:pt x="173" y="189"/>
                </a:cubicBezTo>
                <a:cubicBezTo>
                  <a:pt x="165" y="200"/>
                  <a:pt x="158" y="209"/>
                  <a:pt x="151" y="21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3" name="Grupo 2">
            <a:extLst>
              <a:ext uri="{FF2B5EF4-FFF2-40B4-BE49-F238E27FC236}">
                <a16:creationId xmlns:a16="http://schemas.microsoft.com/office/drawing/2014/main" id="{EBB7D7CF-A684-4D74-A6DB-AEC78C7D421B}"/>
              </a:ext>
            </a:extLst>
          </p:cNvPr>
          <p:cNvGrpSpPr/>
          <p:nvPr/>
        </p:nvGrpSpPr>
        <p:grpSpPr>
          <a:xfrm>
            <a:off x="2432980" y="755023"/>
            <a:ext cx="1104901" cy="973138"/>
            <a:chOff x="3442499" y="2251507"/>
            <a:chExt cx="1104901" cy="973138"/>
          </a:xfrm>
        </p:grpSpPr>
        <p:sp>
          <p:nvSpPr>
            <p:cNvPr id="70" name="Freeform 6">
              <a:extLst>
                <a:ext uri="{FF2B5EF4-FFF2-40B4-BE49-F238E27FC236}">
                  <a16:creationId xmlns:a16="http://schemas.microsoft.com/office/drawing/2014/main" id="{4BC8150E-EA77-4D66-A4F7-3D7CCF509316}"/>
                </a:ext>
              </a:extLst>
            </p:cNvPr>
            <p:cNvSpPr>
              <a:spLocks noEditPoints="1"/>
            </p:cNvSpPr>
            <p:nvPr/>
          </p:nvSpPr>
          <p:spPr bwMode="auto">
            <a:xfrm>
              <a:off x="3694912" y="2521382"/>
              <a:ext cx="852488" cy="703263"/>
            </a:xfrm>
            <a:custGeom>
              <a:avLst/>
              <a:gdLst>
                <a:gd name="T0" fmla="*/ 226 w 226"/>
                <a:gd name="T1" fmla="*/ 183 h 185"/>
                <a:gd name="T2" fmla="*/ 197 w 226"/>
                <a:gd name="T3" fmla="*/ 177 h 185"/>
                <a:gd name="T4" fmla="*/ 141 w 226"/>
                <a:gd name="T5" fmla="*/ 176 h 185"/>
                <a:gd name="T6" fmla="*/ 58 w 226"/>
                <a:gd name="T7" fmla="*/ 164 h 185"/>
                <a:gd name="T8" fmla="*/ 58 w 226"/>
                <a:gd name="T9" fmla="*/ 23 h 185"/>
                <a:gd name="T10" fmla="*/ 179 w 226"/>
                <a:gd name="T11" fmla="*/ 27 h 185"/>
                <a:gd name="T12" fmla="*/ 208 w 226"/>
                <a:gd name="T13" fmla="*/ 129 h 185"/>
                <a:gd name="T14" fmla="*/ 209 w 226"/>
                <a:gd name="T15" fmla="*/ 152 h 185"/>
                <a:gd name="T16" fmla="*/ 226 w 226"/>
                <a:gd name="T17" fmla="*/ 183 h 185"/>
                <a:gd name="T18" fmla="*/ 137 w 226"/>
                <a:gd name="T19" fmla="*/ 94 h 185"/>
                <a:gd name="T20" fmla="*/ 115 w 226"/>
                <a:gd name="T21" fmla="*/ 80 h 185"/>
                <a:gd name="T22" fmla="*/ 101 w 226"/>
                <a:gd name="T23" fmla="*/ 94 h 185"/>
                <a:gd name="T24" fmla="*/ 115 w 226"/>
                <a:gd name="T25" fmla="*/ 107 h 185"/>
                <a:gd name="T26" fmla="*/ 137 w 226"/>
                <a:gd name="T27" fmla="*/ 94 h 185"/>
                <a:gd name="T28" fmla="*/ 164 w 226"/>
                <a:gd name="T29" fmla="*/ 116 h 185"/>
                <a:gd name="T30" fmla="*/ 176 w 226"/>
                <a:gd name="T31" fmla="*/ 92 h 185"/>
                <a:gd name="T32" fmla="*/ 163 w 226"/>
                <a:gd name="T33" fmla="*/ 80 h 185"/>
                <a:gd name="T34" fmla="*/ 149 w 226"/>
                <a:gd name="T35" fmla="*/ 94 h 185"/>
                <a:gd name="T36" fmla="*/ 164 w 226"/>
                <a:gd name="T37" fmla="*/ 116 h 185"/>
                <a:gd name="T38" fmla="*/ 69 w 226"/>
                <a:gd name="T39" fmla="*/ 115 h 185"/>
                <a:gd name="T40" fmla="*/ 81 w 226"/>
                <a:gd name="T41" fmla="*/ 92 h 185"/>
                <a:gd name="T42" fmla="*/ 68 w 226"/>
                <a:gd name="T43" fmla="*/ 80 h 185"/>
                <a:gd name="T44" fmla="*/ 54 w 226"/>
                <a:gd name="T45" fmla="*/ 95 h 185"/>
                <a:gd name="T46" fmla="*/ 69 w 226"/>
                <a:gd name="T47" fmla="*/ 11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6" h="185">
                  <a:moveTo>
                    <a:pt x="226" y="183"/>
                  </a:moveTo>
                  <a:cubicBezTo>
                    <a:pt x="214" y="181"/>
                    <a:pt x="205" y="179"/>
                    <a:pt x="197" y="177"/>
                  </a:cubicBezTo>
                  <a:cubicBezTo>
                    <a:pt x="178" y="171"/>
                    <a:pt x="160" y="170"/>
                    <a:pt x="141" y="176"/>
                  </a:cubicBezTo>
                  <a:cubicBezTo>
                    <a:pt x="112" y="185"/>
                    <a:pt x="84" y="180"/>
                    <a:pt x="58" y="164"/>
                  </a:cubicBezTo>
                  <a:cubicBezTo>
                    <a:pt x="0" y="129"/>
                    <a:pt x="0" y="57"/>
                    <a:pt x="58" y="23"/>
                  </a:cubicBezTo>
                  <a:cubicBezTo>
                    <a:pt x="98" y="0"/>
                    <a:pt x="140" y="1"/>
                    <a:pt x="179" y="27"/>
                  </a:cubicBezTo>
                  <a:cubicBezTo>
                    <a:pt x="214" y="50"/>
                    <a:pt x="224" y="89"/>
                    <a:pt x="208" y="129"/>
                  </a:cubicBezTo>
                  <a:cubicBezTo>
                    <a:pt x="205" y="135"/>
                    <a:pt x="206" y="145"/>
                    <a:pt x="209" y="152"/>
                  </a:cubicBezTo>
                  <a:cubicBezTo>
                    <a:pt x="212" y="162"/>
                    <a:pt x="219" y="170"/>
                    <a:pt x="226" y="183"/>
                  </a:cubicBezTo>
                  <a:close/>
                  <a:moveTo>
                    <a:pt x="137" y="94"/>
                  </a:moveTo>
                  <a:cubicBezTo>
                    <a:pt x="127" y="87"/>
                    <a:pt x="120" y="79"/>
                    <a:pt x="115" y="80"/>
                  </a:cubicBezTo>
                  <a:cubicBezTo>
                    <a:pt x="110" y="81"/>
                    <a:pt x="103" y="89"/>
                    <a:pt x="101" y="94"/>
                  </a:cubicBezTo>
                  <a:cubicBezTo>
                    <a:pt x="101" y="98"/>
                    <a:pt x="110" y="107"/>
                    <a:pt x="115" y="107"/>
                  </a:cubicBezTo>
                  <a:cubicBezTo>
                    <a:pt x="120" y="107"/>
                    <a:pt x="126" y="101"/>
                    <a:pt x="137" y="94"/>
                  </a:cubicBezTo>
                  <a:close/>
                  <a:moveTo>
                    <a:pt x="164" y="116"/>
                  </a:moveTo>
                  <a:cubicBezTo>
                    <a:pt x="171" y="104"/>
                    <a:pt x="177" y="98"/>
                    <a:pt x="176" y="92"/>
                  </a:cubicBezTo>
                  <a:cubicBezTo>
                    <a:pt x="176" y="87"/>
                    <a:pt x="166" y="79"/>
                    <a:pt x="163" y="80"/>
                  </a:cubicBezTo>
                  <a:cubicBezTo>
                    <a:pt x="157" y="81"/>
                    <a:pt x="149" y="89"/>
                    <a:pt x="149" y="94"/>
                  </a:cubicBezTo>
                  <a:cubicBezTo>
                    <a:pt x="148" y="99"/>
                    <a:pt x="156" y="105"/>
                    <a:pt x="164" y="116"/>
                  </a:cubicBezTo>
                  <a:close/>
                  <a:moveTo>
                    <a:pt x="69" y="115"/>
                  </a:moveTo>
                  <a:cubicBezTo>
                    <a:pt x="76" y="104"/>
                    <a:pt x="82" y="98"/>
                    <a:pt x="81" y="92"/>
                  </a:cubicBezTo>
                  <a:cubicBezTo>
                    <a:pt x="81" y="87"/>
                    <a:pt x="71" y="79"/>
                    <a:pt x="68" y="80"/>
                  </a:cubicBezTo>
                  <a:cubicBezTo>
                    <a:pt x="62" y="82"/>
                    <a:pt x="55" y="89"/>
                    <a:pt x="54" y="95"/>
                  </a:cubicBezTo>
                  <a:cubicBezTo>
                    <a:pt x="54" y="100"/>
                    <a:pt x="62" y="105"/>
                    <a:pt x="69" y="11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3" name="Freeform 9">
              <a:extLst>
                <a:ext uri="{FF2B5EF4-FFF2-40B4-BE49-F238E27FC236}">
                  <a16:creationId xmlns:a16="http://schemas.microsoft.com/office/drawing/2014/main" id="{4CFBB5B6-0F77-4C9A-BCCB-73273D727193}"/>
                </a:ext>
              </a:extLst>
            </p:cNvPr>
            <p:cNvSpPr>
              <a:spLocks/>
            </p:cNvSpPr>
            <p:nvPr/>
          </p:nvSpPr>
          <p:spPr bwMode="auto">
            <a:xfrm>
              <a:off x="3442499" y="2251507"/>
              <a:ext cx="566738" cy="471488"/>
            </a:xfrm>
            <a:custGeom>
              <a:avLst/>
              <a:gdLst>
                <a:gd name="T0" fmla="*/ 0 w 150"/>
                <a:gd name="T1" fmla="*/ 122 h 124"/>
                <a:gd name="T2" fmla="*/ 6 w 150"/>
                <a:gd name="T3" fmla="*/ 73 h 124"/>
                <a:gd name="T4" fmla="*/ 7 w 150"/>
                <a:gd name="T5" fmla="*/ 48 h 124"/>
                <a:gd name="T6" fmla="*/ 81 w 150"/>
                <a:gd name="T7" fmla="*/ 2 h 124"/>
                <a:gd name="T8" fmla="*/ 148 w 150"/>
                <a:gd name="T9" fmla="*/ 52 h 124"/>
                <a:gd name="T10" fmla="*/ 137 w 150"/>
                <a:gd name="T11" fmla="*/ 73 h 124"/>
                <a:gd name="T12" fmla="*/ 82 w 150"/>
                <a:gd name="T13" fmla="*/ 116 h 124"/>
                <a:gd name="T14" fmla="*/ 66 w 150"/>
                <a:gd name="T15" fmla="*/ 124 h 124"/>
                <a:gd name="T16" fmla="*/ 0 w 150"/>
                <a:gd name="T17"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124">
                  <a:moveTo>
                    <a:pt x="0" y="122"/>
                  </a:moveTo>
                  <a:cubicBezTo>
                    <a:pt x="13" y="109"/>
                    <a:pt x="15" y="92"/>
                    <a:pt x="6" y="73"/>
                  </a:cubicBezTo>
                  <a:cubicBezTo>
                    <a:pt x="3" y="66"/>
                    <a:pt x="5" y="56"/>
                    <a:pt x="7" y="48"/>
                  </a:cubicBezTo>
                  <a:cubicBezTo>
                    <a:pt x="14" y="19"/>
                    <a:pt x="45" y="0"/>
                    <a:pt x="81" y="2"/>
                  </a:cubicBezTo>
                  <a:cubicBezTo>
                    <a:pt x="114" y="3"/>
                    <a:pt x="141" y="23"/>
                    <a:pt x="148" y="52"/>
                  </a:cubicBezTo>
                  <a:cubicBezTo>
                    <a:pt x="150" y="62"/>
                    <a:pt x="147" y="67"/>
                    <a:pt x="137" y="73"/>
                  </a:cubicBezTo>
                  <a:cubicBezTo>
                    <a:pt x="117" y="85"/>
                    <a:pt x="100" y="102"/>
                    <a:pt x="82" y="116"/>
                  </a:cubicBezTo>
                  <a:cubicBezTo>
                    <a:pt x="77" y="120"/>
                    <a:pt x="71" y="124"/>
                    <a:pt x="66" y="124"/>
                  </a:cubicBezTo>
                  <a:cubicBezTo>
                    <a:pt x="44" y="124"/>
                    <a:pt x="23" y="123"/>
                    <a:pt x="0" y="12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5" name="Grupo 4">
            <a:extLst>
              <a:ext uri="{FF2B5EF4-FFF2-40B4-BE49-F238E27FC236}">
                <a16:creationId xmlns:a16="http://schemas.microsoft.com/office/drawing/2014/main" id="{DB688C0E-3825-4F49-A56F-7500B768746C}"/>
              </a:ext>
            </a:extLst>
          </p:cNvPr>
          <p:cNvGrpSpPr/>
          <p:nvPr/>
        </p:nvGrpSpPr>
        <p:grpSpPr>
          <a:xfrm>
            <a:off x="2685393" y="2044096"/>
            <a:ext cx="1000125" cy="1035051"/>
            <a:chOff x="7273388" y="2300121"/>
            <a:chExt cx="1000125" cy="1035051"/>
          </a:xfrm>
        </p:grpSpPr>
        <p:sp>
          <p:nvSpPr>
            <p:cNvPr id="71" name="Freeform 7">
              <a:extLst>
                <a:ext uri="{FF2B5EF4-FFF2-40B4-BE49-F238E27FC236}">
                  <a16:creationId xmlns:a16="http://schemas.microsoft.com/office/drawing/2014/main" id="{C7D0BB3C-859C-47C8-AF8C-973AEF183CF1}"/>
                </a:ext>
              </a:extLst>
            </p:cNvPr>
            <p:cNvSpPr>
              <a:spLocks noEditPoints="1"/>
            </p:cNvSpPr>
            <p:nvPr/>
          </p:nvSpPr>
          <p:spPr bwMode="auto">
            <a:xfrm>
              <a:off x="7273388" y="2455696"/>
              <a:ext cx="1000125" cy="703263"/>
            </a:xfrm>
            <a:custGeom>
              <a:avLst/>
              <a:gdLst>
                <a:gd name="T0" fmla="*/ 186 w 265"/>
                <a:gd name="T1" fmla="*/ 167 h 185"/>
                <a:gd name="T2" fmla="*/ 147 w 265"/>
                <a:gd name="T3" fmla="*/ 135 h 185"/>
                <a:gd name="T4" fmla="*/ 62 w 265"/>
                <a:gd name="T5" fmla="*/ 135 h 185"/>
                <a:gd name="T6" fmla="*/ 37 w 265"/>
                <a:gd name="T7" fmla="*/ 119 h 185"/>
                <a:gd name="T8" fmla="*/ 9 w 265"/>
                <a:gd name="T9" fmla="*/ 51 h 185"/>
                <a:gd name="T10" fmla="*/ 23 w 265"/>
                <a:gd name="T11" fmla="*/ 28 h 185"/>
                <a:gd name="T12" fmla="*/ 171 w 265"/>
                <a:gd name="T13" fmla="*/ 28 h 185"/>
                <a:gd name="T14" fmla="*/ 230 w 265"/>
                <a:gd name="T15" fmla="*/ 13 h 185"/>
                <a:gd name="T16" fmla="*/ 253 w 265"/>
                <a:gd name="T17" fmla="*/ 1 h 185"/>
                <a:gd name="T18" fmla="*/ 265 w 265"/>
                <a:gd name="T19" fmla="*/ 5 h 185"/>
                <a:gd name="T20" fmla="*/ 260 w 265"/>
                <a:gd name="T21" fmla="*/ 17 h 185"/>
                <a:gd name="T22" fmla="*/ 255 w 265"/>
                <a:gd name="T23" fmla="*/ 20 h 185"/>
                <a:gd name="T24" fmla="*/ 189 w 265"/>
                <a:gd name="T25" fmla="*/ 117 h 185"/>
                <a:gd name="T26" fmla="*/ 201 w 265"/>
                <a:gd name="T27" fmla="*/ 149 h 185"/>
                <a:gd name="T28" fmla="*/ 179 w 265"/>
                <a:gd name="T29" fmla="*/ 185 h 185"/>
                <a:gd name="T30" fmla="*/ 65 w 265"/>
                <a:gd name="T31" fmla="*/ 184 h 185"/>
                <a:gd name="T32" fmla="*/ 49 w 265"/>
                <a:gd name="T33" fmla="*/ 176 h 185"/>
                <a:gd name="T34" fmla="*/ 65 w 265"/>
                <a:gd name="T35" fmla="*/ 168 h 185"/>
                <a:gd name="T36" fmla="*/ 169 w 265"/>
                <a:gd name="T37" fmla="*/ 168 h 185"/>
                <a:gd name="T38" fmla="*/ 186 w 265"/>
                <a:gd name="T39" fmla="*/ 167 h 185"/>
                <a:gd name="T40" fmla="*/ 30 w 265"/>
                <a:gd name="T41" fmla="*/ 46 h 185"/>
                <a:gd name="T42" fmla="*/ 28 w 265"/>
                <a:gd name="T43" fmla="*/ 52 h 185"/>
                <a:gd name="T44" fmla="*/ 43 w 265"/>
                <a:gd name="T45" fmla="*/ 57 h 185"/>
                <a:gd name="T46" fmla="*/ 181 w 265"/>
                <a:gd name="T47" fmla="*/ 57 h 185"/>
                <a:gd name="T48" fmla="*/ 196 w 265"/>
                <a:gd name="T49" fmla="*/ 51 h 185"/>
                <a:gd name="T50" fmla="*/ 194 w 265"/>
                <a:gd name="T51" fmla="*/ 46 h 185"/>
                <a:gd name="T52" fmla="*/ 30 w 265"/>
                <a:gd name="T53" fmla="*/ 46 h 185"/>
                <a:gd name="T54" fmla="*/ 42 w 265"/>
                <a:gd name="T55" fmla="*/ 77 h 185"/>
                <a:gd name="T56" fmla="*/ 166 w 265"/>
                <a:gd name="T57" fmla="*/ 88 h 185"/>
                <a:gd name="T58" fmla="*/ 183 w 265"/>
                <a:gd name="T59" fmla="*/ 82 h 185"/>
                <a:gd name="T60" fmla="*/ 181 w 265"/>
                <a:gd name="T61" fmla="*/ 77 h 185"/>
                <a:gd name="T62" fmla="*/ 42 w 265"/>
                <a:gd name="T63" fmla="*/ 77 h 185"/>
                <a:gd name="T64" fmla="*/ 168 w 265"/>
                <a:gd name="T65" fmla="*/ 114 h 185"/>
                <a:gd name="T66" fmla="*/ 168 w 265"/>
                <a:gd name="T67" fmla="*/ 110 h 185"/>
                <a:gd name="T68" fmla="*/ 56 w 265"/>
                <a:gd name="T69" fmla="*/ 110 h 185"/>
                <a:gd name="T70" fmla="*/ 56 w 265"/>
                <a:gd name="T71" fmla="*/ 114 h 185"/>
                <a:gd name="T72" fmla="*/ 168 w 265"/>
                <a:gd name="T73" fmla="*/ 11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5" h="185">
                  <a:moveTo>
                    <a:pt x="186" y="167"/>
                  </a:moveTo>
                  <a:cubicBezTo>
                    <a:pt x="177" y="135"/>
                    <a:pt x="176" y="135"/>
                    <a:pt x="147" y="135"/>
                  </a:cubicBezTo>
                  <a:cubicBezTo>
                    <a:pt x="119" y="135"/>
                    <a:pt x="90" y="134"/>
                    <a:pt x="62" y="135"/>
                  </a:cubicBezTo>
                  <a:cubicBezTo>
                    <a:pt x="49" y="135"/>
                    <a:pt x="42" y="131"/>
                    <a:pt x="37" y="119"/>
                  </a:cubicBezTo>
                  <a:cubicBezTo>
                    <a:pt x="29" y="96"/>
                    <a:pt x="18" y="74"/>
                    <a:pt x="9" y="51"/>
                  </a:cubicBezTo>
                  <a:cubicBezTo>
                    <a:pt x="0" y="31"/>
                    <a:pt x="2" y="28"/>
                    <a:pt x="23" y="28"/>
                  </a:cubicBezTo>
                  <a:cubicBezTo>
                    <a:pt x="73" y="28"/>
                    <a:pt x="122" y="27"/>
                    <a:pt x="171" y="28"/>
                  </a:cubicBezTo>
                  <a:cubicBezTo>
                    <a:pt x="193" y="29"/>
                    <a:pt x="212" y="25"/>
                    <a:pt x="230" y="13"/>
                  </a:cubicBezTo>
                  <a:cubicBezTo>
                    <a:pt x="237" y="8"/>
                    <a:pt x="245" y="4"/>
                    <a:pt x="253" y="1"/>
                  </a:cubicBezTo>
                  <a:cubicBezTo>
                    <a:pt x="256" y="0"/>
                    <a:pt x="261" y="4"/>
                    <a:pt x="265" y="5"/>
                  </a:cubicBezTo>
                  <a:cubicBezTo>
                    <a:pt x="263" y="9"/>
                    <a:pt x="262" y="13"/>
                    <a:pt x="260" y="17"/>
                  </a:cubicBezTo>
                  <a:cubicBezTo>
                    <a:pt x="259" y="18"/>
                    <a:pt x="257" y="19"/>
                    <a:pt x="255" y="20"/>
                  </a:cubicBezTo>
                  <a:cubicBezTo>
                    <a:pt x="208" y="34"/>
                    <a:pt x="205" y="81"/>
                    <a:pt x="189" y="117"/>
                  </a:cubicBezTo>
                  <a:cubicBezTo>
                    <a:pt x="185" y="124"/>
                    <a:pt x="195" y="139"/>
                    <a:pt x="201" y="149"/>
                  </a:cubicBezTo>
                  <a:cubicBezTo>
                    <a:pt x="220" y="185"/>
                    <a:pt x="220" y="185"/>
                    <a:pt x="179" y="185"/>
                  </a:cubicBezTo>
                  <a:cubicBezTo>
                    <a:pt x="141" y="185"/>
                    <a:pt x="103" y="185"/>
                    <a:pt x="65" y="184"/>
                  </a:cubicBezTo>
                  <a:cubicBezTo>
                    <a:pt x="60" y="184"/>
                    <a:pt x="54" y="179"/>
                    <a:pt x="49" y="176"/>
                  </a:cubicBezTo>
                  <a:cubicBezTo>
                    <a:pt x="54" y="173"/>
                    <a:pt x="60" y="168"/>
                    <a:pt x="65" y="168"/>
                  </a:cubicBezTo>
                  <a:cubicBezTo>
                    <a:pt x="100" y="168"/>
                    <a:pt x="134" y="168"/>
                    <a:pt x="169" y="168"/>
                  </a:cubicBezTo>
                  <a:cubicBezTo>
                    <a:pt x="175" y="168"/>
                    <a:pt x="180" y="167"/>
                    <a:pt x="186" y="167"/>
                  </a:cubicBezTo>
                  <a:close/>
                  <a:moveTo>
                    <a:pt x="30" y="46"/>
                  </a:moveTo>
                  <a:cubicBezTo>
                    <a:pt x="29" y="48"/>
                    <a:pt x="28" y="50"/>
                    <a:pt x="28" y="52"/>
                  </a:cubicBezTo>
                  <a:cubicBezTo>
                    <a:pt x="33" y="54"/>
                    <a:pt x="38" y="57"/>
                    <a:pt x="43" y="57"/>
                  </a:cubicBezTo>
                  <a:cubicBezTo>
                    <a:pt x="89" y="58"/>
                    <a:pt x="135" y="58"/>
                    <a:pt x="181" y="57"/>
                  </a:cubicBezTo>
                  <a:cubicBezTo>
                    <a:pt x="186" y="57"/>
                    <a:pt x="191" y="53"/>
                    <a:pt x="196" y="51"/>
                  </a:cubicBezTo>
                  <a:cubicBezTo>
                    <a:pt x="195" y="50"/>
                    <a:pt x="195" y="48"/>
                    <a:pt x="194" y="46"/>
                  </a:cubicBezTo>
                  <a:cubicBezTo>
                    <a:pt x="140" y="46"/>
                    <a:pt x="85" y="46"/>
                    <a:pt x="30" y="46"/>
                  </a:cubicBezTo>
                  <a:close/>
                  <a:moveTo>
                    <a:pt x="42" y="77"/>
                  </a:moveTo>
                  <a:cubicBezTo>
                    <a:pt x="48" y="91"/>
                    <a:pt x="66" y="92"/>
                    <a:pt x="166" y="88"/>
                  </a:cubicBezTo>
                  <a:cubicBezTo>
                    <a:pt x="172" y="88"/>
                    <a:pt x="177" y="84"/>
                    <a:pt x="183" y="82"/>
                  </a:cubicBezTo>
                  <a:cubicBezTo>
                    <a:pt x="182" y="80"/>
                    <a:pt x="182" y="79"/>
                    <a:pt x="181" y="77"/>
                  </a:cubicBezTo>
                  <a:cubicBezTo>
                    <a:pt x="135" y="77"/>
                    <a:pt x="89" y="77"/>
                    <a:pt x="42" y="77"/>
                  </a:cubicBezTo>
                  <a:close/>
                  <a:moveTo>
                    <a:pt x="168" y="114"/>
                  </a:moveTo>
                  <a:cubicBezTo>
                    <a:pt x="168" y="113"/>
                    <a:pt x="168" y="111"/>
                    <a:pt x="168" y="110"/>
                  </a:cubicBezTo>
                  <a:cubicBezTo>
                    <a:pt x="131" y="110"/>
                    <a:pt x="94" y="110"/>
                    <a:pt x="56" y="110"/>
                  </a:cubicBezTo>
                  <a:cubicBezTo>
                    <a:pt x="56" y="111"/>
                    <a:pt x="56" y="113"/>
                    <a:pt x="56" y="114"/>
                  </a:cubicBezTo>
                  <a:cubicBezTo>
                    <a:pt x="94" y="114"/>
                    <a:pt x="131" y="114"/>
                    <a:pt x="168" y="1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4" name="Freeform 10">
              <a:extLst>
                <a:ext uri="{FF2B5EF4-FFF2-40B4-BE49-F238E27FC236}">
                  <a16:creationId xmlns:a16="http://schemas.microsoft.com/office/drawing/2014/main" id="{EAED2B6B-116F-4478-A6C2-E6E05C98263F}"/>
                </a:ext>
              </a:extLst>
            </p:cNvPr>
            <p:cNvSpPr>
              <a:spLocks/>
            </p:cNvSpPr>
            <p:nvPr/>
          </p:nvSpPr>
          <p:spPr bwMode="auto">
            <a:xfrm>
              <a:off x="7405150" y="2300121"/>
              <a:ext cx="468313" cy="223838"/>
            </a:xfrm>
            <a:custGeom>
              <a:avLst/>
              <a:gdLst>
                <a:gd name="T0" fmla="*/ 0 w 124"/>
                <a:gd name="T1" fmla="*/ 41 h 59"/>
                <a:gd name="T2" fmla="*/ 101 w 124"/>
                <a:gd name="T3" fmla="*/ 0 h 59"/>
                <a:gd name="T4" fmla="*/ 124 w 124"/>
                <a:gd name="T5" fmla="*/ 58 h 59"/>
                <a:gd name="T6" fmla="*/ 18 w 124"/>
                <a:gd name="T7" fmla="*/ 57 h 59"/>
                <a:gd name="T8" fmla="*/ 0 w 124"/>
                <a:gd name="T9" fmla="*/ 41 h 59"/>
              </a:gdLst>
              <a:ahLst/>
              <a:cxnLst>
                <a:cxn ang="0">
                  <a:pos x="T0" y="T1"/>
                </a:cxn>
                <a:cxn ang="0">
                  <a:pos x="T2" y="T3"/>
                </a:cxn>
                <a:cxn ang="0">
                  <a:pos x="T4" y="T5"/>
                </a:cxn>
                <a:cxn ang="0">
                  <a:pos x="T6" y="T7"/>
                </a:cxn>
                <a:cxn ang="0">
                  <a:pos x="T8" y="T9"/>
                </a:cxn>
              </a:cxnLst>
              <a:rect l="0" t="0" r="r" b="b"/>
              <a:pathLst>
                <a:path w="124" h="59">
                  <a:moveTo>
                    <a:pt x="0" y="41"/>
                  </a:moveTo>
                  <a:cubicBezTo>
                    <a:pt x="37" y="26"/>
                    <a:pt x="68" y="13"/>
                    <a:pt x="101" y="0"/>
                  </a:cubicBezTo>
                  <a:cubicBezTo>
                    <a:pt x="108" y="19"/>
                    <a:pt x="116" y="37"/>
                    <a:pt x="124" y="58"/>
                  </a:cubicBezTo>
                  <a:cubicBezTo>
                    <a:pt x="87" y="58"/>
                    <a:pt x="53" y="59"/>
                    <a:pt x="18" y="57"/>
                  </a:cubicBezTo>
                  <a:cubicBezTo>
                    <a:pt x="13" y="57"/>
                    <a:pt x="8" y="48"/>
                    <a:pt x="0" y="4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7" name="Freeform 13">
              <a:extLst>
                <a:ext uri="{FF2B5EF4-FFF2-40B4-BE49-F238E27FC236}">
                  <a16:creationId xmlns:a16="http://schemas.microsoft.com/office/drawing/2014/main" id="{6BB5E579-5462-43A9-B2C9-61A2B319ABA4}"/>
                </a:ext>
              </a:extLst>
            </p:cNvPr>
            <p:cNvSpPr>
              <a:spLocks/>
            </p:cNvSpPr>
            <p:nvPr/>
          </p:nvSpPr>
          <p:spPr bwMode="auto">
            <a:xfrm>
              <a:off x="7870288" y="3178009"/>
              <a:ext cx="165100" cy="157163"/>
            </a:xfrm>
            <a:custGeom>
              <a:avLst/>
              <a:gdLst>
                <a:gd name="T0" fmla="*/ 44 w 44"/>
                <a:gd name="T1" fmla="*/ 22 h 41"/>
                <a:gd name="T2" fmla="*/ 22 w 44"/>
                <a:gd name="T3" fmla="*/ 38 h 41"/>
                <a:gd name="T4" fmla="*/ 2 w 44"/>
                <a:gd name="T5" fmla="*/ 20 h 41"/>
                <a:gd name="T6" fmla="*/ 19 w 44"/>
                <a:gd name="T7" fmla="*/ 1 h 41"/>
                <a:gd name="T8" fmla="*/ 43 w 44"/>
                <a:gd name="T9" fmla="*/ 14 h 41"/>
                <a:gd name="T10" fmla="*/ 44 w 44"/>
                <a:gd name="T11" fmla="*/ 22 h 41"/>
              </a:gdLst>
              <a:ahLst/>
              <a:cxnLst>
                <a:cxn ang="0">
                  <a:pos x="T0" y="T1"/>
                </a:cxn>
                <a:cxn ang="0">
                  <a:pos x="T2" y="T3"/>
                </a:cxn>
                <a:cxn ang="0">
                  <a:pos x="T4" y="T5"/>
                </a:cxn>
                <a:cxn ang="0">
                  <a:pos x="T6" y="T7"/>
                </a:cxn>
                <a:cxn ang="0">
                  <a:pos x="T8" y="T9"/>
                </a:cxn>
                <a:cxn ang="0">
                  <a:pos x="T10" y="T11"/>
                </a:cxn>
              </a:cxnLst>
              <a:rect l="0" t="0" r="r" b="b"/>
              <a:pathLst>
                <a:path w="44" h="41">
                  <a:moveTo>
                    <a:pt x="44" y="22"/>
                  </a:moveTo>
                  <a:cubicBezTo>
                    <a:pt x="37" y="27"/>
                    <a:pt x="30" y="36"/>
                    <a:pt x="22" y="38"/>
                  </a:cubicBezTo>
                  <a:cubicBezTo>
                    <a:pt x="10" y="41"/>
                    <a:pt x="0" y="32"/>
                    <a:pt x="2" y="20"/>
                  </a:cubicBezTo>
                  <a:cubicBezTo>
                    <a:pt x="3" y="13"/>
                    <a:pt x="13" y="1"/>
                    <a:pt x="19" y="1"/>
                  </a:cubicBezTo>
                  <a:cubicBezTo>
                    <a:pt x="27" y="0"/>
                    <a:pt x="35" y="9"/>
                    <a:pt x="43" y="14"/>
                  </a:cubicBezTo>
                  <a:cubicBezTo>
                    <a:pt x="43" y="16"/>
                    <a:pt x="43" y="19"/>
                    <a:pt x="44" y="2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8" name="Freeform 14">
              <a:extLst>
                <a:ext uri="{FF2B5EF4-FFF2-40B4-BE49-F238E27FC236}">
                  <a16:creationId xmlns:a16="http://schemas.microsoft.com/office/drawing/2014/main" id="{3D5AD3AA-7666-422D-A143-F30E38031C1A}"/>
                </a:ext>
              </a:extLst>
            </p:cNvPr>
            <p:cNvSpPr>
              <a:spLocks/>
            </p:cNvSpPr>
            <p:nvPr/>
          </p:nvSpPr>
          <p:spPr bwMode="auto">
            <a:xfrm>
              <a:off x="7421025" y="3182771"/>
              <a:ext cx="153988" cy="141288"/>
            </a:xfrm>
            <a:custGeom>
              <a:avLst/>
              <a:gdLst>
                <a:gd name="T0" fmla="*/ 40 w 41"/>
                <a:gd name="T1" fmla="*/ 24 h 37"/>
                <a:gd name="T2" fmla="*/ 17 w 41"/>
                <a:gd name="T3" fmla="*/ 36 h 37"/>
                <a:gd name="T4" fmla="*/ 0 w 41"/>
                <a:gd name="T5" fmla="*/ 17 h 37"/>
                <a:gd name="T6" fmla="*/ 18 w 41"/>
                <a:gd name="T7" fmla="*/ 0 h 37"/>
                <a:gd name="T8" fmla="*/ 41 w 41"/>
                <a:gd name="T9" fmla="*/ 14 h 37"/>
                <a:gd name="T10" fmla="*/ 40 w 41"/>
                <a:gd name="T11" fmla="*/ 24 h 37"/>
              </a:gdLst>
              <a:ahLst/>
              <a:cxnLst>
                <a:cxn ang="0">
                  <a:pos x="T0" y="T1"/>
                </a:cxn>
                <a:cxn ang="0">
                  <a:pos x="T2" y="T3"/>
                </a:cxn>
                <a:cxn ang="0">
                  <a:pos x="T4" y="T5"/>
                </a:cxn>
                <a:cxn ang="0">
                  <a:pos x="T6" y="T7"/>
                </a:cxn>
                <a:cxn ang="0">
                  <a:pos x="T8" y="T9"/>
                </a:cxn>
                <a:cxn ang="0">
                  <a:pos x="T10" y="T11"/>
                </a:cxn>
              </a:cxnLst>
              <a:rect l="0" t="0" r="r" b="b"/>
              <a:pathLst>
                <a:path w="41" h="37">
                  <a:moveTo>
                    <a:pt x="40" y="24"/>
                  </a:moveTo>
                  <a:cubicBezTo>
                    <a:pt x="32" y="28"/>
                    <a:pt x="24" y="37"/>
                    <a:pt x="17" y="36"/>
                  </a:cubicBezTo>
                  <a:cubicBezTo>
                    <a:pt x="10" y="35"/>
                    <a:pt x="0" y="24"/>
                    <a:pt x="0" y="17"/>
                  </a:cubicBezTo>
                  <a:cubicBezTo>
                    <a:pt x="1" y="11"/>
                    <a:pt x="11" y="0"/>
                    <a:pt x="18" y="0"/>
                  </a:cubicBezTo>
                  <a:cubicBezTo>
                    <a:pt x="25" y="0"/>
                    <a:pt x="33" y="9"/>
                    <a:pt x="41" y="14"/>
                  </a:cubicBezTo>
                  <a:cubicBezTo>
                    <a:pt x="41" y="17"/>
                    <a:pt x="41" y="21"/>
                    <a:pt x="40" y="2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 name="Grupo 3">
            <a:extLst>
              <a:ext uri="{FF2B5EF4-FFF2-40B4-BE49-F238E27FC236}">
                <a16:creationId xmlns:a16="http://schemas.microsoft.com/office/drawing/2014/main" id="{EFA09FB9-940F-4493-A435-5254E1C21512}"/>
              </a:ext>
            </a:extLst>
          </p:cNvPr>
          <p:cNvGrpSpPr/>
          <p:nvPr/>
        </p:nvGrpSpPr>
        <p:grpSpPr>
          <a:xfrm>
            <a:off x="4005068" y="882367"/>
            <a:ext cx="979488" cy="989013"/>
            <a:chOff x="5337195" y="425987"/>
            <a:chExt cx="979488" cy="989013"/>
          </a:xfrm>
        </p:grpSpPr>
        <p:sp>
          <p:nvSpPr>
            <p:cNvPr id="72" name="Freeform 8">
              <a:extLst>
                <a:ext uri="{FF2B5EF4-FFF2-40B4-BE49-F238E27FC236}">
                  <a16:creationId xmlns:a16="http://schemas.microsoft.com/office/drawing/2014/main" id="{99079013-1465-43EC-B717-1BC0A733DEC8}"/>
                </a:ext>
              </a:extLst>
            </p:cNvPr>
            <p:cNvSpPr>
              <a:spLocks noEditPoints="1"/>
            </p:cNvSpPr>
            <p:nvPr/>
          </p:nvSpPr>
          <p:spPr bwMode="auto">
            <a:xfrm>
              <a:off x="5457845" y="425987"/>
              <a:ext cx="746125" cy="757238"/>
            </a:xfrm>
            <a:custGeom>
              <a:avLst/>
              <a:gdLst>
                <a:gd name="T0" fmla="*/ 53 w 198"/>
                <a:gd name="T1" fmla="*/ 190 h 199"/>
                <a:gd name="T2" fmla="*/ 18 w 198"/>
                <a:gd name="T3" fmla="*/ 164 h 199"/>
                <a:gd name="T4" fmla="*/ 0 w 198"/>
                <a:gd name="T5" fmla="*/ 123 h 199"/>
                <a:gd name="T6" fmla="*/ 14 w 198"/>
                <a:gd name="T7" fmla="*/ 100 h 199"/>
                <a:gd name="T8" fmla="*/ 1 w 198"/>
                <a:gd name="T9" fmla="*/ 78 h 199"/>
                <a:gd name="T10" fmla="*/ 17 w 198"/>
                <a:gd name="T11" fmla="*/ 37 h 199"/>
                <a:gd name="T12" fmla="*/ 53 w 198"/>
                <a:gd name="T13" fmla="*/ 9 h 199"/>
                <a:gd name="T14" fmla="*/ 78 w 198"/>
                <a:gd name="T15" fmla="*/ 21 h 199"/>
                <a:gd name="T16" fmla="*/ 98 w 198"/>
                <a:gd name="T17" fmla="*/ 0 h 199"/>
                <a:gd name="T18" fmla="*/ 117 w 198"/>
                <a:gd name="T19" fmla="*/ 21 h 199"/>
                <a:gd name="T20" fmla="*/ 141 w 198"/>
                <a:gd name="T21" fmla="*/ 10 h 199"/>
                <a:gd name="T22" fmla="*/ 177 w 198"/>
                <a:gd name="T23" fmla="*/ 35 h 199"/>
                <a:gd name="T24" fmla="*/ 197 w 198"/>
                <a:gd name="T25" fmla="*/ 76 h 199"/>
                <a:gd name="T26" fmla="*/ 198 w 198"/>
                <a:gd name="T27" fmla="*/ 121 h 199"/>
                <a:gd name="T28" fmla="*/ 178 w 198"/>
                <a:gd name="T29" fmla="*/ 162 h 199"/>
                <a:gd name="T30" fmla="*/ 145 w 198"/>
                <a:gd name="T31" fmla="*/ 191 h 199"/>
                <a:gd name="T32" fmla="*/ 117 w 198"/>
                <a:gd name="T33" fmla="*/ 179 h 199"/>
                <a:gd name="T34" fmla="*/ 98 w 198"/>
                <a:gd name="T35" fmla="*/ 199 h 199"/>
                <a:gd name="T36" fmla="*/ 79 w 198"/>
                <a:gd name="T37" fmla="*/ 179 h 199"/>
                <a:gd name="T38" fmla="*/ 53 w 198"/>
                <a:gd name="T39" fmla="*/ 190 h 199"/>
                <a:gd name="T40" fmla="*/ 98 w 198"/>
                <a:gd name="T41" fmla="*/ 37 h 199"/>
                <a:gd name="T42" fmla="*/ 35 w 198"/>
                <a:gd name="T43" fmla="*/ 99 h 199"/>
                <a:gd name="T44" fmla="*/ 99 w 198"/>
                <a:gd name="T45" fmla="*/ 162 h 199"/>
                <a:gd name="T46" fmla="*/ 161 w 198"/>
                <a:gd name="T47" fmla="*/ 99 h 199"/>
                <a:gd name="T48" fmla="*/ 98 w 198"/>
                <a:gd name="T49" fmla="*/ 3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8" h="199">
                  <a:moveTo>
                    <a:pt x="53" y="190"/>
                  </a:moveTo>
                  <a:cubicBezTo>
                    <a:pt x="52" y="169"/>
                    <a:pt x="43" y="156"/>
                    <a:pt x="18" y="164"/>
                  </a:cubicBezTo>
                  <a:cubicBezTo>
                    <a:pt x="26" y="142"/>
                    <a:pt x="22" y="128"/>
                    <a:pt x="0" y="123"/>
                  </a:cubicBezTo>
                  <a:cubicBezTo>
                    <a:pt x="5" y="114"/>
                    <a:pt x="9" y="107"/>
                    <a:pt x="14" y="100"/>
                  </a:cubicBezTo>
                  <a:cubicBezTo>
                    <a:pt x="9" y="92"/>
                    <a:pt x="5" y="86"/>
                    <a:pt x="1" y="78"/>
                  </a:cubicBezTo>
                  <a:cubicBezTo>
                    <a:pt x="17" y="70"/>
                    <a:pt x="28" y="60"/>
                    <a:pt x="17" y="37"/>
                  </a:cubicBezTo>
                  <a:cubicBezTo>
                    <a:pt x="40" y="41"/>
                    <a:pt x="53" y="32"/>
                    <a:pt x="53" y="9"/>
                  </a:cubicBezTo>
                  <a:cubicBezTo>
                    <a:pt x="63" y="14"/>
                    <a:pt x="70" y="17"/>
                    <a:pt x="78" y="21"/>
                  </a:cubicBezTo>
                  <a:cubicBezTo>
                    <a:pt x="85" y="14"/>
                    <a:pt x="91" y="8"/>
                    <a:pt x="98" y="0"/>
                  </a:cubicBezTo>
                  <a:cubicBezTo>
                    <a:pt x="104" y="7"/>
                    <a:pt x="111" y="14"/>
                    <a:pt x="117" y="21"/>
                  </a:cubicBezTo>
                  <a:cubicBezTo>
                    <a:pt x="125" y="17"/>
                    <a:pt x="132" y="14"/>
                    <a:pt x="141" y="10"/>
                  </a:cubicBezTo>
                  <a:cubicBezTo>
                    <a:pt x="147" y="25"/>
                    <a:pt x="148" y="47"/>
                    <a:pt x="177" y="35"/>
                  </a:cubicBezTo>
                  <a:cubicBezTo>
                    <a:pt x="172" y="56"/>
                    <a:pt x="173" y="72"/>
                    <a:pt x="197" y="76"/>
                  </a:cubicBezTo>
                  <a:cubicBezTo>
                    <a:pt x="184" y="92"/>
                    <a:pt x="179" y="106"/>
                    <a:pt x="198" y="121"/>
                  </a:cubicBezTo>
                  <a:cubicBezTo>
                    <a:pt x="178" y="129"/>
                    <a:pt x="168" y="140"/>
                    <a:pt x="178" y="162"/>
                  </a:cubicBezTo>
                  <a:cubicBezTo>
                    <a:pt x="156" y="160"/>
                    <a:pt x="141" y="164"/>
                    <a:pt x="145" y="191"/>
                  </a:cubicBezTo>
                  <a:cubicBezTo>
                    <a:pt x="133" y="186"/>
                    <a:pt x="126" y="183"/>
                    <a:pt x="117" y="179"/>
                  </a:cubicBezTo>
                  <a:cubicBezTo>
                    <a:pt x="111" y="185"/>
                    <a:pt x="105" y="192"/>
                    <a:pt x="98" y="199"/>
                  </a:cubicBezTo>
                  <a:cubicBezTo>
                    <a:pt x="92" y="192"/>
                    <a:pt x="86" y="186"/>
                    <a:pt x="79" y="179"/>
                  </a:cubicBezTo>
                  <a:cubicBezTo>
                    <a:pt x="72" y="182"/>
                    <a:pt x="64" y="185"/>
                    <a:pt x="53" y="190"/>
                  </a:cubicBezTo>
                  <a:close/>
                  <a:moveTo>
                    <a:pt x="98" y="37"/>
                  </a:moveTo>
                  <a:cubicBezTo>
                    <a:pt x="64" y="37"/>
                    <a:pt x="35" y="65"/>
                    <a:pt x="35" y="99"/>
                  </a:cubicBezTo>
                  <a:cubicBezTo>
                    <a:pt x="35" y="133"/>
                    <a:pt x="64" y="163"/>
                    <a:pt x="99" y="162"/>
                  </a:cubicBezTo>
                  <a:cubicBezTo>
                    <a:pt x="133" y="162"/>
                    <a:pt x="161" y="134"/>
                    <a:pt x="161" y="99"/>
                  </a:cubicBezTo>
                  <a:cubicBezTo>
                    <a:pt x="161" y="65"/>
                    <a:pt x="132" y="37"/>
                    <a:pt x="98" y="3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5" name="Freeform 11">
              <a:extLst>
                <a:ext uri="{FF2B5EF4-FFF2-40B4-BE49-F238E27FC236}">
                  <a16:creationId xmlns:a16="http://schemas.microsoft.com/office/drawing/2014/main" id="{8DBF4D58-C8D0-41D4-BDA2-FBB663665BB5}"/>
                </a:ext>
              </a:extLst>
            </p:cNvPr>
            <p:cNvSpPr>
              <a:spLocks/>
            </p:cNvSpPr>
            <p:nvPr/>
          </p:nvSpPr>
          <p:spPr bwMode="auto">
            <a:xfrm>
              <a:off x="5337195" y="965737"/>
              <a:ext cx="436563" cy="438150"/>
            </a:xfrm>
            <a:custGeom>
              <a:avLst/>
              <a:gdLst>
                <a:gd name="T0" fmla="*/ 61 w 116"/>
                <a:gd name="T1" fmla="*/ 59 h 115"/>
                <a:gd name="T2" fmla="*/ 0 w 116"/>
                <a:gd name="T3" fmla="*/ 69 h 115"/>
                <a:gd name="T4" fmla="*/ 41 w 116"/>
                <a:gd name="T5" fmla="*/ 0 h 115"/>
                <a:gd name="T6" fmla="*/ 41 w 116"/>
                <a:gd name="T7" fmla="*/ 31 h 115"/>
                <a:gd name="T8" fmla="*/ 78 w 116"/>
                <a:gd name="T9" fmla="*/ 63 h 115"/>
                <a:gd name="T10" fmla="*/ 112 w 116"/>
                <a:gd name="T11" fmla="*/ 47 h 115"/>
                <a:gd name="T12" fmla="*/ 79 w 116"/>
                <a:gd name="T13" fmla="*/ 115 h 115"/>
                <a:gd name="T14" fmla="*/ 61 w 116"/>
                <a:gd name="T15" fmla="*/ 59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15">
                  <a:moveTo>
                    <a:pt x="61" y="59"/>
                  </a:moveTo>
                  <a:cubicBezTo>
                    <a:pt x="41" y="62"/>
                    <a:pt x="22" y="65"/>
                    <a:pt x="0" y="69"/>
                  </a:cubicBezTo>
                  <a:cubicBezTo>
                    <a:pt x="14" y="45"/>
                    <a:pt x="26" y="25"/>
                    <a:pt x="41" y="0"/>
                  </a:cubicBezTo>
                  <a:cubicBezTo>
                    <a:pt x="41" y="12"/>
                    <a:pt x="41" y="20"/>
                    <a:pt x="41" y="31"/>
                  </a:cubicBezTo>
                  <a:cubicBezTo>
                    <a:pt x="67" y="24"/>
                    <a:pt x="78" y="36"/>
                    <a:pt x="78" y="63"/>
                  </a:cubicBezTo>
                  <a:cubicBezTo>
                    <a:pt x="90" y="57"/>
                    <a:pt x="99" y="53"/>
                    <a:pt x="112" y="47"/>
                  </a:cubicBezTo>
                  <a:cubicBezTo>
                    <a:pt x="116" y="78"/>
                    <a:pt x="90" y="93"/>
                    <a:pt x="79" y="115"/>
                  </a:cubicBezTo>
                  <a:cubicBezTo>
                    <a:pt x="73" y="97"/>
                    <a:pt x="68" y="79"/>
                    <a:pt x="61" y="5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6" name="Freeform 12">
              <a:extLst>
                <a:ext uri="{FF2B5EF4-FFF2-40B4-BE49-F238E27FC236}">
                  <a16:creationId xmlns:a16="http://schemas.microsoft.com/office/drawing/2014/main" id="{FD6F4E9F-A02B-4C30-BBF2-C93246611877}"/>
                </a:ext>
              </a:extLst>
            </p:cNvPr>
            <p:cNvSpPr>
              <a:spLocks/>
            </p:cNvSpPr>
            <p:nvPr/>
          </p:nvSpPr>
          <p:spPr bwMode="auto">
            <a:xfrm>
              <a:off x="5886470" y="962562"/>
              <a:ext cx="430213" cy="452438"/>
            </a:xfrm>
            <a:custGeom>
              <a:avLst/>
              <a:gdLst>
                <a:gd name="T0" fmla="*/ 72 w 114"/>
                <a:gd name="T1" fmla="*/ 0 h 119"/>
                <a:gd name="T2" fmla="*/ 114 w 114"/>
                <a:gd name="T3" fmla="*/ 70 h 119"/>
                <a:gd name="T4" fmla="*/ 53 w 114"/>
                <a:gd name="T5" fmla="*/ 60 h 119"/>
                <a:gd name="T6" fmla="*/ 34 w 114"/>
                <a:gd name="T7" fmla="*/ 119 h 119"/>
                <a:gd name="T8" fmla="*/ 2 w 114"/>
                <a:gd name="T9" fmla="*/ 66 h 119"/>
                <a:gd name="T10" fmla="*/ 2 w 114"/>
                <a:gd name="T11" fmla="*/ 54 h 119"/>
                <a:gd name="T12" fmla="*/ 14 w 114"/>
                <a:gd name="T13" fmla="*/ 54 h 119"/>
                <a:gd name="T14" fmla="*/ 34 w 114"/>
                <a:gd name="T15" fmla="*/ 63 h 119"/>
                <a:gd name="T16" fmla="*/ 72 w 114"/>
                <a:gd name="T17" fmla="*/ 33 h 119"/>
                <a:gd name="T18" fmla="*/ 72 w 114"/>
                <a:gd name="T1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9">
                  <a:moveTo>
                    <a:pt x="72" y="0"/>
                  </a:moveTo>
                  <a:cubicBezTo>
                    <a:pt x="88" y="25"/>
                    <a:pt x="100" y="46"/>
                    <a:pt x="114" y="70"/>
                  </a:cubicBezTo>
                  <a:cubicBezTo>
                    <a:pt x="92" y="66"/>
                    <a:pt x="73" y="63"/>
                    <a:pt x="53" y="60"/>
                  </a:cubicBezTo>
                  <a:cubicBezTo>
                    <a:pt x="47" y="79"/>
                    <a:pt x="41" y="97"/>
                    <a:pt x="34" y="119"/>
                  </a:cubicBezTo>
                  <a:cubicBezTo>
                    <a:pt x="22" y="100"/>
                    <a:pt x="11" y="83"/>
                    <a:pt x="2" y="66"/>
                  </a:cubicBezTo>
                  <a:cubicBezTo>
                    <a:pt x="0" y="63"/>
                    <a:pt x="0" y="56"/>
                    <a:pt x="2" y="54"/>
                  </a:cubicBezTo>
                  <a:cubicBezTo>
                    <a:pt x="4" y="52"/>
                    <a:pt x="10" y="53"/>
                    <a:pt x="14" y="54"/>
                  </a:cubicBezTo>
                  <a:cubicBezTo>
                    <a:pt x="20" y="56"/>
                    <a:pt x="26" y="59"/>
                    <a:pt x="34" y="63"/>
                  </a:cubicBezTo>
                  <a:cubicBezTo>
                    <a:pt x="39" y="43"/>
                    <a:pt x="43" y="21"/>
                    <a:pt x="72" y="33"/>
                  </a:cubicBezTo>
                  <a:cubicBezTo>
                    <a:pt x="72" y="22"/>
                    <a:pt x="72" y="13"/>
                    <a:pt x="72"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9" name="Freeform 15">
              <a:extLst>
                <a:ext uri="{FF2B5EF4-FFF2-40B4-BE49-F238E27FC236}">
                  <a16:creationId xmlns:a16="http://schemas.microsoft.com/office/drawing/2014/main" id="{5DB3B6DD-CCF5-4D69-B9DA-DD3F7BDA162C}"/>
                </a:ext>
              </a:extLst>
            </p:cNvPr>
            <p:cNvSpPr>
              <a:spLocks noEditPoints="1"/>
            </p:cNvSpPr>
            <p:nvPr/>
          </p:nvSpPr>
          <p:spPr bwMode="auto">
            <a:xfrm>
              <a:off x="5630882" y="600612"/>
              <a:ext cx="395288" cy="403225"/>
            </a:xfrm>
            <a:custGeom>
              <a:avLst/>
              <a:gdLst>
                <a:gd name="T0" fmla="*/ 0 w 105"/>
                <a:gd name="T1" fmla="*/ 54 h 106"/>
                <a:gd name="T2" fmla="*/ 51 w 105"/>
                <a:gd name="T3" fmla="*/ 1 h 106"/>
                <a:gd name="T4" fmla="*/ 104 w 105"/>
                <a:gd name="T5" fmla="*/ 53 h 106"/>
                <a:gd name="T6" fmla="*/ 51 w 105"/>
                <a:gd name="T7" fmla="*/ 106 h 106"/>
                <a:gd name="T8" fmla="*/ 0 w 105"/>
                <a:gd name="T9" fmla="*/ 54 h 106"/>
                <a:gd name="T10" fmla="*/ 62 w 105"/>
                <a:gd name="T11" fmla="*/ 22 h 106"/>
                <a:gd name="T12" fmla="*/ 56 w 105"/>
                <a:gd name="T13" fmla="*/ 19 h 106"/>
                <a:gd name="T14" fmla="*/ 33 w 105"/>
                <a:gd name="T15" fmla="*/ 38 h 106"/>
                <a:gd name="T16" fmla="*/ 32 w 105"/>
                <a:gd name="T17" fmla="*/ 49 h 106"/>
                <a:gd name="T18" fmla="*/ 45 w 105"/>
                <a:gd name="T19" fmla="*/ 79 h 106"/>
                <a:gd name="T20" fmla="*/ 53 w 105"/>
                <a:gd name="T21" fmla="*/ 88 h 106"/>
                <a:gd name="T22" fmla="*/ 61 w 105"/>
                <a:gd name="T23" fmla="*/ 78 h 106"/>
                <a:gd name="T24" fmla="*/ 62 w 105"/>
                <a:gd name="T25" fmla="*/ 2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106">
                  <a:moveTo>
                    <a:pt x="0" y="54"/>
                  </a:moveTo>
                  <a:cubicBezTo>
                    <a:pt x="0" y="25"/>
                    <a:pt x="22" y="2"/>
                    <a:pt x="51" y="1"/>
                  </a:cubicBezTo>
                  <a:cubicBezTo>
                    <a:pt x="80" y="0"/>
                    <a:pt x="104" y="24"/>
                    <a:pt x="104" y="53"/>
                  </a:cubicBezTo>
                  <a:cubicBezTo>
                    <a:pt x="105" y="83"/>
                    <a:pt x="82" y="106"/>
                    <a:pt x="51" y="106"/>
                  </a:cubicBezTo>
                  <a:cubicBezTo>
                    <a:pt x="22" y="106"/>
                    <a:pt x="0" y="83"/>
                    <a:pt x="0" y="54"/>
                  </a:cubicBezTo>
                  <a:close/>
                  <a:moveTo>
                    <a:pt x="62" y="22"/>
                  </a:moveTo>
                  <a:cubicBezTo>
                    <a:pt x="60" y="21"/>
                    <a:pt x="58" y="20"/>
                    <a:pt x="56" y="19"/>
                  </a:cubicBezTo>
                  <a:cubicBezTo>
                    <a:pt x="48" y="25"/>
                    <a:pt x="40" y="31"/>
                    <a:pt x="33" y="38"/>
                  </a:cubicBezTo>
                  <a:cubicBezTo>
                    <a:pt x="31" y="40"/>
                    <a:pt x="32" y="48"/>
                    <a:pt x="32" y="49"/>
                  </a:cubicBezTo>
                  <a:cubicBezTo>
                    <a:pt x="51" y="53"/>
                    <a:pt x="42" y="68"/>
                    <a:pt x="45" y="79"/>
                  </a:cubicBezTo>
                  <a:cubicBezTo>
                    <a:pt x="46" y="82"/>
                    <a:pt x="50" y="85"/>
                    <a:pt x="53" y="88"/>
                  </a:cubicBezTo>
                  <a:cubicBezTo>
                    <a:pt x="56" y="84"/>
                    <a:pt x="61" y="81"/>
                    <a:pt x="61" y="78"/>
                  </a:cubicBezTo>
                  <a:cubicBezTo>
                    <a:pt x="62" y="59"/>
                    <a:pt x="62" y="41"/>
                    <a:pt x="62" y="2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16" name="Grupo 115">
            <a:extLst>
              <a:ext uri="{FF2B5EF4-FFF2-40B4-BE49-F238E27FC236}">
                <a16:creationId xmlns:a16="http://schemas.microsoft.com/office/drawing/2014/main" id="{BB586F6F-7DE7-429D-B06A-3A46126981BB}"/>
              </a:ext>
            </a:extLst>
          </p:cNvPr>
          <p:cNvGrpSpPr/>
          <p:nvPr/>
        </p:nvGrpSpPr>
        <p:grpSpPr>
          <a:xfrm>
            <a:off x="7818886" y="2358421"/>
            <a:ext cx="896401" cy="1031344"/>
            <a:chOff x="2786956" y="3435351"/>
            <a:chExt cx="1181099" cy="1358900"/>
          </a:xfrm>
        </p:grpSpPr>
        <p:sp>
          <p:nvSpPr>
            <p:cNvPr id="10" name="Freeform 5">
              <a:extLst>
                <a:ext uri="{FF2B5EF4-FFF2-40B4-BE49-F238E27FC236}">
                  <a16:creationId xmlns:a16="http://schemas.microsoft.com/office/drawing/2014/main" id="{B9D03ED4-1B2F-4328-AEF9-F2AA18CCFEBA}"/>
                </a:ext>
              </a:extLst>
            </p:cNvPr>
            <p:cNvSpPr>
              <a:spLocks noEditPoints="1"/>
            </p:cNvSpPr>
            <p:nvPr/>
          </p:nvSpPr>
          <p:spPr bwMode="auto">
            <a:xfrm>
              <a:off x="2786956" y="3435351"/>
              <a:ext cx="1181099" cy="1358900"/>
            </a:xfrm>
            <a:custGeom>
              <a:avLst/>
              <a:gdLst>
                <a:gd name="T0" fmla="*/ 260 w 318"/>
                <a:gd name="T1" fmla="*/ 90 h 366"/>
                <a:gd name="T2" fmla="*/ 295 w 318"/>
                <a:gd name="T3" fmla="*/ 69 h 366"/>
                <a:gd name="T4" fmla="*/ 317 w 318"/>
                <a:gd name="T5" fmla="*/ 155 h 366"/>
                <a:gd name="T6" fmla="*/ 284 w 318"/>
                <a:gd name="T7" fmla="*/ 277 h 366"/>
                <a:gd name="T8" fmla="*/ 258 w 318"/>
                <a:gd name="T9" fmla="*/ 256 h 366"/>
                <a:gd name="T10" fmla="*/ 226 w 318"/>
                <a:gd name="T11" fmla="*/ 259 h 366"/>
                <a:gd name="T12" fmla="*/ 188 w 318"/>
                <a:gd name="T13" fmla="*/ 366 h 366"/>
                <a:gd name="T14" fmla="*/ 1 w 318"/>
                <a:gd name="T15" fmla="*/ 326 h 366"/>
                <a:gd name="T16" fmla="*/ 2 w 318"/>
                <a:gd name="T17" fmla="*/ 30 h 366"/>
                <a:gd name="T18" fmla="*/ 190 w 318"/>
                <a:gd name="T19" fmla="*/ 0 h 366"/>
                <a:gd name="T20" fmla="*/ 226 w 318"/>
                <a:gd name="T21" fmla="*/ 96 h 366"/>
                <a:gd name="T22" fmla="*/ 224 w 318"/>
                <a:gd name="T23" fmla="*/ 96 h 366"/>
                <a:gd name="T24" fmla="*/ 104 w 318"/>
                <a:gd name="T25" fmla="*/ 131 h 366"/>
                <a:gd name="T26" fmla="*/ 63 w 318"/>
                <a:gd name="T27" fmla="*/ 133 h 366"/>
                <a:gd name="T28" fmla="*/ 54 w 318"/>
                <a:gd name="T29" fmla="*/ 205 h 366"/>
                <a:gd name="T30" fmla="*/ 74 w 318"/>
                <a:gd name="T31" fmla="*/ 213 h 366"/>
                <a:gd name="T32" fmla="*/ 122 w 318"/>
                <a:gd name="T33" fmla="*/ 288 h 366"/>
                <a:gd name="T34" fmla="*/ 206 w 318"/>
                <a:gd name="T35" fmla="*/ 247 h 366"/>
                <a:gd name="T36" fmla="*/ 224 w 318"/>
                <a:gd name="T37" fmla="*/ 249 h 366"/>
                <a:gd name="T38" fmla="*/ 118 w 318"/>
                <a:gd name="T39" fmla="*/ 218 h 366"/>
                <a:gd name="T40" fmla="*/ 124 w 318"/>
                <a:gd name="T41" fmla="*/ 127 h 366"/>
                <a:gd name="T42" fmla="*/ 263 w 318"/>
                <a:gd name="T43" fmla="*/ 242 h 366"/>
                <a:gd name="T44" fmla="*/ 228 w 318"/>
                <a:gd name="T45" fmla="*/ 110 h 366"/>
                <a:gd name="T46" fmla="*/ 226 w 318"/>
                <a:gd name="T47" fmla="*/ 231 h 366"/>
                <a:gd name="T48" fmla="*/ 263 w 318"/>
                <a:gd name="T49" fmla="*/ 242 h 366"/>
                <a:gd name="T50" fmla="*/ 304 w 318"/>
                <a:gd name="T51" fmla="*/ 173 h 366"/>
                <a:gd name="T52" fmla="*/ 304 w 318"/>
                <a:gd name="T53" fmla="*/ 97 h 366"/>
                <a:gd name="T54" fmla="*/ 282 w 318"/>
                <a:gd name="T55" fmla="*/ 85 h 366"/>
                <a:gd name="T56" fmla="*/ 277 w 318"/>
                <a:gd name="T57" fmla="*/ 248 h 366"/>
                <a:gd name="T58" fmla="*/ 289 w 318"/>
                <a:gd name="T59" fmla="*/ 264 h 366"/>
                <a:gd name="T60" fmla="*/ 304 w 318"/>
                <a:gd name="T61" fmla="*/ 245 h 366"/>
                <a:gd name="T62" fmla="*/ 113 w 318"/>
                <a:gd name="T63" fmla="*/ 336 h 366"/>
                <a:gd name="T64" fmla="*/ 114 w 318"/>
                <a:gd name="T65" fmla="*/ 298 h 366"/>
                <a:gd name="T66" fmla="*/ 113 w 318"/>
                <a:gd name="T67" fmla="*/ 33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8" h="366">
                  <a:moveTo>
                    <a:pt x="226" y="96"/>
                  </a:moveTo>
                  <a:cubicBezTo>
                    <a:pt x="238" y="94"/>
                    <a:pt x="249" y="92"/>
                    <a:pt x="260" y="90"/>
                  </a:cubicBezTo>
                  <a:cubicBezTo>
                    <a:pt x="262" y="89"/>
                    <a:pt x="264" y="87"/>
                    <a:pt x="265" y="86"/>
                  </a:cubicBezTo>
                  <a:cubicBezTo>
                    <a:pt x="271" y="73"/>
                    <a:pt x="283" y="66"/>
                    <a:pt x="295" y="69"/>
                  </a:cubicBezTo>
                  <a:cubicBezTo>
                    <a:pt x="309" y="72"/>
                    <a:pt x="317" y="82"/>
                    <a:pt x="317" y="97"/>
                  </a:cubicBezTo>
                  <a:cubicBezTo>
                    <a:pt x="318" y="116"/>
                    <a:pt x="317" y="136"/>
                    <a:pt x="317" y="155"/>
                  </a:cubicBezTo>
                  <a:cubicBezTo>
                    <a:pt x="317" y="186"/>
                    <a:pt x="318" y="217"/>
                    <a:pt x="317" y="248"/>
                  </a:cubicBezTo>
                  <a:cubicBezTo>
                    <a:pt x="317" y="268"/>
                    <a:pt x="302" y="281"/>
                    <a:pt x="284" y="277"/>
                  </a:cubicBezTo>
                  <a:cubicBezTo>
                    <a:pt x="275" y="275"/>
                    <a:pt x="269" y="269"/>
                    <a:pt x="265" y="261"/>
                  </a:cubicBezTo>
                  <a:cubicBezTo>
                    <a:pt x="264" y="259"/>
                    <a:pt x="260" y="256"/>
                    <a:pt x="258" y="256"/>
                  </a:cubicBezTo>
                  <a:cubicBezTo>
                    <a:pt x="248" y="254"/>
                    <a:pt x="237" y="252"/>
                    <a:pt x="226" y="250"/>
                  </a:cubicBezTo>
                  <a:cubicBezTo>
                    <a:pt x="226" y="254"/>
                    <a:pt x="226" y="256"/>
                    <a:pt x="226" y="259"/>
                  </a:cubicBezTo>
                  <a:cubicBezTo>
                    <a:pt x="226" y="282"/>
                    <a:pt x="226" y="305"/>
                    <a:pt x="226" y="328"/>
                  </a:cubicBezTo>
                  <a:cubicBezTo>
                    <a:pt x="226" y="351"/>
                    <a:pt x="211" y="366"/>
                    <a:pt x="188" y="366"/>
                  </a:cubicBezTo>
                  <a:cubicBezTo>
                    <a:pt x="138" y="366"/>
                    <a:pt x="89" y="366"/>
                    <a:pt x="40" y="366"/>
                  </a:cubicBezTo>
                  <a:cubicBezTo>
                    <a:pt x="16" y="366"/>
                    <a:pt x="1" y="351"/>
                    <a:pt x="1" y="326"/>
                  </a:cubicBezTo>
                  <a:cubicBezTo>
                    <a:pt x="1" y="237"/>
                    <a:pt x="1" y="148"/>
                    <a:pt x="1" y="59"/>
                  </a:cubicBezTo>
                  <a:cubicBezTo>
                    <a:pt x="1" y="49"/>
                    <a:pt x="0" y="39"/>
                    <a:pt x="2" y="30"/>
                  </a:cubicBezTo>
                  <a:cubicBezTo>
                    <a:pt x="4" y="13"/>
                    <a:pt x="19" y="0"/>
                    <a:pt x="36" y="0"/>
                  </a:cubicBezTo>
                  <a:cubicBezTo>
                    <a:pt x="88" y="0"/>
                    <a:pt x="139" y="0"/>
                    <a:pt x="190" y="0"/>
                  </a:cubicBezTo>
                  <a:cubicBezTo>
                    <a:pt x="210" y="0"/>
                    <a:pt x="226" y="16"/>
                    <a:pt x="226" y="36"/>
                  </a:cubicBezTo>
                  <a:cubicBezTo>
                    <a:pt x="226" y="56"/>
                    <a:pt x="226" y="75"/>
                    <a:pt x="226" y="96"/>
                  </a:cubicBezTo>
                  <a:close/>
                  <a:moveTo>
                    <a:pt x="224" y="110"/>
                  </a:moveTo>
                  <a:cubicBezTo>
                    <a:pt x="224" y="105"/>
                    <a:pt x="224" y="101"/>
                    <a:pt x="224" y="96"/>
                  </a:cubicBezTo>
                  <a:cubicBezTo>
                    <a:pt x="188" y="102"/>
                    <a:pt x="153" y="108"/>
                    <a:pt x="119" y="114"/>
                  </a:cubicBezTo>
                  <a:cubicBezTo>
                    <a:pt x="105" y="117"/>
                    <a:pt x="105" y="117"/>
                    <a:pt x="104" y="131"/>
                  </a:cubicBezTo>
                  <a:cubicBezTo>
                    <a:pt x="104" y="131"/>
                    <a:pt x="104" y="132"/>
                    <a:pt x="103" y="133"/>
                  </a:cubicBezTo>
                  <a:cubicBezTo>
                    <a:pt x="90" y="133"/>
                    <a:pt x="76" y="133"/>
                    <a:pt x="63" y="133"/>
                  </a:cubicBezTo>
                  <a:cubicBezTo>
                    <a:pt x="57" y="133"/>
                    <a:pt x="54" y="135"/>
                    <a:pt x="54" y="140"/>
                  </a:cubicBezTo>
                  <a:cubicBezTo>
                    <a:pt x="54" y="162"/>
                    <a:pt x="54" y="184"/>
                    <a:pt x="54" y="205"/>
                  </a:cubicBezTo>
                  <a:cubicBezTo>
                    <a:pt x="54" y="211"/>
                    <a:pt x="57" y="213"/>
                    <a:pt x="62" y="213"/>
                  </a:cubicBezTo>
                  <a:cubicBezTo>
                    <a:pt x="66" y="213"/>
                    <a:pt x="70" y="213"/>
                    <a:pt x="74" y="213"/>
                  </a:cubicBezTo>
                  <a:cubicBezTo>
                    <a:pt x="74" y="218"/>
                    <a:pt x="74" y="221"/>
                    <a:pt x="74" y="225"/>
                  </a:cubicBezTo>
                  <a:cubicBezTo>
                    <a:pt x="74" y="254"/>
                    <a:pt x="94" y="280"/>
                    <a:pt x="122" y="288"/>
                  </a:cubicBezTo>
                  <a:cubicBezTo>
                    <a:pt x="151" y="297"/>
                    <a:pt x="183" y="285"/>
                    <a:pt x="198" y="260"/>
                  </a:cubicBezTo>
                  <a:cubicBezTo>
                    <a:pt x="201" y="256"/>
                    <a:pt x="202" y="249"/>
                    <a:pt x="206" y="247"/>
                  </a:cubicBezTo>
                  <a:cubicBezTo>
                    <a:pt x="211" y="246"/>
                    <a:pt x="217" y="248"/>
                    <a:pt x="222" y="249"/>
                  </a:cubicBezTo>
                  <a:cubicBezTo>
                    <a:pt x="223" y="249"/>
                    <a:pt x="223" y="249"/>
                    <a:pt x="224" y="249"/>
                  </a:cubicBezTo>
                  <a:cubicBezTo>
                    <a:pt x="224" y="245"/>
                    <a:pt x="224" y="240"/>
                    <a:pt x="224" y="236"/>
                  </a:cubicBezTo>
                  <a:cubicBezTo>
                    <a:pt x="188" y="230"/>
                    <a:pt x="153" y="224"/>
                    <a:pt x="118" y="218"/>
                  </a:cubicBezTo>
                  <a:cubicBezTo>
                    <a:pt x="118" y="189"/>
                    <a:pt x="118" y="161"/>
                    <a:pt x="118" y="133"/>
                  </a:cubicBezTo>
                  <a:cubicBezTo>
                    <a:pt x="118" y="129"/>
                    <a:pt x="120" y="128"/>
                    <a:pt x="124" y="127"/>
                  </a:cubicBezTo>
                  <a:cubicBezTo>
                    <a:pt x="157" y="121"/>
                    <a:pt x="190" y="116"/>
                    <a:pt x="224" y="110"/>
                  </a:cubicBezTo>
                  <a:close/>
                  <a:moveTo>
                    <a:pt x="263" y="242"/>
                  </a:moveTo>
                  <a:cubicBezTo>
                    <a:pt x="263" y="196"/>
                    <a:pt x="263" y="150"/>
                    <a:pt x="263" y="104"/>
                  </a:cubicBezTo>
                  <a:cubicBezTo>
                    <a:pt x="251" y="106"/>
                    <a:pt x="240" y="107"/>
                    <a:pt x="228" y="110"/>
                  </a:cubicBezTo>
                  <a:cubicBezTo>
                    <a:pt x="227" y="110"/>
                    <a:pt x="226" y="113"/>
                    <a:pt x="226" y="115"/>
                  </a:cubicBezTo>
                  <a:cubicBezTo>
                    <a:pt x="226" y="154"/>
                    <a:pt x="226" y="193"/>
                    <a:pt x="226" y="231"/>
                  </a:cubicBezTo>
                  <a:cubicBezTo>
                    <a:pt x="226" y="233"/>
                    <a:pt x="228" y="236"/>
                    <a:pt x="229" y="237"/>
                  </a:cubicBezTo>
                  <a:cubicBezTo>
                    <a:pt x="240" y="239"/>
                    <a:pt x="251" y="240"/>
                    <a:pt x="263" y="242"/>
                  </a:cubicBezTo>
                  <a:close/>
                  <a:moveTo>
                    <a:pt x="304" y="173"/>
                  </a:moveTo>
                  <a:cubicBezTo>
                    <a:pt x="304" y="173"/>
                    <a:pt x="304" y="173"/>
                    <a:pt x="304" y="173"/>
                  </a:cubicBezTo>
                  <a:cubicBezTo>
                    <a:pt x="304" y="166"/>
                    <a:pt x="304" y="159"/>
                    <a:pt x="304" y="152"/>
                  </a:cubicBezTo>
                  <a:cubicBezTo>
                    <a:pt x="304" y="133"/>
                    <a:pt x="304" y="115"/>
                    <a:pt x="304" y="97"/>
                  </a:cubicBezTo>
                  <a:cubicBezTo>
                    <a:pt x="304" y="91"/>
                    <a:pt x="302" y="85"/>
                    <a:pt x="295" y="83"/>
                  </a:cubicBezTo>
                  <a:cubicBezTo>
                    <a:pt x="291" y="82"/>
                    <a:pt x="285" y="83"/>
                    <a:pt x="282" y="85"/>
                  </a:cubicBezTo>
                  <a:cubicBezTo>
                    <a:pt x="279" y="88"/>
                    <a:pt x="277" y="93"/>
                    <a:pt x="277" y="98"/>
                  </a:cubicBezTo>
                  <a:cubicBezTo>
                    <a:pt x="277" y="148"/>
                    <a:pt x="277" y="198"/>
                    <a:pt x="277" y="248"/>
                  </a:cubicBezTo>
                  <a:cubicBezTo>
                    <a:pt x="277" y="250"/>
                    <a:pt x="277" y="251"/>
                    <a:pt x="277" y="253"/>
                  </a:cubicBezTo>
                  <a:cubicBezTo>
                    <a:pt x="278" y="259"/>
                    <a:pt x="282" y="263"/>
                    <a:pt x="289" y="264"/>
                  </a:cubicBezTo>
                  <a:cubicBezTo>
                    <a:pt x="295" y="265"/>
                    <a:pt x="300" y="261"/>
                    <a:pt x="303" y="255"/>
                  </a:cubicBezTo>
                  <a:cubicBezTo>
                    <a:pt x="304" y="252"/>
                    <a:pt x="304" y="248"/>
                    <a:pt x="304" y="245"/>
                  </a:cubicBezTo>
                  <a:cubicBezTo>
                    <a:pt x="304" y="221"/>
                    <a:pt x="304" y="197"/>
                    <a:pt x="304" y="173"/>
                  </a:cubicBezTo>
                  <a:close/>
                  <a:moveTo>
                    <a:pt x="113" y="336"/>
                  </a:moveTo>
                  <a:cubicBezTo>
                    <a:pt x="124" y="337"/>
                    <a:pt x="133" y="328"/>
                    <a:pt x="133" y="317"/>
                  </a:cubicBezTo>
                  <a:cubicBezTo>
                    <a:pt x="133" y="307"/>
                    <a:pt x="124" y="298"/>
                    <a:pt x="114" y="298"/>
                  </a:cubicBezTo>
                  <a:cubicBezTo>
                    <a:pt x="103" y="298"/>
                    <a:pt x="94" y="307"/>
                    <a:pt x="94" y="317"/>
                  </a:cubicBezTo>
                  <a:cubicBezTo>
                    <a:pt x="94" y="327"/>
                    <a:pt x="103" y="336"/>
                    <a:pt x="113" y="336"/>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6">
              <a:extLst>
                <a:ext uri="{FF2B5EF4-FFF2-40B4-BE49-F238E27FC236}">
                  <a16:creationId xmlns:a16="http://schemas.microsoft.com/office/drawing/2014/main" id="{C5210C14-8534-4744-9C25-C73DDF07635D}"/>
                </a:ext>
              </a:extLst>
            </p:cNvPr>
            <p:cNvSpPr>
              <a:spLocks/>
            </p:cNvSpPr>
            <p:nvPr/>
          </p:nvSpPr>
          <p:spPr bwMode="auto">
            <a:xfrm>
              <a:off x="3081723" y="4221349"/>
              <a:ext cx="401637" cy="252413"/>
            </a:xfrm>
            <a:custGeom>
              <a:avLst/>
              <a:gdLst>
                <a:gd name="T0" fmla="*/ 6 w 108"/>
                <a:gd name="T1" fmla="*/ 0 h 68"/>
                <a:gd name="T2" fmla="*/ 21 w 108"/>
                <a:gd name="T3" fmla="*/ 0 h 68"/>
                <a:gd name="T4" fmla="*/ 21 w 108"/>
                <a:gd name="T5" fmla="*/ 1 h 68"/>
                <a:gd name="T6" fmla="*/ 37 w 108"/>
                <a:gd name="T7" fmla="*/ 18 h 68"/>
                <a:gd name="T8" fmla="*/ 108 w 108"/>
                <a:gd name="T9" fmla="*/ 30 h 68"/>
                <a:gd name="T10" fmla="*/ 46 w 108"/>
                <a:gd name="T11" fmla="*/ 62 h 68"/>
                <a:gd name="T12" fmla="*/ 6 w 108"/>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108" h="68">
                  <a:moveTo>
                    <a:pt x="6" y="0"/>
                  </a:moveTo>
                  <a:cubicBezTo>
                    <a:pt x="11" y="0"/>
                    <a:pt x="16" y="0"/>
                    <a:pt x="21" y="0"/>
                  </a:cubicBezTo>
                  <a:cubicBezTo>
                    <a:pt x="21" y="0"/>
                    <a:pt x="21" y="1"/>
                    <a:pt x="21" y="1"/>
                  </a:cubicBezTo>
                  <a:cubicBezTo>
                    <a:pt x="22" y="15"/>
                    <a:pt x="22" y="15"/>
                    <a:pt x="37" y="18"/>
                  </a:cubicBezTo>
                  <a:cubicBezTo>
                    <a:pt x="60" y="22"/>
                    <a:pt x="84" y="26"/>
                    <a:pt x="108" y="30"/>
                  </a:cubicBezTo>
                  <a:cubicBezTo>
                    <a:pt x="102" y="53"/>
                    <a:pt x="72" y="68"/>
                    <a:pt x="46" y="62"/>
                  </a:cubicBezTo>
                  <a:cubicBezTo>
                    <a:pt x="19" y="56"/>
                    <a:pt x="0" y="27"/>
                    <a:pt x="6"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7">
              <a:extLst>
                <a:ext uri="{FF2B5EF4-FFF2-40B4-BE49-F238E27FC236}">
                  <a16:creationId xmlns:a16="http://schemas.microsoft.com/office/drawing/2014/main" id="{CAF1A746-500A-4FCE-87D8-16B9329A0C47}"/>
                </a:ext>
              </a:extLst>
            </p:cNvPr>
            <p:cNvSpPr>
              <a:spLocks/>
            </p:cNvSpPr>
            <p:nvPr/>
          </p:nvSpPr>
          <p:spPr bwMode="auto">
            <a:xfrm>
              <a:off x="3026160" y="3968936"/>
              <a:ext cx="133350" cy="200025"/>
            </a:xfrm>
            <a:custGeom>
              <a:avLst/>
              <a:gdLst>
                <a:gd name="T0" fmla="*/ 36 w 36"/>
                <a:gd name="T1" fmla="*/ 54 h 54"/>
                <a:gd name="T2" fmla="*/ 0 w 36"/>
                <a:gd name="T3" fmla="*/ 54 h 54"/>
                <a:gd name="T4" fmla="*/ 0 w 36"/>
                <a:gd name="T5" fmla="*/ 0 h 54"/>
                <a:gd name="T6" fmla="*/ 36 w 36"/>
                <a:gd name="T7" fmla="*/ 0 h 54"/>
                <a:gd name="T8" fmla="*/ 36 w 36"/>
                <a:gd name="T9" fmla="*/ 54 h 54"/>
              </a:gdLst>
              <a:ahLst/>
              <a:cxnLst>
                <a:cxn ang="0">
                  <a:pos x="T0" y="T1"/>
                </a:cxn>
                <a:cxn ang="0">
                  <a:pos x="T2" y="T3"/>
                </a:cxn>
                <a:cxn ang="0">
                  <a:pos x="T4" y="T5"/>
                </a:cxn>
                <a:cxn ang="0">
                  <a:pos x="T6" y="T7"/>
                </a:cxn>
                <a:cxn ang="0">
                  <a:pos x="T8" y="T9"/>
                </a:cxn>
              </a:cxnLst>
              <a:rect l="0" t="0" r="r" b="b"/>
              <a:pathLst>
                <a:path w="36" h="54">
                  <a:moveTo>
                    <a:pt x="36" y="54"/>
                  </a:moveTo>
                  <a:cubicBezTo>
                    <a:pt x="24" y="54"/>
                    <a:pt x="12" y="54"/>
                    <a:pt x="0" y="54"/>
                  </a:cubicBezTo>
                  <a:cubicBezTo>
                    <a:pt x="0" y="36"/>
                    <a:pt x="0" y="18"/>
                    <a:pt x="0" y="0"/>
                  </a:cubicBezTo>
                  <a:cubicBezTo>
                    <a:pt x="12" y="0"/>
                    <a:pt x="24" y="0"/>
                    <a:pt x="36" y="0"/>
                  </a:cubicBezTo>
                  <a:cubicBezTo>
                    <a:pt x="36" y="18"/>
                    <a:pt x="36" y="36"/>
                    <a:pt x="36" y="54"/>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3" name="Freeform 8">
            <a:extLst>
              <a:ext uri="{FF2B5EF4-FFF2-40B4-BE49-F238E27FC236}">
                <a16:creationId xmlns:a16="http://schemas.microsoft.com/office/drawing/2014/main" id="{6C1A0C5C-2BF0-444A-951F-7D0C4A67E3B3}"/>
              </a:ext>
            </a:extLst>
          </p:cNvPr>
          <p:cNvSpPr>
            <a:spLocks/>
          </p:cNvSpPr>
          <p:nvPr/>
        </p:nvSpPr>
        <p:spPr bwMode="auto">
          <a:xfrm>
            <a:off x="3712601" y="4543616"/>
            <a:ext cx="44450" cy="52388"/>
          </a:xfrm>
          <a:custGeom>
            <a:avLst/>
            <a:gdLst>
              <a:gd name="T0" fmla="*/ 6 w 12"/>
              <a:gd name="T1" fmla="*/ 0 h 14"/>
              <a:gd name="T2" fmla="*/ 11 w 12"/>
              <a:gd name="T3" fmla="*/ 8 h 14"/>
              <a:gd name="T4" fmla="*/ 5 w 12"/>
              <a:gd name="T5" fmla="*/ 14 h 14"/>
              <a:gd name="T6" fmla="*/ 0 w 12"/>
              <a:gd name="T7" fmla="*/ 8 h 14"/>
              <a:gd name="T8" fmla="*/ 6 w 12"/>
              <a:gd name="T9" fmla="*/ 0 h 14"/>
            </a:gdLst>
            <a:ahLst/>
            <a:cxnLst>
              <a:cxn ang="0">
                <a:pos x="T0" y="T1"/>
              </a:cxn>
              <a:cxn ang="0">
                <a:pos x="T2" y="T3"/>
              </a:cxn>
              <a:cxn ang="0">
                <a:pos x="T4" y="T5"/>
              </a:cxn>
              <a:cxn ang="0">
                <a:pos x="T6" y="T7"/>
              </a:cxn>
              <a:cxn ang="0">
                <a:pos x="T8" y="T9"/>
              </a:cxn>
            </a:cxnLst>
            <a:rect l="0" t="0" r="r" b="b"/>
            <a:pathLst>
              <a:path w="12" h="14">
                <a:moveTo>
                  <a:pt x="6" y="0"/>
                </a:moveTo>
                <a:cubicBezTo>
                  <a:pt x="8" y="4"/>
                  <a:pt x="12" y="6"/>
                  <a:pt x="11" y="8"/>
                </a:cubicBezTo>
                <a:cubicBezTo>
                  <a:pt x="10" y="10"/>
                  <a:pt x="7" y="12"/>
                  <a:pt x="5" y="14"/>
                </a:cubicBezTo>
                <a:cubicBezTo>
                  <a:pt x="3" y="12"/>
                  <a:pt x="0" y="10"/>
                  <a:pt x="0" y="8"/>
                </a:cubicBezTo>
                <a:cubicBezTo>
                  <a:pt x="0" y="6"/>
                  <a:pt x="3" y="4"/>
                  <a:pt x="6"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95" name="Grupo 94">
            <a:extLst>
              <a:ext uri="{FF2B5EF4-FFF2-40B4-BE49-F238E27FC236}">
                <a16:creationId xmlns:a16="http://schemas.microsoft.com/office/drawing/2014/main" id="{8B0CED66-0995-41D8-A293-390FC54C8242}"/>
              </a:ext>
            </a:extLst>
          </p:cNvPr>
          <p:cNvGrpSpPr/>
          <p:nvPr/>
        </p:nvGrpSpPr>
        <p:grpSpPr>
          <a:xfrm>
            <a:off x="5140751" y="794475"/>
            <a:ext cx="2466787" cy="2306986"/>
            <a:chOff x="5588001" y="471488"/>
            <a:chExt cx="3087686" cy="2887663"/>
          </a:xfrm>
        </p:grpSpPr>
        <p:sp>
          <p:nvSpPr>
            <p:cNvPr id="24" name="Freeform 18">
              <a:extLst>
                <a:ext uri="{FF2B5EF4-FFF2-40B4-BE49-F238E27FC236}">
                  <a16:creationId xmlns:a16="http://schemas.microsoft.com/office/drawing/2014/main" id="{31B3B0B2-FFE9-4688-B6AA-AC2F45BD7823}"/>
                </a:ext>
              </a:extLst>
            </p:cNvPr>
            <p:cNvSpPr>
              <a:spLocks noEditPoints="1"/>
            </p:cNvSpPr>
            <p:nvPr/>
          </p:nvSpPr>
          <p:spPr bwMode="auto">
            <a:xfrm>
              <a:off x="5588001" y="2212975"/>
              <a:ext cx="687387" cy="492125"/>
            </a:xfrm>
            <a:custGeom>
              <a:avLst/>
              <a:gdLst>
                <a:gd name="T0" fmla="*/ 553 w 553"/>
                <a:gd name="T1" fmla="*/ 337 h 397"/>
                <a:gd name="T2" fmla="*/ 553 w 553"/>
                <a:gd name="T3" fmla="*/ 61 h 397"/>
                <a:gd name="T4" fmla="*/ 492 w 553"/>
                <a:gd name="T5" fmla="*/ 0 h 397"/>
                <a:gd name="T6" fmla="*/ 62 w 553"/>
                <a:gd name="T7" fmla="*/ 0 h 397"/>
                <a:gd name="T8" fmla="*/ 0 w 553"/>
                <a:gd name="T9" fmla="*/ 63 h 397"/>
                <a:gd name="T10" fmla="*/ 0 w 553"/>
                <a:gd name="T11" fmla="*/ 331 h 397"/>
                <a:gd name="T12" fmla="*/ 67 w 553"/>
                <a:gd name="T13" fmla="*/ 397 h 397"/>
                <a:gd name="T14" fmla="*/ 279 w 553"/>
                <a:gd name="T15" fmla="*/ 397 h 397"/>
                <a:gd name="T16" fmla="*/ 279 w 553"/>
                <a:gd name="T17" fmla="*/ 397 h 397"/>
                <a:gd name="T18" fmla="*/ 495 w 553"/>
                <a:gd name="T19" fmla="*/ 397 h 397"/>
                <a:gd name="T20" fmla="*/ 553 w 553"/>
                <a:gd name="T21" fmla="*/ 337 h 397"/>
                <a:gd name="T22" fmla="*/ 487 w 553"/>
                <a:gd name="T23" fmla="*/ 347 h 397"/>
                <a:gd name="T24" fmla="*/ 277 w 553"/>
                <a:gd name="T25" fmla="*/ 347 h 397"/>
                <a:gd name="T26" fmla="*/ 69 w 553"/>
                <a:gd name="T27" fmla="*/ 347 h 397"/>
                <a:gd name="T28" fmla="*/ 49 w 553"/>
                <a:gd name="T29" fmla="*/ 329 h 397"/>
                <a:gd name="T30" fmla="*/ 49 w 553"/>
                <a:gd name="T31" fmla="*/ 67 h 397"/>
                <a:gd name="T32" fmla="*/ 66 w 553"/>
                <a:gd name="T33" fmla="*/ 50 h 397"/>
                <a:gd name="T34" fmla="*/ 488 w 553"/>
                <a:gd name="T35" fmla="*/ 50 h 397"/>
                <a:gd name="T36" fmla="*/ 504 w 553"/>
                <a:gd name="T37" fmla="*/ 66 h 397"/>
                <a:gd name="T38" fmla="*/ 504 w 553"/>
                <a:gd name="T39" fmla="*/ 331 h 397"/>
                <a:gd name="T40" fmla="*/ 487 w 553"/>
                <a:gd name="T41" fmla="*/ 34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3" h="397">
                  <a:moveTo>
                    <a:pt x="553" y="337"/>
                  </a:moveTo>
                  <a:cubicBezTo>
                    <a:pt x="553" y="245"/>
                    <a:pt x="553" y="153"/>
                    <a:pt x="553" y="61"/>
                  </a:cubicBezTo>
                  <a:cubicBezTo>
                    <a:pt x="553" y="20"/>
                    <a:pt x="533" y="0"/>
                    <a:pt x="492" y="0"/>
                  </a:cubicBezTo>
                  <a:cubicBezTo>
                    <a:pt x="349" y="0"/>
                    <a:pt x="205" y="0"/>
                    <a:pt x="62" y="0"/>
                  </a:cubicBezTo>
                  <a:cubicBezTo>
                    <a:pt x="20" y="0"/>
                    <a:pt x="0" y="20"/>
                    <a:pt x="0" y="63"/>
                  </a:cubicBezTo>
                  <a:cubicBezTo>
                    <a:pt x="0" y="152"/>
                    <a:pt x="0" y="242"/>
                    <a:pt x="0" y="331"/>
                  </a:cubicBezTo>
                  <a:cubicBezTo>
                    <a:pt x="0" y="379"/>
                    <a:pt x="19" y="397"/>
                    <a:pt x="67" y="397"/>
                  </a:cubicBezTo>
                  <a:cubicBezTo>
                    <a:pt x="137" y="397"/>
                    <a:pt x="208" y="397"/>
                    <a:pt x="279" y="397"/>
                  </a:cubicBezTo>
                  <a:cubicBezTo>
                    <a:pt x="279" y="397"/>
                    <a:pt x="279" y="397"/>
                    <a:pt x="279" y="397"/>
                  </a:cubicBezTo>
                  <a:cubicBezTo>
                    <a:pt x="351" y="397"/>
                    <a:pt x="423" y="397"/>
                    <a:pt x="495" y="397"/>
                  </a:cubicBezTo>
                  <a:cubicBezTo>
                    <a:pt x="534" y="397"/>
                    <a:pt x="553" y="376"/>
                    <a:pt x="553" y="337"/>
                  </a:cubicBezTo>
                  <a:close/>
                  <a:moveTo>
                    <a:pt x="487" y="347"/>
                  </a:moveTo>
                  <a:cubicBezTo>
                    <a:pt x="417" y="347"/>
                    <a:pt x="347" y="347"/>
                    <a:pt x="277" y="347"/>
                  </a:cubicBezTo>
                  <a:cubicBezTo>
                    <a:pt x="207" y="347"/>
                    <a:pt x="138" y="347"/>
                    <a:pt x="69" y="347"/>
                  </a:cubicBezTo>
                  <a:cubicBezTo>
                    <a:pt x="55" y="347"/>
                    <a:pt x="49" y="345"/>
                    <a:pt x="49" y="329"/>
                  </a:cubicBezTo>
                  <a:cubicBezTo>
                    <a:pt x="50" y="242"/>
                    <a:pt x="50" y="155"/>
                    <a:pt x="49" y="67"/>
                  </a:cubicBezTo>
                  <a:cubicBezTo>
                    <a:pt x="49" y="54"/>
                    <a:pt x="53" y="50"/>
                    <a:pt x="66" y="50"/>
                  </a:cubicBezTo>
                  <a:cubicBezTo>
                    <a:pt x="207" y="51"/>
                    <a:pt x="347" y="51"/>
                    <a:pt x="488" y="50"/>
                  </a:cubicBezTo>
                  <a:cubicBezTo>
                    <a:pt x="500" y="50"/>
                    <a:pt x="504" y="53"/>
                    <a:pt x="504" y="66"/>
                  </a:cubicBezTo>
                  <a:cubicBezTo>
                    <a:pt x="504" y="154"/>
                    <a:pt x="503" y="243"/>
                    <a:pt x="504" y="331"/>
                  </a:cubicBezTo>
                  <a:cubicBezTo>
                    <a:pt x="504" y="346"/>
                    <a:pt x="498" y="347"/>
                    <a:pt x="487" y="34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94" name="Grupo 93">
              <a:extLst>
                <a:ext uri="{FF2B5EF4-FFF2-40B4-BE49-F238E27FC236}">
                  <a16:creationId xmlns:a16="http://schemas.microsoft.com/office/drawing/2014/main" id="{4B6F4D1E-180B-4496-AACC-FE9A7492F7A7}"/>
                </a:ext>
              </a:extLst>
            </p:cNvPr>
            <p:cNvGrpSpPr/>
            <p:nvPr/>
          </p:nvGrpSpPr>
          <p:grpSpPr>
            <a:xfrm>
              <a:off x="5638800" y="471488"/>
              <a:ext cx="3036887" cy="2887663"/>
              <a:chOff x="5638800" y="471488"/>
              <a:chExt cx="3036887" cy="2887663"/>
            </a:xfrm>
          </p:grpSpPr>
          <p:sp>
            <p:nvSpPr>
              <p:cNvPr id="18" name="Freeform 12">
                <a:extLst>
                  <a:ext uri="{FF2B5EF4-FFF2-40B4-BE49-F238E27FC236}">
                    <a16:creationId xmlns:a16="http://schemas.microsoft.com/office/drawing/2014/main" id="{9E4451E8-23C0-458C-88CC-E69C62AD2845}"/>
                  </a:ext>
                </a:extLst>
              </p:cNvPr>
              <p:cNvSpPr>
                <a:spLocks noEditPoints="1"/>
              </p:cNvSpPr>
              <p:nvPr/>
            </p:nvSpPr>
            <p:spPr bwMode="auto">
              <a:xfrm>
                <a:off x="6226175" y="2767013"/>
                <a:ext cx="1747837" cy="592138"/>
              </a:xfrm>
              <a:custGeom>
                <a:avLst/>
                <a:gdLst>
                  <a:gd name="T0" fmla="*/ 1365 w 1408"/>
                  <a:gd name="T1" fmla="*/ 89 h 477"/>
                  <a:gd name="T2" fmla="*/ 1040 w 1408"/>
                  <a:gd name="T3" fmla="*/ 5 h 477"/>
                  <a:gd name="T4" fmla="*/ 993 w 1408"/>
                  <a:gd name="T5" fmla="*/ 16 h 477"/>
                  <a:gd name="T6" fmla="*/ 992 w 1408"/>
                  <a:gd name="T7" fmla="*/ 63 h 477"/>
                  <a:gd name="T8" fmla="*/ 1033 w 1408"/>
                  <a:gd name="T9" fmla="*/ 155 h 477"/>
                  <a:gd name="T10" fmla="*/ 1024 w 1408"/>
                  <a:gd name="T11" fmla="*/ 175 h 477"/>
                  <a:gd name="T12" fmla="*/ 643 w 1408"/>
                  <a:gd name="T13" fmla="*/ 201 h 477"/>
                  <a:gd name="T14" fmla="*/ 235 w 1408"/>
                  <a:gd name="T15" fmla="*/ 36 h 477"/>
                  <a:gd name="T16" fmla="*/ 214 w 1408"/>
                  <a:gd name="T17" fmla="*/ 27 h 477"/>
                  <a:gd name="T18" fmla="*/ 30 w 1408"/>
                  <a:gd name="T19" fmla="*/ 28 h 477"/>
                  <a:gd name="T20" fmla="*/ 5 w 1408"/>
                  <a:gd name="T21" fmla="*/ 44 h 477"/>
                  <a:gd name="T22" fmla="*/ 12 w 1408"/>
                  <a:gd name="T23" fmla="*/ 73 h 477"/>
                  <a:gd name="T24" fmla="*/ 154 w 1408"/>
                  <a:gd name="T25" fmla="*/ 189 h 477"/>
                  <a:gd name="T26" fmla="*/ 154 w 1408"/>
                  <a:gd name="T27" fmla="*/ 189 h 477"/>
                  <a:gd name="T28" fmla="*/ 198 w 1408"/>
                  <a:gd name="T29" fmla="*/ 216 h 477"/>
                  <a:gd name="T30" fmla="*/ 198 w 1408"/>
                  <a:gd name="T31" fmla="*/ 216 h 477"/>
                  <a:gd name="T32" fmla="*/ 198 w 1408"/>
                  <a:gd name="T33" fmla="*/ 216 h 477"/>
                  <a:gd name="T34" fmla="*/ 216 w 1408"/>
                  <a:gd name="T35" fmla="*/ 229 h 477"/>
                  <a:gd name="T36" fmla="*/ 1091 w 1408"/>
                  <a:gd name="T37" fmla="*/ 334 h 477"/>
                  <a:gd name="T38" fmla="*/ 1119 w 1408"/>
                  <a:gd name="T39" fmla="*/ 346 h 477"/>
                  <a:gd name="T40" fmla="*/ 1164 w 1408"/>
                  <a:gd name="T41" fmla="*/ 450 h 477"/>
                  <a:gd name="T42" fmla="*/ 1199 w 1408"/>
                  <a:gd name="T43" fmla="*/ 476 h 477"/>
                  <a:gd name="T44" fmla="*/ 1236 w 1408"/>
                  <a:gd name="T45" fmla="*/ 452 h 477"/>
                  <a:gd name="T46" fmla="*/ 1347 w 1408"/>
                  <a:gd name="T47" fmla="*/ 240 h 477"/>
                  <a:gd name="T48" fmla="*/ 1347 w 1408"/>
                  <a:gd name="T49" fmla="*/ 240 h 477"/>
                  <a:gd name="T50" fmla="*/ 1378 w 1408"/>
                  <a:gd name="T51" fmla="*/ 176 h 477"/>
                  <a:gd name="T52" fmla="*/ 1378 w 1408"/>
                  <a:gd name="T53" fmla="*/ 176 h 477"/>
                  <a:gd name="T54" fmla="*/ 1380 w 1408"/>
                  <a:gd name="T55" fmla="*/ 174 h 477"/>
                  <a:gd name="T56" fmla="*/ 1394 w 1408"/>
                  <a:gd name="T57" fmla="*/ 148 h 477"/>
                  <a:gd name="T58" fmla="*/ 1394 w 1408"/>
                  <a:gd name="T59" fmla="*/ 148 h 477"/>
                  <a:gd name="T60" fmla="*/ 1365 w 1408"/>
                  <a:gd name="T61" fmla="*/ 89 h 477"/>
                  <a:gd name="T62" fmla="*/ 1326 w 1408"/>
                  <a:gd name="T63" fmla="*/ 159 h 477"/>
                  <a:gd name="T64" fmla="*/ 1230 w 1408"/>
                  <a:gd name="T65" fmla="*/ 344 h 477"/>
                  <a:gd name="T66" fmla="*/ 1201 w 1408"/>
                  <a:gd name="T67" fmla="*/ 396 h 477"/>
                  <a:gd name="T68" fmla="*/ 1161 w 1408"/>
                  <a:gd name="T69" fmla="*/ 305 h 477"/>
                  <a:gd name="T70" fmla="*/ 1094 w 1408"/>
                  <a:gd name="T71" fmla="*/ 275 h 477"/>
                  <a:gd name="T72" fmla="*/ 642 w 1408"/>
                  <a:gd name="T73" fmla="*/ 319 h 477"/>
                  <a:gd name="T74" fmla="*/ 224 w 1408"/>
                  <a:gd name="T75" fmla="*/ 169 h 477"/>
                  <a:gd name="T76" fmla="*/ 205 w 1408"/>
                  <a:gd name="T77" fmla="*/ 161 h 477"/>
                  <a:gd name="T78" fmla="*/ 172 w 1408"/>
                  <a:gd name="T79" fmla="*/ 140 h 477"/>
                  <a:gd name="T80" fmla="*/ 171 w 1408"/>
                  <a:gd name="T81" fmla="*/ 138 h 477"/>
                  <a:gd name="T82" fmla="*/ 109 w 1408"/>
                  <a:gd name="T83" fmla="*/ 82 h 477"/>
                  <a:gd name="T84" fmla="*/ 165 w 1408"/>
                  <a:gd name="T85" fmla="*/ 81 h 477"/>
                  <a:gd name="T86" fmla="*/ 234 w 1408"/>
                  <a:gd name="T87" fmla="*/ 102 h 477"/>
                  <a:gd name="T88" fmla="*/ 382 w 1408"/>
                  <a:gd name="T89" fmla="*/ 184 h 477"/>
                  <a:gd name="T90" fmla="*/ 723 w 1408"/>
                  <a:gd name="T91" fmla="*/ 265 h 477"/>
                  <a:gd name="T92" fmla="*/ 959 w 1408"/>
                  <a:gd name="T93" fmla="*/ 248 h 477"/>
                  <a:gd name="T94" fmla="*/ 1075 w 1408"/>
                  <a:gd name="T95" fmla="*/ 217 h 477"/>
                  <a:gd name="T96" fmla="*/ 1097 w 1408"/>
                  <a:gd name="T97" fmla="*/ 165 h 477"/>
                  <a:gd name="T98" fmla="*/ 1068 w 1408"/>
                  <a:gd name="T99" fmla="*/ 99 h 477"/>
                  <a:gd name="T100" fmla="*/ 1059 w 1408"/>
                  <a:gd name="T101" fmla="*/ 71 h 477"/>
                  <a:gd name="T102" fmla="*/ 1067 w 1408"/>
                  <a:gd name="T103" fmla="*/ 70 h 477"/>
                  <a:gd name="T104" fmla="*/ 1318 w 1408"/>
                  <a:gd name="T105" fmla="*/ 135 h 477"/>
                  <a:gd name="T106" fmla="*/ 1326 w 1408"/>
                  <a:gd name="T107" fmla="*/ 159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08" h="477">
                    <a:moveTo>
                      <a:pt x="1365" y="89"/>
                    </a:moveTo>
                    <a:cubicBezTo>
                      <a:pt x="1256" y="61"/>
                      <a:pt x="1148" y="33"/>
                      <a:pt x="1040" y="5"/>
                    </a:cubicBezTo>
                    <a:cubicBezTo>
                      <a:pt x="1022" y="1"/>
                      <a:pt x="1006" y="0"/>
                      <a:pt x="993" y="16"/>
                    </a:cubicBezTo>
                    <a:cubicBezTo>
                      <a:pt x="981" y="31"/>
                      <a:pt x="984" y="47"/>
                      <a:pt x="992" y="63"/>
                    </a:cubicBezTo>
                    <a:cubicBezTo>
                      <a:pt x="1006" y="94"/>
                      <a:pt x="1019" y="125"/>
                      <a:pt x="1033" y="155"/>
                    </a:cubicBezTo>
                    <a:cubicBezTo>
                      <a:pt x="1040" y="168"/>
                      <a:pt x="1037" y="172"/>
                      <a:pt x="1024" y="175"/>
                    </a:cubicBezTo>
                    <a:cubicBezTo>
                      <a:pt x="899" y="211"/>
                      <a:pt x="772" y="220"/>
                      <a:pt x="643" y="201"/>
                    </a:cubicBezTo>
                    <a:cubicBezTo>
                      <a:pt x="493" y="180"/>
                      <a:pt x="358" y="124"/>
                      <a:pt x="235" y="36"/>
                    </a:cubicBezTo>
                    <a:cubicBezTo>
                      <a:pt x="228" y="31"/>
                      <a:pt x="222" y="27"/>
                      <a:pt x="214" y="27"/>
                    </a:cubicBezTo>
                    <a:cubicBezTo>
                      <a:pt x="152" y="27"/>
                      <a:pt x="91" y="28"/>
                      <a:pt x="30" y="28"/>
                    </a:cubicBezTo>
                    <a:cubicBezTo>
                      <a:pt x="18" y="28"/>
                      <a:pt x="9" y="33"/>
                      <a:pt x="5" y="44"/>
                    </a:cubicBezTo>
                    <a:cubicBezTo>
                      <a:pt x="0" y="55"/>
                      <a:pt x="4" y="64"/>
                      <a:pt x="12" y="73"/>
                    </a:cubicBezTo>
                    <a:cubicBezTo>
                      <a:pt x="57" y="115"/>
                      <a:pt x="103" y="155"/>
                      <a:pt x="154" y="189"/>
                    </a:cubicBezTo>
                    <a:cubicBezTo>
                      <a:pt x="154" y="189"/>
                      <a:pt x="154" y="189"/>
                      <a:pt x="154" y="189"/>
                    </a:cubicBezTo>
                    <a:cubicBezTo>
                      <a:pt x="168" y="199"/>
                      <a:pt x="182" y="210"/>
                      <a:pt x="198" y="216"/>
                    </a:cubicBezTo>
                    <a:cubicBezTo>
                      <a:pt x="198" y="216"/>
                      <a:pt x="198" y="216"/>
                      <a:pt x="198" y="216"/>
                    </a:cubicBezTo>
                    <a:cubicBezTo>
                      <a:pt x="198" y="216"/>
                      <a:pt x="198" y="216"/>
                      <a:pt x="198" y="216"/>
                    </a:cubicBezTo>
                    <a:cubicBezTo>
                      <a:pt x="204" y="221"/>
                      <a:pt x="210" y="225"/>
                      <a:pt x="216" y="229"/>
                    </a:cubicBezTo>
                    <a:cubicBezTo>
                      <a:pt x="493" y="389"/>
                      <a:pt x="784" y="424"/>
                      <a:pt x="1091" y="334"/>
                    </a:cubicBezTo>
                    <a:cubicBezTo>
                      <a:pt x="1107" y="330"/>
                      <a:pt x="1113" y="332"/>
                      <a:pt x="1119" y="346"/>
                    </a:cubicBezTo>
                    <a:cubicBezTo>
                      <a:pt x="1133" y="381"/>
                      <a:pt x="1149" y="416"/>
                      <a:pt x="1164" y="450"/>
                    </a:cubicBezTo>
                    <a:cubicBezTo>
                      <a:pt x="1171" y="465"/>
                      <a:pt x="1181" y="476"/>
                      <a:pt x="1199" y="476"/>
                    </a:cubicBezTo>
                    <a:cubicBezTo>
                      <a:pt x="1217" y="477"/>
                      <a:pt x="1228" y="468"/>
                      <a:pt x="1236" y="452"/>
                    </a:cubicBezTo>
                    <a:cubicBezTo>
                      <a:pt x="1272" y="381"/>
                      <a:pt x="1310" y="311"/>
                      <a:pt x="1347" y="240"/>
                    </a:cubicBezTo>
                    <a:cubicBezTo>
                      <a:pt x="1347" y="240"/>
                      <a:pt x="1347" y="240"/>
                      <a:pt x="1347" y="240"/>
                    </a:cubicBezTo>
                    <a:cubicBezTo>
                      <a:pt x="1357" y="219"/>
                      <a:pt x="1368" y="197"/>
                      <a:pt x="1378" y="176"/>
                    </a:cubicBezTo>
                    <a:cubicBezTo>
                      <a:pt x="1378" y="176"/>
                      <a:pt x="1378" y="176"/>
                      <a:pt x="1378" y="176"/>
                    </a:cubicBezTo>
                    <a:cubicBezTo>
                      <a:pt x="1379" y="175"/>
                      <a:pt x="1379" y="175"/>
                      <a:pt x="1380" y="174"/>
                    </a:cubicBezTo>
                    <a:cubicBezTo>
                      <a:pt x="1384" y="165"/>
                      <a:pt x="1389" y="157"/>
                      <a:pt x="1394" y="148"/>
                    </a:cubicBezTo>
                    <a:cubicBezTo>
                      <a:pt x="1394" y="148"/>
                      <a:pt x="1394" y="148"/>
                      <a:pt x="1394" y="148"/>
                    </a:cubicBezTo>
                    <a:cubicBezTo>
                      <a:pt x="1408" y="117"/>
                      <a:pt x="1398" y="97"/>
                      <a:pt x="1365" y="89"/>
                    </a:cubicBezTo>
                    <a:close/>
                    <a:moveTo>
                      <a:pt x="1326" y="159"/>
                    </a:moveTo>
                    <a:cubicBezTo>
                      <a:pt x="1294" y="221"/>
                      <a:pt x="1261" y="282"/>
                      <a:pt x="1230" y="344"/>
                    </a:cubicBezTo>
                    <a:cubicBezTo>
                      <a:pt x="1222" y="360"/>
                      <a:pt x="1212" y="377"/>
                      <a:pt x="1201" y="396"/>
                    </a:cubicBezTo>
                    <a:cubicBezTo>
                      <a:pt x="1186" y="363"/>
                      <a:pt x="1173" y="334"/>
                      <a:pt x="1161" y="305"/>
                    </a:cubicBezTo>
                    <a:cubicBezTo>
                      <a:pt x="1144" y="268"/>
                      <a:pt x="1132" y="262"/>
                      <a:pt x="1094" y="275"/>
                    </a:cubicBezTo>
                    <a:cubicBezTo>
                      <a:pt x="947" y="323"/>
                      <a:pt x="796" y="339"/>
                      <a:pt x="642" y="319"/>
                    </a:cubicBezTo>
                    <a:cubicBezTo>
                      <a:pt x="492" y="299"/>
                      <a:pt x="352" y="251"/>
                      <a:pt x="224" y="169"/>
                    </a:cubicBezTo>
                    <a:cubicBezTo>
                      <a:pt x="218" y="165"/>
                      <a:pt x="212" y="161"/>
                      <a:pt x="205" y="161"/>
                    </a:cubicBezTo>
                    <a:cubicBezTo>
                      <a:pt x="197" y="149"/>
                      <a:pt x="186" y="143"/>
                      <a:pt x="172" y="140"/>
                    </a:cubicBezTo>
                    <a:cubicBezTo>
                      <a:pt x="172" y="139"/>
                      <a:pt x="172" y="139"/>
                      <a:pt x="171" y="138"/>
                    </a:cubicBezTo>
                    <a:cubicBezTo>
                      <a:pt x="155" y="115"/>
                      <a:pt x="127" y="106"/>
                      <a:pt x="109" y="82"/>
                    </a:cubicBezTo>
                    <a:cubicBezTo>
                      <a:pt x="129" y="81"/>
                      <a:pt x="147" y="83"/>
                      <a:pt x="165" y="81"/>
                    </a:cubicBezTo>
                    <a:cubicBezTo>
                      <a:pt x="191" y="79"/>
                      <a:pt x="213" y="87"/>
                      <a:pt x="234" y="102"/>
                    </a:cubicBezTo>
                    <a:cubicBezTo>
                      <a:pt x="280" y="134"/>
                      <a:pt x="330" y="161"/>
                      <a:pt x="382" y="184"/>
                    </a:cubicBezTo>
                    <a:cubicBezTo>
                      <a:pt x="491" y="232"/>
                      <a:pt x="604" y="258"/>
                      <a:pt x="723" y="265"/>
                    </a:cubicBezTo>
                    <a:cubicBezTo>
                      <a:pt x="802" y="269"/>
                      <a:pt x="881" y="263"/>
                      <a:pt x="959" y="248"/>
                    </a:cubicBezTo>
                    <a:cubicBezTo>
                      <a:pt x="998" y="240"/>
                      <a:pt x="1037" y="231"/>
                      <a:pt x="1075" y="217"/>
                    </a:cubicBezTo>
                    <a:cubicBezTo>
                      <a:pt x="1102" y="206"/>
                      <a:pt x="1108" y="192"/>
                      <a:pt x="1097" y="165"/>
                    </a:cubicBezTo>
                    <a:cubicBezTo>
                      <a:pt x="1089" y="143"/>
                      <a:pt x="1078" y="121"/>
                      <a:pt x="1068" y="99"/>
                    </a:cubicBezTo>
                    <a:cubicBezTo>
                      <a:pt x="1064" y="90"/>
                      <a:pt x="1058" y="81"/>
                      <a:pt x="1059" y="71"/>
                    </a:cubicBezTo>
                    <a:cubicBezTo>
                      <a:pt x="1063" y="69"/>
                      <a:pt x="1065" y="69"/>
                      <a:pt x="1067" y="70"/>
                    </a:cubicBezTo>
                    <a:cubicBezTo>
                      <a:pt x="1151" y="91"/>
                      <a:pt x="1234" y="113"/>
                      <a:pt x="1318" y="135"/>
                    </a:cubicBezTo>
                    <a:cubicBezTo>
                      <a:pt x="1334" y="139"/>
                      <a:pt x="1335" y="143"/>
                      <a:pt x="1326" y="159"/>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3">
                <a:extLst>
                  <a:ext uri="{FF2B5EF4-FFF2-40B4-BE49-F238E27FC236}">
                    <a16:creationId xmlns:a16="http://schemas.microsoft.com/office/drawing/2014/main" id="{9D9F9842-1095-43A1-95EE-F38E2D91C14B}"/>
                  </a:ext>
                </a:extLst>
              </p:cNvPr>
              <p:cNvSpPr>
                <a:spLocks noEditPoints="1"/>
              </p:cNvSpPr>
              <p:nvPr/>
            </p:nvSpPr>
            <p:spPr bwMode="auto">
              <a:xfrm>
                <a:off x="6403975" y="1209675"/>
                <a:ext cx="1422400" cy="1476375"/>
              </a:xfrm>
              <a:custGeom>
                <a:avLst/>
                <a:gdLst>
                  <a:gd name="T0" fmla="*/ 73 w 1146"/>
                  <a:gd name="T1" fmla="*/ 530 h 1189"/>
                  <a:gd name="T2" fmla="*/ 51 w 1146"/>
                  <a:gd name="T3" fmla="*/ 781 h 1189"/>
                  <a:gd name="T4" fmla="*/ 213 w 1146"/>
                  <a:gd name="T5" fmla="*/ 872 h 1189"/>
                  <a:gd name="T6" fmla="*/ 451 w 1146"/>
                  <a:gd name="T7" fmla="*/ 1180 h 1189"/>
                  <a:gd name="T8" fmla="*/ 637 w 1146"/>
                  <a:gd name="T9" fmla="*/ 1127 h 1189"/>
                  <a:gd name="T10" fmla="*/ 565 w 1146"/>
                  <a:gd name="T11" fmla="*/ 1010 h 1189"/>
                  <a:gd name="T12" fmla="*/ 504 w 1146"/>
                  <a:gd name="T13" fmla="*/ 990 h 1189"/>
                  <a:gd name="T14" fmla="*/ 483 w 1146"/>
                  <a:gd name="T15" fmla="*/ 952 h 1189"/>
                  <a:gd name="T16" fmla="*/ 460 w 1146"/>
                  <a:gd name="T17" fmla="*/ 907 h 1189"/>
                  <a:gd name="T18" fmla="*/ 452 w 1146"/>
                  <a:gd name="T19" fmla="*/ 902 h 1189"/>
                  <a:gd name="T20" fmla="*/ 432 w 1146"/>
                  <a:gd name="T21" fmla="*/ 863 h 1189"/>
                  <a:gd name="T22" fmla="*/ 443 w 1146"/>
                  <a:gd name="T23" fmla="*/ 822 h 1189"/>
                  <a:gd name="T24" fmla="*/ 477 w 1146"/>
                  <a:gd name="T25" fmla="*/ 806 h 1189"/>
                  <a:gd name="T26" fmla="*/ 983 w 1146"/>
                  <a:gd name="T27" fmla="*/ 862 h 1189"/>
                  <a:gd name="T28" fmla="*/ 1035 w 1146"/>
                  <a:gd name="T29" fmla="*/ 913 h 1189"/>
                  <a:gd name="T30" fmla="*/ 1134 w 1146"/>
                  <a:gd name="T31" fmla="*/ 856 h 1189"/>
                  <a:gd name="T32" fmla="*/ 1089 w 1146"/>
                  <a:gd name="T33" fmla="*/ 622 h 1189"/>
                  <a:gd name="T34" fmla="*/ 1095 w 1146"/>
                  <a:gd name="T35" fmla="*/ 353 h 1189"/>
                  <a:gd name="T36" fmla="*/ 980 w 1146"/>
                  <a:gd name="T37" fmla="*/ 233 h 1189"/>
                  <a:gd name="T38" fmla="*/ 935 w 1146"/>
                  <a:gd name="T39" fmla="*/ 51 h 1189"/>
                  <a:gd name="T40" fmla="*/ 825 w 1146"/>
                  <a:gd name="T41" fmla="*/ 77 h 1189"/>
                  <a:gd name="T42" fmla="*/ 744 w 1146"/>
                  <a:gd name="T43" fmla="*/ 178 h 1189"/>
                  <a:gd name="T44" fmla="*/ 350 w 1146"/>
                  <a:gd name="T45" fmla="*/ 420 h 1189"/>
                  <a:gd name="T46" fmla="*/ 95 w 1146"/>
                  <a:gd name="T47" fmla="*/ 512 h 1189"/>
                  <a:gd name="T48" fmla="*/ 1087 w 1146"/>
                  <a:gd name="T49" fmla="*/ 528 h 1189"/>
                  <a:gd name="T50" fmla="*/ 1004 w 1146"/>
                  <a:gd name="T51" fmla="*/ 331 h 1189"/>
                  <a:gd name="T52" fmla="*/ 170 w 1146"/>
                  <a:gd name="T53" fmla="*/ 521 h 1189"/>
                  <a:gd name="T54" fmla="*/ 411 w 1146"/>
                  <a:gd name="T55" fmla="*/ 455 h 1189"/>
                  <a:gd name="T56" fmla="*/ 866 w 1146"/>
                  <a:gd name="T57" fmla="*/ 133 h 1189"/>
                  <a:gd name="T58" fmla="*/ 1079 w 1146"/>
                  <a:gd name="T59" fmla="*/ 869 h 1189"/>
                  <a:gd name="T60" fmla="*/ 699 w 1146"/>
                  <a:gd name="T61" fmla="*/ 757 h 1189"/>
                  <a:gd name="T62" fmla="*/ 466 w 1146"/>
                  <a:gd name="T63" fmla="*/ 750 h 1189"/>
                  <a:gd name="T64" fmla="*/ 379 w 1146"/>
                  <a:gd name="T65" fmla="*/ 809 h 1189"/>
                  <a:gd name="T66" fmla="*/ 417 w 1146"/>
                  <a:gd name="T67" fmla="*/ 941 h 1189"/>
                  <a:gd name="T68" fmla="*/ 429 w 1146"/>
                  <a:gd name="T69" fmla="*/ 971 h 1189"/>
                  <a:gd name="T70" fmla="*/ 441 w 1146"/>
                  <a:gd name="T71" fmla="*/ 1000 h 1189"/>
                  <a:gd name="T72" fmla="*/ 511 w 1146"/>
                  <a:gd name="T73" fmla="*/ 1053 h 1189"/>
                  <a:gd name="T74" fmla="*/ 584 w 1146"/>
                  <a:gd name="T75" fmla="*/ 1065 h 1189"/>
                  <a:gd name="T76" fmla="*/ 590 w 1146"/>
                  <a:gd name="T77" fmla="*/ 1092 h 1189"/>
                  <a:gd name="T78" fmla="*/ 464 w 1146"/>
                  <a:gd name="T79" fmla="*/ 1122 h 1189"/>
                  <a:gd name="T80" fmla="*/ 270 w 1146"/>
                  <a:gd name="T81" fmla="*/ 860 h 1189"/>
                  <a:gd name="T82" fmla="*/ 204 w 1146"/>
                  <a:gd name="T83" fmla="*/ 792 h 1189"/>
                  <a:gd name="T84" fmla="*/ 135 w 1146"/>
                  <a:gd name="T85" fmla="*/ 789 h 1189"/>
                  <a:gd name="T86" fmla="*/ 67 w 1146"/>
                  <a:gd name="T87" fmla="*/ 612 h 1189"/>
                  <a:gd name="T88" fmla="*/ 118 w 1146"/>
                  <a:gd name="T89" fmla="*/ 576 h 1189"/>
                  <a:gd name="T90" fmla="*/ 170 w 1146"/>
                  <a:gd name="T91" fmla="*/ 521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46" h="1189">
                    <a:moveTo>
                      <a:pt x="95" y="512"/>
                    </a:moveTo>
                    <a:cubicBezTo>
                      <a:pt x="91" y="524"/>
                      <a:pt x="83" y="527"/>
                      <a:pt x="73" y="530"/>
                    </a:cubicBezTo>
                    <a:cubicBezTo>
                      <a:pt x="20" y="544"/>
                      <a:pt x="0" y="576"/>
                      <a:pt x="13" y="628"/>
                    </a:cubicBezTo>
                    <a:cubicBezTo>
                      <a:pt x="26" y="679"/>
                      <a:pt x="39" y="730"/>
                      <a:pt x="51" y="781"/>
                    </a:cubicBezTo>
                    <a:cubicBezTo>
                      <a:pt x="64" y="834"/>
                      <a:pt x="96" y="855"/>
                      <a:pt x="150" y="843"/>
                    </a:cubicBezTo>
                    <a:cubicBezTo>
                      <a:pt x="165" y="840"/>
                      <a:pt x="205" y="858"/>
                      <a:pt x="213" y="872"/>
                    </a:cubicBezTo>
                    <a:cubicBezTo>
                      <a:pt x="260" y="959"/>
                      <a:pt x="307" y="1045"/>
                      <a:pt x="353" y="1132"/>
                    </a:cubicBezTo>
                    <a:cubicBezTo>
                      <a:pt x="375" y="1173"/>
                      <a:pt x="405" y="1189"/>
                      <a:pt x="451" y="1180"/>
                    </a:cubicBezTo>
                    <a:cubicBezTo>
                      <a:pt x="496" y="1172"/>
                      <a:pt x="540" y="1164"/>
                      <a:pt x="584" y="1154"/>
                    </a:cubicBezTo>
                    <a:cubicBezTo>
                      <a:pt x="604" y="1150"/>
                      <a:pt x="622" y="1141"/>
                      <a:pt x="637" y="1127"/>
                    </a:cubicBezTo>
                    <a:cubicBezTo>
                      <a:pt x="673" y="1093"/>
                      <a:pt x="662" y="1034"/>
                      <a:pt x="616" y="1016"/>
                    </a:cubicBezTo>
                    <a:cubicBezTo>
                      <a:pt x="599" y="1009"/>
                      <a:pt x="582" y="1009"/>
                      <a:pt x="565" y="1010"/>
                    </a:cubicBezTo>
                    <a:cubicBezTo>
                      <a:pt x="559" y="1010"/>
                      <a:pt x="552" y="1013"/>
                      <a:pt x="547" y="1008"/>
                    </a:cubicBezTo>
                    <a:cubicBezTo>
                      <a:pt x="536" y="995"/>
                      <a:pt x="519" y="995"/>
                      <a:pt x="504" y="990"/>
                    </a:cubicBezTo>
                    <a:cubicBezTo>
                      <a:pt x="504" y="990"/>
                      <a:pt x="504" y="990"/>
                      <a:pt x="504" y="990"/>
                    </a:cubicBezTo>
                    <a:cubicBezTo>
                      <a:pt x="488" y="982"/>
                      <a:pt x="482" y="970"/>
                      <a:pt x="483" y="952"/>
                    </a:cubicBezTo>
                    <a:cubicBezTo>
                      <a:pt x="485" y="932"/>
                      <a:pt x="478" y="917"/>
                      <a:pt x="460" y="907"/>
                    </a:cubicBezTo>
                    <a:cubicBezTo>
                      <a:pt x="460" y="907"/>
                      <a:pt x="460" y="907"/>
                      <a:pt x="460" y="907"/>
                    </a:cubicBezTo>
                    <a:cubicBezTo>
                      <a:pt x="460" y="907"/>
                      <a:pt x="460" y="907"/>
                      <a:pt x="460" y="907"/>
                    </a:cubicBezTo>
                    <a:cubicBezTo>
                      <a:pt x="459" y="903"/>
                      <a:pt x="455" y="903"/>
                      <a:pt x="452" y="902"/>
                    </a:cubicBezTo>
                    <a:cubicBezTo>
                      <a:pt x="436" y="894"/>
                      <a:pt x="430" y="881"/>
                      <a:pt x="432" y="863"/>
                    </a:cubicBezTo>
                    <a:cubicBezTo>
                      <a:pt x="432" y="863"/>
                      <a:pt x="432" y="863"/>
                      <a:pt x="432" y="863"/>
                    </a:cubicBezTo>
                    <a:cubicBezTo>
                      <a:pt x="432" y="863"/>
                      <a:pt x="432" y="863"/>
                      <a:pt x="432" y="863"/>
                    </a:cubicBezTo>
                    <a:cubicBezTo>
                      <a:pt x="440" y="851"/>
                      <a:pt x="446" y="837"/>
                      <a:pt x="443" y="822"/>
                    </a:cubicBezTo>
                    <a:cubicBezTo>
                      <a:pt x="442" y="812"/>
                      <a:pt x="447" y="808"/>
                      <a:pt x="455" y="808"/>
                    </a:cubicBezTo>
                    <a:cubicBezTo>
                      <a:pt x="462" y="807"/>
                      <a:pt x="469" y="806"/>
                      <a:pt x="477" y="806"/>
                    </a:cubicBezTo>
                    <a:cubicBezTo>
                      <a:pt x="576" y="805"/>
                      <a:pt x="675" y="809"/>
                      <a:pt x="774" y="820"/>
                    </a:cubicBezTo>
                    <a:cubicBezTo>
                      <a:pt x="845" y="828"/>
                      <a:pt x="915" y="838"/>
                      <a:pt x="983" y="862"/>
                    </a:cubicBezTo>
                    <a:cubicBezTo>
                      <a:pt x="1005" y="870"/>
                      <a:pt x="1027" y="876"/>
                      <a:pt x="1030" y="905"/>
                    </a:cubicBezTo>
                    <a:cubicBezTo>
                      <a:pt x="1031" y="908"/>
                      <a:pt x="1033" y="911"/>
                      <a:pt x="1035" y="913"/>
                    </a:cubicBezTo>
                    <a:cubicBezTo>
                      <a:pt x="1050" y="934"/>
                      <a:pt x="1090" y="947"/>
                      <a:pt x="1106" y="935"/>
                    </a:cubicBezTo>
                    <a:cubicBezTo>
                      <a:pt x="1136" y="913"/>
                      <a:pt x="1143" y="892"/>
                      <a:pt x="1134" y="856"/>
                    </a:cubicBezTo>
                    <a:cubicBezTo>
                      <a:pt x="1116" y="785"/>
                      <a:pt x="1099" y="714"/>
                      <a:pt x="1081" y="643"/>
                    </a:cubicBezTo>
                    <a:cubicBezTo>
                      <a:pt x="1079" y="633"/>
                      <a:pt x="1079" y="628"/>
                      <a:pt x="1089" y="622"/>
                    </a:cubicBezTo>
                    <a:cubicBezTo>
                      <a:pt x="1129" y="600"/>
                      <a:pt x="1146" y="562"/>
                      <a:pt x="1135" y="518"/>
                    </a:cubicBezTo>
                    <a:cubicBezTo>
                      <a:pt x="1123" y="463"/>
                      <a:pt x="1109" y="408"/>
                      <a:pt x="1095" y="353"/>
                    </a:cubicBezTo>
                    <a:cubicBezTo>
                      <a:pt x="1086" y="318"/>
                      <a:pt x="1064" y="288"/>
                      <a:pt x="1029" y="286"/>
                    </a:cubicBezTo>
                    <a:cubicBezTo>
                      <a:pt x="988" y="285"/>
                      <a:pt x="986" y="260"/>
                      <a:pt x="980" y="233"/>
                    </a:cubicBezTo>
                    <a:cubicBezTo>
                      <a:pt x="978" y="226"/>
                      <a:pt x="977" y="219"/>
                      <a:pt x="975" y="212"/>
                    </a:cubicBezTo>
                    <a:cubicBezTo>
                      <a:pt x="962" y="158"/>
                      <a:pt x="949" y="104"/>
                      <a:pt x="935" y="51"/>
                    </a:cubicBezTo>
                    <a:cubicBezTo>
                      <a:pt x="928" y="21"/>
                      <a:pt x="898" y="0"/>
                      <a:pt x="869" y="2"/>
                    </a:cubicBezTo>
                    <a:cubicBezTo>
                      <a:pt x="842" y="4"/>
                      <a:pt x="817" y="46"/>
                      <a:pt x="825" y="77"/>
                    </a:cubicBezTo>
                    <a:cubicBezTo>
                      <a:pt x="828" y="87"/>
                      <a:pt x="826" y="94"/>
                      <a:pt x="820" y="102"/>
                    </a:cubicBezTo>
                    <a:cubicBezTo>
                      <a:pt x="797" y="131"/>
                      <a:pt x="771" y="156"/>
                      <a:pt x="744" y="178"/>
                    </a:cubicBezTo>
                    <a:cubicBezTo>
                      <a:pt x="649" y="256"/>
                      <a:pt x="545" y="319"/>
                      <a:pt x="438" y="377"/>
                    </a:cubicBezTo>
                    <a:cubicBezTo>
                      <a:pt x="409" y="393"/>
                      <a:pt x="383" y="412"/>
                      <a:pt x="350" y="420"/>
                    </a:cubicBezTo>
                    <a:cubicBezTo>
                      <a:pt x="281" y="436"/>
                      <a:pt x="212" y="454"/>
                      <a:pt x="143" y="471"/>
                    </a:cubicBezTo>
                    <a:cubicBezTo>
                      <a:pt x="120" y="477"/>
                      <a:pt x="103" y="489"/>
                      <a:pt x="95" y="512"/>
                    </a:cubicBezTo>
                    <a:close/>
                    <a:moveTo>
                      <a:pt x="1046" y="366"/>
                    </a:moveTo>
                    <a:cubicBezTo>
                      <a:pt x="1060" y="420"/>
                      <a:pt x="1073" y="474"/>
                      <a:pt x="1087" y="528"/>
                    </a:cubicBezTo>
                    <a:cubicBezTo>
                      <a:pt x="1091" y="548"/>
                      <a:pt x="1085" y="565"/>
                      <a:pt x="1066" y="579"/>
                    </a:cubicBezTo>
                    <a:cubicBezTo>
                      <a:pt x="1045" y="496"/>
                      <a:pt x="1025" y="414"/>
                      <a:pt x="1004" y="331"/>
                    </a:cubicBezTo>
                    <a:cubicBezTo>
                      <a:pt x="1029" y="334"/>
                      <a:pt x="1041" y="346"/>
                      <a:pt x="1046" y="366"/>
                    </a:cubicBezTo>
                    <a:close/>
                    <a:moveTo>
                      <a:pt x="170" y="521"/>
                    </a:moveTo>
                    <a:cubicBezTo>
                      <a:pt x="211" y="512"/>
                      <a:pt x="250" y="501"/>
                      <a:pt x="291" y="491"/>
                    </a:cubicBezTo>
                    <a:cubicBezTo>
                      <a:pt x="331" y="482"/>
                      <a:pt x="373" y="476"/>
                      <a:pt x="411" y="455"/>
                    </a:cubicBezTo>
                    <a:cubicBezTo>
                      <a:pt x="526" y="394"/>
                      <a:pt x="639" y="329"/>
                      <a:pt x="743" y="249"/>
                    </a:cubicBezTo>
                    <a:cubicBezTo>
                      <a:pt x="788" y="215"/>
                      <a:pt x="832" y="179"/>
                      <a:pt x="866" y="133"/>
                    </a:cubicBezTo>
                    <a:cubicBezTo>
                      <a:pt x="878" y="117"/>
                      <a:pt x="887" y="101"/>
                      <a:pt x="885" y="82"/>
                    </a:cubicBezTo>
                    <a:cubicBezTo>
                      <a:pt x="951" y="344"/>
                      <a:pt x="1015" y="607"/>
                      <a:pt x="1079" y="869"/>
                    </a:cubicBezTo>
                    <a:cubicBezTo>
                      <a:pt x="1068" y="841"/>
                      <a:pt x="1062" y="833"/>
                      <a:pt x="1026" y="819"/>
                    </a:cubicBezTo>
                    <a:cubicBezTo>
                      <a:pt x="921" y="777"/>
                      <a:pt x="810" y="767"/>
                      <a:pt x="699" y="757"/>
                    </a:cubicBezTo>
                    <a:cubicBezTo>
                      <a:pt x="663" y="754"/>
                      <a:pt x="626" y="756"/>
                      <a:pt x="590" y="752"/>
                    </a:cubicBezTo>
                    <a:cubicBezTo>
                      <a:pt x="548" y="748"/>
                      <a:pt x="507" y="750"/>
                      <a:pt x="466" y="750"/>
                    </a:cubicBezTo>
                    <a:cubicBezTo>
                      <a:pt x="442" y="751"/>
                      <a:pt x="420" y="758"/>
                      <a:pt x="398" y="766"/>
                    </a:cubicBezTo>
                    <a:cubicBezTo>
                      <a:pt x="377" y="773"/>
                      <a:pt x="370" y="788"/>
                      <a:pt x="379" y="809"/>
                    </a:cubicBezTo>
                    <a:cubicBezTo>
                      <a:pt x="385" y="821"/>
                      <a:pt x="385" y="832"/>
                      <a:pt x="381" y="845"/>
                    </a:cubicBezTo>
                    <a:cubicBezTo>
                      <a:pt x="371" y="885"/>
                      <a:pt x="381" y="927"/>
                      <a:pt x="417" y="941"/>
                    </a:cubicBezTo>
                    <a:cubicBezTo>
                      <a:pt x="418" y="941"/>
                      <a:pt x="418" y="941"/>
                      <a:pt x="419" y="941"/>
                    </a:cubicBezTo>
                    <a:cubicBezTo>
                      <a:pt x="424" y="950"/>
                      <a:pt x="428" y="960"/>
                      <a:pt x="429" y="971"/>
                    </a:cubicBezTo>
                    <a:cubicBezTo>
                      <a:pt x="430" y="981"/>
                      <a:pt x="430" y="994"/>
                      <a:pt x="442" y="999"/>
                    </a:cubicBezTo>
                    <a:cubicBezTo>
                      <a:pt x="442" y="999"/>
                      <a:pt x="442" y="1000"/>
                      <a:pt x="441" y="1000"/>
                    </a:cubicBezTo>
                    <a:cubicBezTo>
                      <a:pt x="446" y="1022"/>
                      <a:pt x="464" y="1032"/>
                      <a:pt x="482" y="1041"/>
                    </a:cubicBezTo>
                    <a:cubicBezTo>
                      <a:pt x="492" y="1045"/>
                      <a:pt x="503" y="1046"/>
                      <a:pt x="511" y="1053"/>
                    </a:cubicBezTo>
                    <a:cubicBezTo>
                      <a:pt x="522" y="1062"/>
                      <a:pt x="535" y="1065"/>
                      <a:pt x="548" y="1064"/>
                    </a:cubicBezTo>
                    <a:cubicBezTo>
                      <a:pt x="560" y="1064"/>
                      <a:pt x="572" y="1064"/>
                      <a:pt x="584" y="1065"/>
                    </a:cubicBezTo>
                    <a:cubicBezTo>
                      <a:pt x="591" y="1066"/>
                      <a:pt x="598" y="1068"/>
                      <a:pt x="600" y="1076"/>
                    </a:cubicBezTo>
                    <a:cubicBezTo>
                      <a:pt x="601" y="1083"/>
                      <a:pt x="596" y="1088"/>
                      <a:pt x="590" y="1092"/>
                    </a:cubicBezTo>
                    <a:cubicBezTo>
                      <a:pt x="583" y="1098"/>
                      <a:pt x="573" y="1100"/>
                      <a:pt x="564" y="1102"/>
                    </a:cubicBezTo>
                    <a:cubicBezTo>
                      <a:pt x="531" y="1108"/>
                      <a:pt x="498" y="1115"/>
                      <a:pt x="464" y="1122"/>
                    </a:cubicBezTo>
                    <a:cubicBezTo>
                      <a:pt x="418" y="1131"/>
                      <a:pt x="413" y="1128"/>
                      <a:pt x="392" y="1087"/>
                    </a:cubicBezTo>
                    <a:cubicBezTo>
                      <a:pt x="352" y="1011"/>
                      <a:pt x="310" y="936"/>
                      <a:pt x="270" y="860"/>
                    </a:cubicBezTo>
                    <a:cubicBezTo>
                      <a:pt x="258" y="837"/>
                      <a:pt x="248" y="811"/>
                      <a:pt x="217" y="804"/>
                    </a:cubicBezTo>
                    <a:cubicBezTo>
                      <a:pt x="212" y="803"/>
                      <a:pt x="208" y="797"/>
                      <a:pt x="204" y="792"/>
                    </a:cubicBezTo>
                    <a:cubicBezTo>
                      <a:pt x="195" y="781"/>
                      <a:pt x="183" y="778"/>
                      <a:pt x="168" y="781"/>
                    </a:cubicBezTo>
                    <a:cubicBezTo>
                      <a:pt x="157" y="784"/>
                      <a:pt x="146" y="787"/>
                      <a:pt x="135" y="789"/>
                    </a:cubicBezTo>
                    <a:cubicBezTo>
                      <a:pt x="120" y="791"/>
                      <a:pt x="109" y="786"/>
                      <a:pt x="105" y="770"/>
                    </a:cubicBezTo>
                    <a:cubicBezTo>
                      <a:pt x="92" y="717"/>
                      <a:pt x="80" y="665"/>
                      <a:pt x="67" y="612"/>
                    </a:cubicBezTo>
                    <a:cubicBezTo>
                      <a:pt x="64" y="598"/>
                      <a:pt x="70" y="589"/>
                      <a:pt x="83" y="585"/>
                    </a:cubicBezTo>
                    <a:cubicBezTo>
                      <a:pt x="95" y="582"/>
                      <a:pt x="107" y="579"/>
                      <a:pt x="118" y="576"/>
                    </a:cubicBezTo>
                    <a:cubicBezTo>
                      <a:pt x="132" y="572"/>
                      <a:pt x="142" y="563"/>
                      <a:pt x="144" y="549"/>
                    </a:cubicBezTo>
                    <a:cubicBezTo>
                      <a:pt x="145" y="532"/>
                      <a:pt x="155" y="524"/>
                      <a:pt x="170" y="521"/>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4">
                <a:extLst>
                  <a:ext uri="{FF2B5EF4-FFF2-40B4-BE49-F238E27FC236}">
                    <a16:creationId xmlns:a16="http://schemas.microsoft.com/office/drawing/2014/main" id="{2930B8D8-1CBC-453D-AEAF-D76D41673B18}"/>
                  </a:ext>
                </a:extLst>
              </p:cNvPr>
              <p:cNvSpPr>
                <a:spLocks noEditPoints="1"/>
              </p:cNvSpPr>
              <p:nvPr/>
            </p:nvSpPr>
            <p:spPr bwMode="auto">
              <a:xfrm>
                <a:off x="7654925" y="681038"/>
                <a:ext cx="882650" cy="1471613"/>
              </a:xfrm>
              <a:custGeom>
                <a:avLst/>
                <a:gdLst>
                  <a:gd name="T0" fmla="*/ 533 w 711"/>
                  <a:gd name="T1" fmla="*/ 949 h 1186"/>
                  <a:gd name="T2" fmla="*/ 517 w 711"/>
                  <a:gd name="T3" fmla="*/ 1149 h 1186"/>
                  <a:gd name="T4" fmla="*/ 547 w 711"/>
                  <a:gd name="T5" fmla="*/ 1186 h 1186"/>
                  <a:gd name="T6" fmla="*/ 657 w 711"/>
                  <a:gd name="T7" fmla="*/ 1186 h 1186"/>
                  <a:gd name="T8" fmla="*/ 690 w 711"/>
                  <a:gd name="T9" fmla="*/ 1160 h 1186"/>
                  <a:gd name="T10" fmla="*/ 691 w 711"/>
                  <a:gd name="T11" fmla="*/ 804 h 1186"/>
                  <a:gd name="T12" fmla="*/ 355 w 711"/>
                  <a:gd name="T13" fmla="*/ 182 h 1186"/>
                  <a:gd name="T14" fmla="*/ 354 w 711"/>
                  <a:gd name="T15" fmla="*/ 158 h 1186"/>
                  <a:gd name="T16" fmla="*/ 423 w 711"/>
                  <a:gd name="T17" fmla="*/ 63 h 1186"/>
                  <a:gd name="T18" fmla="*/ 429 w 711"/>
                  <a:gd name="T19" fmla="*/ 20 h 1186"/>
                  <a:gd name="T20" fmla="*/ 390 w 711"/>
                  <a:gd name="T21" fmla="*/ 0 h 1186"/>
                  <a:gd name="T22" fmla="*/ 223 w 711"/>
                  <a:gd name="T23" fmla="*/ 7 h 1186"/>
                  <a:gd name="T24" fmla="*/ 223 w 711"/>
                  <a:gd name="T25" fmla="*/ 7 h 1186"/>
                  <a:gd name="T26" fmla="*/ 53 w 711"/>
                  <a:gd name="T27" fmla="*/ 14 h 1186"/>
                  <a:gd name="T28" fmla="*/ 11 w 711"/>
                  <a:gd name="T29" fmla="*/ 73 h 1186"/>
                  <a:gd name="T30" fmla="*/ 100 w 711"/>
                  <a:gd name="T31" fmla="*/ 394 h 1186"/>
                  <a:gd name="T32" fmla="*/ 132 w 711"/>
                  <a:gd name="T33" fmla="*/ 428 h 1186"/>
                  <a:gd name="T34" fmla="*/ 173 w 711"/>
                  <a:gd name="T35" fmla="*/ 407 h 1186"/>
                  <a:gd name="T36" fmla="*/ 234 w 711"/>
                  <a:gd name="T37" fmla="*/ 322 h 1186"/>
                  <a:gd name="T38" fmla="*/ 253 w 711"/>
                  <a:gd name="T39" fmla="*/ 321 h 1186"/>
                  <a:gd name="T40" fmla="*/ 297 w 711"/>
                  <a:gd name="T41" fmla="*/ 367 h 1186"/>
                  <a:gd name="T42" fmla="*/ 533 w 711"/>
                  <a:gd name="T43" fmla="*/ 949 h 1186"/>
                  <a:gd name="T44" fmla="*/ 264 w 711"/>
                  <a:gd name="T45" fmla="*/ 264 h 1186"/>
                  <a:gd name="T46" fmla="*/ 211 w 711"/>
                  <a:gd name="T47" fmla="*/ 269 h 1186"/>
                  <a:gd name="T48" fmla="*/ 143 w 711"/>
                  <a:gd name="T49" fmla="*/ 362 h 1186"/>
                  <a:gd name="T50" fmla="*/ 65 w 711"/>
                  <a:gd name="T51" fmla="*/ 82 h 1186"/>
                  <a:gd name="T52" fmla="*/ 78 w 711"/>
                  <a:gd name="T53" fmla="*/ 63 h 1186"/>
                  <a:gd name="T54" fmla="*/ 369 w 711"/>
                  <a:gd name="T55" fmla="*/ 51 h 1186"/>
                  <a:gd name="T56" fmla="*/ 311 w 711"/>
                  <a:gd name="T57" fmla="*/ 131 h 1186"/>
                  <a:gd name="T58" fmla="*/ 318 w 711"/>
                  <a:gd name="T59" fmla="*/ 216 h 1186"/>
                  <a:gd name="T60" fmla="*/ 653 w 711"/>
                  <a:gd name="T61" fmla="*/ 912 h 1186"/>
                  <a:gd name="T62" fmla="*/ 645 w 711"/>
                  <a:gd name="T63" fmla="*/ 1124 h 1186"/>
                  <a:gd name="T64" fmla="*/ 631 w 711"/>
                  <a:gd name="T65" fmla="*/ 1137 h 1186"/>
                  <a:gd name="T66" fmla="*/ 587 w 711"/>
                  <a:gd name="T67" fmla="*/ 1137 h 1186"/>
                  <a:gd name="T68" fmla="*/ 573 w 711"/>
                  <a:gd name="T69" fmla="*/ 1119 h 1186"/>
                  <a:gd name="T70" fmla="*/ 581 w 711"/>
                  <a:gd name="T71" fmla="*/ 910 h 1186"/>
                  <a:gd name="T72" fmla="*/ 271 w 711"/>
                  <a:gd name="T73" fmla="*/ 270 h 1186"/>
                  <a:gd name="T74" fmla="*/ 264 w 711"/>
                  <a:gd name="T75" fmla="*/ 26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1" h="1186">
                    <a:moveTo>
                      <a:pt x="533" y="949"/>
                    </a:moveTo>
                    <a:cubicBezTo>
                      <a:pt x="535" y="1016"/>
                      <a:pt x="530" y="1083"/>
                      <a:pt x="517" y="1149"/>
                    </a:cubicBezTo>
                    <a:cubicBezTo>
                      <a:pt x="512" y="1175"/>
                      <a:pt x="521" y="1186"/>
                      <a:pt x="547" y="1186"/>
                    </a:cubicBezTo>
                    <a:cubicBezTo>
                      <a:pt x="584" y="1186"/>
                      <a:pt x="621" y="1185"/>
                      <a:pt x="657" y="1186"/>
                    </a:cubicBezTo>
                    <a:cubicBezTo>
                      <a:pt x="676" y="1186"/>
                      <a:pt x="686" y="1179"/>
                      <a:pt x="690" y="1160"/>
                    </a:cubicBezTo>
                    <a:cubicBezTo>
                      <a:pt x="710" y="1041"/>
                      <a:pt x="711" y="922"/>
                      <a:pt x="691" y="804"/>
                    </a:cubicBezTo>
                    <a:cubicBezTo>
                      <a:pt x="650" y="559"/>
                      <a:pt x="537" y="351"/>
                      <a:pt x="355" y="182"/>
                    </a:cubicBezTo>
                    <a:cubicBezTo>
                      <a:pt x="345" y="172"/>
                      <a:pt x="346" y="168"/>
                      <a:pt x="354" y="158"/>
                    </a:cubicBezTo>
                    <a:cubicBezTo>
                      <a:pt x="377" y="127"/>
                      <a:pt x="400" y="95"/>
                      <a:pt x="423" y="63"/>
                    </a:cubicBezTo>
                    <a:cubicBezTo>
                      <a:pt x="433" y="50"/>
                      <a:pt x="436" y="36"/>
                      <a:pt x="429" y="20"/>
                    </a:cubicBezTo>
                    <a:cubicBezTo>
                      <a:pt x="421" y="5"/>
                      <a:pt x="407" y="0"/>
                      <a:pt x="390" y="0"/>
                    </a:cubicBezTo>
                    <a:cubicBezTo>
                      <a:pt x="335" y="3"/>
                      <a:pt x="279" y="5"/>
                      <a:pt x="223" y="7"/>
                    </a:cubicBezTo>
                    <a:cubicBezTo>
                      <a:pt x="223" y="7"/>
                      <a:pt x="223" y="7"/>
                      <a:pt x="223" y="7"/>
                    </a:cubicBezTo>
                    <a:cubicBezTo>
                      <a:pt x="166" y="10"/>
                      <a:pt x="109" y="12"/>
                      <a:pt x="53" y="14"/>
                    </a:cubicBezTo>
                    <a:cubicBezTo>
                      <a:pt x="13" y="16"/>
                      <a:pt x="0" y="34"/>
                      <a:pt x="11" y="73"/>
                    </a:cubicBezTo>
                    <a:cubicBezTo>
                      <a:pt x="40" y="180"/>
                      <a:pt x="71" y="287"/>
                      <a:pt x="100" y="394"/>
                    </a:cubicBezTo>
                    <a:cubicBezTo>
                      <a:pt x="105" y="412"/>
                      <a:pt x="114" y="425"/>
                      <a:pt x="132" y="428"/>
                    </a:cubicBezTo>
                    <a:cubicBezTo>
                      <a:pt x="151" y="432"/>
                      <a:pt x="163" y="421"/>
                      <a:pt x="173" y="407"/>
                    </a:cubicBezTo>
                    <a:cubicBezTo>
                      <a:pt x="193" y="378"/>
                      <a:pt x="214" y="351"/>
                      <a:pt x="234" y="322"/>
                    </a:cubicBezTo>
                    <a:cubicBezTo>
                      <a:pt x="241" y="313"/>
                      <a:pt x="245" y="312"/>
                      <a:pt x="253" y="321"/>
                    </a:cubicBezTo>
                    <a:cubicBezTo>
                      <a:pt x="267" y="337"/>
                      <a:pt x="283" y="351"/>
                      <a:pt x="297" y="367"/>
                    </a:cubicBezTo>
                    <a:cubicBezTo>
                      <a:pt x="445" y="533"/>
                      <a:pt x="524" y="727"/>
                      <a:pt x="533" y="949"/>
                    </a:cubicBezTo>
                    <a:close/>
                    <a:moveTo>
                      <a:pt x="264" y="264"/>
                    </a:moveTo>
                    <a:cubicBezTo>
                      <a:pt x="241" y="242"/>
                      <a:pt x="230" y="243"/>
                      <a:pt x="211" y="269"/>
                    </a:cubicBezTo>
                    <a:cubicBezTo>
                      <a:pt x="189" y="299"/>
                      <a:pt x="167" y="329"/>
                      <a:pt x="143" y="362"/>
                    </a:cubicBezTo>
                    <a:cubicBezTo>
                      <a:pt x="117" y="266"/>
                      <a:pt x="91" y="174"/>
                      <a:pt x="65" y="82"/>
                    </a:cubicBezTo>
                    <a:cubicBezTo>
                      <a:pt x="61" y="68"/>
                      <a:pt x="62" y="63"/>
                      <a:pt x="78" y="63"/>
                    </a:cubicBezTo>
                    <a:cubicBezTo>
                      <a:pt x="174" y="59"/>
                      <a:pt x="270" y="55"/>
                      <a:pt x="369" y="51"/>
                    </a:cubicBezTo>
                    <a:cubicBezTo>
                      <a:pt x="349" y="79"/>
                      <a:pt x="330" y="105"/>
                      <a:pt x="311" y="131"/>
                    </a:cubicBezTo>
                    <a:cubicBezTo>
                      <a:pt x="277" y="177"/>
                      <a:pt x="275" y="176"/>
                      <a:pt x="318" y="216"/>
                    </a:cubicBezTo>
                    <a:cubicBezTo>
                      <a:pt x="520" y="404"/>
                      <a:pt x="633" y="636"/>
                      <a:pt x="653" y="912"/>
                    </a:cubicBezTo>
                    <a:cubicBezTo>
                      <a:pt x="659" y="983"/>
                      <a:pt x="654" y="1053"/>
                      <a:pt x="645" y="1124"/>
                    </a:cubicBezTo>
                    <a:cubicBezTo>
                      <a:pt x="644" y="1134"/>
                      <a:pt x="641" y="1137"/>
                      <a:pt x="631" y="1137"/>
                    </a:cubicBezTo>
                    <a:cubicBezTo>
                      <a:pt x="616" y="1136"/>
                      <a:pt x="601" y="1135"/>
                      <a:pt x="587" y="1137"/>
                    </a:cubicBezTo>
                    <a:cubicBezTo>
                      <a:pt x="571" y="1138"/>
                      <a:pt x="571" y="1131"/>
                      <a:pt x="573" y="1119"/>
                    </a:cubicBezTo>
                    <a:cubicBezTo>
                      <a:pt x="583" y="1050"/>
                      <a:pt x="586" y="980"/>
                      <a:pt x="581" y="910"/>
                    </a:cubicBezTo>
                    <a:cubicBezTo>
                      <a:pt x="561" y="657"/>
                      <a:pt x="457" y="444"/>
                      <a:pt x="271" y="270"/>
                    </a:cubicBezTo>
                    <a:cubicBezTo>
                      <a:pt x="269" y="268"/>
                      <a:pt x="266" y="266"/>
                      <a:pt x="264" y="264"/>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5">
                <a:extLst>
                  <a:ext uri="{FF2B5EF4-FFF2-40B4-BE49-F238E27FC236}">
                    <a16:creationId xmlns:a16="http://schemas.microsoft.com/office/drawing/2014/main" id="{7568F7CE-5A2D-4ED9-B736-D4A28597ADA6}"/>
                  </a:ext>
                </a:extLst>
              </p:cNvPr>
              <p:cNvSpPr>
                <a:spLocks noEditPoints="1"/>
              </p:cNvSpPr>
              <p:nvPr/>
            </p:nvSpPr>
            <p:spPr bwMode="auto">
              <a:xfrm>
                <a:off x="5638800" y="644525"/>
                <a:ext cx="1073150" cy="1428750"/>
              </a:xfrm>
              <a:custGeom>
                <a:avLst/>
                <a:gdLst>
                  <a:gd name="T0" fmla="*/ 197 w 864"/>
                  <a:gd name="T1" fmla="*/ 1123 h 1151"/>
                  <a:gd name="T2" fmla="*/ 259 w 864"/>
                  <a:gd name="T3" fmla="*/ 1130 h 1151"/>
                  <a:gd name="T4" fmla="*/ 503 w 864"/>
                  <a:gd name="T5" fmla="*/ 882 h 1151"/>
                  <a:gd name="T6" fmla="*/ 512 w 864"/>
                  <a:gd name="T7" fmla="*/ 842 h 1151"/>
                  <a:gd name="T8" fmla="*/ 479 w 864"/>
                  <a:gd name="T9" fmla="*/ 817 h 1151"/>
                  <a:gd name="T10" fmla="*/ 370 w 864"/>
                  <a:gd name="T11" fmla="*/ 806 h 1151"/>
                  <a:gd name="T12" fmla="*/ 359 w 864"/>
                  <a:gd name="T13" fmla="*/ 791 h 1151"/>
                  <a:gd name="T14" fmla="*/ 522 w 864"/>
                  <a:gd name="T15" fmla="*/ 452 h 1151"/>
                  <a:gd name="T16" fmla="*/ 835 w 864"/>
                  <a:gd name="T17" fmla="*/ 194 h 1151"/>
                  <a:gd name="T18" fmla="*/ 863 w 864"/>
                  <a:gd name="T19" fmla="*/ 149 h 1151"/>
                  <a:gd name="T20" fmla="*/ 862 w 864"/>
                  <a:gd name="T21" fmla="*/ 100 h 1151"/>
                  <a:gd name="T22" fmla="*/ 862 w 864"/>
                  <a:gd name="T23" fmla="*/ 36 h 1151"/>
                  <a:gd name="T24" fmla="*/ 822 w 864"/>
                  <a:gd name="T25" fmla="*/ 10 h 1151"/>
                  <a:gd name="T26" fmla="*/ 273 w 864"/>
                  <a:gd name="T27" fmla="*/ 527 h 1151"/>
                  <a:gd name="T28" fmla="*/ 187 w 864"/>
                  <a:gd name="T29" fmla="*/ 771 h 1151"/>
                  <a:gd name="T30" fmla="*/ 171 w 864"/>
                  <a:gd name="T31" fmla="*/ 786 h 1151"/>
                  <a:gd name="T32" fmla="*/ 54 w 864"/>
                  <a:gd name="T33" fmla="*/ 772 h 1151"/>
                  <a:gd name="T34" fmla="*/ 11 w 864"/>
                  <a:gd name="T35" fmla="*/ 787 h 1151"/>
                  <a:gd name="T36" fmla="*/ 13 w 864"/>
                  <a:gd name="T37" fmla="*/ 833 h 1151"/>
                  <a:gd name="T38" fmla="*/ 197 w 864"/>
                  <a:gd name="T39" fmla="*/ 1123 h 1151"/>
                  <a:gd name="T40" fmla="*/ 187 w 864"/>
                  <a:gd name="T41" fmla="*/ 837 h 1151"/>
                  <a:gd name="T42" fmla="*/ 231 w 864"/>
                  <a:gd name="T43" fmla="*/ 805 h 1151"/>
                  <a:gd name="T44" fmla="*/ 798 w 864"/>
                  <a:gd name="T45" fmla="*/ 76 h 1151"/>
                  <a:gd name="T46" fmla="*/ 812 w 864"/>
                  <a:gd name="T47" fmla="*/ 70 h 1151"/>
                  <a:gd name="T48" fmla="*/ 812 w 864"/>
                  <a:gd name="T49" fmla="*/ 139 h 1151"/>
                  <a:gd name="T50" fmla="*/ 798 w 864"/>
                  <a:gd name="T51" fmla="*/ 156 h 1151"/>
                  <a:gd name="T52" fmla="*/ 527 w 864"/>
                  <a:gd name="T53" fmla="*/ 367 h 1151"/>
                  <a:gd name="T54" fmla="*/ 301 w 864"/>
                  <a:gd name="T55" fmla="*/ 818 h 1151"/>
                  <a:gd name="T56" fmla="*/ 324 w 864"/>
                  <a:gd name="T57" fmla="*/ 851 h 1151"/>
                  <a:gd name="T58" fmla="*/ 445 w 864"/>
                  <a:gd name="T59" fmla="*/ 864 h 1151"/>
                  <a:gd name="T60" fmla="*/ 442 w 864"/>
                  <a:gd name="T61" fmla="*/ 873 h 1151"/>
                  <a:gd name="T62" fmla="*/ 243 w 864"/>
                  <a:gd name="T63" fmla="*/ 1075 h 1151"/>
                  <a:gd name="T64" fmla="*/ 226 w 864"/>
                  <a:gd name="T65" fmla="*/ 1076 h 1151"/>
                  <a:gd name="T66" fmla="*/ 72 w 864"/>
                  <a:gd name="T67" fmla="*/ 833 h 1151"/>
                  <a:gd name="T68" fmla="*/ 68 w 864"/>
                  <a:gd name="T69" fmla="*/ 824 h 1151"/>
                  <a:gd name="T70" fmla="*/ 187 w 864"/>
                  <a:gd name="T71" fmla="*/ 837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4" h="1151">
                    <a:moveTo>
                      <a:pt x="197" y="1123"/>
                    </a:moveTo>
                    <a:cubicBezTo>
                      <a:pt x="212" y="1148"/>
                      <a:pt x="239" y="1151"/>
                      <a:pt x="259" y="1130"/>
                    </a:cubicBezTo>
                    <a:cubicBezTo>
                      <a:pt x="341" y="1047"/>
                      <a:pt x="422" y="965"/>
                      <a:pt x="503" y="882"/>
                    </a:cubicBezTo>
                    <a:cubicBezTo>
                      <a:pt x="514" y="870"/>
                      <a:pt x="518" y="857"/>
                      <a:pt x="512" y="842"/>
                    </a:cubicBezTo>
                    <a:cubicBezTo>
                      <a:pt x="506" y="827"/>
                      <a:pt x="495" y="819"/>
                      <a:pt x="479" y="817"/>
                    </a:cubicBezTo>
                    <a:cubicBezTo>
                      <a:pt x="443" y="814"/>
                      <a:pt x="406" y="809"/>
                      <a:pt x="370" y="806"/>
                    </a:cubicBezTo>
                    <a:cubicBezTo>
                      <a:pt x="359" y="805"/>
                      <a:pt x="356" y="803"/>
                      <a:pt x="359" y="791"/>
                    </a:cubicBezTo>
                    <a:cubicBezTo>
                      <a:pt x="390" y="666"/>
                      <a:pt x="444" y="553"/>
                      <a:pt x="522" y="452"/>
                    </a:cubicBezTo>
                    <a:cubicBezTo>
                      <a:pt x="606" y="342"/>
                      <a:pt x="711" y="256"/>
                      <a:pt x="835" y="194"/>
                    </a:cubicBezTo>
                    <a:cubicBezTo>
                      <a:pt x="855" y="184"/>
                      <a:pt x="864" y="172"/>
                      <a:pt x="863" y="149"/>
                    </a:cubicBezTo>
                    <a:cubicBezTo>
                      <a:pt x="861" y="133"/>
                      <a:pt x="862" y="116"/>
                      <a:pt x="862" y="100"/>
                    </a:cubicBezTo>
                    <a:cubicBezTo>
                      <a:pt x="862" y="78"/>
                      <a:pt x="863" y="57"/>
                      <a:pt x="862" y="36"/>
                    </a:cubicBezTo>
                    <a:cubicBezTo>
                      <a:pt x="861" y="10"/>
                      <a:pt x="846" y="0"/>
                      <a:pt x="822" y="10"/>
                    </a:cubicBezTo>
                    <a:cubicBezTo>
                      <a:pt x="577" y="117"/>
                      <a:pt x="393" y="288"/>
                      <a:pt x="273" y="527"/>
                    </a:cubicBezTo>
                    <a:cubicBezTo>
                      <a:pt x="234" y="605"/>
                      <a:pt x="206" y="686"/>
                      <a:pt x="187" y="771"/>
                    </a:cubicBezTo>
                    <a:cubicBezTo>
                      <a:pt x="185" y="780"/>
                      <a:pt x="184" y="787"/>
                      <a:pt x="171" y="786"/>
                    </a:cubicBezTo>
                    <a:cubicBezTo>
                      <a:pt x="132" y="780"/>
                      <a:pt x="93" y="777"/>
                      <a:pt x="54" y="772"/>
                    </a:cubicBezTo>
                    <a:cubicBezTo>
                      <a:pt x="37" y="770"/>
                      <a:pt x="22" y="772"/>
                      <a:pt x="11" y="787"/>
                    </a:cubicBezTo>
                    <a:cubicBezTo>
                      <a:pt x="0" y="803"/>
                      <a:pt x="3" y="818"/>
                      <a:pt x="13" y="833"/>
                    </a:cubicBezTo>
                    <a:cubicBezTo>
                      <a:pt x="75" y="930"/>
                      <a:pt x="136" y="1027"/>
                      <a:pt x="197" y="1123"/>
                    </a:cubicBezTo>
                    <a:close/>
                    <a:moveTo>
                      <a:pt x="187" y="837"/>
                    </a:moveTo>
                    <a:cubicBezTo>
                      <a:pt x="218" y="840"/>
                      <a:pt x="225" y="835"/>
                      <a:pt x="231" y="805"/>
                    </a:cubicBezTo>
                    <a:cubicBezTo>
                      <a:pt x="303" y="472"/>
                      <a:pt x="493" y="229"/>
                      <a:pt x="798" y="76"/>
                    </a:cubicBezTo>
                    <a:cubicBezTo>
                      <a:pt x="802" y="74"/>
                      <a:pt x="806" y="73"/>
                      <a:pt x="812" y="70"/>
                    </a:cubicBezTo>
                    <a:cubicBezTo>
                      <a:pt x="812" y="94"/>
                      <a:pt x="811" y="117"/>
                      <a:pt x="812" y="139"/>
                    </a:cubicBezTo>
                    <a:cubicBezTo>
                      <a:pt x="813" y="150"/>
                      <a:pt x="805" y="153"/>
                      <a:pt x="798" y="156"/>
                    </a:cubicBezTo>
                    <a:cubicBezTo>
                      <a:pt x="695" y="210"/>
                      <a:pt x="605" y="280"/>
                      <a:pt x="527" y="367"/>
                    </a:cubicBezTo>
                    <a:cubicBezTo>
                      <a:pt x="411" y="497"/>
                      <a:pt x="337" y="648"/>
                      <a:pt x="301" y="818"/>
                    </a:cubicBezTo>
                    <a:cubicBezTo>
                      <a:pt x="298" y="837"/>
                      <a:pt x="305" y="848"/>
                      <a:pt x="324" y="851"/>
                    </a:cubicBezTo>
                    <a:cubicBezTo>
                      <a:pt x="364" y="856"/>
                      <a:pt x="405" y="860"/>
                      <a:pt x="445" y="864"/>
                    </a:cubicBezTo>
                    <a:cubicBezTo>
                      <a:pt x="447" y="868"/>
                      <a:pt x="444" y="871"/>
                      <a:pt x="442" y="873"/>
                    </a:cubicBezTo>
                    <a:cubicBezTo>
                      <a:pt x="375" y="940"/>
                      <a:pt x="309" y="1008"/>
                      <a:pt x="243" y="1075"/>
                    </a:cubicBezTo>
                    <a:cubicBezTo>
                      <a:pt x="237" y="1081"/>
                      <a:pt x="234" y="1088"/>
                      <a:pt x="226" y="1076"/>
                    </a:cubicBezTo>
                    <a:cubicBezTo>
                      <a:pt x="175" y="994"/>
                      <a:pt x="124" y="914"/>
                      <a:pt x="72" y="833"/>
                    </a:cubicBezTo>
                    <a:cubicBezTo>
                      <a:pt x="71" y="831"/>
                      <a:pt x="70" y="828"/>
                      <a:pt x="68" y="824"/>
                    </a:cubicBezTo>
                    <a:cubicBezTo>
                      <a:pt x="109" y="829"/>
                      <a:pt x="148" y="833"/>
                      <a:pt x="187" y="83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6">
                <a:extLst>
                  <a:ext uri="{FF2B5EF4-FFF2-40B4-BE49-F238E27FC236}">
                    <a16:creationId xmlns:a16="http://schemas.microsoft.com/office/drawing/2014/main" id="{BEE2059F-B45B-4503-9614-E543F46F978D}"/>
                  </a:ext>
                </a:extLst>
              </p:cNvPr>
              <p:cNvSpPr>
                <a:spLocks noEditPoints="1"/>
              </p:cNvSpPr>
              <p:nvPr/>
            </p:nvSpPr>
            <p:spPr bwMode="auto">
              <a:xfrm>
                <a:off x="6869113" y="471488"/>
                <a:ext cx="688975" cy="492125"/>
              </a:xfrm>
              <a:custGeom>
                <a:avLst/>
                <a:gdLst>
                  <a:gd name="T0" fmla="*/ 62 w 554"/>
                  <a:gd name="T1" fmla="*/ 397 h 397"/>
                  <a:gd name="T2" fmla="*/ 491 w 554"/>
                  <a:gd name="T3" fmla="*/ 397 h 397"/>
                  <a:gd name="T4" fmla="*/ 554 w 554"/>
                  <a:gd name="T5" fmla="*/ 335 h 397"/>
                  <a:gd name="T6" fmla="*/ 554 w 554"/>
                  <a:gd name="T7" fmla="*/ 63 h 397"/>
                  <a:gd name="T8" fmla="*/ 492 w 554"/>
                  <a:gd name="T9" fmla="*/ 0 h 397"/>
                  <a:gd name="T10" fmla="*/ 278 w 554"/>
                  <a:gd name="T11" fmla="*/ 0 h 397"/>
                  <a:gd name="T12" fmla="*/ 278 w 554"/>
                  <a:gd name="T13" fmla="*/ 0 h 397"/>
                  <a:gd name="T14" fmla="*/ 60 w 554"/>
                  <a:gd name="T15" fmla="*/ 0 h 397"/>
                  <a:gd name="T16" fmla="*/ 1 w 554"/>
                  <a:gd name="T17" fmla="*/ 59 h 397"/>
                  <a:gd name="T18" fmla="*/ 1 w 554"/>
                  <a:gd name="T19" fmla="*/ 337 h 397"/>
                  <a:gd name="T20" fmla="*/ 62 w 554"/>
                  <a:gd name="T21" fmla="*/ 397 h 397"/>
                  <a:gd name="T22" fmla="*/ 50 w 554"/>
                  <a:gd name="T23" fmla="*/ 66 h 397"/>
                  <a:gd name="T24" fmla="*/ 66 w 554"/>
                  <a:gd name="T25" fmla="*/ 50 h 397"/>
                  <a:gd name="T26" fmla="*/ 487 w 554"/>
                  <a:gd name="T27" fmla="*/ 50 h 397"/>
                  <a:gd name="T28" fmla="*/ 504 w 554"/>
                  <a:gd name="T29" fmla="*/ 66 h 397"/>
                  <a:gd name="T30" fmla="*/ 505 w 554"/>
                  <a:gd name="T31" fmla="*/ 330 h 397"/>
                  <a:gd name="T32" fmla="*/ 486 w 554"/>
                  <a:gd name="T33" fmla="*/ 347 h 397"/>
                  <a:gd name="T34" fmla="*/ 276 w 554"/>
                  <a:gd name="T35" fmla="*/ 347 h 397"/>
                  <a:gd name="T36" fmla="*/ 68 w 554"/>
                  <a:gd name="T37" fmla="*/ 347 h 397"/>
                  <a:gd name="T38" fmla="*/ 50 w 554"/>
                  <a:gd name="T39" fmla="*/ 330 h 397"/>
                  <a:gd name="T40" fmla="*/ 50 w 554"/>
                  <a:gd name="T41" fmla="*/ 66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4" h="397">
                    <a:moveTo>
                      <a:pt x="62" y="397"/>
                    </a:moveTo>
                    <a:cubicBezTo>
                      <a:pt x="205" y="397"/>
                      <a:pt x="348" y="397"/>
                      <a:pt x="491" y="397"/>
                    </a:cubicBezTo>
                    <a:cubicBezTo>
                      <a:pt x="534" y="397"/>
                      <a:pt x="554" y="377"/>
                      <a:pt x="554" y="335"/>
                    </a:cubicBezTo>
                    <a:cubicBezTo>
                      <a:pt x="554" y="244"/>
                      <a:pt x="554" y="153"/>
                      <a:pt x="554" y="63"/>
                    </a:cubicBezTo>
                    <a:cubicBezTo>
                      <a:pt x="554" y="20"/>
                      <a:pt x="535" y="0"/>
                      <a:pt x="492" y="0"/>
                    </a:cubicBezTo>
                    <a:cubicBezTo>
                      <a:pt x="421" y="0"/>
                      <a:pt x="349" y="0"/>
                      <a:pt x="278" y="0"/>
                    </a:cubicBezTo>
                    <a:cubicBezTo>
                      <a:pt x="278" y="0"/>
                      <a:pt x="278" y="0"/>
                      <a:pt x="278" y="0"/>
                    </a:cubicBezTo>
                    <a:cubicBezTo>
                      <a:pt x="205" y="0"/>
                      <a:pt x="133" y="0"/>
                      <a:pt x="60" y="0"/>
                    </a:cubicBezTo>
                    <a:cubicBezTo>
                      <a:pt x="22" y="0"/>
                      <a:pt x="1" y="21"/>
                      <a:pt x="1" y="59"/>
                    </a:cubicBezTo>
                    <a:cubicBezTo>
                      <a:pt x="0" y="152"/>
                      <a:pt x="0" y="245"/>
                      <a:pt x="1" y="337"/>
                    </a:cubicBezTo>
                    <a:cubicBezTo>
                      <a:pt x="1" y="376"/>
                      <a:pt x="22" y="397"/>
                      <a:pt x="62" y="397"/>
                    </a:cubicBezTo>
                    <a:close/>
                    <a:moveTo>
                      <a:pt x="50" y="66"/>
                    </a:moveTo>
                    <a:cubicBezTo>
                      <a:pt x="50" y="54"/>
                      <a:pt x="53" y="50"/>
                      <a:pt x="66" y="50"/>
                    </a:cubicBezTo>
                    <a:cubicBezTo>
                      <a:pt x="206" y="50"/>
                      <a:pt x="347" y="50"/>
                      <a:pt x="487" y="50"/>
                    </a:cubicBezTo>
                    <a:cubicBezTo>
                      <a:pt x="500" y="50"/>
                      <a:pt x="505" y="53"/>
                      <a:pt x="504" y="66"/>
                    </a:cubicBezTo>
                    <a:cubicBezTo>
                      <a:pt x="504" y="154"/>
                      <a:pt x="504" y="242"/>
                      <a:pt x="505" y="330"/>
                    </a:cubicBezTo>
                    <a:cubicBezTo>
                      <a:pt x="505" y="345"/>
                      <a:pt x="499" y="347"/>
                      <a:pt x="486" y="347"/>
                    </a:cubicBezTo>
                    <a:cubicBezTo>
                      <a:pt x="416" y="346"/>
                      <a:pt x="346" y="347"/>
                      <a:pt x="276" y="347"/>
                    </a:cubicBezTo>
                    <a:cubicBezTo>
                      <a:pt x="207" y="347"/>
                      <a:pt x="138" y="346"/>
                      <a:pt x="68" y="347"/>
                    </a:cubicBezTo>
                    <a:cubicBezTo>
                      <a:pt x="55" y="347"/>
                      <a:pt x="50" y="344"/>
                      <a:pt x="50" y="330"/>
                    </a:cubicBezTo>
                    <a:cubicBezTo>
                      <a:pt x="51" y="242"/>
                      <a:pt x="51" y="154"/>
                      <a:pt x="50" y="66"/>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7">
                <a:extLst>
                  <a:ext uri="{FF2B5EF4-FFF2-40B4-BE49-F238E27FC236}">
                    <a16:creationId xmlns:a16="http://schemas.microsoft.com/office/drawing/2014/main" id="{689BBF9B-E229-4474-92A7-3961C881690A}"/>
                  </a:ext>
                </a:extLst>
              </p:cNvPr>
              <p:cNvSpPr>
                <a:spLocks noEditPoints="1"/>
              </p:cNvSpPr>
              <p:nvPr/>
            </p:nvSpPr>
            <p:spPr bwMode="auto">
              <a:xfrm>
                <a:off x="7124700" y="563563"/>
                <a:ext cx="228600" cy="307975"/>
              </a:xfrm>
              <a:custGeom>
                <a:avLst/>
                <a:gdLst>
                  <a:gd name="T0" fmla="*/ 14 w 184"/>
                  <a:gd name="T1" fmla="*/ 240 h 247"/>
                  <a:gd name="T2" fmla="*/ 48 w 184"/>
                  <a:gd name="T3" fmla="*/ 236 h 247"/>
                  <a:gd name="T4" fmla="*/ 164 w 184"/>
                  <a:gd name="T5" fmla="*/ 148 h 247"/>
                  <a:gd name="T6" fmla="*/ 164 w 184"/>
                  <a:gd name="T7" fmla="*/ 99 h 247"/>
                  <a:gd name="T8" fmla="*/ 48 w 184"/>
                  <a:gd name="T9" fmla="*/ 12 h 247"/>
                  <a:gd name="T10" fmla="*/ 15 w 184"/>
                  <a:gd name="T11" fmla="*/ 6 h 247"/>
                  <a:gd name="T12" fmla="*/ 0 w 184"/>
                  <a:gd name="T13" fmla="*/ 37 h 247"/>
                  <a:gd name="T14" fmla="*/ 0 w 184"/>
                  <a:gd name="T15" fmla="*/ 122 h 247"/>
                  <a:gd name="T16" fmla="*/ 0 w 184"/>
                  <a:gd name="T17" fmla="*/ 210 h 247"/>
                  <a:gd name="T18" fmla="*/ 14 w 184"/>
                  <a:gd name="T19" fmla="*/ 240 h 247"/>
                  <a:gd name="T20" fmla="*/ 51 w 184"/>
                  <a:gd name="T21" fmla="*/ 77 h 247"/>
                  <a:gd name="T22" fmla="*/ 104 w 184"/>
                  <a:gd name="T23" fmla="*/ 117 h 247"/>
                  <a:gd name="T24" fmla="*/ 105 w 184"/>
                  <a:gd name="T25" fmla="*/ 129 h 247"/>
                  <a:gd name="T26" fmla="*/ 51 w 184"/>
                  <a:gd name="T27" fmla="*/ 170 h 247"/>
                  <a:gd name="T28" fmla="*/ 51 w 184"/>
                  <a:gd name="T29" fmla="*/ 7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4" h="247">
                    <a:moveTo>
                      <a:pt x="14" y="240"/>
                    </a:moveTo>
                    <a:cubicBezTo>
                      <a:pt x="27" y="247"/>
                      <a:pt x="37" y="243"/>
                      <a:pt x="48" y="236"/>
                    </a:cubicBezTo>
                    <a:cubicBezTo>
                      <a:pt x="86" y="206"/>
                      <a:pt x="125" y="177"/>
                      <a:pt x="164" y="148"/>
                    </a:cubicBezTo>
                    <a:cubicBezTo>
                      <a:pt x="184" y="132"/>
                      <a:pt x="184" y="115"/>
                      <a:pt x="164" y="99"/>
                    </a:cubicBezTo>
                    <a:cubicBezTo>
                      <a:pt x="125" y="70"/>
                      <a:pt x="86" y="41"/>
                      <a:pt x="48" y="12"/>
                    </a:cubicBezTo>
                    <a:cubicBezTo>
                      <a:pt x="38" y="4"/>
                      <a:pt x="27" y="0"/>
                      <a:pt x="15" y="6"/>
                    </a:cubicBezTo>
                    <a:cubicBezTo>
                      <a:pt x="2" y="13"/>
                      <a:pt x="0" y="24"/>
                      <a:pt x="0" y="37"/>
                    </a:cubicBezTo>
                    <a:cubicBezTo>
                      <a:pt x="0" y="65"/>
                      <a:pt x="0" y="94"/>
                      <a:pt x="0" y="122"/>
                    </a:cubicBezTo>
                    <a:cubicBezTo>
                      <a:pt x="0" y="152"/>
                      <a:pt x="0" y="181"/>
                      <a:pt x="0" y="210"/>
                    </a:cubicBezTo>
                    <a:cubicBezTo>
                      <a:pt x="0" y="223"/>
                      <a:pt x="2" y="234"/>
                      <a:pt x="14" y="240"/>
                    </a:cubicBezTo>
                    <a:close/>
                    <a:moveTo>
                      <a:pt x="51" y="77"/>
                    </a:moveTo>
                    <a:cubicBezTo>
                      <a:pt x="71" y="92"/>
                      <a:pt x="87" y="104"/>
                      <a:pt x="104" y="117"/>
                    </a:cubicBezTo>
                    <a:cubicBezTo>
                      <a:pt x="111" y="121"/>
                      <a:pt x="113" y="124"/>
                      <a:pt x="105" y="129"/>
                    </a:cubicBezTo>
                    <a:cubicBezTo>
                      <a:pt x="88" y="142"/>
                      <a:pt x="71" y="155"/>
                      <a:pt x="51" y="170"/>
                    </a:cubicBezTo>
                    <a:cubicBezTo>
                      <a:pt x="51" y="138"/>
                      <a:pt x="51" y="109"/>
                      <a:pt x="51" y="77"/>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9">
                <a:extLst>
                  <a:ext uri="{FF2B5EF4-FFF2-40B4-BE49-F238E27FC236}">
                    <a16:creationId xmlns:a16="http://schemas.microsoft.com/office/drawing/2014/main" id="{F3BA9DEF-DD0A-4425-887C-4679B615990D}"/>
                  </a:ext>
                </a:extLst>
              </p:cNvPr>
              <p:cNvSpPr>
                <a:spLocks/>
              </p:cNvSpPr>
              <p:nvPr/>
            </p:nvSpPr>
            <p:spPr bwMode="auto">
              <a:xfrm>
                <a:off x="6026150" y="2327275"/>
                <a:ext cx="117475" cy="265113"/>
              </a:xfrm>
              <a:custGeom>
                <a:avLst/>
                <a:gdLst>
                  <a:gd name="T0" fmla="*/ 49 w 94"/>
                  <a:gd name="T1" fmla="*/ 12 h 214"/>
                  <a:gd name="T2" fmla="*/ 10 w 94"/>
                  <a:gd name="T3" fmla="*/ 13 h 214"/>
                  <a:gd name="T4" fmla="*/ 16 w 94"/>
                  <a:gd name="T5" fmla="*/ 50 h 214"/>
                  <a:gd name="T6" fmla="*/ 15 w 94"/>
                  <a:gd name="T7" fmla="*/ 165 h 214"/>
                  <a:gd name="T8" fmla="*/ 11 w 94"/>
                  <a:gd name="T9" fmla="*/ 202 h 214"/>
                  <a:gd name="T10" fmla="*/ 49 w 94"/>
                  <a:gd name="T11" fmla="*/ 202 h 214"/>
                  <a:gd name="T12" fmla="*/ 94 w 94"/>
                  <a:gd name="T13" fmla="*/ 108 h 214"/>
                  <a:gd name="T14" fmla="*/ 49 w 94"/>
                  <a:gd name="T15" fmla="*/ 12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214">
                    <a:moveTo>
                      <a:pt x="49" y="12"/>
                    </a:moveTo>
                    <a:cubicBezTo>
                      <a:pt x="34" y="0"/>
                      <a:pt x="20" y="0"/>
                      <a:pt x="10" y="13"/>
                    </a:cubicBezTo>
                    <a:cubicBezTo>
                      <a:pt x="0" y="26"/>
                      <a:pt x="4" y="38"/>
                      <a:pt x="16" y="50"/>
                    </a:cubicBezTo>
                    <a:cubicBezTo>
                      <a:pt x="54" y="88"/>
                      <a:pt x="54" y="126"/>
                      <a:pt x="15" y="165"/>
                    </a:cubicBezTo>
                    <a:cubicBezTo>
                      <a:pt x="4" y="176"/>
                      <a:pt x="0" y="189"/>
                      <a:pt x="11" y="202"/>
                    </a:cubicBezTo>
                    <a:cubicBezTo>
                      <a:pt x="20" y="214"/>
                      <a:pt x="35" y="214"/>
                      <a:pt x="49" y="202"/>
                    </a:cubicBezTo>
                    <a:cubicBezTo>
                      <a:pt x="79" y="178"/>
                      <a:pt x="93" y="146"/>
                      <a:pt x="94" y="108"/>
                    </a:cubicBezTo>
                    <a:cubicBezTo>
                      <a:pt x="94" y="72"/>
                      <a:pt x="77" y="34"/>
                      <a:pt x="49" y="12"/>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0">
                <a:extLst>
                  <a:ext uri="{FF2B5EF4-FFF2-40B4-BE49-F238E27FC236}">
                    <a16:creationId xmlns:a16="http://schemas.microsoft.com/office/drawing/2014/main" id="{747CEFC6-5A5E-40A5-94D7-8DFAF2D18DEF}"/>
                  </a:ext>
                </a:extLst>
              </p:cNvPr>
              <p:cNvSpPr>
                <a:spLocks/>
              </p:cNvSpPr>
              <p:nvPr/>
            </p:nvSpPr>
            <p:spPr bwMode="auto">
              <a:xfrm>
                <a:off x="5972175" y="2392363"/>
                <a:ext cx="80962" cy="134938"/>
              </a:xfrm>
              <a:custGeom>
                <a:avLst/>
                <a:gdLst>
                  <a:gd name="T0" fmla="*/ 64 w 65"/>
                  <a:gd name="T1" fmla="*/ 54 h 109"/>
                  <a:gd name="T2" fmla="*/ 47 w 65"/>
                  <a:gd name="T3" fmla="*/ 10 h 109"/>
                  <a:gd name="T4" fmla="*/ 15 w 65"/>
                  <a:gd name="T5" fmla="*/ 9 h 109"/>
                  <a:gd name="T6" fmla="*/ 8 w 65"/>
                  <a:gd name="T7" fmla="*/ 39 h 109"/>
                  <a:gd name="T8" fmla="*/ 8 w 65"/>
                  <a:gd name="T9" fmla="*/ 69 h 109"/>
                  <a:gd name="T10" fmla="*/ 15 w 65"/>
                  <a:gd name="T11" fmla="*/ 100 h 109"/>
                  <a:gd name="T12" fmla="*/ 49 w 65"/>
                  <a:gd name="T13" fmla="*/ 96 h 109"/>
                  <a:gd name="T14" fmla="*/ 64 w 65"/>
                  <a:gd name="T15" fmla="*/ 54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109">
                    <a:moveTo>
                      <a:pt x="64" y="54"/>
                    </a:moveTo>
                    <a:cubicBezTo>
                      <a:pt x="65" y="37"/>
                      <a:pt x="59" y="22"/>
                      <a:pt x="47" y="10"/>
                    </a:cubicBezTo>
                    <a:cubicBezTo>
                      <a:pt x="37" y="1"/>
                      <a:pt x="25" y="0"/>
                      <a:pt x="15" y="9"/>
                    </a:cubicBezTo>
                    <a:cubicBezTo>
                      <a:pt x="5" y="17"/>
                      <a:pt x="0" y="28"/>
                      <a:pt x="8" y="39"/>
                    </a:cubicBezTo>
                    <a:cubicBezTo>
                      <a:pt x="15" y="49"/>
                      <a:pt x="16" y="58"/>
                      <a:pt x="8" y="69"/>
                    </a:cubicBezTo>
                    <a:cubicBezTo>
                      <a:pt x="0" y="80"/>
                      <a:pt x="4" y="92"/>
                      <a:pt x="15" y="100"/>
                    </a:cubicBezTo>
                    <a:cubicBezTo>
                      <a:pt x="27" y="109"/>
                      <a:pt x="39" y="107"/>
                      <a:pt x="49" y="96"/>
                    </a:cubicBezTo>
                    <a:cubicBezTo>
                      <a:pt x="60" y="85"/>
                      <a:pt x="65" y="71"/>
                      <a:pt x="64" y="54"/>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1">
                <a:extLst>
                  <a:ext uri="{FF2B5EF4-FFF2-40B4-BE49-F238E27FC236}">
                    <a16:creationId xmlns:a16="http://schemas.microsoft.com/office/drawing/2014/main" id="{E5890C7D-3EAE-494F-B628-CE8F70A0D5CF}"/>
                  </a:ext>
                </a:extLst>
              </p:cNvPr>
              <p:cNvSpPr>
                <a:spLocks noEditPoints="1"/>
              </p:cNvSpPr>
              <p:nvPr/>
            </p:nvSpPr>
            <p:spPr bwMode="auto">
              <a:xfrm>
                <a:off x="5700713" y="2306638"/>
                <a:ext cx="257175" cy="298450"/>
              </a:xfrm>
              <a:custGeom>
                <a:avLst/>
                <a:gdLst>
                  <a:gd name="T0" fmla="*/ 158 w 207"/>
                  <a:gd name="T1" fmla="*/ 12 h 241"/>
                  <a:gd name="T2" fmla="*/ 23 w 207"/>
                  <a:gd name="T3" fmla="*/ 52 h 241"/>
                  <a:gd name="T4" fmla="*/ 23 w 207"/>
                  <a:gd name="T5" fmla="*/ 52 h 241"/>
                  <a:gd name="T6" fmla="*/ 2 w 207"/>
                  <a:gd name="T7" fmla="*/ 92 h 241"/>
                  <a:gd name="T8" fmla="*/ 2 w 207"/>
                  <a:gd name="T9" fmla="*/ 92 h 241"/>
                  <a:gd name="T10" fmla="*/ 2 w 207"/>
                  <a:gd name="T11" fmla="*/ 92 h 241"/>
                  <a:gd name="T12" fmla="*/ 2 w 207"/>
                  <a:gd name="T13" fmla="*/ 159 h 241"/>
                  <a:gd name="T14" fmla="*/ 35 w 207"/>
                  <a:gd name="T15" fmla="*/ 191 h 241"/>
                  <a:gd name="T16" fmla="*/ 102 w 207"/>
                  <a:gd name="T17" fmla="*/ 205 h 241"/>
                  <a:gd name="T18" fmla="*/ 161 w 207"/>
                  <a:gd name="T19" fmla="*/ 229 h 241"/>
                  <a:gd name="T20" fmla="*/ 207 w 207"/>
                  <a:gd name="T21" fmla="*/ 198 h 241"/>
                  <a:gd name="T22" fmla="*/ 207 w 207"/>
                  <a:gd name="T23" fmla="*/ 45 h 241"/>
                  <a:gd name="T24" fmla="*/ 158 w 207"/>
                  <a:gd name="T25" fmla="*/ 12 h 241"/>
                  <a:gd name="T26" fmla="*/ 157 w 207"/>
                  <a:gd name="T27" fmla="*/ 173 h 241"/>
                  <a:gd name="T28" fmla="*/ 89 w 207"/>
                  <a:gd name="T29" fmla="*/ 146 h 241"/>
                  <a:gd name="T30" fmla="*/ 73 w 207"/>
                  <a:gd name="T31" fmla="*/ 141 h 241"/>
                  <a:gd name="T32" fmla="*/ 52 w 207"/>
                  <a:gd name="T33" fmla="*/ 117 h 241"/>
                  <a:gd name="T34" fmla="*/ 69 w 207"/>
                  <a:gd name="T35" fmla="*/ 99 h 241"/>
                  <a:gd name="T36" fmla="*/ 116 w 207"/>
                  <a:gd name="T37" fmla="*/ 84 h 241"/>
                  <a:gd name="T38" fmla="*/ 157 w 207"/>
                  <a:gd name="T39" fmla="*/ 67 h 241"/>
                  <a:gd name="T40" fmla="*/ 157 w 207"/>
                  <a:gd name="T41" fmla="*/ 17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241">
                    <a:moveTo>
                      <a:pt x="158" y="12"/>
                    </a:moveTo>
                    <a:cubicBezTo>
                      <a:pt x="114" y="29"/>
                      <a:pt x="72" y="55"/>
                      <a:pt x="23" y="52"/>
                    </a:cubicBezTo>
                    <a:cubicBezTo>
                      <a:pt x="23" y="52"/>
                      <a:pt x="23" y="52"/>
                      <a:pt x="23" y="52"/>
                    </a:cubicBezTo>
                    <a:cubicBezTo>
                      <a:pt x="3" y="59"/>
                      <a:pt x="0" y="74"/>
                      <a:pt x="2" y="92"/>
                    </a:cubicBezTo>
                    <a:cubicBezTo>
                      <a:pt x="2" y="92"/>
                      <a:pt x="2" y="92"/>
                      <a:pt x="2" y="92"/>
                    </a:cubicBezTo>
                    <a:cubicBezTo>
                      <a:pt x="2" y="92"/>
                      <a:pt x="2" y="92"/>
                      <a:pt x="2" y="92"/>
                    </a:cubicBezTo>
                    <a:cubicBezTo>
                      <a:pt x="2" y="114"/>
                      <a:pt x="2" y="137"/>
                      <a:pt x="2" y="159"/>
                    </a:cubicBezTo>
                    <a:cubicBezTo>
                      <a:pt x="3" y="181"/>
                      <a:pt x="13" y="192"/>
                      <a:pt x="35" y="191"/>
                    </a:cubicBezTo>
                    <a:cubicBezTo>
                      <a:pt x="59" y="189"/>
                      <a:pt x="80" y="196"/>
                      <a:pt x="102" y="205"/>
                    </a:cubicBezTo>
                    <a:cubicBezTo>
                      <a:pt x="121" y="214"/>
                      <a:pt x="141" y="222"/>
                      <a:pt x="161" y="229"/>
                    </a:cubicBezTo>
                    <a:cubicBezTo>
                      <a:pt x="191" y="241"/>
                      <a:pt x="207" y="231"/>
                      <a:pt x="207" y="198"/>
                    </a:cubicBezTo>
                    <a:cubicBezTo>
                      <a:pt x="207" y="147"/>
                      <a:pt x="207" y="96"/>
                      <a:pt x="207" y="45"/>
                    </a:cubicBezTo>
                    <a:cubicBezTo>
                      <a:pt x="207" y="9"/>
                      <a:pt x="192" y="0"/>
                      <a:pt x="158" y="12"/>
                    </a:cubicBezTo>
                    <a:close/>
                    <a:moveTo>
                      <a:pt x="157" y="173"/>
                    </a:moveTo>
                    <a:cubicBezTo>
                      <a:pt x="134" y="164"/>
                      <a:pt x="111" y="155"/>
                      <a:pt x="89" y="146"/>
                    </a:cubicBezTo>
                    <a:cubicBezTo>
                      <a:pt x="84" y="144"/>
                      <a:pt x="77" y="140"/>
                      <a:pt x="73" y="141"/>
                    </a:cubicBezTo>
                    <a:cubicBezTo>
                      <a:pt x="49" y="147"/>
                      <a:pt x="53" y="131"/>
                      <a:pt x="52" y="117"/>
                    </a:cubicBezTo>
                    <a:cubicBezTo>
                      <a:pt x="52" y="105"/>
                      <a:pt x="54" y="98"/>
                      <a:pt x="69" y="99"/>
                    </a:cubicBezTo>
                    <a:cubicBezTo>
                      <a:pt x="86" y="101"/>
                      <a:pt x="100" y="89"/>
                      <a:pt x="116" y="84"/>
                    </a:cubicBezTo>
                    <a:cubicBezTo>
                      <a:pt x="129" y="79"/>
                      <a:pt x="142" y="73"/>
                      <a:pt x="157" y="67"/>
                    </a:cubicBezTo>
                    <a:cubicBezTo>
                      <a:pt x="157" y="103"/>
                      <a:pt x="157" y="137"/>
                      <a:pt x="157" y="173"/>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2">
                <a:extLst>
                  <a:ext uri="{FF2B5EF4-FFF2-40B4-BE49-F238E27FC236}">
                    <a16:creationId xmlns:a16="http://schemas.microsoft.com/office/drawing/2014/main" id="{6328A149-0A00-48F2-86B4-05B45B3C9AB4}"/>
                  </a:ext>
                </a:extLst>
              </p:cNvPr>
              <p:cNvSpPr>
                <a:spLocks noEditPoints="1"/>
              </p:cNvSpPr>
              <p:nvPr/>
            </p:nvSpPr>
            <p:spPr bwMode="auto">
              <a:xfrm>
                <a:off x="7988300" y="2282825"/>
                <a:ext cx="687387" cy="493713"/>
              </a:xfrm>
              <a:custGeom>
                <a:avLst/>
                <a:gdLst>
                  <a:gd name="T0" fmla="*/ 554 w 554"/>
                  <a:gd name="T1" fmla="*/ 169 h 398"/>
                  <a:gd name="T2" fmla="*/ 554 w 554"/>
                  <a:gd name="T3" fmla="*/ 161 h 398"/>
                  <a:gd name="T4" fmla="*/ 554 w 554"/>
                  <a:gd name="T5" fmla="*/ 117 h 398"/>
                  <a:gd name="T6" fmla="*/ 553 w 554"/>
                  <a:gd name="T7" fmla="*/ 113 h 398"/>
                  <a:gd name="T8" fmla="*/ 552 w 554"/>
                  <a:gd name="T9" fmla="*/ 50 h 398"/>
                  <a:gd name="T10" fmla="*/ 552 w 554"/>
                  <a:gd name="T11" fmla="*/ 50 h 398"/>
                  <a:gd name="T12" fmla="*/ 551 w 554"/>
                  <a:gd name="T13" fmla="*/ 38 h 398"/>
                  <a:gd name="T14" fmla="*/ 536 w 554"/>
                  <a:gd name="T15" fmla="*/ 14 h 398"/>
                  <a:gd name="T16" fmla="*/ 536 w 554"/>
                  <a:gd name="T17" fmla="*/ 14 h 398"/>
                  <a:gd name="T18" fmla="*/ 536 w 554"/>
                  <a:gd name="T19" fmla="*/ 14 h 398"/>
                  <a:gd name="T20" fmla="*/ 493 w 554"/>
                  <a:gd name="T21" fmla="*/ 0 h 398"/>
                  <a:gd name="T22" fmla="*/ 61 w 554"/>
                  <a:gd name="T23" fmla="*/ 0 h 398"/>
                  <a:gd name="T24" fmla="*/ 0 w 554"/>
                  <a:gd name="T25" fmla="*/ 62 h 398"/>
                  <a:gd name="T26" fmla="*/ 0 w 554"/>
                  <a:gd name="T27" fmla="*/ 332 h 398"/>
                  <a:gd name="T28" fmla="*/ 65 w 554"/>
                  <a:gd name="T29" fmla="*/ 397 h 398"/>
                  <a:gd name="T30" fmla="*/ 265 w 554"/>
                  <a:gd name="T31" fmla="*/ 397 h 398"/>
                  <a:gd name="T32" fmla="*/ 495 w 554"/>
                  <a:gd name="T33" fmla="*/ 397 h 398"/>
                  <a:gd name="T34" fmla="*/ 553 w 554"/>
                  <a:gd name="T35" fmla="*/ 349 h 398"/>
                  <a:gd name="T36" fmla="*/ 554 w 554"/>
                  <a:gd name="T37" fmla="*/ 169 h 398"/>
                  <a:gd name="T38" fmla="*/ 120 w 554"/>
                  <a:gd name="T39" fmla="*/ 98 h 398"/>
                  <a:gd name="T40" fmla="*/ 140 w 554"/>
                  <a:gd name="T41" fmla="*/ 119 h 398"/>
                  <a:gd name="T42" fmla="*/ 119 w 554"/>
                  <a:gd name="T43" fmla="*/ 138 h 398"/>
                  <a:gd name="T44" fmla="*/ 100 w 554"/>
                  <a:gd name="T45" fmla="*/ 118 h 398"/>
                  <a:gd name="T46" fmla="*/ 120 w 554"/>
                  <a:gd name="T47" fmla="*/ 98 h 398"/>
                  <a:gd name="T48" fmla="*/ 93 w 554"/>
                  <a:gd name="T49" fmla="*/ 52 h 398"/>
                  <a:gd name="T50" fmla="*/ 70 w 554"/>
                  <a:gd name="T51" fmla="*/ 70 h 398"/>
                  <a:gd name="T52" fmla="*/ 52 w 554"/>
                  <a:gd name="T53" fmla="*/ 93 h 398"/>
                  <a:gd name="T54" fmla="*/ 93 w 554"/>
                  <a:gd name="T55" fmla="*/ 52 h 398"/>
                  <a:gd name="T56" fmla="*/ 503 w 554"/>
                  <a:gd name="T57" fmla="*/ 341 h 398"/>
                  <a:gd name="T58" fmla="*/ 487 w 554"/>
                  <a:gd name="T59" fmla="*/ 346 h 398"/>
                  <a:gd name="T60" fmla="*/ 205 w 554"/>
                  <a:gd name="T61" fmla="*/ 347 h 398"/>
                  <a:gd name="T62" fmla="*/ 152 w 554"/>
                  <a:gd name="T63" fmla="*/ 347 h 398"/>
                  <a:gd name="T64" fmla="*/ 216 w 554"/>
                  <a:gd name="T65" fmla="*/ 240 h 398"/>
                  <a:gd name="T66" fmla="*/ 231 w 554"/>
                  <a:gd name="T67" fmla="*/ 239 h 398"/>
                  <a:gd name="T68" fmla="*/ 290 w 554"/>
                  <a:gd name="T69" fmla="*/ 277 h 398"/>
                  <a:gd name="T70" fmla="*/ 336 w 554"/>
                  <a:gd name="T71" fmla="*/ 267 h 398"/>
                  <a:gd name="T72" fmla="*/ 414 w 554"/>
                  <a:gd name="T73" fmla="*/ 151 h 398"/>
                  <a:gd name="T74" fmla="*/ 498 w 554"/>
                  <a:gd name="T75" fmla="*/ 243 h 398"/>
                  <a:gd name="T76" fmla="*/ 503 w 554"/>
                  <a:gd name="T77" fmla="*/ 249 h 398"/>
                  <a:gd name="T78" fmla="*/ 503 w 554"/>
                  <a:gd name="T79" fmla="*/ 341 h 398"/>
                  <a:gd name="T80" fmla="*/ 504 w 554"/>
                  <a:gd name="T81" fmla="*/ 71 h 398"/>
                  <a:gd name="T82" fmla="*/ 504 w 554"/>
                  <a:gd name="T83" fmla="*/ 178 h 398"/>
                  <a:gd name="T84" fmla="*/ 434 w 554"/>
                  <a:gd name="T85" fmla="*/ 111 h 398"/>
                  <a:gd name="T86" fmla="*/ 376 w 554"/>
                  <a:gd name="T87" fmla="*/ 117 h 398"/>
                  <a:gd name="T88" fmla="*/ 311 w 554"/>
                  <a:gd name="T89" fmla="*/ 215 h 398"/>
                  <a:gd name="T90" fmla="*/ 291 w 554"/>
                  <a:gd name="T91" fmla="*/ 219 h 398"/>
                  <a:gd name="T92" fmla="*/ 231 w 554"/>
                  <a:gd name="T93" fmla="*/ 180 h 398"/>
                  <a:gd name="T94" fmla="*/ 188 w 554"/>
                  <a:gd name="T95" fmla="*/ 190 h 398"/>
                  <a:gd name="T96" fmla="*/ 101 w 554"/>
                  <a:gd name="T97" fmla="*/ 333 h 398"/>
                  <a:gd name="T98" fmla="*/ 54 w 554"/>
                  <a:gd name="T99" fmla="*/ 346 h 398"/>
                  <a:gd name="T100" fmla="*/ 50 w 554"/>
                  <a:gd name="T101" fmla="*/ 337 h 398"/>
                  <a:gd name="T102" fmla="*/ 50 w 554"/>
                  <a:gd name="T103" fmla="*/ 144 h 398"/>
                  <a:gd name="T104" fmla="*/ 127 w 554"/>
                  <a:gd name="T105" fmla="*/ 189 h 398"/>
                  <a:gd name="T106" fmla="*/ 188 w 554"/>
                  <a:gd name="T107" fmla="*/ 135 h 398"/>
                  <a:gd name="T108" fmla="*/ 144 w 554"/>
                  <a:gd name="T109" fmla="*/ 50 h 398"/>
                  <a:gd name="T110" fmla="*/ 162 w 554"/>
                  <a:gd name="T111" fmla="*/ 50 h 398"/>
                  <a:gd name="T112" fmla="*/ 484 w 554"/>
                  <a:gd name="T113" fmla="*/ 50 h 398"/>
                  <a:gd name="T114" fmla="*/ 504 w 554"/>
                  <a:gd name="T115" fmla="*/ 71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54" h="398">
                    <a:moveTo>
                      <a:pt x="554" y="169"/>
                    </a:moveTo>
                    <a:cubicBezTo>
                      <a:pt x="554" y="161"/>
                      <a:pt x="554" y="161"/>
                      <a:pt x="554" y="161"/>
                    </a:cubicBezTo>
                    <a:cubicBezTo>
                      <a:pt x="554" y="147"/>
                      <a:pt x="554" y="132"/>
                      <a:pt x="554" y="117"/>
                    </a:cubicBezTo>
                    <a:cubicBezTo>
                      <a:pt x="554" y="116"/>
                      <a:pt x="554" y="114"/>
                      <a:pt x="553" y="113"/>
                    </a:cubicBezTo>
                    <a:cubicBezTo>
                      <a:pt x="552" y="50"/>
                      <a:pt x="552" y="50"/>
                      <a:pt x="552" y="50"/>
                    </a:cubicBezTo>
                    <a:cubicBezTo>
                      <a:pt x="552" y="50"/>
                      <a:pt x="552" y="50"/>
                      <a:pt x="552" y="50"/>
                    </a:cubicBezTo>
                    <a:cubicBezTo>
                      <a:pt x="553" y="46"/>
                      <a:pt x="552" y="42"/>
                      <a:pt x="551" y="38"/>
                    </a:cubicBezTo>
                    <a:cubicBezTo>
                      <a:pt x="549" y="28"/>
                      <a:pt x="544" y="20"/>
                      <a:pt x="536" y="14"/>
                    </a:cubicBezTo>
                    <a:cubicBezTo>
                      <a:pt x="536" y="14"/>
                      <a:pt x="536" y="14"/>
                      <a:pt x="536" y="14"/>
                    </a:cubicBezTo>
                    <a:cubicBezTo>
                      <a:pt x="536" y="14"/>
                      <a:pt x="536" y="14"/>
                      <a:pt x="536" y="14"/>
                    </a:cubicBezTo>
                    <a:cubicBezTo>
                      <a:pt x="524" y="2"/>
                      <a:pt x="509" y="0"/>
                      <a:pt x="493" y="0"/>
                    </a:cubicBezTo>
                    <a:cubicBezTo>
                      <a:pt x="349" y="0"/>
                      <a:pt x="205" y="0"/>
                      <a:pt x="61" y="0"/>
                    </a:cubicBezTo>
                    <a:cubicBezTo>
                      <a:pt x="20" y="0"/>
                      <a:pt x="0" y="21"/>
                      <a:pt x="0" y="62"/>
                    </a:cubicBezTo>
                    <a:cubicBezTo>
                      <a:pt x="0" y="152"/>
                      <a:pt x="0" y="242"/>
                      <a:pt x="0" y="332"/>
                    </a:cubicBezTo>
                    <a:cubicBezTo>
                      <a:pt x="0" y="377"/>
                      <a:pt x="20" y="397"/>
                      <a:pt x="65" y="397"/>
                    </a:cubicBezTo>
                    <a:cubicBezTo>
                      <a:pt x="132" y="397"/>
                      <a:pt x="199" y="397"/>
                      <a:pt x="265" y="397"/>
                    </a:cubicBezTo>
                    <a:cubicBezTo>
                      <a:pt x="342" y="397"/>
                      <a:pt x="418" y="398"/>
                      <a:pt x="495" y="397"/>
                    </a:cubicBezTo>
                    <a:cubicBezTo>
                      <a:pt x="527" y="397"/>
                      <a:pt x="552" y="378"/>
                      <a:pt x="553" y="349"/>
                    </a:cubicBezTo>
                    <a:cubicBezTo>
                      <a:pt x="554" y="289"/>
                      <a:pt x="554" y="229"/>
                      <a:pt x="554" y="169"/>
                    </a:cubicBezTo>
                    <a:close/>
                    <a:moveTo>
                      <a:pt x="120" y="98"/>
                    </a:moveTo>
                    <a:cubicBezTo>
                      <a:pt x="132" y="100"/>
                      <a:pt x="140" y="106"/>
                      <a:pt x="140" y="119"/>
                    </a:cubicBezTo>
                    <a:cubicBezTo>
                      <a:pt x="139" y="132"/>
                      <a:pt x="132" y="139"/>
                      <a:pt x="119" y="138"/>
                    </a:cubicBezTo>
                    <a:cubicBezTo>
                      <a:pt x="107" y="138"/>
                      <a:pt x="99" y="131"/>
                      <a:pt x="100" y="118"/>
                    </a:cubicBezTo>
                    <a:cubicBezTo>
                      <a:pt x="100" y="105"/>
                      <a:pt x="108" y="100"/>
                      <a:pt x="120" y="98"/>
                    </a:cubicBezTo>
                    <a:close/>
                    <a:moveTo>
                      <a:pt x="93" y="52"/>
                    </a:moveTo>
                    <a:cubicBezTo>
                      <a:pt x="85" y="58"/>
                      <a:pt x="76" y="63"/>
                      <a:pt x="70" y="70"/>
                    </a:cubicBezTo>
                    <a:cubicBezTo>
                      <a:pt x="63" y="76"/>
                      <a:pt x="58" y="85"/>
                      <a:pt x="52" y="93"/>
                    </a:cubicBezTo>
                    <a:cubicBezTo>
                      <a:pt x="49" y="43"/>
                      <a:pt x="43" y="48"/>
                      <a:pt x="93" y="52"/>
                    </a:cubicBezTo>
                    <a:close/>
                    <a:moveTo>
                      <a:pt x="503" y="341"/>
                    </a:moveTo>
                    <a:cubicBezTo>
                      <a:pt x="503" y="351"/>
                      <a:pt x="492" y="346"/>
                      <a:pt x="487" y="346"/>
                    </a:cubicBezTo>
                    <a:cubicBezTo>
                      <a:pt x="393" y="347"/>
                      <a:pt x="299" y="347"/>
                      <a:pt x="205" y="347"/>
                    </a:cubicBezTo>
                    <a:cubicBezTo>
                      <a:pt x="189" y="347"/>
                      <a:pt x="172" y="347"/>
                      <a:pt x="152" y="347"/>
                    </a:cubicBezTo>
                    <a:cubicBezTo>
                      <a:pt x="174" y="310"/>
                      <a:pt x="195" y="275"/>
                      <a:pt x="216" y="240"/>
                    </a:cubicBezTo>
                    <a:cubicBezTo>
                      <a:pt x="221" y="231"/>
                      <a:pt x="226" y="236"/>
                      <a:pt x="231" y="239"/>
                    </a:cubicBezTo>
                    <a:cubicBezTo>
                      <a:pt x="251" y="252"/>
                      <a:pt x="270" y="265"/>
                      <a:pt x="290" y="277"/>
                    </a:cubicBezTo>
                    <a:cubicBezTo>
                      <a:pt x="312" y="291"/>
                      <a:pt x="322" y="289"/>
                      <a:pt x="336" y="267"/>
                    </a:cubicBezTo>
                    <a:cubicBezTo>
                      <a:pt x="360" y="231"/>
                      <a:pt x="385" y="195"/>
                      <a:pt x="414" y="151"/>
                    </a:cubicBezTo>
                    <a:cubicBezTo>
                      <a:pt x="443" y="183"/>
                      <a:pt x="471" y="213"/>
                      <a:pt x="498" y="243"/>
                    </a:cubicBezTo>
                    <a:cubicBezTo>
                      <a:pt x="500" y="245"/>
                      <a:pt x="502" y="247"/>
                      <a:pt x="503" y="249"/>
                    </a:cubicBezTo>
                    <a:cubicBezTo>
                      <a:pt x="503" y="280"/>
                      <a:pt x="504" y="310"/>
                      <a:pt x="503" y="341"/>
                    </a:cubicBezTo>
                    <a:close/>
                    <a:moveTo>
                      <a:pt x="504" y="71"/>
                    </a:moveTo>
                    <a:cubicBezTo>
                      <a:pt x="503" y="105"/>
                      <a:pt x="504" y="140"/>
                      <a:pt x="504" y="178"/>
                    </a:cubicBezTo>
                    <a:cubicBezTo>
                      <a:pt x="478" y="154"/>
                      <a:pt x="456" y="132"/>
                      <a:pt x="434" y="111"/>
                    </a:cubicBezTo>
                    <a:cubicBezTo>
                      <a:pt x="408" y="86"/>
                      <a:pt x="396" y="87"/>
                      <a:pt x="376" y="117"/>
                    </a:cubicBezTo>
                    <a:cubicBezTo>
                      <a:pt x="355" y="150"/>
                      <a:pt x="333" y="182"/>
                      <a:pt x="311" y="215"/>
                    </a:cubicBezTo>
                    <a:cubicBezTo>
                      <a:pt x="305" y="225"/>
                      <a:pt x="301" y="226"/>
                      <a:pt x="291" y="219"/>
                    </a:cubicBezTo>
                    <a:cubicBezTo>
                      <a:pt x="272" y="205"/>
                      <a:pt x="252" y="193"/>
                      <a:pt x="231" y="180"/>
                    </a:cubicBezTo>
                    <a:cubicBezTo>
                      <a:pt x="212" y="168"/>
                      <a:pt x="200" y="170"/>
                      <a:pt x="188" y="190"/>
                    </a:cubicBezTo>
                    <a:cubicBezTo>
                      <a:pt x="159" y="238"/>
                      <a:pt x="130" y="286"/>
                      <a:pt x="101" y="333"/>
                    </a:cubicBezTo>
                    <a:cubicBezTo>
                      <a:pt x="94" y="344"/>
                      <a:pt x="64" y="352"/>
                      <a:pt x="54" y="346"/>
                    </a:cubicBezTo>
                    <a:cubicBezTo>
                      <a:pt x="50" y="344"/>
                      <a:pt x="50" y="341"/>
                      <a:pt x="50" y="337"/>
                    </a:cubicBezTo>
                    <a:cubicBezTo>
                      <a:pt x="50" y="273"/>
                      <a:pt x="50" y="209"/>
                      <a:pt x="50" y="144"/>
                    </a:cubicBezTo>
                    <a:cubicBezTo>
                      <a:pt x="71" y="177"/>
                      <a:pt x="97" y="193"/>
                      <a:pt x="127" y="189"/>
                    </a:cubicBezTo>
                    <a:cubicBezTo>
                      <a:pt x="157" y="186"/>
                      <a:pt x="181" y="164"/>
                      <a:pt x="188" y="135"/>
                    </a:cubicBezTo>
                    <a:cubicBezTo>
                      <a:pt x="196" y="101"/>
                      <a:pt x="184" y="77"/>
                      <a:pt x="144" y="50"/>
                    </a:cubicBezTo>
                    <a:cubicBezTo>
                      <a:pt x="152" y="50"/>
                      <a:pt x="157" y="50"/>
                      <a:pt x="162" y="50"/>
                    </a:cubicBezTo>
                    <a:cubicBezTo>
                      <a:pt x="269" y="50"/>
                      <a:pt x="376" y="51"/>
                      <a:pt x="484" y="50"/>
                    </a:cubicBezTo>
                    <a:cubicBezTo>
                      <a:pt x="501" y="50"/>
                      <a:pt x="505" y="55"/>
                      <a:pt x="504" y="71"/>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grpSp>
      <p:grpSp>
        <p:nvGrpSpPr>
          <p:cNvPr id="93" name="Grupo 92">
            <a:extLst>
              <a:ext uri="{FF2B5EF4-FFF2-40B4-BE49-F238E27FC236}">
                <a16:creationId xmlns:a16="http://schemas.microsoft.com/office/drawing/2014/main" id="{E4934135-143E-4CEF-A10B-C5BDC0E3CCA8}"/>
              </a:ext>
            </a:extLst>
          </p:cNvPr>
          <p:cNvGrpSpPr/>
          <p:nvPr/>
        </p:nvGrpSpPr>
        <p:grpSpPr>
          <a:xfrm>
            <a:off x="2863888" y="3258017"/>
            <a:ext cx="1759393" cy="1792941"/>
            <a:chOff x="4689475" y="3276600"/>
            <a:chExt cx="1498601" cy="1527176"/>
          </a:xfrm>
          <a:solidFill>
            <a:srgbClr val="92E3A9"/>
          </a:solidFill>
        </p:grpSpPr>
        <p:sp>
          <p:nvSpPr>
            <p:cNvPr id="33" name="Freeform 26">
              <a:extLst>
                <a:ext uri="{FF2B5EF4-FFF2-40B4-BE49-F238E27FC236}">
                  <a16:creationId xmlns:a16="http://schemas.microsoft.com/office/drawing/2014/main" id="{35657EF1-B93A-417C-BD32-D19E25ACBD8F}"/>
                </a:ext>
              </a:extLst>
            </p:cNvPr>
            <p:cNvSpPr>
              <a:spLocks noEditPoints="1"/>
            </p:cNvSpPr>
            <p:nvPr/>
          </p:nvSpPr>
          <p:spPr bwMode="auto">
            <a:xfrm>
              <a:off x="4689475" y="3656013"/>
              <a:ext cx="415925" cy="857250"/>
            </a:xfrm>
            <a:custGeom>
              <a:avLst/>
              <a:gdLst>
                <a:gd name="T0" fmla="*/ 0 w 248"/>
                <a:gd name="T1" fmla="*/ 410 h 512"/>
                <a:gd name="T2" fmla="*/ 0 w 248"/>
                <a:gd name="T3" fmla="*/ 382 h 512"/>
                <a:gd name="T4" fmla="*/ 57 w 248"/>
                <a:gd name="T5" fmla="*/ 391 h 512"/>
                <a:gd name="T6" fmla="*/ 112 w 248"/>
                <a:gd name="T7" fmla="*/ 408 h 512"/>
                <a:gd name="T8" fmla="*/ 112 w 248"/>
                <a:gd name="T9" fmla="*/ 102 h 512"/>
                <a:gd name="T10" fmla="*/ 0 w 248"/>
                <a:gd name="T11" fmla="*/ 128 h 512"/>
                <a:gd name="T12" fmla="*/ 0 w 248"/>
                <a:gd name="T13" fmla="*/ 101 h 512"/>
                <a:gd name="T14" fmla="*/ 54 w 248"/>
                <a:gd name="T15" fmla="*/ 93 h 512"/>
                <a:gd name="T16" fmla="*/ 144 w 248"/>
                <a:gd name="T17" fmla="*/ 37 h 512"/>
                <a:gd name="T18" fmla="*/ 154 w 248"/>
                <a:gd name="T19" fmla="*/ 8 h 512"/>
                <a:gd name="T20" fmla="*/ 163 w 248"/>
                <a:gd name="T21" fmla="*/ 1 h 512"/>
                <a:gd name="T22" fmla="*/ 184 w 248"/>
                <a:gd name="T23" fmla="*/ 1 h 512"/>
                <a:gd name="T24" fmla="*/ 184 w 248"/>
                <a:gd name="T25" fmla="*/ 31 h 512"/>
                <a:gd name="T26" fmla="*/ 184 w 248"/>
                <a:gd name="T27" fmla="*/ 150 h 512"/>
                <a:gd name="T28" fmla="*/ 191 w 248"/>
                <a:gd name="T29" fmla="*/ 161 h 512"/>
                <a:gd name="T30" fmla="*/ 228 w 248"/>
                <a:gd name="T31" fmla="*/ 199 h 512"/>
                <a:gd name="T32" fmla="*/ 221 w 248"/>
                <a:gd name="T33" fmla="*/ 326 h 512"/>
                <a:gd name="T34" fmla="*/ 191 w 248"/>
                <a:gd name="T35" fmla="*/ 351 h 512"/>
                <a:gd name="T36" fmla="*/ 184 w 248"/>
                <a:gd name="T37" fmla="*/ 362 h 512"/>
                <a:gd name="T38" fmla="*/ 184 w 248"/>
                <a:gd name="T39" fmla="*/ 503 h 512"/>
                <a:gd name="T40" fmla="*/ 184 w 248"/>
                <a:gd name="T41" fmla="*/ 512 h 512"/>
                <a:gd name="T42" fmla="*/ 156 w 248"/>
                <a:gd name="T43" fmla="*/ 512 h 512"/>
                <a:gd name="T44" fmla="*/ 66 w 248"/>
                <a:gd name="T45" fmla="*/ 423 h 512"/>
                <a:gd name="T46" fmla="*/ 0 w 248"/>
                <a:gd name="T47" fmla="*/ 410 h 512"/>
                <a:gd name="T48" fmla="*/ 155 w 248"/>
                <a:gd name="T49" fmla="*/ 71 h 512"/>
                <a:gd name="T50" fmla="*/ 141 w 248"/>
                <a:gd name="T51" fmla="*/ 96 h 512"/>
                <a:gd name="T52" fmla="*/ 141 w 248"/>
                <a:gd name="T53" fmla="*/ 418 h 512"/>
                <a:gd name="T54" fmla="*/ 155 w 248"/>
                <a:gd name="T55" fmla="*/ 441 h 512"/>
                <a:gd name="T56" fmla="*/ 155 w 248"/>
                <a:gd name="T57" fmla="*/ 71 h 512"/>
                <a:gd name="T58" fmla="*/ 185 w 248"/>
                <a:gd name="T59" fmla="*/ 321 h 512"/>
                <a:gd name="T60" fmla="*/ 212 w 248"/>
                <a:gd name="T61" fmla="*/ 250 h 512"/>
                <a:gd name="T62" fmla="*/ 185 w 248"/>
                <a:gd name="T63" fmla="*/ 192 h 512"/>
                <a:gd name="T64" fmla="*/ 185 w 248"/>
                <a:gd name="T65" fmla="*/ 321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8" h="512">
                  <a:moveTo>
                    <a:pt x="0" y="410"/>
                  </a:moveTo>
                  <a:cubicBezTo>
                    <a:pt x="0" y="403"/>
                    <a:pt x="0" y="394"/>
                    <a:pt x="0" y="382"/>
                  </a:cubicBezTo>
                  <a:cubicBezTo>
                    <a:pt x="19" y="385"/>
                    <a:pt x="39" y="386"/>
                    <a:pt x="57" y="391"/>
                  </a:cubicBezTo>
                  <a:cubicBezTo>
                    <a:pt x="76" y="395"/>
                    <a:pt x="94" y="402"/>
                    <a:pt x="112" y="408"/>
                  </a:cubicBezTo>
                  <a:cubicBezTo>
                    <a:pt x="112" y="307"/>
                    <a:pt x="112" y="205"/>
                    <a:pt x="112" y="102"/>
                  </a:cubicBezTo>
                  <a:cubicBezTo>
                    <a:pt x="77" y="119"/>
                    <a:pt x="40" y="128"/>
                    <a:pt x="0" y="128"/>
                  </a:cubicBezTo>
                  <a:cubicBezTo>
                    <a:pt x="0" y="119"/>
                    <a:pt x="0" y="110"/>
                    <a:pt x="0" y="101"/>
                  </a:cubicBezTo>
                  <a:cubicBezTo>
                    <a:pt x="18" y="99"/>
                    <a:pt x="36" y="97"/>
                    <a:pt x="54" y="93"/>
                  </a:cubicBezTo>
                  <a:cubicBezTo>
                    <a:pt x="90" y="85"/>
                    <a:pt x="123" y="70"/>
                    <a:pt x="144" y="37"/>
                  </a:cubicBezTo>
                  <a:cubicBezTo>
                    <a:pt x="149" y="28"/>
                    <a:pt x="152" y="18"/>
                    <a:pt x="154" y="8"/>
                  </a:cubicBezTo>
                  <a:cubicBezTo>
                    <a:pt x="156" y="2"/>
                    <a:pt x="157" y="0"/>
                    <a:pt x="163" y="1"/>
                  </a:cubicBezTo>
                  <a:cubicBezTo>
                    <a:pt x="170" y="1"/>
                    <a:pt x="177" y="1"/>
                    <a:pt x="184" y="1"/>
                  </a:cubicBezTo>
                  <a:cubicBezTo>
                    <a:pt x="184" y="11"/>
                    <a:pt x="184" y="21"/>
                    <a:pt x="184" y="31"/>
                  </a:cubicBezTo>
                  <a:cubicBezTo>
                    <a:pt x="184" y="71"/>
                    <a:pt x="185" y="111"/>
                    <a:pt x="184" y="150"/>
                  </a:cubicBezTo>
                  <a:cubicBezTo>
                    <a:pt x="184" y="156"/>
                    <a:pt x="186" y="159"/>
                    <a:pt x="191" y="161"/>
                  </a:cubicBezTo>
                  <a:cubicBezTo>
                    <a:pt x="209" y="168"/>
                    <a:pt x="221" y="182"/>
                    <a:pt x="228" y="199"/>
                  </a:cubicBezTo>
                  <a:cubicBezTo>
                    <a:pt x="248" y="243"/>
                    <a:pt x="246" y="285"/>
                    <a:pt x="221" y="326"/>
                  </a:cubicBezTo>
                  <a:cubicBezTo>
                    <a:pt x="213" y="338"/>
                    <a:pt x="203" y="346"/>
                    <a:pt x="191" y="351"/>
                  </a:cubicBezTo>
                  <a:cubicBezTo>
                    <a:pt x="186" y="354"/>
                    <a:pt x="184" y="356"/>
                    <a:pt x="184" y="362"/>
                  </a:cubicBezTo>
                  <a:cubicBezTo>
                    <a:pt x="184" y="409"/>
                    <a:pt x="184" y="456"/>
                    <a:pt x="184" y="503"/>
                  </a:cubicBezTo>
                  <a:cubicBezTo>
                    <a:pt x="184" y="506"/>
                    <a:pt x="184" y="508"/>
                    <a:pt x="184" y="512"/>
                  </a:cubicBezTo>
                  <a:cubicBezTo>
                    <a:pt x="174" y="512"/>
                    <a:pt x="165" y="512"/>
                    <a:pt x="156" y="512"/>
                  </a:cubicBezTo>
                  <a:cubicBezTo>
                    <a:pt x="149" y="459"/>
                    <a:pt x="111" y="436"/>
                    <a:pt x="66" y="423"/>
                  </a:cubicBezTo>
                  <a:cubicBezTo>
                    <a:pt x="45" y="416"/>
                    <a:pt x="22" y="414"/>
                    <a:pt x="0" y="410"/>
                  </a:cubicBezTo>
                  <a:close/>
                  <a:moveTo>
                    <a:pt x="155" y="71"/>
                  </a:moveTo>
                  <a:cubicBezTo>
                    <a:pt x="145" y="77"/>
                    <a:pt x="141" y="85"/>
                    <a:pt x="141" y="96"/>
                  </a:cubicBezTo>
                  <a:cubicBezTo>
                    <a:pt x="142" y="203"/>
                    <a:pt x="142" y="310"/>
                    <a:pt x="141" y="418"/>
                  </a:cubicBezTo>
                  <a:cubicBezTo>
                    <a:pt x="141" y="429"/>
                    <a:pt x="146" y="435"/>
                    <a:pt x="155" y="441"/>
                  </a:cubicBezTo>
                  <a:cubicBezTo>
                    <a:pt x="155" y="318"/>
                    <a:pt x="155" y="195"/>
                    <a:pt x="155" y="71"/>
                  </a:cubicBezTo>
                  <a:close/>
                  <a:moveTo>
                    <a:pt x="185" y="321"/>
                  </a:moveTo>
                  <a:cubicBezTo>
                    <a:pt x="203" y="309"/>
                    <a:pt x="215" y="277"/>
                    <a:pt x="212" y="250"/>
                  </a:cubicBezTo>
                  <a:cubicBezTo>
                    <a:pt x="209" y="219"/>
                    <a:pt x="199" y="198"/>
                    <a:pt x="185" y="192"/>
                  </a:cubicBezTo>
                  <a:cubicBezTo>
                    <a:pt x="185" y="235"/>
                    <a:pt x="185" y="278"/>
                    <a:pt x="185" y="32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7">
              <a:extLst>
                <a:ext uri="{FF2B5EF4-FFF2-40B4-BE49-F238E27FC236}">
                  <a16:creationId xmlns:a16="http://schemas.microsoft.com/office/drawing/2014/main" id="{84DAE8A4-7091-4C6C-B724-9E6795A8C39B}"/>
                </a:ext>
              </a:extLst>
            </p:cNvPr>
            <p:cNvSpPr>
              <a:spLocks noEditPoints="1"/>
            </p:cNvSpPr>
            <p:nvPr/>
          </p:nvSpPr>
          <p:spPr bwMode="auto">
            <a:xfrm>
              <a:off x="5903913" y="4108450"/>
              <a:ext cx="284163" cy="500063"/>
            </a:xfrm>
            <a:custGeom>
              <a:avLst/>
              <a:gdLst>
                <a:gd name="T0" fmla="*/ 0 w 170"/>
                <a:gd name="T1" fmla="*/ 0 h 298"/>
                <a:gd name="T2" fmla="*/ 170 w 170"/>
                <a:gd name="T3" fmla="*/ 0 h 298"/>
                <a:gd name="T4" fmla="*/ 170 w 170"/>
                <a:gd name="T5" fmla="*/ 298 h 298"/>
                <a:gd name="T6" fmla="*/ 0 w 170"/>
                <a:gd name="T7" fmla="*/ 298 h 298"/>
                <a:gd name="T8" fmla="*/ 0 w 170"/>
                <a:gd name="T9" fmla="*/ 0 h 298"/>
                <a:gd name="T10" fmla="*/ 29 w 170"/>
                <a:gd name="T11" fmla="*/ 72 h 298"/>
                <a:gd name="T12" fmla="*/ 29 w 170"/>
                <a:gd name="T13" fmla="*/ 227 h 298"/>
                <a:gd name="T14" fmla="*/ 141 w 170"/>
                <a:gd name="T15" fmla="*/ 227 h 298"/>
                <a:gd name="T16" fmla="*/ 141 w 170"/>
                <a:gd name="T17" fmla="*/ 72 h 298"/>
                <a:gd name="T18" fmla="*/ 29 w 170"/>
                <a:gd name="T19" fmla="*/ 72 h 298"/>
                <a:gd name="T20" fmla="*/ 29 w 170"/>
                <a:gd name="T21" fmla="*/ 43 h 298"/>
                <a:gd name="T22" fmla="*/ 133 w 170"/>
                <a:gd name="T23" fmla="*/ 43 h 298"/>
                <a:gd name="T24" fmla="*/ 142 w 170"/>
                <a:gd name="T25" fmla="*/ 36 h 298"/>
                <a:gd name="T26" fmla="*/ 133 w 170"/>
                <a:gd name="T27" fmla="*/ 29 h 298"/>
                <a:gd name="T28" fmla="*/ 37 w 170"/>
                <a:gd name="T29" fmla="*/ 29 h 298"/>
                <a:gd name="T30" fmla="*/ 29 w 170"/>
                <a:gd name="T31" fmla="*/ 30 h 298"/>
                <a:gd name="T32" fmla="*/ 29 w 170"/>
                <a:gd name="T33" fmla="*/ 43 h 298"/>
                <a:gd name="T34" fmla="*/ 100 w 170"/>
                <a:gd name="T35" fmla="*/ 270 h 298"/>
                <a:gd name="T36" fmla="*/ 138 w 170"/>
                <a:gd name="T37" fmla="*/ 270 h 298"/>
                <a:gd name="T38" fmla="*/ 141 w 170"/>
                <a:gd name="T39" fmla="*/ 264 h 298"/>
                <a:gd name="T40" fmla="*/ 139 w 170"/>
                <a:gd name="T41" fmla="*/ 257 h 298"/>
                <a:gd name="T42" fmla="*/ 100 w 170"/>
                <a:gd name="T43" fmla="*/ 257 h 298"/>
                <a:gd name="T44" fmla="*/ 100 w 170"/>
                <a:gd name="T45" fmla="*/ 270 h 298"/>
                <a:gd name="T46" fmla="*/ 29 w 170"/>
                <a:gd name="T47" fmla="*/ 269 h 298"/>
                <a:gd name="T48" fmla="*/ 70 w 170"/>
                <a:gd name="T49" fmla="*/ 269 h 298"/>
                <a:gd name="T50" fmla="*/ 70 w 170"/>
                <a:gd name="T51" fmla="*/ 257 h 298"/>
                <a:gd name="T52" fmla="*/ 29 w 170"/>
                <a:gd name="T53" fmla="*/ 257 h 298"/>
                <a:gd name="T54" fmla="*/ 29 w 170"/>
                <a:gd name="T55" fmla="*/ 26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0" h="298">
                  <a:moveTo>
                    <a:pt x="0" y="0"/>
                  </a:moveTo>
                  <a:cubicBezTo>
                    <a:pt x="57" y="0"/>
                    <a:pt x="113" y="0"/>
                    <a:pt x="170" y="0"/>
                  </a:cubicBezTo>
                  <a:cubicBezTo>
                    <a:pt x="170" y="100"/>
                    <a:pt x="170" y="199"/>
                    <a:pt x="170" y="298"/>
                  </a:cubicBezTo>
                  <a:cubicBezTo>
                    <a:pt x="113" y="298"/>
                    <a:pt x="57" y="298"/>
                    <a:pt x="0" y="298"/>
                  </a:cubicBezTo>
                  <a:cubicBezTo>
                    <a:pt x="0" y="199"/>
                    <a:pt x="0" y="100"/>
                    <a:pt x="0" y="0"/>
                  </a:cubicBezTo>
                  <a:close/>
                  <a:moveTo>
                    <a:pt x="29" y="72"/>
                  </a:moveTo>
                  <a:cubicBezTo>
                    <a:pt x="29" y="124"/>
                    <a:pt x="29" y="175"/>
                    <a:pt x="29" y="227"/>
                  </a:cubicBezTo>
                  <a:cubicBezTo>
                    <a:pt x="67" y="227"/>
                    <a:pt x="104" y="227"/>
                    <a:pt x="141" y="227"/>
                  </a:cubicBezTo>
                  <a:cubicBezTo>
                    <a:pt x="141" y="175"/>
                    <a:pt x="141" y="124"/>
                    <a:pt x="141" y="72"/>
                  </a:cubicBezTo>
                  <a:cubicBezTo>
                    <a:pt x="104" y="72"/>
                    <a:pt x="67" y="72"/>
                    <a:pt x="29" y="72"/>
                  </a:cubicBezTo>
                  <a:close/>
                  <a:moveTo>
                    <a:pt x="29" y="43"/>
                  </a:moveTo>
                  <a:cubicBezTo>
                    <a:pt x="64" y="43"/>
                    <a:pt x="99" y="43"/>
                    <a:pt x="133" y="43"/>
                  </a:cubicBezTo>
                  <a:cubicBezTo>
                    <a:pt x="138" y="43"/>
                    <a:pt x="142" y="43"/>
                    <a:pt x="142" y="36"/>
                  </a:cubicBezTo>
                  <a:cubicBezTo>
                    <a:pt x="142" y="29"/>
                    <a:pt x="138" y="29"/>
                    <a:pt x="133" y="29"/>
                  </a:cubicBezTo>
                  <a:cubicBezTo>
                    <a:pt x="101" y="29"/>
                    <a:pt x="69" y="29"/>
                    <a:pt x="37" y="29"/>
                  </a:cubicBezTo>
                  <a:cubicBezTo>
                    <a:pt x="35" y="29"/>
                    <a:pt x="32" y="29"/>
                    <a:pt x="29" y="30"/>
                  </a:cubicBezTo>
                  <a:cubicBezTo>
                    <a:pt x="29" y="34"/>
                    <a:pt x="29" y="38"/>
                    <a:pt x="29" y="43"/>
                  </a:cubicBezTo>
                  <a:close/>
                  <a:moveTo>
                    <a:pt x="100" y="270"/>
                  </a:moveTo>
                  <a:cubicBezTo>
                    <a:pt x="113" y="270"/>
                    <a:pt x="125" y="270"/>
                    <a:pt x="138" y="270"/>
                  </a:cubicBezTo>
                  <a:cubicBezTo>
                    <a:pt x="139" y="270"/>
                    <a:pt x="141" y="266"/>
                    <a:pt x="141" y="264"/>
                  </a:cubicBezTo>
                  <a:cubicBezTo>
                    <a:pt x="142" y="261"/>
                    <a:pt x="140" y="257"/>
                    <a:pt x="139" y="257"/>
                  </a:cubicBezTo>
                  <a:cubicBezTo>
                    <a:pt x="126" y="256"/>
                    <a:pt x="113" y="257"/>
                    <a:pt x="100" y="257"/>
                  </a:cubicBezTo>
                  <a:cubicBezTo>
                    <a:pt x="100" y="261"/>
                    <a:pt x="100" y="265"/>
                    <a:pt x="100" y="270"/>
                  </a:cubicBezTo>
                  <a:close/>
                  <a:moveTo>
                    <a:pt x="29" y="269"/>
                  </a:moveTo>
                  <a:cubicBezTo>
                    <a:pt x="43" y="269"/>
                    <a:pt x="57" y="269"/>
                    <a:pt x="70" y="269"/>
                  </a:cubicBezTo>
                  <a:cubicBezTo>
                    <a:pt x="70" y="265"/>
                    <a:pt x="70" y="261"/>
                    <a:pt x="70" y="257"/>
                  </a:cubicBezTo>
                  <a:cubicBezTo>
                    <a:pt x="56" y="257"/>
                    <a:pt x="43" y="257"/>
                    <a:pt x="29" y="257"/>
                  </a:cubicBezTo>
                  <a:cubicBezTo>
                    <a:pt x="29" y="261"/>
                    <a:pt x="29" y="265"/>
                    <a:pt x="29" y="26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8">
              <a:extLst>
                <a:ext uri="{FF2B5EF4-FFF2-40B4-BE49-F238E27FC236}">
                  <a16:creationId xmlns:a16="http://schemas.microsoft.com/office/drawing/2014/main" id="{201C555F-CCE5-456A-983E-3EF4CAFCA056}"/>
                </a:ext>
              </a:extLst>
            </p:cNvPr>
            <p:cNvSpPr>
              <a:spLocks noEditPoints="1"/>
            </p:cNvSpPr>
            <p:nvPr/>
          </p:nvSpPr>
          <p:spPr bwMode="auto">
            <a:xfrm>
              <a:off x="5326063" y="4395788"/>
              <a:ext cx="436563" cy="407988"/>
            </a:xfrm>
            <a:custGeom>
              <a:avLst/>
              <a:gdLst>
                <a:gd name="T0" fmla="*/ 170 w 260"/>
                <a:gd name="T1" fmla="*/ 210 h 244"/>
                <a:gd name="T2" fmla="*/ 178 w 260"/>
                <a:gd name="T3" fmla="*/ 234 h 244"/>
                <a:gd name="T4" fmla="*/ 118 w 260"/>
                <a:gd name="T5" fmla="*/ 240 h 244"/>
                <a:gd name="T6" fmla="*/ 21 w 260"/>
                <a:gd name="T7" fmla="*/ 151 h 244"/>
                <a:gd name="T8" fmla="*/ 137 w 260"/>
                <a:gd name="T9" fmla="*/ 0 h 244"/>
                <a:gd name="T10" fmla="*/ 231 w 260"/>
                <a:gd name="T11" fmla="*/ 38 h 244"/>
                <a:gd name="T12" fmla="*/ 258 w 260"/>
                <a:gd name="T13" fmla="*/ 104 h 244"/>
                <a:gd name="T14" fmla="*/ 252 w 260"/>
                <a:gd name="T15" fmla="*/ 171 h 244"/>
                <a:gd name="T16" fmla="*/ 217 w 260"/>
                <a:gd name="T17" fmla="*/ 199 h 244"/>
                <a:gd name="T18" fmla="*/ 177 w 260"/>
                <a:gd name="T19" fmla="*/ 173 h 244"/>
                <a:gd name="T20" fmla="*/ 174 w 260"/>
                <a:gd name="T21" fmla="*/ 164 h 244"/>
                <a:gd name="T22" fmla="*/ 170 w 260"/>
                <a:gd name="T23" fmla="*/ 166 h 244"/>
                <a:gd name="T24" fmla="*/ 79 w 260"/>
                <a:gd name="T25" fmla="*/ 147 h 244"/>
                <a:gd name="T26" fmla="*/ 96 w 260"/>
                <a:gd name="T27" fmla="*/ 70 h 244"/>
                <a:gd name="T28" fmla="*/ 168 w 260"/>
                <a:gd name="T29" fmla="*/ 72 h 244"/>
                <a:gd name="T30" fmla="*/ 173 w 260"/>
                <a:gd name="T31" fmla="*/ 77 h 244"/>
                <a:gd name="T32" fmla="*/ 174 w 260"/>
                <a:gd name="T33" fmla="*/ 57 h 244"/>
                <a:gd name="T34" fmla="*/ 202 w 260"/>
                <a:gd name="T35" fmla="*/ 57 h 244"/>
                <a:gd name="T36" fmla="*/ 202 w 260"/>
                <a:gd name="T37" fmla="*/ 68 h 244"/>
                <a:gd name="T38" fmla="*/ 202 w 260"/>
                <a:gd name="T39" fmla="*/ 150 h 244"/>
                <a:gd name="T40" fmla="*/ 204 w 260"/>
                <a:gd name="T41" fmla="*/ 162 h 244"/>
                <a:gd name="T42" fmla="*/ 215 w 260"/>
                <a:gd name="T43" fmla="*/ 169 h 244"/>
                <a:gd name="T44" fmla="*/ 224 w 260"/>
                <a:gd name="T45" fmla="*/ 163 h 244"/>
                <a:gd name="T46" fmla="*/ 206 w 260"/>
                <a:gd name="T47" fmla="*/ 53 h 244"/>
                <a:gd name="T48" fmla="*/ 129 w 260"/>
                <a:gd name="T49" fmla="*/ 29 h 244"/>
                <a:gd name="T50" fmla="*/ 46 w 260"/>
                <a:gd name="T51" fmla="*/ 127 h 244"/>
                <a:gd name="T52" fmla="*/ 129 w 260"/>
                <a:gd name="T53" fmla="*/ 212 h 244"/>
                <a:gd name="T54" fmla="*/ 170 w 260"/>
                <a:gd name="T55" fmla="*/ 210 h 244"/>
                <a:gd name="T56" fmla="*/ 159 w 260"/>
                <a:gd name="T57" fmla="*/ 118 h 244"/>
                <a:gd name="T58" fmla="*/ 155 w 260"/>
                <a:gd name="T59" fmla="*/ 102 h 244"/>
                <a:gd name="T60" fmla="*/ 131 w 260"/>
                <a:gd name="T61" fmla="*/ 86 h 244"/>
                <a:gd name="T62" fmla="*/ 108 w 260"/>
                <a:gd name="T63" fmla="*/ 101 h 244"/>
                <a:gd name="T64" fmla="*/ 113 w 260"/>
                <a:gd name="T65" fmla="*/ 148 h 244"/>
                <a:gd name="T66" fmla="*/ 148 w 260"/>
                <a:gd name="T67" fmla="*/ 149 h 244"/>
                <a:gd name="T68" fmla="*/ 159 w 260"/>
                <a:gd name="T69" fmla="*/ 11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0" h="244">
                  <a:moveTo>
                    <a:pt x="170" y="210"/>
                  </a:moveTo>
                  <a:cubicBezTo>
                    <a:pt x="172" y="217"/>
                    <a:pt x="175" y="225"/>
                    <a:pt x="178" y="234"/>
                  </a:cubicBezTo>
                  <a:cubicBezTo>
                    <a:pt x="158" y="242"/>
                    <a:pt x="138" y="244"/>
                    <a:pt x="118" y="240"/>
                  </a:cubicBezTo>
                  <a:cubicBezTo>
                    <a:pt x="68" y="230"/>
                    <a:pt x="34" y="200"/>
                    <a:pt x="21" y="151"/>
                  </a:cubicBezTo>
                  <a:cubicBezTo>
                    <a:pt x="0" y="74"/>
                    <a:pt x="58" y="0"/>
                    <a:pt x="137" y="0"/>
                  </a:cubicBezTo>
                  <a:cubicBezTo>
                    <a:pt x="174" y="0"/>
                    <a:pt x="206" y="10"/>
                    <a:pt x="231" y="38"/>
                  </a:cubicBezTo>
                  <a:cubicBezTo>
                    <a:pt x="248" y="57"/>
                    <a:pt x="256" y="79"/>
                    <a:pt x="258" y="104"/>
                  </a:cubicBezTo>
                  <a:cubicBezTo>
                    <a:pt x="260" y="127"/>
                    <a:pt x="260" y="149"/>
                    <a:pt x="252" y="171"/>
                  </a:cubicBezTo>
                  <a:cubicBezTo>
                    <a:pt x="246" y="190"/>
                    <a:pt x="235" y="198"/>
                    <a:pt x="217" y="199"/>
                  </a:cubicBezTo>
                  <a:cubicBezTo>
                    <a:pt x="200" y="199"/>
                    <a:pt x="183" y="189"/>
                    <a:pt x="177" y="173"/>
                  </a:cubicBezTo>
                  <a:cubicBezTo>
                    <a:pt x="176" y="170"/>
                    <a:pt x="175" y="167"/>
                    <a:pt x="174" y="164"/>
                  </a:cubicBezTo>
                  <a:cubicBezTo>
                    <a:pt x="172" y="165"/>
                    <a:pt x="171" y="165"/>
                    <a:pt x="170" y="166"/>
                  </a:cubicBezTo>
                  <a:cubicBezTo>
                    <a:pt x="140" y="199"/>
                    <a:pt x="94" y="186"/>
                    <a:pt x="79" y="147"/>
                  </a:cubicBezTo>
                  <a:cubicBezTo>
                    <a:pt x="68" y="119"/>
                    <a:pt x="75" y="87"/>
                    <a:pt x="96" y="70"/>
                  </a:cubicBezTo>
                  <a:cubicBezTo>
                    <a:pt x="119" y="51"/>
                    <a:pt x="146" y="52"/>
                    <a:pt x="168" y="72"/>
                  </a:cubicBezTo>
                  <a:cubicBezTo>
                    <a:pt x="169" y="73"/>
                    <a:pt x="170" y="74"/>
                    <a:pt x="173" y="77"/>
                  </a:cubicBezTo>
                  <a:cubicBezTo>
                    <a:pt x="173" y="69"/>
                    <a:pt x="173" y="63"/>
                    <a:pt x="174" y="57"/>
                  </a:cubicBezTo>
                  <a:cubicBezTo>
                    <a:pt x="183" y="57"/>
                    <a:pt x="192" y="57"/>
                    <a:pt x="202" y="57"/>
                  </a:cubicBezTo>
                  <a:cubicBezTo>
                    <a:pt x="202" y="61"/>
                    <a:pt x="202" y="64"/>
                    <a:pt x="202" y="68"/>
                  </a:cubicBezTo>
                  <a:cubicBezTo>
                    <a:pt x="202" y="95"/>
                    <a:pt x="202" y="123"/>
                    <a:pt x="202" y="150"/>
                  </a:cubicBezTo>
                  <a:cubicBezTo>
                    <a:pt x="202" y="154"/>
                    <a:pt x="202" y="159"/>
                    <a:pt x="204" y="162"/>
                  </a:cubicBezTo>
                  <a:cubicBezTo>
                    <a:pt x="206" y="165"/>
                    <a:pt x="211" y="169"/>
                    <a:pt x="215" y="169"/>
                  </a:cubicBezTo>
                  <a:cubicBezTo>
                    <a:pt x="218" y="170"/>
                    <a:pt x="223" y="166"/>
                    <a:pt x="224" y="163"/>
                  </a:cubicBezTo>
                  <a:cubicBezTo>
                    <a:pt x="239" y="133"/>
                    <a:pt x="229" y="76"/>
                    <a:pt x="206" y="53"/>
                  </a:cubicBezTo>
                  <a:cubicBezTo>
                    <a:pt x="184" y="32"/>
                    <a:pt x="158" y="26"/>
                    <a:pt x="129" y="29"/>
                  </a:cubicBezTo>
                  <a:cubicBezTo>
                    <a:pt x="78" y="34"/>
                    <a:pt x="44" y="76"/>
                    <a:pt x="46" y="127"/>
                  </a:cubicBezTo>
                  <a:cubicBezTo>
                    <a:pt x="48" y="170"/>
                    <a:pt x="86" y="209"/>
                    <a:pt x="129" y="212"/>
                  </a:cubicBezTo>
                  <a:cubicBezTo>
                    <a:pt x="142" y="212"/>
                    <a:pt x="155" y="210"/>
                    <a:pt x="170" y="210"/>
                  </a:cubicBezTo>
                  <a:close/>
                  <a:moveTo>
                    <a:pt x="159" y="118"/>
                  </a:moveTo>
                  <a:cubicBezTo>
                    <a:pt x="158" y="115"/>
                    <a:pt x="157" y="108"/>
                    <a:pt x="155" y="102"/>
                  </a:cubicBezTo>
                  <a:cubicBezTo>
                    <a:pt x="150" y="93"/>
                    <a:pt x="143" y="86"/>
                    <a:pt x="131" y="86"/>
                  </a:cubicBezTo>
                  <a:cubicBezTo>
                    <a:pt x="120" y="85"/>
                    <a:pt x="113" y="92"/>
                    <a:pt x="108" y="101"/>
                  </a:cubicBezTo>
                  <a:cubicBezTo>
                    <a:pt x="99" y="116"/>
                    <a:pt x="101" y="136"/>
                    <a:pt x="113" y="148"/>
                  </a:cubicBezTo>
                  <a:cubicBezTo>
                    <a:pt x="123" y="158"/>
                    <a:pt x="139" y="158"/>
                    <a:pt x="148" y="149"/>
                  </a:cubicBezTo>
                  <a:cubicBezTo>
                    <a:pt x="155" y="141"/>
                    <a:pt x="159" y="132"/>
                    <a:pt x="159" y="11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9">
              <a:extLst>
                <a:ext uri="{FF2B5EF4-FFF2-40B4-BE49-F238E27FC236}">
                  <a16:creationId xmlns:a16="http://schemas.microsoft.com/office/drawing/2014/main" id="{99B03B7A-D4E1-4064-A6ED-EDE58C051A98}"/>
                </a:ext>
              </a:extLst>
            </p:cNvPr>
            <p:cNvSpPr>
              <a:spLocks noEditPoints="1"/>
            </p:cNvSpPr>
            <p:nvPr/>
          </p:nvSpPr>
          <p:spPr bwMode="auto">
            <a:xfrm>
              <a:off x="5807075" y="3276600"/>
              <a:ext cx="381000" cy="284163"/>
            </a:xfrm>
            <a:custGeom>
              <a:avLst/>
              <a:gdLst>
                <a:gd name="T0" fmla="*/ 0 w 227"/>
                <a:gd name="T1" fmla="*/ 0 h 169"/>
                <a:gd name="T2" fmla="*/ 227 w 227"/>
                <a:gd name="T3" fmla="*/ 0 h 169"/>
                <a:gd name="T4" fmla="*/ 227 w 227"/>
                <a:gd name="T5" fmla="*/ 169 h 169"/>
                <a:gd name="T6" fmla="*/ 0 w 227"/>
                <a:gd name="T7" fmla="*/ 169 h 169"/>
                <a:gd name="T8" fmla="*/ 0 w 227"/>
                <a:gd name="T9" fmla="*/ 0 h 169"/>
                <a:gd name="T10" fmla="*/ 53 w 227"/>
                <a:gd name="T11" fmla="*/ 28 h 169"/>
                <a:gd name="T12" fmla="*/ 114 w 227"/>
                <a:gd name="T13" fmla="*/ 79 h 169"/>
                <a:gd name="T14" fmla="*/ 174 w 227"/>
                <a:gd name="T15" fmla="*/ 28 h 169"/>
                <a:gd name="T16" fmla="*/ 53 w 227"/>
                <a:gd name="T17" fmla="*/ 28 h 169"/>
                <a:gd name="T18" fmla="*/ 98 w 227"/>
                <a:gd name="T19" fmla="*/ 105 h 169"/>
                <a:gd name="T20" fmla="*/ 55 w 227"/>
                <a:gd name="T21" fmla="*/ 140 h 169"/>
                <a:gd name="T22" fmla="*/ 172 w 227"/>
                <a:gd name="T23" fmla="*/ 140 h 169"/>
                <a:gd name="T24" fmla="*/ 129 w 227"/>
                <a:gd name="T25" fmla="*/ 104 h 169"/>
                <a:gd name="T26" fmla="*/ 114 w 227"/>
                <a:gd name="T27" fmla="*/ 116 h 169"/>
                <a:gd name="T28" fmla="*/ 98 w 227"/>
                <a:gd name="T29" fmla="*/ 105 h 169"/>
                <a:gd name="T30" fmla="*/ 151 w 227"/>
                <a:gd name="T31" fmla="*/ 85 h 169"/>
                <a:gd name="T32" fmla="*/ 198 w 227"/>
                <a:gd name="T33" fmla="*/ 124 h 169"/>
                <a:gd name="T34" fmla="*/ 198 w 227"/>
                <a:gd name="T35" fmla="*/ 45 h 169"/>
                <a:gd name="T36" fmla="*/ 151 w 227"/>
                <a:gd name="T37" fmla="*/ 85 h 169"/>
                <a:gd name="T38" fmla="*/ 29 w 227"/>
                <a:gd name="T39" fmla="*/ 124 h 169"/>
                <a:gd name="T40" fmla="*/ 76 w 227"/>
                <a:gd name="T41" fmla="*/ 85 h 169"/>
                <a:gd name="T42" fmla="*/ 29 w 227"/>
                <a:gd name="T43" fmla="*/ 45 h 169"/>
                <a:gd name="T44" fmla="*/ 29 w 227"/>
                <a:gd name="T45" fmla="*/ 12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7" h="169">
                  <a:moveTo>
                    <a:pt x="0" y="0"/>
                  </a:moveTo>
                  <a:cubicBezTo>
                    <a:pt x="76" y="0"/>
                    <a:pt x="151" y="0"/>
                    <a:pt x="227" y="0"/>
                  </a:cubicBezTo>
                  <a:cubicBezTo>
                    <a:pt x="227" y="56"/>
                    <a:pt x="227" y="112"/>
                    <a:pt x="227" y="169"/>
                  </a:cubicBezTo>
                  <a:cubicBezTo>
                    <a:pt x="151" y="169"/>
                    <a:pt x="76" y="169"/>
                    <a:pt x="0" y="169"/>
                  </a:cubicBezTo>
                  <a:cubicBezTo>
                    <a:pt x="0" y="113"/>
                    <a:pt x="0" y="56"/>
                    <a:pt x="0" y="0"/>
                  </a:cubicBezTo>
                  <a:close/>
                  <a:moveTo>
                    <a:pt x="53" y="28"/>
                  </a:moveTo>
                  <a:cubicBezTo>
                    <a:pt x="74" y="46"/>
                    <a:pt x="94" y="62"/>
                    <a:pt x="114" y="79"/>
                  </a:cubicBezTo>
                  <a:cubicBezTo>
                    <a:pt x="133" y="63"/>
                    <a:pt x="153" y="46"/>
                    <a:pt x="174" y="28"/>
                  </a:cubicBezTo>
                  <a:cubicBezTo>
                    <a:pt x="133" y="28"/>
                    <a:pt x="95" y="28"/>
                    <a:pt x="53" y="28"/>
                  </a:cubicBezTo>
                  <a:close/>
                  <a:moveTo>
                    <a:pt x="98" y="105"/>
                  </a:moveTo>
                  <a:cubicBezTo>
                    <a:pt x="84" y="116"/>
                    <a:pt x="70" y="128"/>
                    <a:pt x="55" y="140"/>
                  </a:cubicBezTo>
                  <a:cubicBezTo>
                    <a:pt x="94" y="140"/>
                    <a:pt x="132" y="140"/>
                    <a:pt x="172" y="140"/>
                  </a:cubicBezTo>
                  <a:cubicBezTo>
                    <a:pt x="157" y="127"/>
                    <a:pt x="143" y="116"/>
                    <a:pt x="129" y="104"/>
                  </a:cubicBezTo>
                  <a:cubicBezTo>
                    <a:pt x="124" y="109"/>
                    <a:pt x="119" y="116"/>
                    <a:pt x="114" y="116"/>
                  </a:cubicBezTo>
                  <a:cubicBezTo>
                    <a:pt x="109" y="116"/>
                    <a:pt x="104" y="109"/>
                    <a:pt x="98" y="105"/>
                  </a:cubicBezTo>
                  <a:close/>
                  <a:moveTo>
                    <a:pt x="151" y="85"/>
                  </a:moveTo>
                  <a:cubicBezTo>
                    <a:pt x="167" y="98"/>
                    <a:pt x="182" y="111"/>
                    <a:pt x="198" y="124"/>
                  </a:cubicBezTo>
                  <a:cubicBezTo>
                    <a:pt x="198" y="97"/>
                    <a:pt x="198" y="72"/>
                    <a:pt x="198" y="45"/>
                  </a:cubicBezTo>
                  <a:cubicBezTo>
                    <a:pt x="182" y="59"/>
                    <a:pt x="167" y="72"/>
                    <a:pt x="151" y="85"/>
                  </a:cubicBezTo>
                  <a:close/>
                  <a:moveTo>
                    <a:pt x="29" y="124"/>
                  </a:moveTo>
                  <a:cubicBezTo>
                    <a:pt x="45" y="111"/>
                    <a:pt x="60" y="98"/>
                    <a:pt x="76" y="85"/>
                  </a:cubicBezTo>
                  <a:cubicBezTo>
                    <a:pt x="60" y="72"/>
                    <a:pt x="45" y="59"/>
                    <a:pt x="29" y="45"/>
                  </a:cubicBezTo>
                  <a:cubicBezTo>
                    <a:pt x="29" y="72"/>
                    <a:pt x="29" y="97"/>
                    <a:pt x="29" y="12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0">
              <a:extLst>
                <a:ext uri="{FF2B5EF4-FFF2-40B4-BE49-F238E27FC236}">
                  <a16:creationId xmlns:a16="http://schemas.microsoft.com/office/drawing/2014/main" id="{98E6EF7D-099B-4F62-96FC-7515557ED7EB}"/>
                </a:ext>
              </a:extLst>
            </p:cNvPr>
            <p:cNvSpPr>
              <a:spLocks noEditPoints="1"/>
            </p:cNvSpPr>
            <p:nvPr/>
          </p:nvSpPr>
          <p:spPr bwMode="auto">
            <a:xfrm>
              <a:off x="5678488" y="3606800"/>
              <a:ext cx="446088" cy="425450"/>
            </a:xfrm>
            <a:custGeom>
              <a:avLst/>
              <a:gdLst>
                <a:gd name="T0" fmla="*/ 205 w 266"/>
                <a:gd name="T1" fmla="*/ 167 h 254"/>
                <a:gd name="T2" fmla="*/ 233 w 266"/>
                <a:gd name="T3" fmla="*/ 252 h 254"/>
                <a:gd name="T4" fmla="*/ 231 w 266"/>
                <a:gd name="T5" fmla="*/ 254 h 254"/>
                <a:gd name="T6" fmla="*/ 199 w 266"/>
                <a:gd name="T7" fmla="*/ 228 h 254"/>
                <a:gd name="T8" fmla="*/ 132 w 266"/>
                <a:gd name="T9" fmla="*/ 174 h 254"/>
                <a:gd name="T10" fmla="*/ 121 w 266"/>
                <a:gd name="T11" fmla="*/ 171 h 254"/>
                <a:gd name="T12" fmla="*/ 68 w 266"/>
                <a:gd name="T13" fmla="*/ 168 h 254"/>
                <a:gd name="T14" fmla="*/ 8 w 266"/>
                <a:gd name="T15" fmla="*/ 104 h 254"/>
                <a:gd name="T16" fmla="*/ 38 w 266"/>
                <a:gd name="T17" fmla="*/ 19 h 254"/>
                <a:gd name="T18" fmla="*/ 86 w 266"/>
                <a:gd name="T19" fmla="*/ 1 h 254"/>
                <a:gd name="T20" fmla="*/ 188 w 266"/>
                <a:gd name="T21" fmla="*/ 2 h 254"/>
                <a:gd name="T22" fmla="*/ 261 w 266"/>
                <a:gd name="T23" fmla="*/ 75 h 254"/>
                <a:gd name="T24" fmla="*/ 210 w 266"/>
                <a:gd name="T25" fmla="*/ 164 h 254"/>
                <a:gd name="T26" fmla="*/ 205 w 266"/>
                <a:gd name="T27" fmla="*/ 167 h 254"/>
                <a:gd name="T28" fmla="*/ 166 w 266"/>
                <a:gd name="T29" fmla="*/ 145 h 254"/>
                <a:gd name="T30" fmla="*/ 186 w 266"/>
                <a:gd name="T31" fmla="*/ 142 h 254"/>
                <a:gd name="T32" fmla="*/ 233 w 266"/>
                <a:gd name="T33" fmla="*/ 82 h 254"/>
                <a:gd name="T34" fmla="*/ 180 w 266"/>
                <a:gd name="T35" fmla="*/ 30 h 254"/>
                <a:gd name="T36" fmla="*/ 89 w 266"/>
                <a:gd name="T37" fmla="*/ 30 h 254"/>
                <a:gd name="T38" fmla="*/ 41 w 266"/>
                <a:gd name="T39" fmla="*/ 60 h 254"/>
                <a:gd name="T40" fmla="*/ 92 w 266"/>
                <a:gd name="T41" fmla="*/ 143 h 254"/>
                <a:gd name="T42" fmla="*/ 132 w 266"/>
                <a:gd name="T43" fmla="*/ 143 h 254"/>
                <a:gd name="T44" fmla="*/ 143 w 266"/>
                <a:gd name="T45" fmla="*/ 147 h 254"/>
                <a:gd name="T46" fmla="*/ 173 w 266"/>
                <a:gd name="T47" fmla="*/ 170 h 254"/>
                <a:gd name="T48" fmla="*/ 175 w 266"/>
                <a:gd name="T49" fmla="*/ 169 h 254"/>
                <a:gd name="T50" fmla="*/ 166 w 266"/>
                <a:gd name="T51" fmla="*/ 145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254">
                  <a:moveTo>
                    <a:pt x="205" y="167"/>
                  </a:moveTo>
                  <a:cubicBezTo>
                    <a:pt x="214" y="196"/>
                    <a:pt x="223" y="224"/>
                    <a:pt x="233" y="252"/>
                  </a:cubicBezTo>
                  <a:cubicBezTo>
                    <a:pt x="232" y="253"/>
                    <a:pt x="232" y="253"/>
                    <a:pt x="231" y="254"/>
                  </a:cubicBezTo>
                  <a:cubicBezTo>
                    <a:pt x="221" y="245"/>
                    <a:pt x="210" y="237"/>
                    <a:pt x="199" y="228"/>
                  </a:cubicBezTo>
                  <a:cubicBezTo>
                    <a:pt x="177" y="210"/>
                    <a:pt x="154" y="192"/>
                    <a:pt x="132" y="174"/>
                  </a:cubicBezTo>
                  <a:cubicBezTo>
                    <a:pt x="129" y="172"/>
                    <a:pt x="125" y="172"/>
                    <a:pt x="121" y="171"/>
                  </a:cubicBezTo>
                  <a:cubicBezTo>
                    <a:pt x="103" y="170"/>
                    <a:pt x="85" y="172"/>
                    <a:pt x="68" y="168"/>
                  </a:cubicBezTo>
                  <a:cubicBezTo>
                    <a:pt x="35" y="160"/>
                    <a:pt x="15" y="137"/>
                    <a:pt x="8" y="104"/>
                  </a:cubicBezTo>
                  <a:cubicBezTo>
                    <a:pt x="0" y="70"/>
                    <a:pt x="11" y="41"/>
                    <a:pt x="38" y="19"/>
                  </a:cubicBezTo>
                  <a:cubicBezTo>
                    <a:pt x="52" y="8"/>
                    <a:pt x="68" y="1"/>
                    <a:pt x="86" y="1"/>
                  </a:cubicBezTo>
                  <a:cubicBezTo>
                    <a:pt x="120" y="1"/>
                    <a:pt x="154" y="0"/>
                    <a:pt x="188" y="2"/>
                  </a:cubicBezTo>
                  <a:cubicBezTo>
                    <a:pt x="224" y="3"/>
                    <a:pt x="257" y="40"/>
                    <a:pt x="261" y="75"/>
                  </a:cubicBezTo>
                  <a:cubicBezTo>
                    <a:pt x="266" y="110"/>
                    <a:pt x="245" y="150"/>
                    <a:pt x="210" y="164"/>
                  </a:cubicBezTo>
                  <a:cubicBezTo>
                    <a:pt x="209" y="165"/>
                    <a:pt x="207" y="166"/>
                    <a:pt x="205" y="167"/>
                  </a:cubicBezTo>
                  <a:close/>
                  <a:moveTo>
                    <a:pt x="166" y="145"/>
                  </a:moveTo>
                  <a:cubicBezTo>
                    <a:pt x="174" y="143"/>
                    <a:pt x="180" y="143"/>
                    <a:pt x="186" y="142"/>
                  </a:cubicBezTo>
                  <a:cubicBezTo>
                    <a:pt x="215" y="137"/>
                    <a:pt x="234" y="113"/>
                    <a:pt x="233" y="82"/>
                  </a:cubicBezTo>
                  <a:cubicBezTo>
                    <a:pt x="232" y="55"/>
                    <a:pt x="207" y="30"/>
                    <a:pt x="180" y="30"/>
                  </a:cubicBezTo>
                  <a:cubicBezTo>
                    <a:pt x="149" y="29"/>
                    <a:pt x="119" y="29"/>
                    <a:pt x="89" y="30"/>
                  </a:cubicBezTo>
                  <a:cubicBezTo>
                    <a:pt x="67" y="30"/>
                    <a:pt x="51" y="41"/>
                    <a:pt x="41" y="60"/>
                  </a:cubicBezTo>
                  <a:cubicBezTo>
                    <a:pt x="22" y="99"/>
                    <a:pt x="49" y="142"/>
                    <a:pt x="92" y="143"/>
                  </a:cubicBezTo>
                  <a:cubicBezTo>
                    <a:pt x="105" y="143"/>
                    <a:pt x="119" y="143"/>
                    <a:pt x="132" y="143"/>
                  </a:cubicBezTo>
                  <a:cubicBezTo>
                    <a:pt x="136" y="143"/>
                    <a:pt x="140" y="145"/>
                    <a:pt x="143" y="147"/>
                  </a:cubicBezTo>
                  <a:cubicBezTo>
                    <a:pt x="153" y="154"/>
                    <a:pt x="163" y="163"/>
                    <a:pt x="173" y="170"/>
                  </a:cubicBezTo>
                  <a:cubicBezTo>
                    <a:pt x="174" y="170"/>
                    <a:pt x="174" y="170"/>
                    <a:pt x="175" y="169"/>
                  </a:cubicBezTo>
                  <a:cubicBezTo>
                    <a:pt x="172" y="161"/>
                    <a:pt x="170" y="154"/>
                    <a:pt x="166" y="14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1">
              <a:extLst>
                <a:ext uri="{FF2B5EF4-FFF2-40B4-BE49-F238E27FC236}">
                  <a16:creationId xmlns:a16="http://schemas.microsoft.com/office/drawing/2014/main" id="{E9A7C574-9F1F-40E9-9887-D128F967AF66}"/>
                </a:ext>
              </a:extLst>
            </p:cNvPr>
            <p:cNvSpPr>
              <a:spLocks noEditPoints="1"/>
            </p:cNvSpPr>
            <p:nvPr/>
          </p:nvSpPr>
          <p:spPr bwMode="auto">
            <a:xfrm>
              <a:off x="5211763" y="4038600"/>
              <a:ext cx="381000" cy="234950"/>
            </a:xfrm>
            <a:custGeom>
              <a:avLst/>
              <a:gdLst>
                <a:gd name="T0" fmla="*/ 227 w 227"/>
                <a:gd name="T1" fmla="*/ 138 h 141"/>
                <a:gd name="T2" fmla="*/ 170 w 227"/>
                <a:gd name="T3" fmla="*/ 106 h 141"/>
                <a:gd name="T4" fmla="*/ 170 w 227"/>
                <a:gd name="T5" fmla="*/ 141 h 141"/>
                <a:gd name="T6" fmla="*/ 0 w 227"/>
                <a:gd name="T7" fmla="*/ 141 h 141"/>
                <a:gd name="T8" fmla="*/ 0 w 227"/>
                <a:gd name="T9" fmla="*/ 0 h 141"/>
                <a:gd name="T10" fmla="*/ 170 w 227"/>
                <a:gd name="T11" fmla="*/ 0 h 141"/>
                <a:gd name="T12" fmla="*/ 170 w 227"/>
                <a:gd name="T13" fmla="*/ 36 h 141"/>
                <a:gd name="T14" fmla="*/ 227 w 227"/>
                <a:gd name="T15" fmla="*/ 3 h 141"/>
                <a:gd name="T16" fmla="*/ 227 w 227"/>
                <a:gd name="T17" fmla="*/ 138 h 141"/>
                <a:gd name="T18" fmla="*/ 29 w 227"/>
                <a:gd name="T19" fmla="*/ 113 h 141"/>
                <a:gd name="T20" fmla="*/ 141 w 227"/>
                <a:gd name="T21" fmla="*/ 113 h 141"/>
                <a:gd name="T22" fmla="*/ 141 w 227"/>
                <a:gd name="T23" fmla="*/ 28 h 141"/>
                <a:gd name="T24" fmla="*/ 29 w 227"/>
                <a:gd name="T25" fmla="*/ 28 h 141"/>
                <a:gd name="T26" fmla="*/ 29 w 227"/>
                <a:gd name="T27" fmla="*/ 113 h 141"/>
                <a:gd name="T28" fmla="*/ 168 w 227"/>
                <a:gd name="T29" fmla="*/ 71 h 141"/>
                <a:gd name="T30" fmla="*/ 198 w 227"/>
                <a:gd name="T31" fmla="*/ 88 h 141"/>
                <a:gd name="T32" fmla="*/ 198 w 227"/>
                <a:gd name="T33" fmla="*/ 53 h 141"/>
                <a:gd name="T34" fmla="*/ 168 w 227"/>
                <a:gd name="T35" fmla="*/ 7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7" h="141">
                  <a:moveTo>
                    <a:pt x="227" y="138"/>
                  </a:moveTo>
                  <a:cubicBezTo>
                    <a:pt x="208" y="127"/>
                    <a:pt x="190" y="117"/>
                    <a:pt x="170" y="106"/>
                  </a:cubicBezTo>
                  <a:cubicBezTo>
                    <a:pt x="170" y="118"/>
                    <a:pt x="170" y="130"/>
                    <a:pt x="170" y="141"/>
                  </a:cubicBezTo>
                  <a:cubicBezTo>
                    <a:pt x="113" y="141"/>
                    <a:pt x="57" y="141"/>
                    <a:pt x="0" y="141"/>
                  </a:cubicBezTo>
                  <a:cubicBezTo>
                    <a:pt x="0" y="95"/>
                    <a:pt x="0" y="48"/>
                    <a:pt x="0" y="0"/>
                  </a:cubicBezTo>
                  <a:cubicBezTo>
                    <a:pt x="56" y="0"/>
                    <a:pt x="113" y="0"/>
                    <a:pt x="170" y="0"/>
                  </a:cubicBezTo>
                  <a:cubicBezTo>
                    <a:pt x="170" y="11"/>
                    <a:pt x="170" y="23"/>
                    <a:pt x="170" y="36"/>
                  </a:cubicBezTo>
                  <a:cubicBezTo>
                    <a:pt x="190" y="25"/>
                    <a:pt x="208" y="14"/>
                    <a:pt x="227" y="3"/>
                  </a:cubicBezTo>
                  <a:cubicBezTo>
                    <a:pt x="227" y="49"/>
                    <a:pt x="227" y="92"/>
                    <a:pt x="227" y="138"/>
                  </a:cubicBezTo>
                  <a:close/>
                  <a:moveTo>
                    <a:pt x="29" y="113"/>
                  </a:moveTo>
                  <a:cubicBezTo>
                    <a:pt x="67" y="113"/>
                    <a:pt x="104" y="113"/>
                    <a:pt x="141" y="113"/>
                  </a:cubicBezTo>
                  <a:cubicBezTo>
                    <a:pt x="141" y="84"/>
                    <a:pt x="141" y="57"/>
                    <a:pt x="141" y="28"/>
                  </a:cubicBezTo>
                  <a:cubicBezTo>
                    <a:pt x="103" y="28"/>
                    <a:pt x="66" y="28"/>
                    <a:pt x="29" y="28"/>
                  </a:cubicBezTo>
                  <a:cubicBezTo>
                    <a:pt x="29" y="57"/>
                    <a:pt x="29" y="85"/>
                    <a:pt x="29" y="113"/>
                  </a:cubicBezTo>
                  <a:close/>
                  <a:moveTo>
                    <a:pt x="168" y="71"/>
                  </a:moveTo>
                  <a:cubicBezTo>
                    <a:pt x="179" y="77"/>
                    <a:pt x="188" y="82"/>
                    <a:pt x="198" y="88"/>
                  </a:cubicBezTo>
                  <a:cubicBezTo>
                    <a:pt x="198" y="76"/>
                    <a:pt x="198" y="65"/>
                    <a:pt x="198" y="53"/>
                  </a:cubicBezTo>
                  <a:cubicBezTo>
                    <a:pt x="188" y="59"/>
                    <a:pt x="179" y="65"/>
                    <a:pt x="168" y="7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2">
              <a:extLst>
                <a:ext uri="{FF2B5EF4-FFF2-40B4-BE49-F238E27FC236}">
                  <a16:creationId xmlns:a16="http://schemas.microsoft.com/office/drawing/2014/main" id="{C013A2B5-B907-4FF6-9762-894E47780FDE}"/>
                </a:ext>
              </a:extLst>
            </p:cNvPr>
            <p:cNvSpPr>
              <a:spLocks noEditPoints="1"/>
            </p:cNvSpPr>
            <p:nvPr/>
          </p:nvSpPr>
          <p:spPr bwMode="auto">
            <a:xfrm>
              <a:off x="5421313" y="3519488"/>
              <a:ext cx="196850" cy="227013"/>
            </a:xfrm>
            <a:custGeom>
              <a:avLst/>
              <a:gdLst>
                <a:gd name="T0" fmla="*/ 117 w 117"/>
                <a:gd name="T1" fmla="*/ 67 h 135"/>
                <a:gd name="T2" fmla="*/ 0 w 117"/>
                <a:gd name="T3" fmla="*/ 135 h 135"/>
                <a:gd name="T4" fmla="*/ 0 w 117"/>
                <a:gd name="T5" fmla="*/ 0 h 135"/>
                <a:gd name="T6" fmla="*/ 117 w 117"/>
                <a:gd name="T7" fmla="*/ 67 h 135"/>
                <a:gd name="T8" fmla="*/ 29 w 117"/>
                <a:gd name="T9" fmla="*/ 84 h 135"/>
                <a:gd name="T10" fmla="*/ 59 w 117"/>
                <a:gd name="T11" fmla="*/ 67 h 135"/>
                <a:gd name="T12" fmla="*/ 29 w 117"/>
                <a:gd name="T13" fmla="*/ 50 h 135"/>
                <a:gd name="T14" fmla="*/ 29 w 117"/>
                <a:gd name="T15" fmla="*/ 84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35">
                  <a:moveTo>
                    <a:pt x="117" y="67"/>
                  </a:moveTo>
                  <a:cubicBezTo>
                    <a:pt x="77" y="90"/>
                    <a:pt x="39" y="112"/>
                    <a:pt x="0" y="135"/>
                  </a:cubicBezTo>
                  <a:cubicBezTo>
                    <a:pt x="0" y="89"/>
                    <a:pt x="0" y="46"/>
                    <a:pt x="0" y="0"/>
                  </a:cubicBezTo>
                  <a:cubicBezTo>
                    <a:pt x="39" y="22"/>
                    <a:pt x="77" y="44"/>
                    <a:pt x="117" y="67"/>
                  </a:cubicBezTo>
                  <a:close/>
                  <a:moveTo>
                    <a:pt x="29" y="84"/>
                  </a:moveTo>
                  <a:cubicBezTo>
                    <a:pt x="39" y="78"/>
                    <a:pt x="48" y="73"/>
                    <a:pt x="59" y="67"/>
                  </a:cubicBezTo>
                  <a:cubicBezTo>
                    <a:pt x="48" y="61"/>
                    <a:pt x="39" y="56"/>
                    <a:pt x="29" y="50"/>
                  </a:cubicBezTo>
                  <a:cubicBezTo>
                    <a:pt x="29" y="62"/>
                    <a:pt x="29" y="72"/>
                    <a:pt x="29" y="8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3">
              <a:extLst>
                <a:ext uri="{FF2B5EF4-FFF2-40B4-BE49-F238E27FC236}">
                  <a16:creationId xmlns:a16="http://schemas.microsoft.com/office/drawing/2014/main" id="{B7980B9B-428E-4FA3-883C-F68886DAD950}"/>
                </a:ext>
              </a:extLst>
            </p:cNvPr>
            <p:cNvSpPr>
              <a:spLocks/>
            </p:cNvSpPr>
            <p:nvPr/>
          </p:nvSpPr>
          <p:spPr bwMode="auto">
            <a:xfrm>
              <a:off x="5353050" y="3916363"/>
              <a:ext cx="336550" cy="73025"/>
            </a:xfrm>
            <a:custGeom>
              <a:avLst/>
              <a:gdLst>
                <a:gd name="T0" fmla="*/ 199 w 201"/>
                <a:gd name="T1" fmla="*/ 0 h 43"/>
                <a:gd name="T2" fmla="*/ 201 w 201"/>
                <a:gd name="T3" fmla="*/ 29 h 43"/>
                <a:gd name="T4" fmla="*/ 2 w 201"/>
                <a:gd name="T5" fmla="*/ 43 h 43"/>
                <a:gd name="T6" fmla="*/ 0 w 201"/>
                <a:gd name="T7" fmla="*/ 15 h 43"/>
                <a:gd name="T8" fmla="*/ 199 w 201"/>
                <a:gd name="T9" fmla="*/ 0 h 43"/>
              </a:gdLst>
              <a:ahLst/>
              <a:cxnLst>
                <a:cxn ang="0">
                  <a:pos x="T0" y="T1"/>
                </a:cxn>
                <a:cxn ang="0">
                  <a:pos x="T2" y="T3"/>
                </a:cxn>
                <a:cxn ang="0">
                  <a:pos x="T4" y="T5"/>
                </a:cxn>
                <a:cxn ang="0">
                  <a:pos x="T6" y="T7"/>
                </a:cxn>
                <a:cxn ang="0">
                  <a:pos x="T8" y="T9"/>
                </a:cxn>
              </a:cxnLst>
              <a:rect l="0" t="0" r="r" b="b"/>
              <a:pathLst>
                <a:path w="201" h="43">
                  <a:moveTo>
                    <a:pt x="199" y="0"/>
                  </a:moveTo>
                  <a:cubicBezTo>
                    <a:pt x="200" y="10"/>
                    <a:pt x="200" y="19"/>
                    <a:pt x="201" y="29"/>
                  </a:cubicBezTo>
                  <a:cubicBezTo>
                    <a:pt x="135" y="34"/>
                    <a:pt x="69" y="39"/>
                    <a:pt x="2" y="43"/>
                  </a:cubicBezTo>
                  <a:cubicBezTo>
                    <a:pt x="1" y="34"/>
                    <a:pt x="1" y="25"/>
                    <a:pt x="0" y="15"/>
                  </a:cubicBezTo>
                  <a:cubicBezTo>
                    <a:pt x="67" y="10"/>
                    <a:pt x="132" y="5"/>
                    <a:pt x="19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34">
              <a:extLst>
                <a:ext uri="{FF2B5EF4-FFF2-40B4-BE49-F238E27FC236}">
                  <a16:creationId xmlns:a16="http://schemas.microsoft.com/office/drawing/2014/main" id="{B6A09ABA-8491-4F80-AE31-60E9D2E35587}"/>
                </a:ext>
              </a:extLst>
            </p:cNvPr>
            <p:cNvSpPr>
              <a:spLocks/>
            </p:cNvSpPr>
            <p:nvPr/>
          </p:nvSpPr>
          <p:spPr bwMode="auto">
            <a:xfrm>
              <a:off x="5116513" y="4348163"/>
              <a:ext cx="309563" cy="47625"/>
            </a:xfrm>
            <a:custGeom>
              <a:avLst/>
              <a:gdLst>
                <a:gd name="T0" fmla="*/ 0 w 184"/>
                <a:gd name="T1" fmla="*/ 28 h 28"/>
                <a:gd name="T2" fmla="*/ 0 w 184"/>
                <a:gd name="T3" fmla="*/ 0 h 28"/>
                <a:gd name="T4" fmla="*/ 184 w 184"/>
                <a:gd name="T5" fmla="*/ 0 h 28"/>
                <a:gd name="T6" fmla="*/ 184 w 184"/>
                <a:gd name="T7" fmla="*/ 28 h 28"/>
                <a:gd name="T8" fmla="*/ 0 w 184"/>
                <a:gd name="T9" fmla="*/ 28 h 28"/>
              </a:gdLst>
              <a:ahLst/>
              <a:cxnLst>
                <a:cxn ang="0">
                  <a:pos x="T0" y="T1"/>
                </a:cxn>
                <a:cxn ang="0">
                  <a:pos x="T2" y="T3"/>
                </a:cxn>
                <a:cxn ang="0">
                  <a:pos x="T4" y="T5"/>
                </a:cxn>
                <a:cxn ang="0">
                  <a:pos x="T6" y="T7"/>
                </a:cxn>
                <a:cxn ang="0">
                  <a:pos x="T8" y="T9"/>
                </a:cxn>
              </a:cxnLst>
              <a:rect l="0" t="0" r="r" b="b"/>
              <a:pathLst>
                <a:path w="184" h="28">
                  <a:moveTo>
                    <a:pt x="0" y="28"/>
                  </a:moveTo>
                  <a:cubicBezTo>
                    <a:pt x="0" y="18"/>
                    <a:pt x="0" y="9"/>
                    <a:pt x="0" y="0"/>
                  </a:cubicBezTo>
                  <a:cubicBezTo>
                    <a:pt x="61" y="0"/>
                    <a:pt x="123" y="0"/>
                    <a:pt x="184" y="0"/>
                  </a:cubicBezTo>
                  <a:cubicBezTo>
                    <a:pt x="184" y="9"/>
                    <a:pt x="184" y="18"/>
                    <a:pt x="184" y="28"/>
                  </a:cubicBezTo>
                  <a:cubicBezTo>
                    <a:pt x="123" y="28"/>
                    <a:pt x="62" y="28"/>
                    <a:pt x="0"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5">
              <a:extLst>
                <a:ext uri="{FF2B5EF4-FFF2-40B4-BE49-F238E27FC236}">
                  <a16:creationId xmlns:a16="http://schemas.microsoft.com/office/drawing/2014/main" id="{6052CD04-AC0B-492A-877D-3546BEA69F0A}"/>
                </a:ext>
              </a:extLst>
            </p:cNvPr>
            <p:cNvSpPr>
              <a:spLocks/>
            </p:cNvSpPr>
            <p:nvPr/>
          </p:nvSpPr>
          <p:spPr bwMode="auto">
            <a:xfrm>
              <a:off x="5059363" y="3584575"/>
              <a:ext cx="280988" cy="141288"/>
            </a:xfrm>
            <a:custGeom>
              <a:avLst/>
              <a:gdLst>
                <a:gd name="T0" fmla="*/ 167 w 167"/>
                <a:gd name="T1" fmla="*/ 27 h 84"/>
                <a:gd name="T2" fmla="*/ 10 w 167"/>
                <a:gd name="T3" fmla="*/ 84 h 84"/>
                <a:gd name="T4" fmla="*/ 0 w 167"/>
                <a:gd name="T5" fmla="*/ 57 h 84"/>
                <a:gd name="T6" fmla="*/ 157 w 167"/>
                <a:gd name="T7" fmla="*/ 0 h 84"/>
                <a:gd name="T8" fmla="*/ 167 w 167"/>
                <a:gd name="T9" fmla="*/ 27 h 84"/>
              </a:gdLst>
              <a:ahLst/>
              <a:cxnLst>
                <a:cxn ang="0">
                  <a:pos x="T0" y="T1"/>
                </a:cxn>
                <a:cxn ang="0">
                  <a:pos x="T2" y="T3"/>
                </a:cxn>
                <a:cxn ang="0">
                  <a:pos x="T4" y="T5"/>
                </a:cxn>
                <a:cxn ang="0">
                  <a:pos x="T6" y="T7"/>
                </a:cxn>
                <a:cxn ang="0">
                  <a:pos x="T8" y="T9"/>
                </a:cxn>
              </a:cxnLst>
              <a:rect l="0" t="0" r="r" b="b"/>
              <a:pathLst>
                <a:path w="167" h="84">
                  <a:moveTo>
                    <a:pt x="167" y="27"/>
                  </a:moveTo>
                  <a:cubicBezTo>
                    <a:pt x="114" y="47"/>
                    <a:pt x="63" y="65"/>
                    <a:pt x="10" y="84"/>
                  </a:cubicBezTo>
                  <a:cubicBezTo>
                    <a:pt x="7" y="75"/>
                    <a:pt x="4" y="67"/>
                    <a:pt x="0" y="57"/>
                  </a:cubicBezTo>
                  <a:cubicBezTo>
                    <a:pt x="53" y="38"/>
                    <a:pt x="104" y="19"/>
                    <a:pt x="157" y="0"/>
                  </a:cubicBezTo>
                  <a:cubicBezTo>
                    <a:pt x="160" y="9"/>
                    <a:pt x="163" y="18"/>
                    <a:pt x="167" y="2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6">
              <a:extLst>
                <a:ext uri="{FF2B5EF4-FFF2-40B4-BE49-F238E27FC236}">
                  <a16:creationId xmlns:a16="http://schemas.microsoft.com/office/drawing/2014/main" id="{7667BAF7-64C3-4576-ABCC-A6AE37BE0993}"/>
                </a:ext>
              </a:extLst>
            </p:cNvPr>
            <p:cNvSpPr>
              <a:spLocks noEditPoints="1"/>
            </p:cNvSpPr>
            <p:nvPr/>
          </p:nvSpPr>
          <p:spPr bwMode="auto">
            <a:xfrm>
              <a:off x="4705350" y="3443288"/>
              <a:ext cx="168275" cy="158750"/>
            </a:xfrm>
            <a:custGeom>
              <a:avLst/>
              <a:gdLst>
                <a:gd name="T0" fmla="*/ 10 w 101"/>
                <a:gd name="T1" fmla="*/ 79 h 95"/>
                <a:gd name="T2" fmla="*/ 27 w 101"/>
                <a:gd name="T3" fmla="*/ 55 h 95"/>
                <a:gd name="T4" fmla="*/ 0 w 101"/>
                <a:gd name="T5" fmla="*/ 47 h 95"/>
                <a:gd name="T6" fmla="*/ 9 w 101"/>
                <a:gd name="T7" fmla="*/ 19 h 95"/>
                <a:gd name="T8" fmla="*/ 36 w 101"/>
                <a:gd name="T9" fmla="*/ 28 h 95"/>
                <a:gd name="T10" fmla="*/ 36 w 101"/>
                <a:gd name="T11" fmla="*/ 0 h 95"/>
                <a:gd name="T12" fmla="*/ 65 w 101"/>
                <a:gd name="T13" fmla="*/ 0 h 95"/>
                <a:gd name="T14" fmla="*/ 65 w 101"/>
                <a:gd name="T15" fmla="*/ 28 h 95"/>
                <a:gd name="T16" fmla="*/ 92 w 101"/>
                <a:gd name="T17" fmla="*/ 19 h 95"/>
                <a:gd name="T18" fmla="*/ 101 w 101"/>
                <a:gd name="T19" fmla="*/ 46 h 95"/>
                <a:gd name="T20" fmla="*/ 74 w 101"/>
                <a:gd name="T21" fmla="*/ 55 h 95"/>
                <a:gd name="T22" fmla="*/ 90 w 101"/>
                <a:gd name="T23" fmla="*/ 78 h 95"/>
                <a:gd name="T24" fmla="*/ 67 w 101"/>
                <a:gd name="T25" fmla="*/ 95 h 95"/>
                <a:gd name="T26" fmla="*/ 50 w 101"/>
                <a:gd name="T27" fmla="*/ 73 h 95"/>
                <a:gd name="T28" fmla="*/ 34 w 101"/>
                <a:gd name="T29" fmla="*/ 95 h 95"/>
                <a:gd name="T30" fmla="*/ 10 w 101"/>
                <a:gd name="T31" fmla="*/ 79 h 95"/>
                <a:gd name="T32" fmla="*/ 51 w 101"/>
                <a:gd name="T33" fmla="*/ 67 h 95"/>
                <a:gd name="T34" fmla="*/ 65 w 101"/>
                <a:gd name="T35" fmla="*/ 56 h 95"/>
                <a:gd name="T36" fmla="*/ 68 w 101"/>
                <a:gd name="T37" fmla="*/ 52 h 95"/>
                <a:gd name="T38" fmla="*/ 61 w 101"/>
                <a:gd name="T39" fmla="*/ 33 h 95"/>
                <a:gd name="T40" fmla="*/ 48 w 101"/>
                <a:gd name="T41" fmla="*/ 32 h 95"/>
                <a:gd name="T42" fmla="*/ 42 w 101"/>
                <a:gd name="T43" fmla="*/ 32 h 95"/>
                <a:gd name="T44" fmla="*/ 38 w 101"/>
                <a:gd name="T45" fmla="*/ 34 h 95"/>
                <a:gd name="T46" fmla="*/ 44 w 101"/>
                <a:gd name="T47" fmla="*/ 63 h 95"/>
                <a:gd name="T48" fmla="*/ 51 w 101"/>
                <a:gd name="T49" fmla="*/ 67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1" h="95">
                  <a:moveTo>
                    <a:pt x="10" y="79"/>
                  </a:moveTo>
                  <a:cubicBezTo>
                    <a:pt x="16" y="71"/>
                    <a:pt x="21" y="63"/>
                    <a:pt x="27" y="55"/>
                  </a:cubicBezTo>
                  <a:cubicBezTo>
                    <a:pt x="18" y="52"/>
                    <a:pt x="9" y="50"/>
                    <a:pt x="0" y="47"/>
                  </a:cubicBezTo>
                  <a:cubicBezTo>
                    <a:pt x="3" y="37"/>
                    <a:pt x="6" y="29"/>
                    <a:pt x="9" y="19"/>
                  </a:cubicBezTo>
                  <a:cubicBezTo>
                    <a:pt x="18" y="22"/>
                    <a:pt x="26" y="25"/>
                    <a:pt x="36" y="28"/>
                  </a:cubicBezTo>
                  <a:cubicBezTo>
                    <a:pt x="36" y="18"/>
                    <a:pt x="36" y="9"/>
                    <a:pt x="36" y="0"/>
                  </a:cubicBezTo>
                  <a:cubicBezTo>
                    <a:pt x="46" y="0"/>
                    <a:pt x="55" y="0"/>
                    <a:pt x="65" y="0"/>
                  </a:cubicBezTo>
                  <a:cubicBezTo>
                    <a:pt x="65" y="9"/>
                    <a:pt x="65" y="18"/>
                    <a:pt x="65" y="28"/>
                  </a:cubicBezTo>
                  <a:cubicBezTo>
                    <a:pt x="74" y="25"/>
                    <a:pt x="83" y="22"/>
                    <a:pt x="92" y="19"/>
                  </a:cubicBezTo>
                  <a:cubicBezTo>
                    <a:pt x="95" y="28"/>
                    <a:pt x="98" y="37"/>
                    <a:pt x="101" y="46"/>
                  </a:cubicBezTo>
                  <a:cubicBezTo>
                    <a:pt x="92" y="49"/>
                    <a:pt x="84" y="52"/>
                    <a:pt x="74" y="55"/>
                  </a:cubicBezTo>
                  <a:cubicBezTo>
                    <a:pt x="79" y="63"/>
                    <a:pt x="85" y="70"/>
                    <a:pt x="90" y="78"/>
                  </a:cubicBezTo>
                  <a:cubicBezTo>
                    <a:pt x="83" y="84"/>
                    <a:pt x="75" y="89"/>
                    <a:pt x="67" y="95"/>
                  </a:cubicBezTo>
                  <a:cubicBezTo>
                    <a:pt x="62" y="88"/>
                    <a:pt x="56" y="81"/>
                    <a:pt x="50" y="73"/>
                  </a:cubicBezTo>
                  <a:cubicBezTo>
                    <a:pt x="45" y="80"/>
                    <a:pt x="40" y="87"/>
                    <a:pt x="34" y="95"/>
                  </a:cubicBezTo>
                  <a:cubicBezTo>
                    <a:pt x="26" y="90"/>
                    <a:pt x="18" y="84"/>
                    <a:pt x="10" y="79"/>
                  </a:cubicBezTo>
                  <a:close/>
                  <a:moveTo>
                    <a:pt x="51" y="67"/>
                  </a:moveTo>
                  <a:cubicBezTo>
                    <a:pt x="56" y="63"/>
                    <a:pt x="61" y="60"/>
                    <a:pt x="65" y="56"/>
                  </a:cubicBezTo>
                  <a:cubicBezTo>
                    <a:pt x="67" y="55"/>
                    <a:pt x="69" y="53"/>
                    <a:pt x="68" y="52"/>
                  </a:cubicBezTo>
                  <a:cubicBezTo>
                    <a:pt x="66" y="45"/>
                    <a:pt x="65" y="38"/>
                    <a:pt x="61" y="33"/>
                  </a:cubicBezTo>
                  <a:cubicBezTo>
                    <a:pt x="59" y="31"/>
                    <a:pt x="52" y="32"/>
                    <a:pt x="48" y="32"/>
                  </a:cubicBezTo>
                  <a:cubicBezTo>
                    <a:pt x="46" y="31"/>
                    <a:pt x="44" y="31"/>
                    <a:pt x="42" y="32"/>
                  </a:cubicBezTo>
                  <a:cubicBezTo>
                    <a:pt x="41" y="32"/>
                    <a:pt x="39" y="33"/>
                    <a:pt x="38" y="34"/>
                  </a:cubicBezTo>
                  <a:cubicBezTo>
                    <a:pt x="30" y="48"/>
                    <a:pt x="31" y="54"/>
                    <a:pt x="44" y="63"/>
                  </a:cubicBezTo>
                  <a:cubicBezTo>
                    <a:pt x="46" y="64"/>
                    <a:pt x="48" y="65"/>
                    <a:pt x="51" y="6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37">
              <a:extLst>
                <a:ext uri="{FF2B5EF4-FFF2-40B4-BE49-F238E27FC236}">
                  <a16:creationId xmlns:a16="http://schemas.microsoft.com/office/drawing/2014/main" id="{3934CF0F-7262-4D78-889F-FE17E22805BA}"/>
                </a:ext>
              </a:extLst>
            </p:cNvPr>
            <p:cNvSpPr>
              <a:spLocks/>
            </p:cNvSpPr>
            <p:nvPr/>
          </p:nvSpPr>
          <p:spPr bwMode="auto">
            <a:xfrm>
              <a:off x="5030788" y="4564063"/>
              <a:ext cx="241300" cy="184150"/>
            </a:xfrm>
            <a:custGeom>
              <a:avLst/>
              <a:gdLst>
                <a:gd name="T0" fmla="*/ 144 w 144"/>
                <a:gd name="T1" fmla="*/ 86 h 110"/>
                <a:gd name="T2" fmla="*/ 128 w 144"/>
                <a:gd name="T3" fmla="*/ 110 h 110"/>
                <a:gd name="T4" fmla="*/ 0 w 144"/>
                <a:gd name="T5" fmla="*/ 24 h 110"/>
                <a:gd name="T6" fmla="*/ 16 w 144"/>
                <a:gd name="T7" fmla="*/ 0 h 110"/>
                <a:gd name="T8" fmla="*/ 144 w 144"/>
                <a:gd name="T9" fmla="*/ 86 h 110"/>
              </a:gdLst>
              <a:ahLst/>
              <a:cxnLst>
                <a:cxn ang="0">
                  <a:pos x="T0" y="T1"/>
                </a:cxn>
                <a:cxn ang="0">
                  <a:pos x="T2" y="T3"/>
                </a:cxn>
                <a:cxn ang="0">
                  <a:pos x="T4" y="T5"/>
                </a:cxn>
                <a:cxn ang="0">
                  <a:pos x="T6" y="T7"/>
                </a:cxn>
                <a:cxn ang="0">
                  <a:pos x="T8" y="T9"/>
                </a:cxn>
              </a:cxnLst>
              <a:rect l="0" t="0" r="r" b="b"/>
              <a:pathLst>
                <a:path w="144" h="110">
                  <a:moveTo>
                    <a:pt x="144" y="86"/>
                  </a:moveTo>
                  <a:cubicBezTo>
                    <a:pt x="139" y="94"/>
                    <a:pt x="134" y="101"/>
                    <a:pt x="128" y="110"/>
                  </a:cubicBezTo>
                  <a:cubicBezTo>
                    <a:pt x="86" y="81"/>
                    <a:pt x="44" y="53"/>
                    <a:pt x="0" y="24"/>
                  </a:cubicBezTo>
                  <a:cubicBezTo>
                    <a:pt x="6" y="16"/>
                    <a:pt x="11" y="9"/>
                    <a:pt x="16" y="0"/>
                  </a:cubicBezTo>
                  <a:cubicBezTo>
                    <a:pt x="59" y="29"/>
                    <a:pt x="101" y="57"/>
                    <a:pt x="144" y="8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38">
              <a:extLst>
                <a:ext uri="{FF2B5EF4-FFF2-40B4-BE49-F238E27FC236}">
                  <a16:creationId xmlns:a16="http://schemas.microsoft.com/office/drawing/2014/main" id="{31E85DA3-AC9F-4D27-9881-F0F1D539DC44}"/>
                </a:ext>
              </a:extLst>
            </p:cNvPr>
            <p:cNvSpPr>
              <a:spLocks/>
            </p:cNvSpPr>
            <p:nvPr/>
          </p:nvSpPr>
          <p:spPr bwMode="auto">
            <a:xfrm>
              <a:off x="5089525" y="3846513"/>
              <a:ext cx="220663" cy="73025"/>
            </a:xfrm>
            <a:custGeom>
              <a:avLst/>
              <a:gdLst>
                <a:gd name="T0" fmla="*/ 3 w 131"/>
                <a:gd name="T1" fmla="*/ 43 h 43"/>
                <a:gd name="T2" fmla="*/ 0 w 131"/>
                <a:gd name="T3" fmla="*/ 14 h 43"/>
                <a:gd name="T4" fmla="*/ 128 w 131"/>
                <a:gd name="T5" fmla="*/ 0 h 43"/>
                <a:gd name="T6" fmla="*/ 131 w 131"/>
                <a:gd name="T7" fmla="*/ 29 h 43"/>
                <a:gd name="T8" fmla="*/ 3 w 131"/>
                <a:gd name="T9" fmla="*/ 43 h 43"/>
              </a:gdLst>
              <a:ahLst/>
              <a:cxnLst>
                <a:cxn ang="0">
                  <a:pos x="T0" y="T1"/>
                </a:cxn>
                <a:cxn ang="0">
                  <a:pos x="T2" y="T3"/>
                </a:cxn>
                <a:cxn ang="0">
                  <a:pos x="T4" y="T5"/>
                </a:cxn>
                <a:cxn ang="0">
                  <a:pos x="T6" y="T7"/>
                </a:cxn>
                <a:cxn ang="0">
                  <a:pos x="T8" y="T9"/>
                </a:cxn>
              </a:cxnLst>
              <a:rect l="0" t="0" r="r" b="b"/>
              <a:pathLst>
                <a:path w="131" h="43">
                  <a:moveTo>
                    <a:pt x="3" y="43"/>
                  </a:moveTo>
                  <a:cubicBezTo>
                    <a:pt x="2" y="33"/>
                    <a:pt x="1" y="24"/>
                    <a:pt x="0" y="14"/>
                  </a:cubicBezTo>
                  <a:cubicBezTo>
                    <a:pt x="43" y="9"/>
                    <a:pt x="85" y="5"/>
                    <a:pt x="128" y="0"/>
                  </a:cubicBezTo>
                  <a:cubicBezTo>
                    <a:pt x="129" y="10"/>
                    <a:pt x="130" y="19"/>
                    <a:pt x="131" y="29"/>
                  </a:cubicBezTo>
                  <a:cubicBezTo>
                    <a:pt x="88" y="33"/>
                    <a:pt x="46" y="38"/>
                    <a:pt x="3"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39">
              <a:extLst>
                <a:ext uri="{FF2B5EF4-FFF2-40B4-BE49-F238E27FC236}">
                  <a16:creationId xmlns:a16="http://schemas.microsoft.com/office/drawing/2014/main" id="{C844397E-3A5F-4762-9012-E81A708A31EA}"/>
                </a:ext>
              </a:extLst>
            </p:cNvPr>
            <p:cNvSpPr>
              <a:spLocks/>
            </p:cNvSpPr>
            <p:nvPr/>
          </p:nvSpPr>
          <p:spPr bwMode="auto">
            <a:xfrm>
              <a:off x="5784850" y="4038600"/>
              <a:ext cx="212725" cy="44450"/>
            </a:xfrm>
            <a:custGeom>
              <a:avLst/>
              <a:gdLst>
                <a:gd name="T0" fmla="*/ 0 w 127"/>
                <a:gd name="T1" fmla="*/ 27 h 27"/>
                <a:gd name="T2" fmla="*/ 0 w 127"/>
                <a:gd name="T3" fmla="*/ 0 h 27"/>
                <a:gd name="T4" fmla="*/ 127 w 127"/>
                <a:gd name="T5" fmla="*/ 0 h 27"/>
                <a:gd name="T6" fmla="*/ 127 w 127"/>
                <a:gd name="T7" fmla="*/ 27 h 27"/>
                <a:gd name="T8" fmla="*/ 0 w 127"/>
                <a:gd name="T9" fmla="*/ 27 h 27"/>
              </a:gdLst>
              <a:ahLst/>
              <a:cxnLst>
                <a:cxn ang="0">
                  <a:pos x="T0" y="T1"/>
                </a:cxn>
                <a:cxn ang="0">
                  <a:pos x="T2" y="T3"/>
                </a:cxn>
                <a:cxn ang="0">
                  <a:pos x="T4" y="T5"/>
                </a:cxn>
                <a:cxn ang="0">
                  <a:pos x="T6" y="T7"/>
                </a:cxn>
                <a:cxn ang="0">
                  <a:pos x="T8" y="T9"/>
                </a:cxn>
              </a:cxnLst>
              <a:rect l="0" t="0" r="r" b="b"/>
              <a:pathLst>
                <a:path w="127" h="27">
                  <a:moveTo>
                    <a:pt x="0" y="27"/>
                  </a:moveTo>
                  <a:cubicBezTo>
                    <a:pt x="0" y="18"/>
                    <a:pt x="0" y="9"/>
                    <a:pt x="0" y="0"/>
                  </a:cubicBezTo>
                  <a:cubicBezTo>
                    <a:pt x="43" y="0"/>
                    <a:pt x="85" y="0"/>
                    <a:pt x="127" y="0"/>
                  </a:cubicBezTo>
                  <a:cubicBezTo>
                    <a:pt x="127" y="9"/>
                    <a:pt x="127" y="18"/>
                    <a:pt x="127" y="27"/>
                  </a:cubicBezTo>
                  <a:cubicBezTo>
                    <a:pt x="85" y="27"/>
                    <a:pt x="43" y="27"/>
                    <a:pt x="0" y="2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0">
              <a:extLst>
                <a:ext uri="{FF2B5EF4-FFF2-40B4-BE49-F238E27FC236}">
                  <a16:creationId xmlns:a16="http://schemas.microsoft.com/office/drawing/2014/main" id="{5CFA2470-EAB7-4B71-9286-E6481F46A480}"/>
                </a:ext>
              </a:extLst>
            </p:cNvPr>
            <p:cNvSpPr>
              <a:spLocks/>
            </p:cNvSpPr>
            <p:nvPr/>
          </p:nvSpPr>
          <p:spPr bwMode="auto">
            <a:xfrm>
              <a:off x="5561013" y="3370263"/>
              <a:ext cx="207963" cy="117475"/>
            </a:xfrm>
            <a:custGeom>
              <a:avLst/>
              <a:gdLst>
                <a:gd name="T0" fmla="*/ 124 w 124"/>
                <a:gd name="T1" fmla="*/ 28 h 70"/>
                <a:gd name="T2" fmla="*/ 10 w 124"/>
                <a:gd name="T3" fmla="*/ 70 h 70"/>
                <a:gd name="T4" fmla="*/ 0 w 124"/>
                <a:gd name="T5" fmla="*/ 43 h 70"/>
                <a:gd name="T6" fmla="*/ 114 w 124"/>
                <a:gd name="T7" fmla="*/ 0 h 70"/>
                <a:gd name="T8" fmla="*/ 124 w 124"/>
                <a:gd name="T9" fmla="*/ 28 h 70"/>
              </a:gdLst>
              <a:ahLst/>
              <a:cxnLst>
                <a:cxn ang="0">
                  <a:pos x="T0" y="T1"/>
                </a:cxn>
                <a:cxn ang="0">
                  <a:pos x="T2" y="T3"/>
                </a:cxn>
                <a:cxn ang="0">
                  <a:pos x="T4" y="T5"/>
                </a:cxn>
                <a:cxn ang="0">
                  <a:pos x="T6" y="T7"/>
                </a:cxn>
                <a:cxn ang="0">
                  <a:pos x="T8" y="T9"/>
                </a:cxn>
              </a:cxnLst>
              <a:rect l="0" t="0" r="r" b="b"/>
              <a:pathLst>
                <a:path w="124" h="70">
                  <a:moveTo>
                    <a:pt x="124" y="28"/>
                  </a:moveTo>
                  <a:cubicBezTo>
                    <a:pt x="85" y="42"/>
                    <a:pt x="48" y="56"/>
                    <a:pt x="10" y="70"/>
                  </a:cubicBezTo>
                  <a:cubicBezTo>
                    <a:pt x="6" y="61"/>
                    <a:pt x="3" y="53"/>
                    <a:pt x="0" y="43"/>
                  </a:cubicBezTo>
                  <a:cubicBezTo>
                    <a:pt x="37" y="29"/>
                    <a:pt x="75" y="15"/>
                    <a:pt x="114" y="0"/>
                  </a:cubicBezTo>
                  <a:cubicBezTo>
                    <a:pt x="117" y="9"/>
                    <a:pt x="120" y="18"/>
                    <a:pt x="124"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1">
              <a:extLst>
                <a:ext uri="{FF2B5EF4-FFF2-40B4-BE49-F238E27FC236}">
                  <a16:creationId xmlns:a16="http://schemas.microsoft.com/office/drawing/2014/main" id="{ED9B2876-C018-413B-910B-8A538DD4A561}"/>
                </a:ext>
              </a:extLst>
            </p:cNvPr>
            <p:cNvSpPr>
              <a:spLocks noEditPoints="1"/>
            </p:cNvSpPr>
            <p:nvPr/>
          </p:nvSpPr>
          <p:spPr bwMode="auto">
            <a:xfrm>
              <a:off x="5427663" y="3300413"/>
              <a:ext cx="142875" cy="141288"/>
            </a:xfrm>
            <a:custGeom>
              <a:avLst/>
              <a:gdLst>
                <a:gd name="T0" fmla="*/ 28 w 86"/>
                <a:gd name="T1" fmla="*/ 84 h 84"/>
                <a:gd name="T2" fmla="*/ 28 w 86"/>
                <a:gd name="T3" fmla="*/ 57 h 84"/>
                <a:gd name="T4" fmla="*/ 0 w 86"/>
                <a:gd name="T5" fmla="*/ 57 h 84"/>
                <a:gd name="T6" fmla="*/ 0 w 86"/>
                <a:gd name="T7" fmla="*/ 28 h 84"/>
                <a:gd name="T8" fmla="*/ 28 w 86"/>
                <a:gd name="T9" fmla="*/ 28 h 84"/>
                <a:gd name="T10" fmla="*/ 28 w 86"/>
                <a:gd name="T11" fmla="*/ 0 h 84"/>
                <a:gd name="T12" fmla="*/ 56 w 86"/>
                <a:gd name="T13" fmla="*/ 0 h 84"/>
                <a:gd name="T14" fmla="*/ 56 w 86"/>
                <a:gd name="T15" fmla="*/ 27 h 84"/>
                <a:gd name="T16" fmla="*/ 85 w 86"/>
                <a:gd name="T17" fmla="*/ 27 h 84"/>
                <a:gd name="T18" fmla="*/ 85 w 86"/>
                <a:gd name="T19" fmla="*/ 52 h 84"/>
                <a:gd name="T20" fmla="*/ 79 w 86"/>
                <a:gd name="T21" fmla="*/ 56 h 84"/>
                <a:gd name="T22" fmla="*/ 57 w 86"/>
                <a:gd name="T23" fmla="*/ 56 h 84"/>
                <a:gd name="T24" fmla="*/ 57 w 86"/>
                <a:gd name="T25" fmla="*/ 84 h 84"/>
                <a:gd name="T26" fmla="*/ 28 w 86"/>
                <a:gd name="T27" fmla="*/ 84 h 84"/>
                <a:gd name="T28" fmla="*/ 55 w 86"/>
                <a:gd name="T29" fmla="*/ 55 h 84"/>
                <a:gd name="T30" fmla="*/ 55 w 86"/>
                <a:gd name="T31" fmla="*/ 28 h 84"/>
                <a:gd name="T32" fmla="*/ 29 w 86"/>
                <a:gd name="T33" fmla="*/ 28 h 84"/>
                <a:gd name="T34" fmla="*/ 29 w 86"/>
                <a:gd name="T35" fmla="*/ 55 h 84"/>
                <a:gd name="T36" fmla="*/ 55 w 86"/>
                <a:gd name="T37"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84">
                  <a:moveTo>
                    <a:pt x="28" y="84"/>
                  </a:moveTo>
                  <a:cubicBezTo>
                    <a:pt x="28" y="75"/>
                    <a:pt x="28" y="66"/>
                    <a:pt x="28" y="57"/>
                  </a:cubicBezTo>
                  <a:cubicBezTo>
                    <a:pt x="18" y="57"/>
                    <a:pt x="9" y="57"/>
                    <a:pt x="0" y="57"/>
                  </a:cubicBezTo>
                  <a:cubicBezTo>
                    <a:pt x="0" y="47"/>
                    <a:pt x="0" y="38"/>
                    <a:pt x="0" y="28"/>
                  </a:cubicBezTo>
                  <a:cubicBezTo>
                    <a:pt x="9" y="28"/>
                    <a:pt x="18" y="28"/>
                    <a:pt x="28" y="28"/>
                  </a:cubicBezTo>
                  <a:cubicBezTo>
                    <a:pt x="28" y="18"/>
                    <a:pt x="28" y="9"/>
                    <a:pt x="28" y="0"/>
                  </a:cubicBezTo>
                  <a:cubicBezTo>
                    <a:pt x="38" y="0"/>
                    <a:pt x="46" y="0"/>
                    <a:pt x="56" y="0"/>
                  </a:cubicBezTo>
                  <a:cubicBezTo>
                    <a:pt x="56" y="9"/>
                    <a:pt x="56" y="17"/>
                    <a:pt x="56" y="27"/>
                  </a:cubicBezTo>
                  <a:cubicBezTo>
                    <a:pt x="66" y="27"/>
                    <a:pt x="75" y="27"/>
                    <a:pt x="85" y="27"/>
                  </a:cubicBezTo>
                  <a:cubicBezTo>
                    <a:pt x="85" y="36"/>
                    <a:pt x="86" y="44"/>
                    <a:pt x="85" y="52"/>
                  </a:cubicBezTo>
                  <a:cubicBezTo>
                    <a:pt x="85" y="54"/>
                    <a:pt x="81" y="56"/>
                    <a:pt x="79" y="56"/>
                  </a:cubicBezTo>
                  <a:cubicBezTo>
                    <a:pt x="72" y="57"/>
                    <a:pt x="65" y="56"/>
                    <a:pt x="57" y="56"/>
                  </a:cubicBezTo>
                  <a:cubicBezTo>
                    <a:pt x="57" y="66"/>
                    <a:pt x="57" y="75"/>
                    <a:pt x="57" y="84"/>
                  </a:cubicBezTo>
                  <a:cubicBezTo>
                    <a:pt x="47" y="84"/>
                    <a:pt x="38" y="84"/>
                    <a:pt x="28" y="84"/>
                  </a:cubicBezTo>
                  <a:close/>
                  <a:moveTo>
                    <a:pt x="55" y="55"/>
                  </a:moveTo>
                  <a:cubicBezTo>
                    <a:pt x="55" y="46"/>
                    <a:pt x="55" y="37"/>
                    <a:pt x="55" y="28"/>
                  </a:cubicBezTo>
                  <a:cubicBezTo>
                    <a:pt x="46" y="28"/>
                    <a:pt x="38" y="28"/>
                    <a:pt x="29" y="28"/>
                  </a:cubicBezTo>
                  <a:cubicBezTo>
                    <a:pt x="29" y="37"/>
                    <a:pt x="29" y="46"/>
                    <a:pt x="29" y="55"/>
                  </a:cubicBezTo>
                  <a:cubicBezTo>
                    <a:pt x="38" y="55"/>
                    <a:pt x="46" y="55"/>
                    <a:pt x="55"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2">
              <a:extLst>
                <a:ext uri="{FF2B5EF4-FFF2-40B4-BE49-F238E27FC236}">
                  <a16:creationId xmlns:a16="http://schemas.microsoft.com/office/drawing/2014/main" id="{E38C91F6-A7AE-4063-9609-BE426E75FDF3}"/>
                </a:ext>
              </a:extLst>
            </p:cNvPr>
            <p:cNvSpPr>
              <a:spLocks/>
            </p:cNvSpPr>
            <p:nvPr/>
          </p:nvSpPr>
          <p:spPr bwMode="auto">
            <a:xfrm>
              <a:off x="5086350" y="4467225"/>
              <a:ext cx="179388" cy="93663"/>
            </a:xfrm>
            <a:custGeom>
              <a:avLst/>
              <a:gdLst>
                <a:gd name="T0" fmla="*/ 8 w 107"/>
                <a:gd name="T1" fmla="*/ 0 h 56"/>
                <a:gd name="T2" fmla="*/ 107 w 107"/>
                <a:gd name="T3" fmla="*/ 28 h 56"/>
                <a:gd name="T4" fmla="*/ 99 w 107"/>
                <a:gd name="T5" fmla="*/ 56 h 56"/>
                <a:gd name="T6" fmla="*/ 0 w 107"/>
                <a:gd name="T7" fmla="*/ 27 h 56"/>
                <a:gd name="T8" fmla="*/ 8 w 107"/>
                <a:gd name="T9" fmla="*/ 0 h 56"/>
              </a:gdLst>
              <a:ahLst/>
              <a:cxnLst>
                <a:cxn ang="0">
                  <a:pos x="T0" y="T1"/>
                </a:cxn>
                <a:cxn ang="0">
                  <a:pos x="T2" y="T3"/>
                </a:cxn>
                <a:cxn ang="0">
                  <a:pos x="T4" y="T5"/>
                </a:cxn>
                <a:cxn ang="0">
                  <a:pos x="T6" y="T7"/>
                </a:cxn>
                <a:cxn ang="0">
                  <a:pos x="T8" y="T9"/>
                </a:cxn>
              </a:cxnLst>
              <a:rect l="0" t="0" r="r" b="b"/>
              <a:pathLst>
                <a:path w="107" h="56">
                  <a:moveTo>
                    <a:pt x="8" y="0"/>
                  </a:moveTo>
                  <a:cubicBezTo>
                    <a:pt x="41" y="9"/>
                    <a:pt x="74" y="19"/>
                    <a:pt x="107" y="28"/>
                  </a:cubicBezTo>
                  <a:cubicBezTo>
                    <a:pt x="105" y="37"/>
                    <a:pt x="102" y="46"/>
                    <a:pt x="99" y="56"/>
                  </a:cubicBezTo>
                  <a:cubicBezTo>
                    <a:pt x="66" y="46"/>
                    <a:pt x="34" y="37"/>
                    <a:pt x="0" y="27"/>
                  </a:cubicBezTo>
                  <a:cubicBezTo>
                    <a:pt x="2" y="18"/>
                    <a:pt x="5" y="10"/>
                    <a:pt x="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3">
              <a:extLst>
                <a:ext uri="{FF2B5EF4-FFF2-40B4-BE49-F238E27FC236}">
                  <a16:creationId xmlns:a16="http://schemas.microsoft.com/office/drawing/2014/main" id="{4205BE2F-E0F8-4A44-86D9-60662E32A450}"/>
                </a:ext>
              </a:extLst>
            </p:cNvPr>
            <p:cNvSpPr>
              <a:spLocks/>
            </p:cNvSpPr>
            <p:nvPr/>
          </p:nvSpPr>
          <p:spPr bwMode="auto">
            <a:xfrm>
              <a:off x="5848350" y="4657725"/>
              <a:ext cx="157163" cy="92075"/>
            </a:xfrm>
            <a:custGeom>
              <a:avLst/>
              <a:gdLst>
                <a:gd name="T0" fmla="*/ 0 w 94"/>
                <a:gd name="T1" fmla="*/ 27 h 55"/>
                <a:gd name="T2" fmla="*/ 9 w 94"/>
                <a:gd name="T3" fmla="*/ 0 h 55"/>
                <a:gd name="T4" fmla="*/ 94 w 94"/>
                <a:gd name="T5" fmla="*/ 28 h 55"/>
                <a:gd name="T6" fmla="*/ 85 w 94"/>
                <a:gd name="T7" fmla="*/ 55 h 55"/>
                <a:gd name="T8" fmla="*/ 0 w 94"/>
                <a:gd name="T9" fmla="*/ 27 h 55"/>
              </a:gdLst>
              <a:ahLst/>
              <a:cxnLst>
                <a:cxn ang="0">
                  <a:pos x="T0" y="T1"/>
                </a:cxn>
                <a:cxn ang="0">
                  <a:pos x="T2" y="T3"/>
                </a:cxn>
                <a:cxn ang="0">
                  <a:pos x="T4" y="T5"/>
                </a:cxn>
                <a:cxn ang="0">
                  <a:pos x="T6" y="T7"/>
                </a:cxn>
                <a:cxn ang="0">
                  <a:pos x="T8" y="T9"/>
                </a:cxn>
              </a:cxnLst>
              <a:rect l="0" t="0" r="r" b="b"/>
              <a:pathLst>
                <a:path w="94" h="55">
                  <a:moveTo>
                    <a:pt x="0" y="27"/>
                  </a:moveTo>
                  <a:cubicBezTo>
                    <a:pt x="3" y="17"/>
                    <a:pt x="6" y="9"/>
                    <a:pt x="9" y="0"/>
                  </a:cubicBezTo>
                  <a:cubicBezTo>
                    <a:pt x="37" y="9"/>
                    <a:pt x="65" y="18"/>
                    <a:pt x="94" y="28"/>
                  </a:cubicBezTo>
                  <a:cubicBezTo>
                    <a:pt x="91" y="37"/>
                    <a:pt x="88" y="46"/>
                    <a:pt x="85" y="55"/>
                  </a:cubicBezTo>
                  <a:cubicBezTo>
                    <a:pt x="56" y="46"/>
                    <a:pt x="29" y="37"/>
                    <a:pt x="0" y="2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44">
              <a:extLst>
                <a:ext uri="{FF2B5EF4-FFF2-40B4-BE49-F238E27FC236}">
                  <a16:creationId xmlns:a16="http://schemas.microsoft.com/office/drawing/2014/main" id="{EA9F6030-0F58-4F32-ACA0-E791C505D9C4}"/>
                </a:ext>
              </a:extLst>
            </p:cNvPr>
            <p:cNvSpPr>
              <a:spLocks/>
            </p:cNvSpPr>
            <p:nvPr/>
          </p:nvSpPr>
          <p:spPr bwMode="auto">
            <a:xfrm>
              <a:off x="5494338" y="3776663"/>
              <a:ext cx="150813" cy="69850"/>
            </a:xfrm>
            <a:custGeom>
              <a:avLst/>
              <a:gdLst>
                <a:gd name="T0" fmla="*/ 5 w 90"/>
                <a:gd name="T1" fmla="*/ 42 h 42"/>
                <a:gd name="T2" fmla="*/ 0 w 90"/>
                <a:gd name="T3" fmla="*/ 17 h 42"/>
                <a:gd name="T4" fmla="*/ 4 w 90"/>
                <a:gd name="T5" fmla="*/ 13 h 42"/>
                <a:gd name="T6" fmla="*/ 85 w 90"/>
                <a:gd name="T7" fmla="*/ 0 h 42"/>
                <a:gd name="T8" fmla="*/ 90 w 90"/>
                <a:gd name="T9" fmla="*/ 28 h 42"/>
                <a:gd name="T10" fmla="*/ 5 w 90"/>
                <a:gd name="T11" fmla="*/ 42 h 42"/>
              </a:gdLst>
              <a:ahLst/>
              <a:cxnLst>
                <a:cxn ang="0">
                  <a:pos x="T0" y="T1"/>
                </a:cxn>
                <a:cxn ang="0">
                  <a:pos x="T2" y="T3"/>
                </a:cxn>
                <a:cxn ang="0">
                  <a:pos x="T4" y="T5"/>
                </a:cxn>
                <a:cxn ang="0">
                  <a:pos x="T6" y="T7"/>
                </a:cxn>
                <a:cxn ang="0">
                  <a:pos x="T8" y="T9"/>
                </a:cxn>
                <a:cxn ang="0">
                  <a:pos x="T10" y="T11"/>
                </a:cxn>
              </a:cxnLst>
              <a:rect l="0" t="0" r="r" b="b"/>
              <a:pathLst>
                <a:path w="90" h="42">
                  <a:moveTo>
                    <a:pt x="5" y="42"/>
                  </a:moveTo>
                  <a:cubicBezTo>
                    <a:pt x="3" y="33"/>
                    <a:pt x="1" y="25"/>
                    <a:pt x="0" y="17"/>
                  </a:cubicBezTo>
                  <a:cubicBezTo>
                    <a:pt x="0" y="16"/>
                    <a:pt x="2" y="13"/>
                    <a:pt x="4" y="13"/>
                  </a:cubicBezTo>
                  <a:cubicBezTo>
                    <a:pt x="30" y="8"/>
                    <a:pt x="57" y="4"/>
                    <a:pt x="85" y="0"/>
                  </a:cubicBezTo>
                  <a:cubicBezTo>
                    <a:pt x="87" y="9"/>
                    <a:pt x="88" y="18"/>
                    <a:pt x="90" y="28"/>
                  </a:cubicBezTo>
                  <a:cubicBezTo>
                    <a:pt x="61" y="33"/>
                    <a:pt x="33" y="37"/>
                    <a:pt x="5"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45">
              <a:extLst>
                <a:ext uri="{FF2B5EF4-FFF2-40B4-BE49-F238E27FC236}">
                  <a16:creationId xmlns:a16="http://schemas.microsoft.com/office/drawing/2014/main" id="{A0BC8300-C0F8-4CA8-ADD8-267226DF4838}"/>
                </a:ext>
              </a:extLst>
            </p:cNvPr>
            <p:cNvSpPr>
              <a:spLocks/>
            </p:cNvSpPr>
            <p:nvPr/>
          </p:nvSpPr>
          <p:spPr bwMode="auto">
            <a:xfrm>
              <a:off x="4926013" y="3276600"/>
              <a:ext cx="142875" cy="46038"/>
            </a:xfrm>
            <a:custGeom>
              <a:avLst/>
              <a:gdLst>
                <a:gd name="T0" fmla="*/ 0 w 85"/>
                <a:gd name="T1" fmla="*/ 27 h 27"/>
                <a:gd name="T2" fmla="*/ 0 w 85"/>
                <a:gd name="T3" fmla="*/ 0 h 27"/>
                <a:gd name="T4" fmla="*/ 85 w 85"/>
                <a:gd name="T5" fmla="*/ 0 h 27"/>
                <a:gd name="T6" fmla="*/ 85 w 85"/>
                <a:gd name="T7" fmla="*/ 27 h 27"/>
                <a:gd name="T8" fmla="*/ 0 w 85"/>
                <a:gd name="T9" fmla="*/ 27 h 27"/>
              </a:gdLst>
              <a:ahLst/>
              <a:cxnLst>
                <a:cxn ang="0">
                  <a:pos x="T0" y="T1"/>
                </a:cxn>
                <a:cxn ang="0">
                  <a:pos x="T2" y="T3"/>
                </a:cxn>
                <a:cxn ang="0">
                  <a:pos x="T4" y="T5"/>
                </a:cxn>
                <a:cxn ang="0">
                  <a:pos x="T6" y="T7"/>
                </a:cxn>
                <a:cxn ang="0">
                  <a:pos x="T8" y="T9"/>
                </a:cxn>
              </a:cxnLst>
              <a:rect l="0" t="0" r="r" b="b"/>
              <a:pathLst>
                <a:path w="85" h="27">
                  <a:moveTo>
                    <a:pt x="0" y="27"/>
                  </a:moveTo>
                  <a:cubicBezTo>
                    <a:pt x="0" y="18"/>
                    <a:pt x="0" y="9"/>
                    <a:pt x="0" y="0"/>
                  </a:cubicBezTo>
                  <a:cubicBezTo>
                    <a:pt x="28" y="0"/>
                    <a:pt x="56" y="0"/>
                    <a:pt x="85" y="0"/>
                  </a:cubicBezTo>
                  <a:cubicBezTo>
                    <a:pt x="85" y="9"/>
                    <a:pt x="85" y="17"/>
                    <a:pt x="85" y="27"/>
                  </a:cubicBezTo>
                  <a:cubicBezTo>
                    <a:pt x="57" y="27"/>
                    <a:pt x="29" y="27"/>
                    <a:pt x="0" y="2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46">
              <a:extLst>
                <a:ext uri="{FF2B5EF4-FFF2-40B4-BE49-F238E27FC236}">
                  <a16:creationId xmlns:a16="http://schemas.microsoft.com/office/drawing/2014/main" id="{6177A0E7-ADA0-40A7-BF9C-7D58562CE2CF}"/>
                </a:ext>
              </a:extLst>
            </p:cNvPr>
            <p:cNvSpPr>
              <a:spLocks/>
            </p:cNvSpPr>
            <p:nvPr/>
          </p:nvSpPr>
          <p:spPr bwMode="auto">
            <a:xfrm>
              <a:off x="5688013" y="4229100"/>
              <a:ext cx="142875" cy="44450"/>
            </a:xfrm>
            <a:custGeom>
              <a:avLst/>
              <a:gdLst>
                <a:gd name="T0" fmla="*/ 85 w 85"/>
                <a:gd name="T1" fmla="*/ 0 h 27"/>
                <a:gd name="T2" fmla="*/ 85 w 85"/>
                <a:gd name="T3" fmla="*/ 27 h 27"/>
                <a:gd name="T4" fmla="*/ 0 w 85"/>
                <a:gd name="T5" fmla="*/ 27 h 27"/>
                <a:gd name="T6" fmla="*/ 0 w 85"/>
                <a:gd name="T7" fmla="*/ 0 h 27"/>
                <a:gd name="T8" fmla="*/ 85 w 85"/>
                <a:gd name="T9" fmla="*/ 0 h 27"/>
              </a:gdLst>
              <a:ahLst/>
              <a:cxnLst>
                <a:cxn ang="0">
                  <a:pos x="T0" y="T1"/>
                </a:cxn>
                <a:cxn ang="0">
                  <a:pos x="T2" y="T3"/>
                </a:cxn>
                <a:cxn ang="0">
                  <a:pos x="T4" y="T5"/>
                </a:cxn>
                <a:cxn ang="0">
                  <a:pos x="T6" y="T7"/>
                </a:cxn>
                <a:cxn ang="0">
                  <a:pos x="T8" y="T9"/>
                </a:cxn>
              </a:cxnLst>
              <a:rect l="0" t="0" r="r" b="b"/>
              <a:pathLst>
                <a:path w="85" h="27">
                  <a:moveTo>
                    <a:pt x="85" y="0"/>
                  </a:moveTo>
                  <a:cubicBezTo>
                    <a:pt x="85" y="9"/>
                    <a:pt x="85" y="18"/>
                    <a:pt x="85" y="27"/>
                  </a:cubicBezTo>
                  <a:cubicBezTo>
                    <a:pt x="57" y="27"/>
                    <a:pt x="29" y="27"/>
                    <a:pt x="0" y="27"/>
                  </a:cubicBezTo>
                  <a:cubicBezTo>
                    <a:pt x="0" y="18"/>
                    <a:pt x="0" y="10"/>
                    <a:pt x="0" y="0"/>
                  </a:cubicBezTo>
                  <a:cubicBezTo>
                    <a:pt x="28" y="0"/>
                    <a:pt x="56" y="0"/>
                    <a:pt x="8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47">
              <a:extLst>
                <a:ext uri="{FF2B5EF4-FFF2-40B4-BE49-F238E27FC236}">
                  <a16:creationId xmlns:a16="http://schemas.microsoft.com/office/drawing/2014/main" id="{07FF002F-E89E-4227-A190-58BB5F4F215B}"/>
                </a:ext>
              </a:extLst>
            </p:cNvPr>
            <p:cNvSpPr>
              <a:spLocks/>
            </p:cNvSpPr>
            <p:nvPr/>
          </p:nvSpPr>
          <p:spPr bwMode="auto">
            <a:xfrm>
              <a:off x="4808538" y="3346450"/>
              <a:ext cx="117475" cy="47625"/>
            </a:xfrm>
            <a:custGeom>
              <a:avLst/>
              <a:gdLst>
                <a:gd name="T0" fmla="*/ 0 w 70"/>
                <a:gd name="T1" fmla="*/ 0 h 28"/>
                <a:gd name="T2" fmla="*/ 70 w 70"/>
                <a:gd name="T3" fmla="*/ 0 h 28"/>
                <a:gd name="T4" fmla="*/ 70 w 70"/>
                <a:gd name="T5" fmla="*/ 28 h 28"/>
                <a:gd name="T6" fmla="*/ 0 w 70"/>
                <a:gd name="T7" fmla="*/ 28 h 28"/>
                <a:gd name="T8" fmla="*/ 0 w 70"/>
                <a:gd name="T9" fmla="*/ 0 h 28"/>
              </a:gdLst>
              <a:ahLst/>
              <a:cxnLst>
                <a:cxn ang="0">
                  <a:pos x="T0" y="T1"/>
                </a:cxn>
                <a:cxn ang="0">
                  <a:pos x="T2" y="T3"/>
                </a:cxn>
                <a:cxn ang="0">
                  <a:pos x="T4" y="T5"/>
                </a:cxn>
                <a:cxn ang="0">
                  <a:pos x="T6" y="T7"/>
                </a:cxn>
                <a:cxn ang="0">
                  <a:pos x="T8" y="T9"/>
                </a:cxn>
              </a:cxnLst>
              <a:rect l="0" t="0" r="r" b="b"/>
              <a:pathLst>
                <a:path w="70" h="28">
                  <a:moveTo>
                    <a:pt x="0" y="0"/>
                  </a:moveTo>
                  <a:cubicBezTo>
                    <a:pt x="24" y="0"/>
                    <a:pt x="46" y="0"/>
                    <a:pt x="70" y="0"/>
                  </a:cubicBezTo>
                  <a:cubicBezTo>
                    <a:pt x="70" y="9"/>
                    <a:pt x="70" y="18"/>
                    <a:pt x="70" y="28"/>
                  </a:cubicBezTo>
                  <a:cubicBezTo>
                    <a:pt x="47" y="28"/>
                    <a:pt x="24" y="28"/>
                    <a:pt x="0" y="28"/>
                  </a:cubicBezTo>
                  <a:cubicBezTo>
                    <a:pt x="0" y="19"/>
                    <a:pt x="0" y="10"/>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48">
              <a:extLst>
                <a:ext uri="{FF2B5EF4-FFF2-40B4-BE49-F238E27FC236}">
                  <a16:creationId xmlns:a16="http://schemas.microsoft.com/office/drawing/2014/main" id="{C01A482E-16A8-4B24-8155-6C0C3F32D02F}"/>
                </a:ext>
              </a:extLst>
            </p:cNvPr>
            <p:cNvSpPr>
              <a:spLocks/>
            </p:cNvSpPr>
            <p:nvPr/>
          </p:nvSpPr>
          <p:spPr bwMode="auto">
            <a:xfrm>
              <a:off x="5656263" y="3538538"/>
              <a:ext cx="87313" cy="69850"/>
            </a:xfrm>
            <a:custGeom>
              <a:avLst/>
              <a:gdLst>
                <a:gd name="T0" fmla="*/ 43 w 52"/>
                <a:gd name="T1" fmla="*/ 0 h 42"/>
                <a:gd name="T2" fmla="*/ 52 w 52"/>
                <a:gd name="T3" fmla="*/ 27 h 42"/>
                <a:gd name="T4" fmla="*/ 9 w 52"/>
                <a:gd name="T5" fmla="*/ 42 h 42"/>
                <a:gd name="T6" fmla="*/ 0 w 52"/>
                <a:gd name="T7" fmla="*/ 14 h 42"/>
                <a:gd name="T8" fmla="*/ 43 w 52"/>
                <a:gd name="T9" fmla="*/ 0 h 42"/>
              </a:gdLst>
              <a:ahLst/>
              <a:cxnLst>
                <a:cxn ang="0">
                  <a:pos x="T0" y="T1"/>
                </a:cxn>
                <a:cxn ang="0">
                  <a:pos x="T2" y="T3"/>
                </a:cxn>
                <a:cxn ang="0">
                  <a:pos x="T4" y="T5"/>
                </a:cxn>
                <a:cxn ang="0">
                  <a:pos x="T6" y="T7"/>
                </a:cxn>
                <a:cxn ang="0">
                  <a:pos x="T8" y="T9"/>
                </a:cxn>
              </a:cxnLst>
              <a:rect l="0" t="0" r="r" b="b"/>
              <a:pathLst>
                <a:path w="52" h="42">
                  <a:moveTo>
                    <a:pt x="43" y="0"/>
                  </a:moveTo>
                  <a:cubicBezTo>
                    <a:pt x="46" y="9"/>
                    <a:pt x="49" y="18"/>
                    <a:pt x="52" y="27"/>
                  </a:cubicBezTo>
                  <a:cubicBezTo>
                    <a:pt x="38" y="32"/>
                    <a:pt x="24" y="37"/>
                    <a:pt x="9" y="42"/>
                  </a:cubicBezTo>
                  <a:cubicBezTo>
                    <a:pt x="6" y="32"/>
                    <a:pt x="3" y="24"/>
                    <a:pt x="0" y="14"/>
                  </a:cubicBezTo>
                  <a:cubicBezTo>
                    <a:pt x="14" y="10"/>
                    <a:pt x="28" y="5"/>
                    <a:pt x="4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0" name="Freeform 49">
              <a:extLst>
                <a:ext uri="{FF2B5EF4-FFF2-40B4-BE49-F238E27FC236}">
                  <a16:creationId xmlns:a16="http://schemas.microsoft.com/office/drawing/2014/main" id="{585AAE9F-95BC-445B-97FA-EBE9436A6271}"/>
                </a:ext>
              </a:extLst>
            </p:cNvPr>
            <p:cNvSpPr>
              <a:spLocks/>
            </p:cNvSpPr>
            <p:nvPr/>
          </p:nvSpPr>
          <p:spPr bwMode="auto">
            <a:xfrm>
              <a:off x="4776788" y="4562475"/>
              <a:ext cx="47625" cy="68263"/>
            </a:xfrm>
            <a:custGeom>
              <a:avLst/>
              <a:gdLst>
                <a:gd name="T0" fmla="*/ 0 w 28"/>
                <a:gd name="T1" fmla="*/ 41 h 41"/>
                <a:gd name="T2" fmla="*/ 0 w 28"/>
                <a:gd name="T3" fmla="*/ 0 h 41"/>
                <a:gd name="T4" fmla="*/ 28 w 28"/>
                <a:gd name="T5" fmla="*/ 0 h 41"/>
                <a:gd name="T6" fmla="*/ 28 w 28"/>
                <a:gd name="T7" fmla="*/ 41 h 41"/>
                <a:gd name="T8" fmla="*/ 0 w 28"/>
                <a:gd name="T9" fmla="*/ 41 h 41"/>
              </a:gdLst>
              <a:ahLst/>
              <a:cxnLst>
                <a:cxn ang="0">
                  <a:pos x="T0" y="T1"/>
                </a:cxn>
                <a:cxn ang="0">
                  <a:pos x="T2" y="T3"/>
                </a:cxn>
                <a:cxn ang="0">
                  <a:pos x="T4" y="T5"/>
                </a:cxn>
                <a:cxn ang="0">
                  <a:pos x="T6" y="T7"/>
                </a:cxn>
                <a:cxn ang="0">
                  <a:pos x="T8" y="T9"/>
                </a:cxn>
              </a:cxnLst>
              <a:rect l="0" t="0" r="r" b="b"/>
              <a:pathLst>
                <a:path w="28" h="41">
                  <a:moveTo>
                    <a:pt x="0" y="41"/>
                  </a:moveTo>
                  <a:cubicBezTo>
                    <a:pt x="0" y="27"/>
                    <a:pt x="0" y="14"/>
                    <a:pt x="0" y="0"/>
                  </a:cubicBezTo>
                  <a:cubicBezTo>
                    <a:pt x="9" y="0"/>
                    <a:pt x="19" y="0"/>
                    <a:pt x="28" y="0"/>
                  </a:cubicBezTo>
                  <a:cubicBezTo>
                    <a:pt x="28" y="13"/>
                    <a:pt x="28" y="27"/>
                    <a:pt x="28" y="41"/>
                  </a:cubicBezTo>
                  <a:cubicBezTo>
                    <a:pt x="19" y="41"/>
                    <a:pt x="10" y="41"/>
                    <a:pt x="0" y="4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1" name="Freeform 50">
              <a:extLst>
                <a:ext uri="{FF2B5EF4-FFF2-40B4-BE49-F238E27FC236}">
                  <a16:creationId xmlns:a16="http://schemas.microsoft.com/office/drawing/2014/main" id="{1477A5A5-C550-44E4-ADE5-BE0AB2C81D98}"/>
                </a:ext>
              </a:extLst>
            </p:cNvPr>
            <p:cNvSpPr>
              <a:spLocks/>
            </p:cNvSpPr>
            <p:nvPr/>
          </p:nvSpPr>
          <p:spPr bwMode="auto">
            <a:xfrm>
              <a:off x="4691063" y="4613275"/>
              <a:ext cx="84138" cy="66675"/>
            </a:xfrm>
            <a:custGeom>
              <a:avLst/>
              <a:gdLst>
                <a:gd name="T0" fmla="*/ 50 w 50"/>
                <a:gd name="T1" fmla="*/ 13 h 40"/>
                <a:gd name="T2" fmla="*/ 41 w 50"/>
                <a:gd name="T3" fmla="*/ 40 h 40"/>
                <a:gd name="T4" fmla="*/ 0 w 50"/>
                <a:gd name="T5" fmla="*/ 27 h 40"/>
                <a:gd name="T6" fmla="*/ 9 w 50"/>
                <a:gd name="T7" fmla="*/ 0 h 40"/>
                <a:gd name="T8" fmla="*/ 50 w 50"/>
                <a:gd name="T9" fmla="*/ 13 h 40"/>
              </a:gdLst>
              <a:ahLst/>
              <a:cxnLst>
                <a:cxn ang="0">
                  <a:pos x="T0" y="T1"/>
                </a:cxn>
                <a:cxn ang="0">
                  <a:pos x="T2" y="T3"/>
                </a:cxn>
                <a:cxn ang="0">
                  <a:pos x="T4" y="T5"/>
                </a:cxn>
                <a:cxn ang="0">
                  <a:pos x="T6" y="T7"/>
                </a:cxn>
                <a:cxn ang="0">
                  <a:pos x="T8" y="T9"/>
                </a:cxn>
              </a:cxnLst>
              <a:rect l="0" t="0" r="r" b="b"/>
              <a:pathLst>
                <a:path w="50" h="40">
                  <a:moveTo>
                    <a:pt x="50" y="13"/>
                  </a:moveTo>
                  <a:cubicBezTo>
                    <a:pt x="47" y="22"/>
                    <a:pt x="44" y="31"/>
                    <a:pt x="41" y="40"/>
                  </a:cubicBezTo>
                  <a:cubicBezTo>
                    <a:pt x="27" y="36"/>
                    <a:pt x="14" y="32"/>
                    <a:pt x="0" y="27"/>
                  </a:cubicBezTo>
                  <a:cubicBezTo>
                    <a:pt x="3" y="18"/>
                    <a:pt x="6" y="9"/>
                    <a:pt x="9" y="0"/>
                  </a:cubicBezTo>
                  <a:cubicBezTo>
                    <a:pt x="23" y="4"/>
                    <a:pt x="36" y="8"/>
                    <a:pt x="50" y="1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2" name="Freeform 51">
              <a:extLst>
                <a:ext uri="{FF2B5EF4-FFF2-40B4-BE49-F238E27FC236}">
                  <a16:creationId xmlns:a16="http://schemas.microsoft.com/office/drawing/2014/main" id="{569BD5C2-C3D5-46C8-B9F8-7276A02A133F}"/>
                </a:ext>
              </a:extLst>
            </p:cNvPr>
            <p:cNvSpPr>
              <a:spLocks/>
            </p:cNvSpPr>
            <p:nvPr/>
          </p:nvSpPr>
          <p:spPr bwMode="auto">
            <a:xfrm>
              <a:off x="4718050" y="4683125"/>
              <a:ext cx="80963" cy="85725"/>
            </a:xfrm>
            <a:custGeom>
              <a:avLst/>
              <a:gdLst>
                <a:gd name="T0" fmla="*/ 25 w 48"/>
                <a:gd name="T1" fmla="*/ 0 h 51"/>
                <a:gd name="T2" fmla="*/ 48 w 48"/>
                <a:gd name="T3" fmla="*/ 17 h 51"/>
                <a:gd name="T4" fmla="*/ 23 w 48"/>
                <a:gd name="T5" fmla="*/ 51 h 51"/>
                <a:gd name="T6" fmla="*/ 0 w 48"/>
                <a:gd name="T7" fmla="*/ 35 h 51"/>
                <a:gd name="T8" fmla="*/ 25 w 48"/>
                <a:gd name="T9" fmla="*/ 0 h 51"/>
              </a:gdLst>
              <a:ahLst/>
              <a:cxnLst>
                <a:cxn ang="0">
                  <a:pos x="T0" y="T1"/>
                </a:cxn>
                <a:cxn ang="0">
                  <a:pos x="T2" y="T3"/>
                </a:cxn>
                <a:cxn ang="0">
                  <a:pos x="T4" y="T5"/>
                </a:cxn>
                <a:cxn ang="0">
                  <a:pos x="T6" y="T7"/>
                </a:cxn>
                <a:cxn ang="0">
                  <a:pos x="T8" y="T9"/>
                </a:cxn>
              </a:cxnLst>
              <a:rect l="0" t="0" r="r" b="b"/>
              <a:pathLst>
                <a:path w="48" h="51">
                  <a:moveTo>
                    <a:pt x="25" y="0"/>
                  </a:moveTo>
                  <a:cubicBezTo>
                    <a:pt x="33" y="6"/>
                    <a:pt x="40" y="11"/>
                    <a:pt x="48" y="17"/>
                  </a:cubicBezTo>
                  <a:cubicBezTo>
                    <a:pt x="40" y="29"/>
                    <a:pt x="32" y="40"/>
                    <a:pt x="23" y="51"/>
                  </a:cubicBezTo>
                  <a:cubicBezTo>
                    <a:pt x="15" y="46"/>
                    <a:pt x="8" y="40"/>
                    <a:pt x="0" y="35"/>
                  </a:cubicBezTo>
                  <a:cubicBezTo>
                    <a:pt x="8" y="23"/>
                    <a:pt x="16"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3" name="Freeform 52">
              <a:extLst>
                <a:ext uri="{FF2B5EF4-FFF2-40B4-BE49-F238E27FC236}">
                  <a16:creationId xmlns:a16="http://schemas.microsoft.com/office/drawing/2014/main" id="{9E4D296F-B216-4FFE-B836-31BEF92D41B8}"/>
                </a:ext>
              </a:extLst>
            </p:cNvPr>
            <p:cNvSpPr>
              <a:spLocks/>
            </p:cNvSpPr>
            <p:nvPr/>
          </p:nvSpPr>
          <p:spPr bwMode="auto">
            <a:xfrm>
              <a:off x="4802188" y="4683125"/>
              <a:ext cx="82550" cy="87313"/>
            </a:xfrm>
            <a:custGeom>
              <a:avLst/>
              <a:gdLst>
                <a:gd name="T0" fmla="*/ 25 w 49"/>
                <a:gd name="T1" fmla="*/ 52 h 52"/>
                <a:gd name="T2" fmla="*/ 0 w 49"/>
                <a:gd name="T3" fmla="*/ 17 h 52"/>
                <a:gd name="T4" fmla="*/ 23 w 49"/>
                <a:gd name="T5" fmla="*/ 0 h 52"/>
                <a:gd name="T6" fmla="*/ 49 w 49"/>
                <a:gd name="T7" fmla="*/ 35 h 52"/>
                <a:gd name="T8" fmla="*/ 25 w 49"/>
                <a:gd name="T9" fmla="*/ 52 h 52"/>
              </a:gdLst>
              <a:ahLst/>
              <a:cxnLst>
                <a:cxn ang="0">
                  <a:pos x="T0" y="T1"/>
                </a:cxn>
                <a:cxn ang="0">
                  <a:pos x="T2" y="T3"/>
                </a:cxn>
                <a:cxn ang="0">
                  <a:pos x="T4" y="T5"/>
                </a:cxn>
                <a:cxn ang="0">
                  <a:pos x="T6" y="T7"/>
                </a:cxn>
                <a:cxn ang="0">
                  <a:pos x="T8" y="T9"/>
                </a:cxn>
              </a:cxnLst>
              <a:rect l="0" t="0" r="r" b="b"/>
              <a:pathLst>
                <a:path w="49" h="52">
                  <a:moveTo>
                    <a:pt x="25" y="52"/>
                  </a:moveTo>
                  <a:cubicBezTo>
                    <a:pt x="17" y="40"/>
                    <a:pt x="9" y="29"/>
                    <a:pt x="0" y="17"/>
                  </a:cubicBezTo>
                  <a:cubicBezTo>
                    <a:pt x="8" y="11"/>
                    <a:pt x="15" y="6"/>
                    <a:pt x="23" y="0"/>
                  </a:cubicBezTo>
                  <a:cubicBezTo>
                    <a:pt x="32" y="12"/>
                    <a:pt x="40" y="23"/>
                    <a:pt x="49" y="35"/>
                  </a:cubicBezTo>
                  <a:cubicBezTo>
                    <a:pt x="41" y="40"/>
                    <a:pt x="34" y="46"/>
                    <a:pt x="25" y="5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4" name="Freeform 53">
              <a:extLst>
                <a:ext uri="{FF2B5EF4-FFF2-40B4-BE49-F238E27FC236}">
                  <a16:creationId xmlns:a16="http://schemas.microsoft.com/office/drawing/2014/main" id="{025BC10E-4337-4498-A455-6DFCE6C49AAF}"/>
                </a:ext>
              </a:extLst>
            </p:cNvPr>
            <p:cNvSpPr>
              <a:spLocks/>
            </p:cNvSpPr>
            <p:nvPr/>
          </p:nvSpPr>
          <p:spPr bwMode="auto">
            <a:xfrm>
              <a:off x="4827588" y="4613275"/>
              <a:ext cx="82550" cy="66675"/>
            </a:xfrm>
            <a:custGeom>
              <a:avLst/>
              <a:gdLst>
                <a:gd name="T0" fmla="*/ 9 w 50"/>
                <a:gd name="T1" fmla="*/ 40 h 40"/>
                <a:gd name="T2" fmla="*/ 0 w 50"/>
                <a:gd name="T3" fmla="*/ 13 h 40"/>
                <a:gd name="T4" fmla="*/ 41 w 50"/>
                <a:gd name="T5" fmla="*/ 0 h 40"/>
                <a:gd name="T6" fmla="*/ 50 w 50"/>
                <a:gd name="T7" fmla="*/ 27 h 40"/>
                <a:gd name="T8" fmla="*/ 9 w 50"/>
                <a:gd name="T9" fmla="*/ 40 h 40"/>
              </a:gdLst>
              <a:ahLst/>
              <a:cxnLst>
                <a:cxn ang="0">
                  <a:pos x="T0" y="T1"/>
                </a:cxn>
                <a:cxn ang="0">
                  <a:pos x="T2" y="T3"/>
                </a:cxn>
                <a:cxn ang="0">
                  <a:pos x="T4" y="T5"/>
                </a:cxn>
                <a:cxn ang="0">
                  <a:pos x="T6" y="T7"/>
                </a:cxn>
                <a:cxn ang="0">
                  <a:pos x="T8" y="T9"/>
                </a:cxn>
              </a:cxnLst>
              <a:rect l="0" t="0" r="r" b="b"/>
              <a:pathLst>
                <a:path w="50" h="40">
                  <a:moveTo>
                    <a:pt x="9" y="40"/>
                  </a:moveTo>
                  <a:cubicBezTo>
                    <a:pt x="6" y="31"/>
                    <a:pt x="3" y="22"/>
                    <a:pt x="0" y="13"/>
                  </a:cubicBezTo>
                  <a:cubicBezTo>
                    <a:pt x="14" y="8"/>
                    <a:pt x="27" y="4"/>
                    <a:pt x="41" y="0"/>
                  </a:cubicBezTo>
                  <a:cubicBezTo>
                    <a:pt x="44" y="9"/>
                    <a:pt x="47" y="17"/>
                    <a:pt x="50" y="27"/>
                  </a:cubicBezTo>
                  <a:cubicBezTo>
                    <a:pt x="36" y="31"/>
                    <a:pt x="23" y="36"/>
                    <a:pt x="9" y="4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5" name="Freeform 54">
              <a:extLst>
                <a:ext uri="{FF2B5EF4-FFF2-40B4-BE49-F238E27FC236}">
                  <a16:creationId xmlns:a16="http://schemas.microsoft.com/office/drawing/2014/main" id="{53571827-AD7E-4B51-831A-F2234A3732D9}"/>
                </a:ext>
              </a:extLst>
            </p:cNvPr>
            <p:cNvSpPr>
              <a:spLocks/>
            </p:cNvSpPr>
            <p:nvPr/>
          </p:nvSpPr>
          <p:spPr bwMode="auto">
            <a:xfrm>
              <a:off x="5114925" y="3465513"/>
              <a:ext cx="73025" cy="47625"/>
            </a:xfrm>
            <a:custGeom>
              <a:avLst/>
              <a:gdLst>
                <a:gd name="T0" fmla="*/ 0 w 43"/>
                <a:gd name="T1" fmla="*/ 0 h 28"/>
                <a:gd name="T2" fmla="*/ 43 w 43"/>
                <a:gd name="T3" fmla="*/ 0 h 28"/>
                <a:gd name="T4" fmla="*/ 43 w 43"/>
                <a:gd name="T5" fmla="*/ 28 h 28"/>
                <a:gd name="T6" fmla="*/ 0 w 43"/>
                <a:gd name="T7" fmla="*/ 28 h 28"/>
                <a:gd name="T8" fmla="*/ 1 w 43"/>
                <a:gd name="T9" fmla="*/ 28 h 28"/>
                <a:gd name="T10" fmla="*/ 1 w 43"/>
                <a:gd name="T11" fmla="*/ 0 h 28"/>
                <a:gd name="T12" fmla="*/ 0 w 43"/>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43" h="28">
                  <a:moveTo>
                    <a:pt x="0" y="0"/>
                  </a:moveTo>
                  <a:cubicBezTo>
                    <a:pt x="14" y="0"/>
                    <a:pt x="29" y="0"/>
                    <a:pt x="43" y="0"/>
                  </a:cubicBezTo>
                  <a:cubicBezTo>
                    <a:pt x="43" y="9"/>
                    <a:pt x="43" y="18"/>
                    <a:pt x="43" y="28"/>
                  </a:cubicBezTo>
                  <a:cubicBezTo>
                    <a:pt x="29" y="28"/>
                    <a:pt x="15" y="28"/>
                    <a:pt x="0" y="28"/>
                  </a:cubicBezTo>
                  <a:cubicBezTo>
                    <a:pt x="1" y="28"/>
                    <a:pt x="1" y="28"/>
                    <a:pt x="1" y="28"/>
                  </a:cubicBezTo>
                  <a:cubicBezTo>
                    <a:pt x="1" y="19"/>
                    <a:pt x="1" y="9"/>
                    <a:pt x="1" y="0"/>
                  </a:cubicBez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6" name="Freeform 55">
              <a:extLst>
                <a:ext uri="{FF2B5EF4-FFF2-40B4-BE49-F238E27FC236}">
                  <a16:creationId xmlns:a16="http://schemas.microsoft.com/office/drawing/2014/main" id="{08DDDDB5-9AE0-43F8-88EE-D5E5BB7BBFA7}"/>
                </a:ext>
              </a:extLst>
            </p:cNvPr>
            <p:cNvSpPr>
              <a:spLocks/>
            </p:cNvSpPr>
            <p:nvPr/>
          </p:nvSpPr>
          <p:spPr bwMode="auto">
            <a:xfrm>
              <a:off x="5068888" y="3394075"/>
              <a:ext cx="47625" cy="71438"/>
            </a:xfrm>
            <a:custGeom>
              <a:avLst/>
              <a:gdLst>
                <a:gd name="T0" fmla="*/ 1 w 29"/>
                <a:gd name="T1" fmla="*/ 43 h 43"/>
                <a:gd name="T2" fmla="*/ 1 w 29"/>
                <a:gd name="T3" fmla="*/ 0 h 43"/>
                <a:gd name="T4" fmla="*/ 28 w 29"/>
                <a:gd name="T5" fmla="*/ 0 h 43"/>
                <a:gd name="T6" fmla="*/ 28 w 29"/>
                <a:gd name="T7" fmla="*/ 43 h 43"/>
                <a:gd name="T8" fmla="*/ 29 w 29"/>
                <a:gd name="T9" fmla="*/ 43 h 43"/>
                <a:gd name="T10" fmla="*/ 0 w 29"/>
                <a:gd name="T11" fmla="*/ 43 h 43"/>
                <a:gd name="T12" fmla="*/ 1 w 29"/>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29" h="43">
                  <a:moveTo>
                    <a:pt x="1" y="43"/>
                  </a:moveTo>
                  <a:cubicBezTo>
                    <a:pt x="1" y="29"/>
                    <a:pt x="1" y="15"/>
                    <a:pt x="1" y="0"/>
                  </a:cubicBezTo>
                  <a:cubicBezTo>
                    <a:pt x="10" y="0"/>
                    <a:pt x="19" y="0"/>
                    <a:pt x="28" y="0"/>
                  </a:cubicBezTo>
                  <a:cubicBezTo>
                    <a:pt x="28" y="15"/>
                    <a:pt x="28" y="29"/>
                    <a:pt x="28" y="43"/>
                  </a:cubicBezTo>
                  <a:cubicBezTo>
                    <a:pt x="29" y="43"/>
                    <a:pt x="29" y="43"/>
                    <a:pt x="29" y="43"/>
                  </a:cubicBezTo>
                  <a:cubicBezTo>
                    <a:pt x="19" y="43"/>
                    <a:pt x="10" y="43"/>
                    <a:pt x="0" y="43"/>
                  </a:cubicBezTo>
                  <a:lnTo>
                    <a:pt x="1" y="43"/>
                  </a:ln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7" name="Freeform 56">
              <a:extLst>
                <a:ext uri="{FF2B5EF4-FFF2-40B4-BE49-F238E27FC236}">
                  <a16:creationId xmlns:a16="http://schemas.microsoft.com/office/drawing/2014/main" id="{4DD40D2C-4C93-495A-864D-F5515B9149D0}"/>
                </a:ext>
              </a:extLst>
            </p:cNvPr>
            <p:cNvSpPr>
              <a:spLocks/>
            </p:cNvSpPr>
            <p:nvPr/>
          </p:nvSpPr>
          <p:spPr bwMode="auto">
            <a:xfrm>
              <a:off x="5068888" y="3513138"/>
              <a:ext cx="47625" cy="71438"/>
            </a:xfrm>
            <a:custGeom>
              <a:avLst/>
              <a:gdLst>
                <a:gd name="T0" fmla="*/ 28 w 29"/>
                <a:gd name="T1" fmla="*/ 0 h 43"/>
                <a:gd name="T2" fmla="*/ 28 w 29"/>
                <a:gd name="T3" fmla="*/ 43 h 43"/>
                <a:gd name="T4" fmla="*/ 1 w 29"/>
                <a:gd name="T5" fmla="*/ 43 h 43"/>
                <a:gd name="T6" fmla="*/ 1 w 29"/>
                <a:gd name="T7" fmla="*/ 0 h 43"/>
                <a:gd name="T8" fmla="*/ 0 w 29"/>
                <a:gd name="T9" fmla="*/ 0 h 43"/>
                <a:gd name="T10" fmla="*/ 29 w 29"/>
                <a:gd name="T11" fmla="*/ 0 h 43"/>
                <a:gd name="T12" fmla="*/ 28 w 29"/>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29" h="43">
                  <a:moveTo>
                    <a:pt x="28" y="0"/>
                  </a:moveTo>
                  <a:cubicBezTo>
                    <a:pt x="28" y="14"/>
                    <a:pt x="28" y="28"/>
                    <a:pt x="28" y="43"/>
                  </a:cubicBezTo>
                  <a:cubicBezTo>
                    <a:pt x="19" y="43"/>
                    <a:pt x="10" y="43"/>
                    <a:pt x="1" y="43"/>
                  </a:cubicBezTo>
                  <a:cubicBezTo>
                    <a:pt x="1" y="28"/>
                    <a:pt x="1" y="14"/>
                    <a:pt x="1" y="0"/>
                  </a:cubicBezTo>
                  <a:cubicBezTo>
                    <a:pt x="0" y="0"/>
                    <a:pt x="0" y="0"/>
                    <a:pt x="0" y="0"/>
                  </a:cubicBezTo>
                  <a:cubicBezTo>
                    <a:pt x="10" y="0"/>
                    <a:pt x="19" y="0"/>
                    <a:pt x="29" y="0"/>
                  </a:cubicBezTo>
                  <a:lnTo>
                    <a:pt x="28" y="0"/>
                  </a:ln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8" name="Freeform 57">
              <a:extLst>
                <a:ext uri="{FF2B5EF4-FFF2-40B4-BE49-F238E27FC236}">
                  <a16:creationId xmlns:a16="http://schemas.microsoft.com/office/drawing/2014/main" id="{17F8FAF5-456A-4B02-9F35-CF123332F626}"/>
                </a:ext>
              </a:extLst>
            </p:cNvPr>
            <p:cNvSpPr>
              <a:spLocks/>
            </p:cNvSpPr>
            <p:nvPr/>
          </p:nvSpPr>
          <p:spPr bwMode="auto">
            <a:xfrm>
              <a:off x="4997450" y="3465513"/>
              <a:ext cx="73025" cy="47625"/>
            </a:xfrm>
            <a:custGeom>
              <a:avLst/>
              <a:gdLst>
                <a:gd name="T0" fmla="*/ 43 w 43"/>
                <a:gd name="T1" fmla="*/ 28 h 28"/>
                <a:gd name="T2" fmla="*/ 0 w 43"/>
                <a:gd name="T3" fmla="*/ 28 h 28"/>
                <a:gd name="T4" fmla="*/ 0 w 43"/>
                <a:gd name="T5" fmla="*/ 0 h 28"/>
                <a:gd name="T6" fmla="*/ 43 w 43"/>
                <a:gd name="T7" fmla="*/ 0 h 28"/>
                <a:gd name="T8" fmla="*/ 42 w 43"/>
                <a:gd name="T9" fmla="*/ 0 h 28"/>
                <a:gd name="T10" fmla="*/ 42 w 43"/>
                <a:gd name="T11" fmla="*/ 28 h 28"/>
                <a:gd name="T12" fmla="*/ 43 w 43"/>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3" h="28">
                  <a:moveTo>
                    <a:pt x="43" y="28"/>
                  </a:moveTo>
                  <a:cubicBezTo>
                    <a:pt x="29" y="28"/>
                    <a:pt x="15" y="28"/>
                    <a:pt x="0" y="28"/>
                  </a:cubicBezTo>
                  <a:cubicBezTo>
                    <a:pt x="0" y="18"/>
                    <a:pt x="0" y="10"/>
                    <a:pt x="0" y="0"/>
                  </a:cubicBezTo>
                  <a:cubicBezTo>
                    <a:pt x="15" y="0"/>
                    <a:pt x="29" y="0"/>
                    <a:pt x="43" y="0"/>
                  </a:cubicBezTo>
                  <a:cubicBezTo>
                    <a:pt x="42" y="0"/>
                    <a:pt x="42" y="0"/>
                    <a:pt x="42" y="0"/>
                  </a:cubicBezTo>
                  <a:cubicBezTo>
                    <a:pt x="42" y="9"/>
                    <a:pt x="42" y="19"/>
                    <a:pt x="42" y="28"/>
                  </a:cubicBezTo>
                  <a:lnTo>
                    <a:pt x="43" y="28"/>
                  </a:ln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9" name="Freeform 58">
              <a:extLst>
                <a:ext uri="{FF2B5EF4-FFF2-40B4-BE49-F238E27FC236}">
                  <a16:creationId xmlns:a16="http://schemas.microsoft.com/office/drawing/2014/main" id="{8C388CD8-C859-489B-8A74-7F293155952B}"/>
                </a:ext>
              </a:extLst>
            </p:cNvPr>
            <p:cNvSpPr>
              <a:spLocks/>
            </p:cNvSpPr>
            <p:nvPr/>
          </p:nvSpPr>
          <p:spPr bwMode="auto">
            <a:xfrm>
              <a:off x="5761038" y="4395788"/>
              <a:ext cx="69850" cy="46038"/>
            </a:xfrm>
            <a:custGeom>
              <a:avLst/>
              <a:gdLst>
                <a:gd name="T0" fmla="*/ 42 w 42"/>
                <a:gd name="T1" fmla="*/ 28 h 28"/>
                <a:gd name="T2" fmla="*/ 0 w 42"/>
                <a:gd name="T3" fmla="*/ 28 h 28"/>
                <a:gd name="T4" fmla="*/ 0 w 42"/>
                <a:gd name="T5" fmla="*/ 0 h 28"/>
                <a:gd name="T6" fmla="*/ 42 w 42"/>
                <a:gd name="T7" fmla="*/ 0 h 28"/>
                <a:gd name="T8" fmla="*/ 42 w 42"/>
                <a:gd name="T9" fmla="*/ 28 h 28"/>
              </a:gdLst>
              <a:ahLst/>
              <a:cxnLst>
                <a:cxn ang="0">
                  <a:pos x="T0" y="T1"/>
                </a:cxn>
                <a:cxn ang="0">
                  <a:pos x="T2" y="T3"/>
                </a:cxn>
                <a:cxn ang="0">
                  <a:pos x="T4" y="T5"/>
                </a:cxn>
                <a:cxn ang="0">
                  <a:pos x="T6" y="T7"/>
                </a:cxn>
                <a:cxn ang="0">
                  <a:pos x="T8" y="T9"/>
                </a:cxn>
              </a:cxnLst>
              <a:rect l="0" t="0" r="r" b="b"/>
              <a:pathLst>
                <a:path w="42" h="28">
                  <a:moveTo>
                    <a:pt x="42" y="28"/>
                  </a:moveTo>
                  <a:cubicBezTo>
                    <a:pt x="28" y="28"/>
                    <a:pt x="14" y="28"/>
                    <a:pt x="0" y="28"/>
                  </a:cubicBezTo>
                  <a:cubicBezTo>
                    <a:pt x="0" y="19"/>
                    <a:pt x="0" y="10"/>
                    <a:pt x="0" y="0"/>
                  </a:cubicBezTo>
                  <a:cubicBezTo>
                    <a:pt x="14" y="0"/>
                    <a:pt x="28" y="0"/>
                    <a:pt x="42" y="0"/>
                  </a:cubicBezTo>
                  <a:cubicBezTo>
                    <a:pt x="42" y="9"/>
                    <a:pt x="42" y="18"/>
                    <a:pt x="42" y="2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0" name="Freeform 59">
              <a:extLst>
                <a:ext uri="{FF2B5EF4-FFF2-40B4-BE49-F238E27FC236}">
                  <a16:creationId xmlns:a16="http://schemas.microsoft.com/office/drawing/2014/main" id="{BDCF7E24-9EB3-4D87-8385-56D9874B1E0E}"/>
                </a:ext>
              </a:extLst>
            </p:cNvPr>
            <p:cNvSpPr>
              <a:spLocks/>
            </p:cNvSpPr>
            <p:nvPr/>
          </p:nvSpPr>
          <p:spPr bwMode="auto">
            <a:xfrm>
              <a:off x="5880100" y="3727450"/>
              <a:ext cx="49213" cy="53975"/>
            </a:xfrm>
            <a:custGeom>
              <a:avLst/>
              <a:gdLst>
                <a:gd name="T0" fmla="*/ 28 w 30"/>
                <a:gd name="T1" fmla="*/ 0 h 32"/>
                <a:gd name="T2" fmla="*/ 29 w 30"/>
                <a:gd name="T3" fmla="*/ 4 h 32"/>
                <a:gd name="T4" fmla="*/ 0 w 30"/>
                <a:gd name="T5" fmla="*/ 28 h 32"/>
                <a:gd name="T6" fmla="*/ 0 w 30"/>
                <a:gd name="T7" fmla="*/ 0 h 32"/>
                <a:gd name="T8" fmla="*/ 28 w 30"/>
                <a:gd name="T9" fmla="*/ 0 h 32"/>
              </a:gdLst>
              <a:ahLst/>
              <a:cxnLst>
                <a:cxn ang="0">
                  <a:pos x="T0" y="T1"/>
                </a:cxn>
                <a:cxn ang="0">
                  <a:pos x="T2" y="T3"/>
                </a:cxn>
                <a:cxn ang="0">
                  <a:pos x="T4" y="T5"/>
                </a:cxn>
                <a:cxn ang="0">
                  <a:pos x="T6" y="T7"/>
                </a:cxn>
                <a:cxn ang="0">
                  <a:pos x="T8" y="T9"/>
                </a:cxn>
              </a:cxnLst>
              <a:rect l="0" t="0" r="r" b="b"/>
              <a:pathLst>
                <a:path w="30" h="32">
                  <a:moveTo>
                    <a:pt x="28" y="0"/>
                  </a:moveTo>
                  <a:cubicBezTo>
                    <a:pt x="28" y="2"/>
                    <a:pt x="29" y="3"/>
                    <a:pt x="29" y="4"/>
                  </a:cubicBezTo>
                  <a:cubicBezTo>
                    <a:pt x="30" y="30"/>
                    <a:pt x="27" y="32"/>
                    <a:pt x="0" y="28"/>
                  </a:cubicBezTo>
                  <a:cubicBezTo>
                    <a:pt x="0" y="19"/>
                    <a:pt x="0" y="10"/>
                    <a:pt x="0" y="0"/>
                  </a:cubicBezTo>
                  <a:cubicBezTo>
                    <a:pt x="9" y="0"/>
                    <a:pt x="18"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1" name="Freeform 60">
              <a:extLst>
                <a:ext uri="{FF2B5EF4-FFF2-40B4-BE49-F238E27FC236}">
                  <a16:creationId xmlns:a16="http://schemas.microsoft.com/office/drawing/2014/main" id="{55729299-9C6C-4009-85DB-49D3D1A916C6}"/>
                </a:ext>
              </a:extLst>
            </p:cNvPr>
            <p:cNvSpPr>
              <a:spLocks/>
            </p:cNvSpPr>
            <p:nvPr/>
          </p:nvSpPr>
          <p:spPr bwMode="auto">
            <a:xfrm>
              <a:off x="5975350" y="3727450"/>
              <a:ext cx="44450" cy="47625"/>
            </a:xfrm>
            <a:custGeom>
              <a:avLst/>
              <a:gdLst>
                <a:gd name="T0" fmla="*/ 0 w 27"/>
                <a:gd name="T1" fmla="*/ 0 h 28"/>
                <a:gd name="T2" fmla="*/ 27 w 27"/>
                <a:gd name="T3" fmla="*/ 0 h 28"/>
                <a:gd name="T4" fmla="*/ 27 w 27"/>
                <a:gd name="T5" fmla="*/ 28 h 28"/>
                <a:gd name="T6" fmla="*/ 0 w 27"/>
                <a:gd name="T7" fmla="*/ 28 h 28"/>
                <a:gd name="T8" fmla="*/ 0 w 27"/>
                <a:gd name="T9" fmla="*/ 0 h 28"/>
              </a:gdLst>
              <a:ahLst/>
              <a:cxnLst>
                <a:cxn ang="0">
                  <a:pos x="T0" y="T1"/>
                </a:cxn>
                <a:cxn ang="0">
                  <a:pos x="T2" y="T3"/>
                </a:cxn>
                <a:cxn ang="0">
                  <a:pos x="T4" y="T5"/>
                </a:cxn>
                <a:cxn ang="0">
                  <a:pos x="T6" y="T7"/>
                </a:cxn>
                <a:cxn ang="0">
                  <a:pos x="T8" y="T9"/>
                </a:cxn>
              </a:cxnLst>
              <a:rect l="0" t="0" r="r" b="b"/>
              <a:pathLst>
                <a:path w="27" h="28">
                  <a:moveTo>
                    <a:pt x="0" y="0"/>
                  </a:moveTo>
                  <a:cubicBezTo>
                    <a:pt x="9" y="0"/>
                    <a:pt x="18" y="0"/>
                    <a:pt x="27" y="0"/>
                  </a:cubicBezTo>
                  <a:cubicBezTo>
                    <a:pt x="27" y="10"/>
                    <a:pt x="27" y="19"/>
                    <a:pt x="27" y="28"/>
                  </a:cubicBezTo>
                  <a:cubicBezTo>
                    <a:pt x="19" y="28"/>
                    <a:pt x="10" y="28"/>
                    <a:pt x="0" y="28"/>
                  </a:cubicBezTo>
                  <a:cubicBezTo>
                    <a:pt x="0" y="19"/>
                    <a:pt x="0" y="10"/>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2" name="Freeform 61">
              <a:extLst>
                <a:ext uri="{FF2B5EF4-FFF2-40B4-BE49-F238E27FC236}">
                  <a16:creationId xmlns:a16="http://schemas.microsoft.com/office/drawing/2014/main" id="{9DF181A9-963C-41EC-B8B7-7AA4ADF1B11D}"/>
                </a:ext>
              </a:extLst>
            </p:cNvPr>
            <p:cNvSpPr>
              <a:spLocks/>
            </p:cNvSpPr>
            <p:nvPr/>
          </p:nvSpPr>
          <p:spPr bwMode="auto">
            <a:xfrm>
              <a:off x="5784850" y="3727450"/>
              <a:ext cx="46038" cy="47625"/>
            </a:xfrm>
            <a:custGeom>
              <a:avLst/>
              <a:gdLst>
                <a:gd name="T0" fmla="*/ 28 w 28"/>
                <a:gd name="T1" fmla="*/ 0 h 28"/>
                <a:gd name="T2" fmla="*/ 28 w 28"/>
                <a:gd name="T3" fmla="*/ 28 h 28"/>
                <a:gd name="T4" fmla="*/ 0 w 28"/>
                <a:gd name="T5" fmla="*/ 28 h 28"/>
                <a:gd name="T6" fmla="*/ 0 w 28"/>
                <a:gd name="T7" fmla="*/ 0 h 28"/>
                <a:gd name="T8" fmla="*/ 28 w 28"/>
                <a:gd name="T9" fmla="*/ 0 h 28"/>
              </a:gdLst>
              <a:ahLst/>
              <a:cxnLst>
                <a:cxn ang="0">
                  <a:pos x="T0" y="T1"/>
                </a:cxn>
                <a:cxn ang="0">
                  <a:pos x="T2" y="T3"/>
                </a:cxn>
                <a:cxn ang="0">
                  <a:pos x="T4" y="T5"/>
                </a:cxn>
                <a:cxn ang="0">
                  <a:pos x="T6" y="T7"/>
                </a:cxn>
                <a:cxn ang="0">
                  <a:pos x="T8" y="T9"/>
                </a:cxn>
              </a:cxnLst>
              <a:rect l="0" t="0" r="r" b="b"/>
              <a:pathLst>
                <a:path w="28" h="28">
                  <a:moveTo>
                    <a:pt x="28" y="0"/>
                  </a:moveTo>
                  <a:cubicBezTo>
                    <a:pt x="28" y="10"/>
                    <a:pt x="28" y="19"/>
                    <a:pt x="28" y="28"/>
                  </a:cubicBezTo>
                  <a:cubicBezTo>
                    <a:pt x="19" y="28"/>
                    <a:pt x="10" y="28"/>
                    <a:pt x="0" y="28"/>
                  </a:cubicBezTo>
                  <a:cubicBezTo>
                    <a:pt x="0" y="19"/>
                    <a:pt x="0" y="10"/>
                    <a:pt x="0" y="0"/>
                  </a:cubicBezTo>
                  <a:cubicBezTo>
                    <a:pt x="9" y="0"/>
                    <a:pt x="18" y="0"/>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00" name="Freeform 65">
            <a:extLst>
              <a:ext uri="{FF2B5EF4-FFF2-40B4-BE49-F238E27FC236}">
                <a16:creationId xmlns:a16="http://schemas.microsoft.com/office/drawing/2014/main" id="{4272828F-ED36-4C0E-A632-65B09FB8DD1A}"/>
              </a:ext>
            </a:extLst>
          </p:cNvPr>
          <p:cNvSpPr>
            <a:spLocks noEditPoints="1"/>
          </p:cNvSpPr>
          <p:nvPr/>
        </p:nvSpPr>
        <p:spPr bwMode="auto">
          <a:xfrm>
            <a:off x="4937073" y="3457613"/>
            <a:ext cx="1355725" cy="1381125"/>
          </a:xfrm>
          <a:custGeom>
            <a:avLst/>
            <a:gdLst>
              <a:gd name="T0" fmla="*/ 355 w 466"/>
              <a:gd name="T1" fmla="*/ 222 h 475"/>
              <a:gd name="T2" fmla="*/ 204 w 466"/>
              <a:gd name="T3" fmla="*/ 275 h 475"/>
              <a:gd name="T4" fmla="*/ 312 w 466"/>
              <a:gd name="T5" fmla="*/ 311 h 475"/>
              <a:gd name="T6" fmla="*/ 302 w 466"/>
              <a:gd name="T7" fmla="*/ 381 h 475"/>
              <a:gd name="T8" fmla="*/ 275 w 466"/>
              <a:gd name="T9" fmla="*/ 466 h 475"/>
              <a:gd name="T10" fmla="*/ 148 w 466"/>
              <a:gd name="T11" fmla="*/ 473 h 475"/>
              <a:gd name="T12" fmla="*/ 92 w 466"/>
              <a:gd name="T13" fmla="*/ 462 h 475"/>
              <a:gd name="T14" fmla="*/ 24 w 466"/>
              <a:gd name="T15" fmla="*/ 471 h 475"/>
              <a:gd name="T16" fmla="*/ 0 w 466"/>
              <a:gd name="T17" fmla="*/ 300 h 475"/>
              <a:gd name="T18" fmla="*/ 73 w 466"/>
              <a:gd name="T19" fmla="*/ 279 h 475"/>
              <a:gd name="T20" fmla="*/ 100 w 466"/>
              <a:gd name="T21" fmla="*/ 291 h 475"/>
              <a:gd name="T22" fmla="*/ 126 w 466"/>
              <a:gd name="T23" fmla="*/ 211 h 475"/>
              <a:gd name="T24" fmla="*/ 112 w 466"/>
              <a:gd name="T25" fmla="*/ 38 h 475"/>
              <a:gd name="T26" fmla="*/ 338 w 466"/>
              <a:gd name="T27" fmla="*/ 0 h 475"/>
              <a:gd name="T28" fmla="*/ 466 w 466"/>
              <a:gd name="T29" fmla="*/ 39 h 475"/>
              <a:gd name="T30" fmla="*/ 424 w 466"/>
              <a:gd name="T31" fmla="*/ 221 h 475"/>
              <a:gd name="T32" fmla="*/ 332 w 466"/>
              <a:gd name="T33" fmla="*/ 273 h 475"/>
              <a:gd name="T34" fmla="*/ 95 w 466"/>
              <a:gd name="T35" fmla="*/ 433 h 475"/>
              <a:gd name="T36" fmla="*/ 148 w 466"/>
              <a:gd name="T37" fmla="*/ 458 h 475"/>
              <a:gd name="T38" fmla="*/ 257 w 466"/>
              <a:gd name="T39" fmla="*/ 458 h 475"/>
              <a:gd name="T40" fmla="*/ 257 w 466"/>
              <a:gd name="T41" fmla="*/ 428 h 475"/>
              <a:gd name="T42" fmla="*/ 232 w 466"/>
              <a:gd name="T43" fmla="*/ 420 h 475"/>
              <a:gd name="T44" fmla="*/ 274 w 466"/>
              <a:gd name="T45" fmla="*/ 413 h 475"/>
              <a:gd name="T46" fmla="*/ 274 w 466"/>
              <a:gd name="T47" fmla="*/ 382 h 475"/>
              <a:gd name="T48" fmla="*/ 239 w 466"/>
              <a:gd name="T49" fmla="*/ 375 h 475"/>
              <a:gd name="T50" fmla="*/ 286 w 466"/>
              <a:gd name="T51" fmla="*/ 367 h 475"/>
              <a:gd name="T52" fmla="*/ 287 w 466"/>
              <a:gd name="T53" fmla="*/ 336 h 475"/>
              <a:gd name="T54" fmla="*/ 245 w 466"/>
              <a:gd name="T55" fmla="*/ 329 h 475"/>
              <a:gd name="T56" fmla="*/ 276 w 466"/>
              <a:gd name="T57" fmla="*/ 321 h 475"/>
              <a:gd name="T58" fmla="*/ 276 w 466"/>
              <a:gd name="T59" fmla="*/ 290 h 475"/>
              <a:gd name="T60" fmla="*/ 187 w 466"/>
              <a:gd name="T61" fmla="*/ 274 h 475"/>
              <a:gd name="T62" fmla="*/ 167 w 466"/>
              <a:gd name="T63" fmla="*/ 195 h 475"/>
              <a:gd name="T64" fmla="*/ 149 w 466"/>
              <a:gd name="T65" fmla="*/ 235 h 475"/>
              <a:gd name="T66" fmla="*/ 95 w 466"/>
              <a:gd name="T67" fmla="*/ 320 h 475"/>
              <a:gd name="T68" fmla="*/ 353 w 466"/>
              <a:gd name="T69" fmla="*/ 63 h 475"/>
              <a:gd name="T70" fmla="*/ 326 w 466"/>
              <a:gd name="T71" fmla="*/ 111 h 475"/>
              <a:gd name="T72" fmla="*/ 380 w 466"/>
              <a:gd name="T73" fmla="*/ 148 h 475"/>
              <a:gd name="T74" fmla="*/ 420 w 466"/>
              <a:gd name="T75" fmla="*/ 78 h 475"/>
              <a:gd name="T76" fmla="*/ 353 w 466"/>
              <a:gd name="T77" fmla="*/ 63 h 475"/>
              <a:gd name="T78" fmla="*/ 221 w 466"/>
              <a:gd name="T79" fmla="*/ 54 h 475"/>
              <a:gd name="T80" fmla="*/ 288 w 466"/>
              <a:gd name="T81" fmla="*/ 48 h 475"/>
              <a:gd name="T82" fmla="*/ 167 w 466"/>
              <a:gd name="T83" fmla="*/ 41 h 475"/>
              <a:gd name="T84" fmla="*/ 167 w 466"/>
              <a:gd name="T85" fmla="*/ 54 h 475"/>
              <a:gd name="T86" fmla="*/ 220 w 466"/>
              <a:gd name="T87" fmla="*/ 92 h 475"/>
              <a:gd name="T88" fmla="*/ 274 w 466"/>
              <a:gd name="T89" fmla="*/ 92 h 475"/>
              <a:gd name="T90" fmla="*/ 274 w 466"/>
              <a:gd name="T91" fmla="*/ 78 h 475"/>
              <a:gd name="T92" fmla="*/ 156 w 466"/>
              <a:gd name="T93" fmla="*/ 86 h 475"/>
              <a:gd name="T94" fmla="*/ 220 w 466"/>
              <a:gd name="T95" fmla="*/ 92 h 475"/>
              <a:gd name="T96" fmla="*/ 191 w 466"/>
              <a:gd name="T97" fmla="*/ 130 h 475"/>
              <a:gd name="T98" fmla="*/ 229 w 466"/>
              <a:gd name="T99" fmla="*/ 124 h 475"/>
              <a:gd name="T100" fmla="*/ 163 w 466"/>
              <a:gd name="T101" fmla="*/ 116 h 475"/>
              <a:gd name="T102" fmla="*/ 164 w 466"/>
              <a:gd name="T103" fmla="*/ 129 h 475"/>
              <a:gd name="T104" fmla="*/ 51 w 466"/>
              <a:gd name="T105" fmla="*/ 411 h 475"/>
              <a:gd name="T106" fmla="*/ 34 w 466"/>
              <a:gd name="T107" fmla="*/ 427 h 475"/>
              <a:gd name="T108" fmla="*/ 61 w 466"/>
              <a:gd name="T109" fmla="*/ 428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6" h="475">
                <a:moveTo>
                  <a:pt x="332" y="273"/>
                </a:moveTo>
                <a:cubicBezTo>
                  <a:pt x="340" y="255"/>
                  <a:pt x="347" y="240"/>
                  <a:pt x="355" y="222"/>
                </a:cubicBezTo>
                <a:cubicBezTo>
                  <a:pt x="304" y="222"/>
                  <a:pt x="258" y="222"/>
                  <a:pt x="212" y="222"/>
                </a:cubicBezTo>
                <a:cubicBezTo>
                  <a:pt x="209" y="239"/>
                  <a:pt x="207" y="257"/>
                  <a:pt x="204" y="275"/>
                </a:cubicBezTo>
                <a:cubicBezTo>
                  <a:pt x="229" y="275"/>
                  <a:pt x="254" y="275"/>
                  <a:pt x="279" y="275"/>
                </a:cubicBezTo>
                <a:cubicBezTo>
                  <a:pt x="302" y="276"/>
                  <a:pt x="316" y="291"/>
                  <a:pt x="312" y="311"/>
                </a:cubicBezTo>
                <a:cubicBezTo>
                  <a:pt x="312" y="316"/>
                  <a:pt x="309" y="320"/>
                  <a:pt x="308" y="325"/>
                </a:cubicBezTo>
                <a:cubicBezTo>
                  <a:pt x="326" y="351"/>
                  <a:pt x="325" y="362"/>
                  <a:pt x="302" y="381"/>
                </a:cubicBezTo>
                <a:cubicBezTo>
                  <a:pt x="308" y="406"/>
                  <a:pt x="305" y="414"/>
                  <a:pt x="284" y="428"/>
                </a:cubicBezTo>
                <a:cubicBezTo>
                  <a:pt x="287" y="442"/>
                  <a:pt x="290" y="457"/>
                  <a:pt x="275" y="466"/>
                </a:cubicBezTo>
                <a:cubicBezTo>
                  <a:pt x="269" y="470"/>
                  <a:pt x="261" y="473"/>
                  <a:pt x="254" y="473"/>
                </a:cubicBezTo>
                <a:cubicBezTo>
                  <a:pt x="219" y="474"/>
                  <a:pt x="183" y="475"/>
                  <a:pt x="148" y="473"/>
                </a:cubicBezTo>
                <a:cubicBezTo>
                  <a:pt x="133" y="473"/>
                  <a:pt x="119" y="467"/>
                  <a:pt x="104" y="463"/>
                </a:cubicBezTo>
                <a:cubicBezTo>
                  <a:pt x="100" y="462"/>
                  <a:pt x="94" y="460"/>
                  <a:pt x="92" y="462"/>
                </a:cubicBezTo>
                <a:cubicBezTo>
                  <a:pt x="83" y="474"/>
                  <a:pt x="69" y="471"/>
                  <a:pt x="57" y="471"/>
                </a:cubicBezTo>
                <a:cubicBezTo>
                  <a:pt x="46" y="472"/>
                  <a:pt x="35" y="472"/>
                  <a:pt x="24" y="471"/>
                </a:cubicBezTo>
                <a:cubicBezTo>
                  <a:pt x="9" y="471"/>
                  <a:pt x="0" y="463"/>
                  <a:pt x="0" y="448"/>
                </a:cubicBezTo>
                <a:cubicBezTo>
                  <a:pt x="0" y="399"/>
                  <a:pt x="0" y="350"/>
                  <a:pt x="0" y="300"/>
                </a:cubicBezTo>
                <a:cubicBezTo>
                  <a:pt x="0" y="286"/>
                  <a:pt x="9" y="278"/>
                  <a:pt x="23" y="278"/>
                </a:cubicBezTo>
                <a:cubicBezTo>
                  <a:pt x="39" y="278"/>
                  <a:pt x="56" y="277"/>
                  <a:pt x="73" y="279"/>
                </a:cubicBezTo>
                <a:cubicBezTo>
                  <a:pt x="81" y="279"/>
                  <a:pt x="88" y="285"/>
                  <a:pt x="95" y="292"/>
                </a:cubicBezTo>
                <a:cubicBezTo>
                  <a:pt x="97" y="292"/>
                  <a:pt x="99" y="292"/>
                  <a:pt x="100" y="291"/>
                </a:cubicBezTo>
                <a:cubicBezTo>
                  <a:pt x="117" y="274"/>
                  <a:pt x="133" y="257"/>
                  <a:pt x="135" y="232"/>
                </a:cubicBezTo>
                <a:cubicBezTo>
                  <a:pt x="135" y="223"/>
                  <a:pt x="132" y="218"/>
                  <a:pt x="126" y="211"/>
                </a:cubicBezTo>
                <a:cubicBezTo>
                  <a:pt x="119" y="204"/>
                  <a:pt x="113" y="192"/>
                  <a:pt x="112" y="181"/>
                </a:cubicBezTo>
                <a:cubicBezTo>
                  <a:pt x="111" y="134"/>
                  <a:pt x="112" y="86"/>
                  <a:pt x="112" y="38"/>
                </a:cubicBezTo>
                <a:cubicBezTo>
                  <a:pt x="112" y="15"/>
                  <a:pt x="128" y="0"/>
                  <a:pt x="153" y="0"/>
                </a:cubicBezTo>
                <a:cubicBezTo>
                  <a:pt x="215" y="0"/>
                  <a:pt x="277" y="0"/>
                  <a:pt x="338" y="0"/>
                </a:cubicBezTo>
                <a:cubicBezTo>
                  <a:pt x="367" y="0"/>
                  <a:pt x="396" y="0"/>
                  <a:pt x="426" y="0"/>
                </a:cubicBezTo>
                <a:cubicBezTo>
                  <a:pt x="450" y="0"/>
                  <a:pt x="465" y="15"/>
                  <a:pt x="466" y="39"/>
                </a:cubicBezTo>
                <a:cubicBezTo>
                  <a:pt x="466" y="86"/>
                  <a:pt x="466" y="134"/>
                  <a:pt x="465" y="181"/>
                </a:cubicBezTo>
                <a:cubicBezTo>
                  <a:pt x="465" y="207"/>
                  <a:pt x="450" y="221"/>
                  <a:pt x="424" y="221"/>
                </a:cubicBezTo>
                <a:cubicBezTo>
                  <a:pt x="414" y="221"/>
                  <a:pt x="409" y="224"/>
                  <a:pt x="404" y="233"/>
                </a:cubicBezTo>
                <a:cubicBezTo>
                  <a:pt x="388" y="259"/>
                  <a:pt x="365" y="273"/>
                  <a:pt x="332" y="273"/>
                </a:cubicBezTo>
                <a:close/>
                <a:moveTo>
                  <a:pt x="95" y="376"/>
                </a:moveTo>
                <a:cubicBezTo>
                  <a:pt x="95" y="395"/>
                  <a:pt x="95" y="414"/>
                  <a:pt x="95" y="433"/>
                </a:cubicBezTo>
                <a:cubicBezTo>
                  <a:pt x="95" y="437"/>
                  <a:pt x="98" y="444"/>
                  <a:pt x="100" y="445"/>
                </a:cubicBezTo>
                <a:cubicBezTo>
                  <a:pt x="116" y="450"/>
                  <a:pt x="132" y="456"/>
                  <a:pt x="148" y="458"/>
                </a:cubicBezTo>
                <a:cubicBezTo>
                  <a:pt x="168" y="461"/>
                  <a:pt x="188" y="459"/>
                  <a:pt x="208" y="459"/>
                </a:cubicBezTo>
                <a:cubicBezTo>
                  <a:pt x="224" y="459"/>
                  <a:pt x="241" y="460"/>
                  <a:pt x="257" y="458"/>
                </a:cubicBezTo>
                <a:cubicBezTo>
                  <a:pt x="262" y="457"/>
                  <a:pt x="270" y="449"/>
                  <a:pt x="270" y="444"/>
                </a:cubicBezTo>
                <a:cubicBezTo>
                  <a:pt x="270" y="438"/>
                  <a:pt x="263" y="432"/>
                  <a:pt x="257" y="428"/>
                </a:cubicBezTo>
                <a:cubicBezTo>
                  <a:pt x="254" y="426"/>
                  <a:pt x="248" y="429"/>
                  <a:pt x="243" y="427"/>
                </a:cubicBezTo>
                <a:cubicBezTo>
                  <a:pt x="239" y="426"/>
                  <a:pt x="236" y="422"/>
                  <a:pt x="232" y="420"/>
                </a:cubicBezTo>
                <a:cubicBezTo>
                  <a:pt x="236" y="417"/>
                  <a:pt x="239" y="414"/>
                  <a:pt x="243" y="413"/>
                </a:cubicBezTo>
                <a:cubicBezTo>
                  <a:pt x="253" y="412"/>
                  <a:pt x="264" y="413"/>
                  <a:pt x="274" y="413"/>
                </a:cubicBezTo>
                <a:cubicBezTo>
                  <a:pt x="283" y="412"/>
                  <a:pt x="290" y="407"/>
                  <a:pt x="290" y="397"/>
                </a:cubicBezTo>
                <a:cubicBezTo>
                  <a:pt x="290" y="387"/>
                  <a:pt x="284" y="383"/>
                  <a:pt x="274" y="382"/>
                </a:cubicBezTo>
                <a:cubicBezTo>
                  <a:pt x="266" y="382"/>
                  <a:pt x="258" y="383"/>
                  <a:pt x="250" y="382"/>
                </a:cubicBezTo>
                <a:cubicBezTo>
                  <a:pt x="246" y="381"/>
                  <a:pt x="243" y="377"/>
                  <a:pt x="239" y="375"/>
                </a:cubicBezTo>
                <a:cubicBezTo>
                  <a:pt x="243" y="373"/>
                  <a:pt x="246" y="368"/>
                  <a:pt x="250" y="367"/>
                </a:cubicBezTo>
                <a:cubicBezTo>
                  <a:pt x="262" y="366"/>
                  <a:pt x="274" y="367"/>
                  <a:pt x="286" y="367"/>
                </a:cubicBezTo>
                <a:cubicBezTo>
                  <a:pt x="296" y="367"/>
                  <a:pt x="305" y="364"/>
                  <a:pt x="305" y="352"/>
                </a:cubicBezTo>
                <a:cubicBezTo>
                  <a:pt x="305" y="341"/>
                  <a:pt x="297" y="337"/>
                  <a:pt x="287" y="336"/>
                </a:cubicBezTo>
                <a:cubicBezTo>
                  <a:pt x="278" y="336"/>
                  <a:pt x="269" y="337"/>
                  <a:pt x="260" y="336"/>
                </a:cubicBezTo>
                <a:cubicBezTo>
                  <a:pt x="255" y="335"/>
                  <a:pt x="250" y="331"/>
                  <a:pt x="245" y="329"/>
                </a:cubicBezTo>
                <a:cubicBezTo>
                  <a:pt x="250" y="326"/>
                  <a:pt x="255" y="323"/>
                  <a:pt x="261" y="321"/>
                </a:cubicBezTo>
                <a:cubicBezTo>
                  <a:pt x="266" y="320"/>
                  <a:pt x="271" y="321"/>
                  <a:pt x="276" y="321"/>
                </a:cubicBezTo>
                <a:cubicBezTo>
                  <a:pt x="287" y="322"/>
                  <a:pt x="298" y="319"/>
                  <a:pt x="297" y="306"/>
                </a:cubicBezTo>
                <a:cubicBezTo>
                  <a:pt x="297" y="293"/>
                  <a:pt x="287" y="290"/>
                  <a:pt x="276" y="290"/>
                </a:cubicBezTo>
                <a:cubicBezTo>
                  <a:pt x="250" y="290"/>
                  <a:pt x="224" y="290"/>
                  <a:pt x="199" y="290"/>
                </a:cubicBezTo>
                <a:cubicBezTo>
                  <a:pt x="184" y="290"/>
                  <a:pt x="184" y="288"/>
                  <a:pt x="187" y="274"/>
                </a:cubicBezTo>
                <a:cubicBezTo>
                  <a:pt x="190" y="259"/>
                  <a:pt x="194" y="243"/>
                  <a:pt x="194" y="228"/>
                </a:cubicBezTo>
                <a:cubicBezTo>
                  <a:pt x="195" y="211"/>
                  <a:pt x="182" y="198"/>
                  <a:pt x="167" y="195"/>
                </a:cubicBezTo>
                <a:cubicBezTo>
                  <a:pt x="156" y="193"/>
                  <a:pt x="149" y="197"/>
                  <a:pt x="149" y="209"/>
                </a:cubicBezTo>
                <a:cubicBezTo>
                  <a:pt x="149" y="218"/>
                  <a:pt x="150" y="226"/>
                  <a:pt x="149" y="235"/>
                </a:cubicBezTo>
                <a:cubicBezTo>
                  <a:pt x="146" y="266"/>
                  <a:pt x="130" y="289"/>
                  <a:pt x="104" y="305"/>
                </a:cubicBezTo>
                <a:cubicBezTo>
                  <a:pt x="97" y="309"/>
                  <a:pt x="95" y="312"/>
                  <a:pt x="95" y="320"/>
                </a:cubicBezTo>
                <a:cubicBezTo>
                  <a:pt x="95" y="339"/>
                  <a:pt x="95" y="357"/>
                  <a:pt x="95" y="376"/>
                </a:cubicBezTo>
                <a:close/>
                <a:moveTo>
                  <a:pt x="353" y="63"/>
                </a:moveTo>
                <a:cubicBezTo>
                  <a:pt x="338" y="62"/>
                  <a:pt x="329" y="68"/>
                  <a:pt x="323" y="79"/>
                </a:cubicBezTo>
                <a:cubicBezTo>
                  <a:pt x="318" y="90"/>
                  <a:pt x="318" y="102"/>
                  <a:pt x="326" y="111"/>
                </a:cubicBezTo>
                <a:cubicBezTo>
                  <a:pt x="337" y="124"/>
                  <a:pt x="350" y="137"/>
                  <a:pt x="363" y="148"/>
                </a:cubicBezTo>
                <a:cubicBezTo>
                  <a:pt x="367" y="151"/>
                  <a:pt x="377" y="151"/>
                  <a:pt x="380" y="148"/>
                </a:cubicBezTo>
                <a:cubicBezTo>
                  <a:pt x="394" y="137"/>
                  <a:pt x="406" y="125"/>
                  <a:pt x="417" y="112"/>
                </a:cubicBezTo>
                <a:cubicBezTo>
                  <a:pt x="425" y="102"/>
                  <a:pt x="426" y="90"/>
                  <a:pt x="420" y="78"/>
                </a:cubicBezTo>
                <a:cubicBezTo>
                  <a:pt x="414" y="68"/>
                  <a:pt x="405" y="61"/>
                  <a:pt x="393" y="63"/>
                </a:cubicBezTo>
                <a:cubicBezTo>
                  <a:pt x="378" y="66"/>
                  <a:pt x="364" y="70"/>
                  <a:pt x="353" y="63"/>
                </a:cubicBezTo>
                <a:close/>
                <a:moveTo>
                  <a:pt x="221" y="55"/>
                </a:moveTo>
                <a:cubicBezTo>
                  <a:pt x="221" y="55"/>
                  <a:pt x="221" y="55"/>
                  <a:pt x="221" y="54"/>
                </a:cubicBezTo>
                <a:cubicBezTo>
                  <a:pt x="240" y="54"/>
                  <a:pt x="258" y="55"/>
                  <a:pt x="277" y="54"/>
                </a:cubicBezTo>
                <a:cubicBezTo>
                  <a:pt x="281" y="54"/>
                  <a:pt x="284" y="50"/>
                  <a:pt x="288" y="48"/>
                </a:cubicBezTo>
                <a:cubicBezTo>
                  <a:pt x="284" y="46"/>
                  <a:pt x="281" y="41"/>
                  <a:pt x="277" y="41"/>
                </a:cubicBezTo>
                <a:cubicBezTo>
                  <a:pt x="240" y="40"/>
                  <a:pt x="204" y="40"/>
                  <a:pt x="167" y="41"/>
                </a:cubicBezTo>
                <a:cubicBezTo>
                  <a:pt x="163" y="41"/>
                  <a:pt x="160" y="46"/>
                  <a:pt x="156" y="48"/>
                </a:cubicBezTo>
                <a:cubicBezTo>
                  <a:pt x="160" y="50"/>
                  <a:pt x="163" y="54"/>
                  <a:pt x="167" y="54"/>
                </a:cubicBezTo>
                <a:cubicBezTo>
                  <a:pt x="185" y="55"/>
                  <a:pt x="203" y="55"/>
                  <a:pt x="221" y="55"/>
                </a:cubicBezTo>
                <a:close/>
                <a:moveTo>
                  <a:pt x="220" y="92"/>
                </a:moveTo>
                <a:cubicBezTo>
                  <a:pt x="220" y="92"/>
                  <a:pt x="220" y="92"/>
                  <a:pt x="220" y="92"/>
                </a:cubicBezTo>
                <a:cubicBezTo>
                  <a:pt x="238" y="92"/>
                  <a:pt x="256" y="93"/>
                  <a:pt x="274" y="92"/>
                </a:cubicBezTo>
                <a:cubicBezTo>
                  <a:pt x="279" y="92"/>
                  <a:pt x="283" y="88"/>
                  <a:pt x="287" y="86"/>
                </a:cubicBezTo>
                <a:cubicBezTo>
                  <a:pt x="283" y="83"/>
                  <a:pt x="279" y="79"/>
                  <a:pt x="274" y="78"/>
                </a:cubicBezTo>
                <a:cubicBezTo>
                  <a:pt x="239" y="78"/>
                  <a:pt x="203" y="78"/>
                  <a:pt x="167" y="79"/>
                </a:cubicBezTo>
                <a:cubicBezTo>
                  <a:pt x="163" y="79"/>
                  <a:pt x="159" y="84"/>
                  <a:pt x="156" y="86"/>
                </a:cubicBezTo>
                <a:cubicBezTo>
                  <a:pt x="159" y="88"/>
                  <a:pt x="163" y="92"/>
                  <a:pt x="167" y="92"/>
                </a:cubicBezTo>
                <a:cubicBezTo>
                  <a:pt x="185" y="92"/>
                  <a:pt x="202" y="92"/>
                  <a:pt x="220" y="92"/>
                </a:cubicBezTo>
                <a:close/>
                <a:moveTo>
                  <a:pt x="191" y="129"/>
                </a:moveTo>
                <a:cubicBezTo>
                  <a:pt x="191" y="130"/>
                  <a:pt x="191" y="130"/>
                  <a:pt x="191" y="130"/>
                </a:cubicBezTo>
                <a:cubicBezTo>
                  <a:pt x="201" y="130"/>
                  <a:pt x="211" y="130"/>
                  <a:pt x="221" y="129"/>
                </a:cubicBezTo>
                <a:cubicBezTo>
                  <a:pt x="224" y="129"/>
                  <a:pt x="226" y="126"/>
                  <a:pt x="229" y="124"/>
                </a:cubicBezTo>
                <a:cubicBezTo>
                  <a:pt x="227" y="121"/>
                  <a:pt x="224" y="117"/>
                  <a:pt x="222" y="117"/>
                </a:cubicBezTo>
                <a:cubicBezTo>
                  <a:pt x="202" y="116"/>
                  <a:pt x="183" y="116"/>
                  <a:pt x="163" y="116"/>
                </a:cubicBezTo>
                <a:cubicBezTo>
                  <a:pt x="161" y="117"/>
                  <a:pt x="158" y="121"/>
                  <a:pt x="156" y="123"/>
                </a:cubicBezTo>
                <a:cubicBezTo>
                  <a:pt x="158" y="125"/>
                  <a:pt x="161" y="129"/>
                  <a:pt x="164" y="129"/>
                </a:cubicBezTo>
                <a:cubicBezTo>
                  <a:pt x="173" y="130"/>
                  <a:pt x="182" y="129"/>
                  <a:pt x="191" y="129"/>
                </a:cubicBezTo>
                <a:close/>
                <a:moveTo>
                  <a:pt x="51" y="411"/>
                </a:moveTo>
                <a:cubicBezTo>
                  <a:pt x="49" y="411"/>
                  <a:pt x="46" y="411"/>
                  <a:pt x="44" y="411"/>
                </a:cubicBezTo>
                <a:cubicBezTo>
                  <a:pt x="41" y="416"/>
                  <a:pt x="35" y="421"/>
                  <a:pt x="34" y="427"/>
                </a:cubicBezTo>
                <a:cubicBezTo>
                  <a:pt x="33" y="436"/>
                  <a:pt x="39" y="443"/>
                  <a:pt x="48" y="441"/>
                </a:cubicBezTo>
                <a:cubicBezTo>
                  <a:pt x="53" y="440"/>
                  <a:pt x="60" y="433"/>
                  <a:pt x="61" y="428"/>
                </a:cubicBezTo>
                <a:cubicBezTo>
                  <a:pt x="61" y="422"/>
                  <a:pt x="54" y="417"/>
                  <a:pt x="51" y="41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101" name="Grupo 100">
            <a:extLst>
              <a:ext uri="{FF2B5EF4-FFF2-40B4-BE49-F238E27FC236}">
                <a16:creationId xmlns:a16="http://schemas.microsoft.com/office/drawing/2014/main" id="{A04B6932-7117-4BF1-8DDE-59354FB01B5B}"/>
              </a:ext>
            </a:extLst>
          </p:cNvPr>
          <p:cNvGrpSpPr/>
          <p:nvPr/>
        </p:nvGrpSpPr>
        <p:grpSpPr>
          <a:xfrm>
            <a:off x="7618775" y="951424"/>
            <a:ext cx="1205282" cy="1200357"/>
            <a:chOff x="9193315" y="359502"/>
            <a:chExt cx="2572995" cy="2562482"/>
          </a:xfrm>
        </p:grpSpPr>
        <p:sp>
          <p:nvSpPr>
            <p:cNvPr id="154" name="Freeform 10">
              <a:extLst>
                <a:ext uri="{FF2B5EF4-FFF2-40B4-BE49-F238E27FC236}">
                  <a16:creationId xmlns:a16="http://schemas.microsoft.com/office/drawing/2014/main" id="{41E8A74D-4ACC-4941-A39D-8450C6A6DF4B}"/>
                </a:ext>
              </a:extLst>
            </p:cNvPr>
            <p:cNvSpPr>
              <a:spLocks noEditPoints="1"/>
            </p:cNvSpPr>
            <p:nvPr/>
          </p:nvSpPr>
          <p:spPr bwMode="auto">
            <a:xfrm>
              <a:off x="9697927" y="853601"/>
              <a:ext cx="1597937" cy="1695181"/>
            </a:xfrm>
            <a:custGeom>
              <a:avLst/>
              <a:gdLst>
                <a:gd name="T0" fmla="*/ 92 w 184"/>
                <a:gd name="T1" fmla="*/ 190 h 195"/>
                <a:gd name="T2" fmla="*/ 55 w 184"/>
                <a:gd name="T3" fmla="*/ 167 h 195"/>
                <a:gd name="T4" fmla="*/ 41 w 184"/>
                <a:gd name="T5" fmla="*/ 154 h 195"/>
                <a:gd name="T6" fmla="*/ 32 w 184"/>
                <a:gd name="T7" fmla="*/ 35 h 195"/>
                <a:gd name="T8" fmla="*/ 151 w 184"/>
                <a:gd name="T9" fmla="*/ 34 h 195"/>
                <a:gd name="T10" fmla="*/ 143 w 184"/>
                <a:gd name="T11" fmla="*/ 155 h 195"/>
                <a:gd name="T12" fmla="*/ 127 w 184"/>
                <a:gd name="T13" fmla="*/ 178 h 195"/>
                <a:gd name="T14" fmla="*/ 113 w 184"/>
                <a:gd name="T15" fmla="*/ 189 h 195"/>
                <a:gd name="T16" fmla="*/ 92 w 184"/>
                <a:gd name="T17" fmla="*/ 190 h 195"/>
                <a:gd name="T18" fmla="*/ 75 w 184"/>
                <a:gd name="T19" fmla="*/ 178 h 195"/>
                <a:gd name="T20" fmla="*/ 81 w 184"/>
                <a:gd name="T21" fmla="*/ 175 h 195"/>
                <a:gd name="T22" fmla="*/ 52 w 184"/>
                <a:gd name="T23" fmla="*/ 110 h 195"/>
                <a:gd name="T24" fmla="*/ 42 w 184"/>
                <a:gd name="T25" fmla="*/ 84 h 195"/>
                <a:gd name="T26" fmla="*/ 69 w 184"/>
                <a:gd name="T27" fmla="*/ 69 h 195"/>
                <a:gd name="T28" fmla="*/ 113 w 184"/>
                <a:gd name="T29" fmla="*/ 68 h 195"/>
                <a:gd name="T30" fmla="*/ 143 w 184"/>
                <a:gd name="T31" fmla="*/ 83 h 195"/>
                <a:gd name="T32" fmla="*/ 129 w 184"/>
                <a:gd name="T33" fmla="*/ 112 h 195"/>
                <a:gd name="T34" fmla="*/ 108 w 184"/>
                <a:gd name="T35" fmla="*/ 177 h 195"/>
                <a:gd name="T36" fmla="*/ 115 w 184"/>
                <a:gd name="T37" fmla="*/ 174 h 195"/>
                <a:gd name="T38" fmla="*/ 139 w 184"/>
                <a:gd name="T39" fmla="*/ 142 h 195"/>
                <a:gd name="T40" fmla="*/ 150 w 184"/>
                <a:gd name="T41" fmla="*/ 51 h 195"/>
                <a:gd name="T42" fmla="*/ 62 w 184"/>
                <a:gd name="T43" fmla="*/ 27 h 195"/>
                <a:gd name="T44" fmla="*/ 26 w 184"/>
                <a:gd name="T45" fmla="*/ 110 h 195"/>
                <a:gd name="T46" fmla="*/ 75 w 184"/>
                <a:gd name="T47" fmla="*/ 178 h 195"/>
                <a:gd name="T48" fmla="*/ 73 w 184"/>
                <a:gd name="T49" fmla="*/ 114 h 195"/>
                <a:gd name="T50" fmla="*/ 85 w 184"/>
                <a:gd name="T51" fmla="*/ 166 h 195"/>
                <a:gd name="T52" fmla="*/ 91 w 184"/>
                <a:gd name="T53" fmla="*/ 177 h 195"/>
                <a:gd name="T54" fmla="*/ 99 w 184"/>
                <a:gd name="T55" fmla="*/ 166 h 195"/>
                <a:gd name="T56" fmla="*/ 112 w 184"/>
                <a:gd name="T57" fmla="*/ 114 h 195"/>
                <a:gd name="T58" fmla="*/ 99 w 184"/>
                <a:gd name="T59" fmla="*/ 73 h 195"/>
                <a:gd name="T60" fmla="*/ 82 w 184"/>
                <a:gd name="T61" fmla="*/ 74 h 195"/>
                <a:gd name="T62" fmla="*/ 73 w 184"/>
                <a:gd name="T63" fmla="*/ 114 h 195"/>
                <a:gd name="T64" fmla="*/ 121 w 184"/>
                <a:gd name="T65" fmla="*/ 68 h 195"/>
                <a:gd name="T66" fmla="*/ 124 w 184"/>
                <a:gd name="T67" fmla="*/ 111 h 195"/>
                <a:gd name="T68" fmla="*/ 138 w 184"/>
                <a:gd name="T69" fmla="*/ 91 h 195"/>
                <a:gd name="T70" fmla="*/ 121 w 184"/>
                <a:gd name="T71" fmla="*/ 68 h 195"/>
                <a:gd name="T72" fmla="*/ 59 w 184"/>
                <a:gd name="T73" fmla="*/ 112 h 195"/>
                <a:gd name="T74" fmla="*/ 63 w 184"/>
                <a:gd name="T75" fmla="*/ 69 h 195"/>
                <a:gd name="T76" fmla="*/ 46 w 184"/>
                <a:gd name="T77" fmla="*/ 90 h 195"/>
                <a:gd name="T78" fmla="*/ 59 w 184"/>
                <a:gd name="T79" fmla="*/ 11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4" h="195">
                  <a:moveTo>
                    <a:pt x="92" y="190"/>
                  </a:moveTo>
                  <a:cubicBezTo>
                    <a:pt x="75" y="190"/>
                    <a:pt x="55" y="195"/>
                    <a:pt x="55" y="167"/>
                  </a:cubicBezTo>
                  <a:cubicBezTo>
                    <a:pt x="54" y="163"/>
                    <a:pt x="46" y="158"/>
                    <a:pt x="41" y="154"/>
                  </a:cubicBezTo>
                  <a:cubicBezTo>
                    <a:pt x="4" y="123"/>
                    <a:pt x="0" y="69"/>
                    <a:pt x="32" y="35"/>
                  </a:cubicBezTo>
                  <a:cubicBezTo>
                    <a:pt x="64" y="0"/>
                    <a:pt x="119" y="0"/>
                    <a:pt x="151" y="34"/>
                  </a:cubicBezTo>
                  <a:cubicBezTo>
                    <a:pt x="184" y="69"/>
                    <a:pt x="180" y="124"/>
                    <a:pt x="143" y="155"/>
                  </a:cubicBezTo>
                  <a:cubicBezTo>
                    <a:pt x="136" y="160"/>
                    <a:pt x="133" y="171"/>
                    <a:pt x="127" y="178"/>
                  </a:cubicBezTo>
                  <a:cubicBezTo>
                    <a:pt x="123" y="183"/>
                    <a:pt x="119" y="188"/>
                    <a:pt x="113" y="189"/>
                  </a:cubicBezTo>
                  <a:cubicBezTo>
                    <a:pt x="107" y="191"/>
                    <a:pt x="99" y="190"/>
                    <a:pt x="92" y="190"/>
                  </a:cubicBezTo>
                  <a:close/>
                  <a:moveTo>
                    <a:pt x="75" y="178"/>
                  </a:moveTo>
                  <a:cubicBezTo>
                    <a:pt x="77" y="177"/>
                    <a:pt x="79" y="176"/>
                    <a:pt x="81" y="175"/>
                  </a:cubicBezTo>
                  <a:cubicBezTo>
                    <a:pt x="79" y="150"/>
                    <a:pt x="78" y="125"/>
                    <a:pt x="52" y="110"/>
                  </a:cubicBezTo>
                  <a:cubicBezTo>
                    <a:pt x="41" y="104"/>
                    <a:pt x="35" y="94"/>
                    <a:pt x="42" y="84"/>
                  </a:cubicBezTo>
                  <a:cubicBezTo>
                    <a:pt x="48" y="76"/>
                    <a:pt x="59" y="70"/>
                    <a:pt x="69" y="69"/>
                  </a:cubicBezTo>
                  <a:cubicBezTo>
                    <a:pt x="83" y="67"/>
                    <a:pt x="99" y="70"/>
                    <a:pt x="113" y="68"/>
                  </a:cubicBezTo>
                  <a:cubicBezTo>
                    <a:pt x="127" y="67"/>
                    <a:pt x="137" y="71"/>
                    <a:pt x="143" y="83"/>
                  </a:cubicBezTo>
                  <a:cubicBezTo>
                    <a:pt x="149" y="97"/>
                    <a:pt x="140" y="105"/>
                    <a:pt x="129" y="112"/>
                  </a:cubicBezTo>
                  <a:cubicBezTo>
                    <a:pt x="109" y="125"/>
                    <a:pt x="101" y="152"/>
                    <a:pt x="108" y="177"/>
                  </a:cubicBezTo>
                  <a:cubicBezTo>
                    <a:pt x="110" y="176"/>
                    <a:pt x="113" y="176"/>
                    <a:pt x="115" y="174"/>
                  </a:cubicBezTo>
                  <a:cubicBezTo>
                    <a:pt x="123" y="164"/>
                    <a:pt x="130" y="152"/>
                    <a:pt x="139" y="142"/>
                  </a:cubicBezTo>
                  <a:cubicBezTo>
                    <a:pt x="164" y="118"/>
                    <a:pt x="170" y="81"/>
                    <a:pt x="150" y="51"/>
                  </a:cubicBezTo>
                  <a:cubicBezTo>
                    <a:pt x="131" y="22"/>
                    <a:pt x="93" y="12"/>
                    <a:pt x="62" y="27"/>
                  </a:cubicBezTo>
                  <a:cubicBezTo>
                    <a:pt x="31" y="42"/>
                    <a:pt x="12" y="79"/>
                    <a:pt x="26" y="110"/>
                  </a:cubicBezTo>
                  <a:cubicBezTo>
                    <a:pt x="37" y="135"/>
                    <a:pt x="58" y="156"/>
                    <a:pt x="75" y="178"/>
                  </a:cubicBezTo>
                  <a:close/>
                  <a:moveTo>
                    <a:pt x="73" y="114"/>
                  </a:moveTo>
                  <a:cubicBezTo>
                    <a:pt x="77" y="131"/>
                    <a:pt x="81" y="149"/>
                    <a:pt x="85" y="166"/>
                  </a:cubicBezTo>
                  <a:cubicBezTo>
                    <a:pt x="86" y="170"/>
                    <a:pt x="89" y="173"/>
                    <a:pt x="91" y="177"/>
                  </a:cubicBezTo>
                  <a:cubicBezTo>
                    <a:pt x="94" y="173"/>
                    <a:pt x="98" y="170"/>
                    <a:pt x="99" y="166"/>
                  </a:cubicBezTo>
                  <a:cubicBezTo>
                    <a:pt x="104" y="148"/>
                    <a:pt x="108" y="131"/>
                    <a:pt x="112" y="114"/>
                  </a:cubicBezTo>
                  <a:cubicBezTo>
                    <a:pt x="81" y="112"/>
                    <a:pt x="108" y="87"/>
                    <a:pt x="99" y="73"/>
                  </a:cubicBezTo>
                  <a:cubicBezTo>
                    <a:pt x="94" y="73"/>
                    <a:pt x="88" y="73"/>
                    <a:pt x="82" y="74"/>
                  </a:cubicBezTo>
                  <a:cubicBezTo>
                    <a:pt x="89" y="111"/>
                    <a:pt x="88" y="112"/>
                    <a:pt x="73" y="114"/>
                  </a:cubicBezTo>
                  <a:close/>
                  <a:moveTo>
                    <a:pt x="121" y="68"/>
                  </a:moveTo>
                  <a:cubicBezTo>
                    <a:pt x="122" y="85"/>
                    <a:pt x="123" y="96"/>
                    <a:pt x="124" y="111"/>
                  </a:cubicBezTo>
                  <a:cubicBezTo>
                    <a:pt x="130" y="103"/>
                    <a:pt x="139" y="96"/>
                    <a:pt x="138" y="91"/>
                  </a:cubicBezTo>
                  <a:cubicBezTo>
                    <a:pt x="137" y="83"/>
                    <a:pt x="128" y="77"/>
                    <a:pt x="121" y="68"/>
                  </a:cubicBezTo>
                  <a:close/>
                  <a:moveTo>
                    <a:pt x="59" y="112"/>
                  </a:moveTo>
                  <a:cubicBezTo>
                    <a:pt x="61" y="95"/>
                    <a:pt x="62" y="84"/>
                    <a:pt x="63" y="69"/>
                  </a:cubicBezTo>
                  <a:cubicBezTo>
                    <a:pt x="56" y="77"/>
                    <a:pt x="47" y="83"/>
                    <a:pt x="46" y="90"/>
                  </a:cubicBezTo>
                  <a:cubicBezTo>
                    <a:pt x="45" y="96"/>
                    <a:pt x="54" y="104"/>
                    <a:pt x="59" y="11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55" name="Freeform 11">
              <a:extLst>
                <a:ext uri="{FF2B5EF4-FFF2-40B4-BE49-F238E27FC236}">
                  <a16:creationId xmlns:a16="http://schemas.microsoft.com/office/drawing/2014/main" id="{DEE30AB4-D943-465F-BBFB-670DA56A793F}"/>
                </a:ext>
              </a:extLst>
            </p:cNvPr>
            <p:cNvSpPr>
              <a:spLocks/>
            </p:cNvSpPr>
            <p:nvPr/>
          </p:nvSpPr>
          <p:spPr bwMode="auto">
            <a:xfrm>
              <a:off x="10157860" y="2477820"/>
              <a:ext cx="643906" cy="444164"/>
            </a:xfrm>
            <a:custGeom>
              <a:avLst/>
              <a:gdLst>
                <a:gd name="T0" fmla="*/ 39 w 74"/>
                <a:gd name="T1" fmla="*/ 4 h 51"/>
                <a:gd name="T2" fmla="*/ 49 w 74"/>
                <a:gd name="T3" fmla="*/ 4 h 51"/>
                <a:gd name="T4" fmla="*/ 72 w 74"/>
                <a:gd name="T5" fmla="*/ 21 h 51"/>
                <a:gd name="T6" fmla="*/ 48 w 74"/>
                <a:gd name="T7" fmla="*/ 48 h 51"/>
                <a:gd name="T8" fmla="*/ 20 w 74"/>
                <a:gd name="T9" fmla="*/ 47 h 51"/>
                <a:gd name="T10" fmla="*/ 9 w 74"/>
                <a:gd name="T11" fmla="*/ 37 h 51"/>
                <a:gd name="T12" fmla="*/ 39 w 74"/>
                <a:gd name="T13" fmla="*/ 4 h 51"/>
              </a:gdLst>
              <a:ahLst/>
              <a:cxnLst>
                <a:cxn ang="0">
                  <a:pos x="T0" y="T1"/>
                </a:cxn>
                <a:cxn ang="0">
                  <a:pos x="T2" y="T3"/>
                </a:cxn>
                <a:cxn ang="0">
                  <a:pos x="T4" y="T5"/>
                </a:cxn>
                <a:cxn ang="0">
                  <a:pos x="T6" y="T7"/>
                </a:cxn>
                <a:cxn ang="0">
                  <a:pos x="T8" y="T9"/>
                </a:cxn>
                <a:cxn ang="0">
                  <a:pos x="T10" y="T11"/>
                </a:cxn>
                <a:cxn ang="0">
                  <a:pos x="T12" y="T13"/>
                </a:cxn>
              </a:cxnLst>
              <a:rect l="0" t="0" r="r" b="b"/>
              <a:pathLst>
                <a:path w="74" h="51">
                  <a:moveTo>
                    <a:pt x="39" y="4"/>
                  </a:moveTo>
                  <a:cubicBezTo>
                    <a:pt x="42" y="4"/>
                    <a:pt x="46" y="3"/>
                    <a:pt x="49" y="4"/>
                  </a:cubicBezTo>
                  <a:cubicBezTo>
                    <a:pt x="60" y="5"/>
                    <a:pt x="74" y="0"/>
                    <a:pt x="72" y="21"/>
                  </a:cubicBezTo>
                  <a:cubicBezTo>
                    <a:pt x="70" y="37"/>
                    <a:pt x="70" y="51"/>
                    <a:pt x="48" y="48"/>
                  </a:cubicBezTo>
                  <a:cubicBezTo>
                    <a:pt x="39" y="46"/>
                    <a:pt x="29" y="48"/>
                    <a:pt x="20" y="47"/>
                  </a:cubicBezTo>
                  <a:cubicBezTo>
                    <a:pt x="16" y="46"/>
                    <a:pt x="11" y="41"/>
                    <a:pt x="9" y="37"/>
                  </a:cubicBezTo>
                  <a:cubicBezTo>
                    <a:pt x="0" y="7"/>
                    <a:pt x="2" y="4"/>
                    <a:pt x="39" y="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56" name="Freeform 12">
              <a:extLst>
                <a:ext uri="{FF2B5EF4-FFF2-40B4-BE49-F238E27FC236}">
                  <a16:creationId xmlns:a16="http://schemas.microsoft.com/office/drawing/2014/main" id="{B0EE6EEC-6DE5-48B1-AC52-73884478C700}"/>
                </a:ext>
              </a:extLst>
            </p:cNvPr>
            <p:cNvSpPr>
              <a:spLocks/>
            </p:cNvSpPr>
            <p:nvPr/>
          </p:nvSpPr>
          <p:spPr bwMode="auto">
            <a:xfrm>
              <a:off x="9193315" y="1565838"/>
              <a:ext cx="407370" cy="226024"/>
            </a:xfrm>
            <a:custGeom>
              <a:avLst/>
              <a:gdLst>
                <a:gd name="T0" fmla="*/ 44 w 47"/>
                <a:gd name="T1" fmla="*/ 0 h 26"/>
                <a:gd name="T2" fmla="*/ 18 w 47"/>
                <a:gd name="T3" fmla="*/ 16 h 26"/>
                <a:gd name="T4" fmla="*/ 5 w 47"/>
                <a:gd name="T5" fmla="*/ 0 h 26"/>
                <a:gd name="T6" fmla="*/ 44 w 47"/>
                <a:gd name="T7" fmla="*/ 0 h 26"/>
              </a:gdLst>
              <a:ahLst/>
              <a:cxnLst>
                <a:cxn ang="0">
                  <a:pos x="T0" y="T1"/>
                </a:cxn>
                <a:cxn ang="0">
                  <a:pos x="T2" y="T3"/>
                </a:cxn>
                <a:cxn ang="0">
                  <a:pos x="T4" y="T5"/>
                </a:cxn>
                <a:cxn ang="0">
                  <a:pos x="T6" y="T7"/>
                </a:cxn>
              </a:cxnLst>
              <a:rect l="0" t="0" r="r" b="b"/>
              <a:pathLst>
                <a:path w="47" h="26">
                  <a:moveTo>
                    <a:pt x="44" y="0"/>
                  </a:moveTo>
                  <a:cubicBezTo>
                    <a:pt x="47" y="26"/>
                    <a:pt x="28" y="14"/>
                    <a:pt x="18" y="16"/>
                  </a:cubicBezTo>
                  <a:cubicBezTo>
                    <a:pt x="6" y="19"/>
                    <a:pt x="0" y="14"/>
                    <a:pt x="5" y="0"/>
                  </a:cubicBezTo>
                  <a:cubicBezTo>
                    <a:pt x="18" y="0"/>
                    <a:pt x="30" y="0"/>
                    <a:pt x="44"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57" name="Freeform 13">
              <a:extLst>
                <a:ext uri="{FF2B5EF4-FFF2-40B4-BE49-F238E27FC236}">
                  <a16:creationId xmlns:a16="http://schemas.microsoft.com/office/drawing/2014/main" id="{C4F96F84-29A0-4637-9CC6-4B5124AAF371}"/>
                </a:ext>
              </a:extLst>
            </p:cNvPr>
            <p:cNvSpPr>
              <a:spLocks/>
            </p:cNvSpPr>
            <p:nvPr/>
          </p:nvSpPr>
          <p:spPr bwMode="auto">
            <a:xfrm>
              <a:off x="11390479" y="1557955"/>
              <a:ext cx="375831" cy="155064"/>
            </a:xfrm>
            <a:custGeom>
              <a:avLst/>
              <a:gdLst>
                <a:gd name="T0" fmla="*/ 0 w 43"/>
                <a:gd name="T1" fmla="*/ 0 h 18"/>
                <a:gd name="T2" fmla="*/ 43 w 43"/>
                <a:gd name="T3" fmla="*/ 0 h 18"/>
                <a:gd name="T4" fmla="*/ 40 w 43"/>
                <a:gd name="T5" fmla="*/ 16 h 18"/>
                <a:gd name="T6" fmla="*/ 7 w 43"/>
                <a:gd name="T7" fmla="*/ 17 h 18"/>
                <a:gd name="T8" fmla="*/ 0 w 43"/>
                <a:gd name="T9" fmla="*/ 0 h 18"/>
              </a:gdLst>
              <a:ahLst/>
              <a:cxnLst>
                <a:cxn ang="0">
                  <a:pos x="T0" y="T1"/>
                </a:cxn>
                <a:cxn ang="0">
                  <a:pos x="T2" y="T3"/>
                </a:cxn>
                <a:cxn ang="0">
                  <a:pos x="T4" y="T5"/>
                </a:cxn>
                <a:cxn ang="0">
                  <a:pos x="T6" y="T7"/>
                </a:cxn>
                <a:cxn ang="0">
                  <a:pos x="T8" y="T9"/>
                </a:cxn>
              </a:cxnLst>
              <a:rect l="0" t="0" r="r" b="b"/>
              <a:pathLst>
                <a:path w="43" h="18">
                  <a:moveTo>
                    <a:pt x="0" y="0"/>
                  </a:moveTo>
                  <a:cubicBezTo>
                    <a:pt x="17" y="0"/>
                    <a:pt x="28" y="0"/>
                    <a:pt x="43" y="0"/>
                  </a:cubicBezTo>
                  <a:cubicBezTo>
                    <a:pt x="42" y="6"/>
                    <a:pt x="41" y="16"/>
                    <a:pt x="40" y="16"/>
                  </a:cubicBezTo>
                  <a:cubicBezTo>
                    <a:pt x="29" y="17"/>
                    <a:pt x="18" y="18"/>
                    <a:pt x="7" y="17"/>
                  </a:cubicBezTo>
                  <a:cubicBezTo>
                    <a:pt x="4" y="16"/>
                    <a:pt x="3" y="8"/>
                    <a:pt x="0"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58" name="Freeform 14">
              <a:extLst>
                <a:ext uri="{FF2B5EF4-FFF2-40B4-BE49-F238E27FC236}">
                  <a16:creationId xmlns:a16="http://schemas.microsoft.com/office/drawing/2014/main" id="{F54C598F-161F-40C8-A455-03D87563D1F4}"/>
                </a:ext>
              </a:extLst>
            </p:cNvPr>
            <p:cNvSpPr>
              <a:spLocks/>
            </p:cNvSpPr>
            <p:nvPr/>
          </p:nvSpPr>
          <p:spPr bwMode="auto">
            <a:xfrm>
              <a:off x="11088238" y="698537"/>
              <a:ext cx="373202" cy="339037"/>
            </a:xfrm>
            <a:custGeom>
              <a:avLst/>
              <a:gdLst>
                <a:gd name="T0" fmla="*/ 11 w 43"/>
                <a:gd name="T1" fmla="*/ 39 h 39"/>
                <a:gd name="T2" fmla="*/ 0 w 43"/>
                <a:gd name="T3" fmla="*/ 27 h 39"/>
                <a:gd name="T4" fmla="*/ 33 w 43"/>
                <a:gd name="T5" fmla="*/ 0 h 39"/>
                <a:gd name="T6" fmla="*/ 43 w 43"/>
                <a:gd name="T7" fmla="*/ 9 h 39"/>
                <a:gd name="T8" fmla="*/ 11 w 43"/>
                <a:gd name="T9" fmla="*/ 39 h 39"/>
              </a:gdLst>
              <a:ahLst/>
              <a:cxnLst>
                <a:cxn ang="0">
                  <a:pos x="T0" y="T1"/>
                </a:cxn>
                <a:cxn ang="0">
                  <a:pos x="T2" y="T3"/>
                </a:cxn>
                <a:cxn ang="0">
                  <a:pos x="T4" y="T5"/>
                </a:cxn>
                <a:cxn ang="0">
                  <a:pos x="T6" y="T7"/>
                </a:cxn>
                <a:cxn ang="0">
                  <a:pos x="T8" y="T9"/>
                </a:cxn>
              </a:cxnLst>
              <a:rect l="0" t="0" r="r" b="b"/>
              <a:pathLst>
                <a:path w="43" h="39">
                  <a:moveTo>
                    <a:pt x="11" y="39"/>
                  </a:moveTo>
                  <a:cubicBezTo>
                    <a:pt x="7" y="35"/>
                    <a:pt x="4" y="32"/>
                    <a:pt x="0" y="27"/>
                  </a:cubicBezTo>
                  <a:cubicBezTo>
                    <a:pt x="10" y="18"/>
                    <a:pt x="21" y="10"/>
                    <a:pt x="33" y="0"/>
                  </a:cubicBezTo>
                  <a:cubicBezTo>
                    <a:pt x="34" y="2"/>
                    <a:pt x="38" y="5"/>
                    <a:pt x="43" y="9"/>
                  </a:cubicBezTo>
                  <a:cubicBezTo>
                    <a:pt x="31" y="20"/>
                    <a:pt x="22" y="28"/>
                    <a:pt x="11" y="39"/>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59" name="Freeform 15">
              <a:extLst>
                <a:ext uri="{FF2B5EF4-FFF2-40B4-BE49-F238E27FC236}">
                  <a16:creationId xmlns:a16="http://schemas.microsoft.com/office/drawing/2014/main" id="{47C41FB7-F1BC-44F7-9C63-B17C69979897}"/>
                </a:ext>
              </a:extLst>
            </p:cNvPr>
            <p:cNvSpPr>
              <a:spLocks/>
            </p:cNvSpPr>
            <p:nvPr/>
          </p:nvSpPr>
          <p:spPr bwMode="auto">
            <a:xfrm>
              <a:off x="9558634" y="680141"/>
              <a:ext cx="339037" cy="346921"/>
            </a:xfrm>
            <a:custGeom>
              <a:avLst/>
              <a:gdLst>
                <a:gd name="T0" fmla="*/ 39 w 39"/>
                <a:gd name="T1" fmla="*/ 30 h 40"/>
                <a:gd name="T2" fmla="*/ 27 w 39"/>
                <a:gd name="T3" fmla="*/ 40 h 40"/>
                <a:gd name="T4" fmla="*/ 0 w 39"/>
                <a:gd name="T5" fmla="*/ 12 h 40"/>
                <a:gd name="T6" fmla="*/ 11 w 39"/>
                <a:gd name="T7" fmla="*/ 0 h 40"/>
                <a:gd name="T8" fmla="*/ 39 w 39"/>
                <a:gd name="T9" fmla="*/ 30 h 40"/>
              </a:gdLst>
              <a:ahLst/>
              <a:cxnLst>
                <a:cxn ang="0">
                  <a:pos x="T0" y="T1"/>
                </a:cxn>
                <a:cxn ang="0">
                  <a:pos x="T2" y="T3"/>
                </a:cxn>
                <a:cxn ang="0">
                  <a:pos x="T4" y="T5"/>
                </a:cxn>
                <a:cxn ang="0">
                  <a:pos x="T6" y="T7"/>
                </a:cxn>
                <a:cxn ang="0">
                  <a:pos x="T8" y="T9"/>
                </a:cxn>
              </a:cxnLst>
              <a:rect l="0" t="0" r="r" b="b"/>
              <a:pathLst>
                <a:path w="39" h="40">
                  <a:moveTo>
                    <a:pt x="39" y="30"/>
                  </a:moveTo>
                  <a:cubicBezTo>
                    <a:pt x="35" y="34"/>
                    <a:pt x="31" y="37"/>
                    <a:pt x="27" y="40"/>
                  </a:cubicBezTo>
                  <a:cubicBezTo>
                    <a:pt x="18" y="31"/>
                    <a:pt x="10" y="22"/>
                    <a:pt x="0" y="12"/>
                  </a:cubicBezTo>
                  <a:cubicBezTo>
                    <a:pt x="3" y="8"/>
                    <a:pt x="7" y="5"/>
                    <a:pt x="11" y="0"/>
                  </a:cubicBezTo>
                  <a:cubicBezTo>
                    <a:pt x="20" y="10"/>
                    <a:pt x="29" y="19"/>
                    <a:pt x="39" y="3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60" name="Freeform 16">
              <a:extLst>
                <a:ext uri="{FF2B5EF4-FFF2-40B4-BE49-F238E27FC236}">
                  <a16:creationId xmlns:a16="http://schemas.microsoft.com/office/drawing/2014/main" id="{2C2EC35A-6C28-4BE3-AE73-DCE5860C6B98}"/>
                </a:ext>
              </a:extLst>
            </p:cNvPr>
            <p:cNvSpPr>
              <a:spLocks/>
            </p:cNvSpPr>
            <p:nvPr/>
          </p:nvSpPr>
          <p:spPr bwMode="auto">
            <a:xfrm>
              <a:off x="10428562" y="359502"/>
              <a:ext cx="136666" cy="354806"/>
            </a:xfrm>
            <a:custGeom>
              <a:avLst/>
              <a:gdLst>
                <a:gd name="T0" fmla="*/ 16 w 16"/>
                <a:gd name="T1" fmla="*/ 0 h 41"/>
                <a:gd name="T2" fmla="*/ 16 w 16"/>
                <a:gd name="T3" fmla="*/ 41 h 41"/>
                <a:gd name="T4" fmla="*/ 2 w 16"/>
                <a:gd name="T5" fmla="*/ 38 h 41"/>
                <a:gd name="T6" fmla="*/ 1 w 16"/>
                <a:gd name="T7" fmla="*/ 5 h 41"/>
                <a:gd name="T8" fmla="*/ 16 w 16"/>
                <a:gd name="T9" fmla="*/ 0 h 41"/>
              </a:gdLst>
              <a:ahLst/>
              <a:cxnLst>
                <a:cxn ang="0">
                  <a:pos x="T0" y="T1"/>
                </a:cxn>
                <a:cxn ang="0">
                  <a:pos x="T2" y="T3"/>
                </a:cxn>
                <a:cxn ang="0">
                  <a:pos x="T4" y="T5"/>
                </a:cxn>
                <a:cxn ang="0">
                  <a:pos x="T6" y="T7"/>
                </a:cxn>
                <a:cxn ang="0">
                  <a:pos x="T8" y="T9"/>
                </a:cxn>
              </a:cxnLst>
              <a:rect l="0" t="0" r="r" b="b"/>
              <a:pathLst>
                <a:path w="16" h="41">
                  <a:moveTo>
                    <a:pt x="16" y="0"/>
                  </a:moveTo>
                  <a:cubicBezTo>
                    <a:pt x="16" y="15"/>
                    <a:pt x="16" y="27"/>
                    <a:pt x="16" y="41"/>
                  </a:cubicBezTo>
                  <a:cubicBezTo>
                    <a:pt x="10" y="40"/>
                    <a:pt x="2" y="39"/>
                    <a:pt x="2" y="38"/>
                  </a:cubicBezTo>
                  <a:cubicBezTo>
                    <a:pt x="1" y="27"/>
                    <a:pt x="0" y="16"/>
                    <a:pt x="1" y="5"/>
                  </a:cubicBezTo>
                  <a:cubicBezTo>
                    <a:pt x="2" y="3"/>
                    <a:pt x="10" y="2"/>
                    <a:pt x="16" y="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17" name="Grupo 116">
            <a:extLst>
              <a:ext uri="{FF2B5EF4-FFF2-40B4-BE49-F238E27FC236}">
                <a16:creationId xmlns:a16="http://schemas.microsoft.com/office/drawing/2014/main" id="{955DAEDB-BD4F-4A9B-87FA-B7EDA5DB258B}"/>
              </a:ext>
            </a:extLst>
          </p:cNvPr>
          <p:cNvGrpSpPr/>
          <p:nvPr/>
        </p:nvGrpSpPr>
        <p:grpSpPr>
          <a:xfrm>
            <a:off x="7651034" y="3708608"/>
            <a:ext cx="1220786" cy="1196975"/>
            <a:chOff x="7712076" y="3751263"/>
            <a:chExt cx="1220786" cy="1196975"/>
          </a:xfrm>
        </p:grpSpPr>
        <p:sp>
          <p:nvSpPr>
            <p:cNvPr id="106" name="Freeform 69">
              <a:extLst>
                <a:ext uri="{FF2B5EF4-FFF2-40B4-BE49-F238E27FC236}">
                  <a16:creationId xmlns:a16="http://schemas.microsoft.com/office/drawing/2014/main" id="{10A57285-80F4-4E2F-9CFE-47107F618F35}"/>
                </a:ext>
              </a:extLst>
            </p:cNvPr>
            <p:cNvSpPr>
              <a:spLocks/>
            </p:cNvSpPr>
            <p:nvPr/>
          </p:nvSpPr>
          <p:spPr bwMode="auto">
            <a:xfrm>
              <a:off x="8537575" y="3806826"/>
              <a:ext cx="395287" cy="328613"/>
            </a:xfrm>
            <a:custGeom>
              <a:avLst/>
              <a:gdLst>
                <a:gd name="T0" fmla="*/ 90 w 567"/>
                <a:gd name="T1" fmla="*/ 471 h 471"/>
                <a:gd name="T2" fmla="*/ 90 w 567"/>
                <a:gd name="T3" fmla="*/ 360 h 471"/>
                <a:gd name="T4" fmla="*/ 62 w 567"/>
                <a:gd name="T5" fmla="*/ 360 h 471"/>
                <a:gd name="T6" fmla="*/ 6 w 567"/>
                <a:gd name="T7" fmla="*/ 326 h 471"/>
                <a:gd name="T8" fmla="*/ 1 w 567"/>
                <a:gd name="T9" fmla="*/ 297 h 471"/>
                <a:gd name="T10" fmla="*/ 1 w 567"/>
                <a:gd name="T11" fmla="*/ 58 h 471"/>
                <a:gd name="T12" fmla="*/ 59 w 567"/>
                <a:gd name="T13" fmla="*/ 0 h 471"/>
                <a:gd name="T14" fmla="*/ 506 w 567"/>
                <a:gd name="T15" fmla="*/ 0 h 471"/>
                <a:gd name="T16" fmla="*/ 566 w 567"/>
                <a:gd name="T17" fmla="*/ 60 h 471"/>
                <a:gd name="T18" fmla="*/ 566 w 567"/>
                <a:gd name="T19" fmla="*/ 297 h 471"/>
                <a:gd name="T20" fmla="*/ 501 w 567"/>
                <a:gd name="T21" fmla="*/ 360 h 471"/>
                <a:gd name="T22" fmla="*/ 219 w 567"/>
                <a:gd name="T23" fmla="*/ 360 h 471"/>
                <a:gd name="T24" fmla="*/ 201 w 567"/>
                <a:gd name="T25" fmla="*/ 368 h 471"/>
                <a:gd name="T26" fmla="*/ 95 w 567"/>
                <a:gd name="T27" fmla="*/ 467 h 471"/>
                <a:gd name="T28" fmla="*/ 90 w 567"/>
                <a:gd name="T29" fmla="*/ 471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7" h="471">
                  <a:moveTo>
                    <a:pt x="90" y="471"/>
                  </a:moveTo>
                  <a:cubicBezTo>
                    <a:pt x="90" y="433"/>
                    <a:pt x="90" y="398"/>
                    <a:pt x="90" y="360"/>
                  </a:cubicBezTo>
                  <a:cubicBezTo>
                    <a:pt x="80" y="360"/>
                    <a:pt x="71" y="361"/>
                    <a:pt x="62" y="360"/>
                  </a:cubicBezTo>
                  <a:cubicBezTo>
                    <a:pt x="36" y="360"/>
                    <a:pt x="16" y="350"/>
                    <a:pt x="6" y="326"/>
                  </a:cubicBezTo>
                  <a:cubicBezTo>
                    <a:pt x="2" y="317"/>
                    <a:pt x="1" y="307"/>
                    <a:pt x="1" y="297"/>
                  </a:cubicBezTo>
                  <a:cubicBezTo>
                    <a:pt x="0" y="218"/>
                    <a:pt x="1" y="138"/>
                    <a:pt x="1" y="58"/>
                  </a:cubicBezTo>
                  <a:cubicBezTo>
                    <a:pt x="1" y="25"/>
                    <a:pt x="26" y="0"/>
                    <a:pt x="59" y="0"/>
                  </a:cubicBezTo>
                  <a:cubicBezTo>
                    <a:pt x="208" y="0"/>
                    <a:pt x="357" y="0"/>
                    <a:pt x="506" y="0"/>
                  </a:cubicBezTo>
                  <a:cubicBezTo>
                    <a:pt x="541" y="0"/>
                    <a:pt x="566" y="24"/>
                    <a:pt x="566" y="60"/>
                  </a:cubicBezTo>
                  <a:cubicBezTo>
                    <a:pt x="566" y="139"/>
                    <a:pt x="567" y="218"/>
                    <a:pt x="566" y="297"/>
                  </a:cubicBezTo>
                  <a:cubicBezTo>
                    <a:pt x="566" y="338"/>
                    <a:pt x="542" y="361"/>
                    <a:pt x="501" y="360"/>
                  </a:cubicBezTo>
                  <a:cubicBezTo>
                    <a:pt x="407" y="360"/>
                    <a:pt x="313" y="360"/>
                    <a:pt x="219" y="360"/>
                  </a:cubicBezTo>
                  <a:cubicBezTo>
                    <a:pt x="212" y="360"/>
                    <a:pt x="206" y="363"/>
                    <a:pt x="201" y="368"/>
                  </a:cubicBezTo>
                  <a:cubicBezTo>
                    <a:pt x="166" y="401"/>
                    <a:pt x="130" y="434"/>
                    <a:pt x="95" y="467"/>
                  </a:cubicBezTo>
                  <a:cubicBezTo>
                    <a:pt x="94" y="468"/>
                    <a:pt x="93" y="469"/>
                    <a:pt x="90" y="47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7" name="Freeform 70">
              <a:extLst>
                <a:ext uri="{FF2B5EF4-FFF2-40B4-BE49-F238E27FC236}">
                  <a16:creationId xmlns:a16="http://schemas.microsoft.com/office/drawing/2014/main" id="{4A4300D3-EE94-4F2E-B429-7C92F9E3EBBF}"/>
                </a:ext>
              </a:extLst>
            </p:cNvPr>
            <p:cNvSpPr>
              <a:spLocks noEditPoints="1"/>
            </p:cNvSpPr>
            <p:nvPr/>
          </p:nvSpPr>
          <p:spPr bwMode="auto">
            <a:xfrm>
              <a:off x="8093075" y="4684713"/>
              <a:ext cx="393700" cy="263525"/>
            </a:xfrm>
            <a:custGeom>
              <a:avLst/>
              <a:gdLst>
                <a:gd name="T0" fmla="*/ 284 w 566"/>
                <a:gd name="T1" fmla="*/ 377 h 377"/>
                <a:gd name="T2" fmla="*/ 128 w 566"/>
                <a:gd name="T3" fmla="*/ 377 h 377"/>
                <a:gd name="T4" fmla="*/ 41 w 566"/>
                <a:gd name="T5" fmla="*/ 377 h 377"/>
                <a:gd name="T6" fmla="*/ 0 w 566"/>
                <a:gd name="T7" fmla="*/ 335 h 377"/>
                <a:gd name="T8" fmla="*/ 0 w 566"/>
                <a:gd name="T9" fmla="*/ 42 h 377"/>
                <a:gd name="T10" fmla="*/ 42 w 566"/>
                <a:gd name="T11" fmla="*/ 0 h 377"/>
                <a:gd name="T12" fmla="*/ 524 w 566"/>
                <a:gd name="T13" fmla="*/ 0 h 377"/>
                <a:gd name="T14" fmla="*/ 565 w 566"/>
                <a:gd name="T15" fmla="*/ 41 h 377"/>
                <a:gd name="T16" fmla="*/ 565 w 566"/>
                <a:gd name="T17" fmla="*/ 270 h 377"/>
                <a:gd name="T18" fmla="*/ 565 w 566"/>
                <a:gd name="T19" fmla="*/ 339 h 377"/>
                <a:gd name="T20" fmla="*/ 527 w 566"/>
                <a:gd name="T21" fmla="*/ 377 h 377"/>
                <a:gd name="T22" fmla="*/ 284 w 566"/>
                <a:gd name="T23" fmla="*/ 377 h 377"/>
                <a:gd name="T24" fmla="*/ 284 w 566"/>
                <a:gd name="T25" fmla="*/ 377 h 377"/>
                <a:gd name="T26" fmla="*/ 283 w 566"/>
                <a:gd name="T27" fmla="*/ 185 h 377"/>
                <a:gd name="T28" fmla="*/ 273 w 566"/>
                <a:gd name="T29" fmla="*/ 179 h 377"/>
                <a:gd name="T30" fmla="*/ 70 w 566"/>
                <a:gd name="T31" fmla="*/ 43 h 377"/>
                <a:gd name="T32" fmla="*/ 42 w 566"/>
                <a:gd name="T33" fmla="*/ 45 h 377"/>
                <a:gd name="T34" fmla="*/ 49 w 566"/>
                <a:gd name="T35" fmla="*/ 74 h 377"/>
                <a:gd name="T36" fmla="*/ 269 w 566"/>
                <a:gd name="T37" fmla="*/ 221 h 377"/>
                <a:gd name="T38" fmla="*/ 298 w 566"/>
                <a:gd name="T39" fmla="*/ 220 h 377"/>
                <a:gd name="T40" fmla="*/ 420 w 566"/>
                <a:gd name="T41" fmla="*/ 138 h 377"/>
                <a:gd name="T42" fmla="*/ 517 w 566"/>
                <a:gd name="T43" fmla="*/ 73 h 377"/>
                <a:gd name="T44" fmla="*/ 527 w 566"/>
                <a:gd name="T45" fmla="*/ 54 h 377"/>
                <a:gd name="T46" fmla="*/ 516 w 566"/>
                <a:gd name="T47" fmla="*/ 40 h 377"/>
                <a:gd name="T48" fmla="*/ 496 w 566"/>
                <a:gd name="T49" fmla="*/ 43 h 377"/>
                <a:gd name="T50" fmla="*/ 394 w 566"/>
                <a:gd name="T51" fmla="*/ 111 h 377"/>
                <a:gd name="T52" fmla="*/ 283 w 566"/>
                <a:gd name="T53" fmla="*/ 185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6" h="377">
                  <a:moveTo>
                    <a:pt x="284" y="377"/>
                  </a:moveTo>
                  <a:cubicBezTo>
                    <a:pt x="232" y="377"/>
                    <a:pt x="180" y="377"/>
                    <a:pt x="128" y="377"/>
                  </a:cubicBezTo>
                  <a:cubicBezTo>
                    <a:pt x="99" y="377"/>
                    <a:pt x="70" y="377"/>
                    <a:pt x="41" y="377"/>
                  </a:cubicBezTo>
                  <a:cubicBezTo>
                    <a:pt x="15" y="377"/>
                    <a:pt x="0" y="362"/>
                    <a:pt x="0" y="335"/>
                  </a:cubicBezTo>
                  <a:cubicBezTo>
                    <a:pt x="0" y="237"/>
                    <a:pt x="0" y="140"/>
                    <a:pt x="0" y="42"/>
                  </a:cubicBezTo>
                  <a:cubicBezTo>
                    <a:pt x="0" y="15"/>
                    <a:pt x="15" y="0"/>
                    <a:pt x="42" y="0"/>
                  </a:cubicBezTo>
                  <a:cubicBezTo>
                    <a:pt x="203" y="0"/>
                    <a:pt x="363" y="0"/>
                    <a:pt x="524" y="0"/>
                  </a:cubicBezTo>
                  <a:cubicBezTo>
                    <a:pt x="550" y="0"/>
                    <a:pt x="565" y="14"/>
                    <a:pt x="565" y="41"/>
                  </a:cubicBezTo>
                  <a:cubicBezTo>
                    <a:pt x="566" y="117"/>
                    <a:pt x="565" y="194"/>
                    <a:pt x="565" y="270"/>
                  </a:cubicBezTo>
                  <a:cubicBezTo>
                    <a:pt x="565" y="293"/>
                    <a:pt x="566" y="316"/>
                    <a:pt x="565" y="339"/>
                  </a:cubicBezTo>
                  <a:cubicBezTo>
                    <a:pt x="565" y="362"/>
                    <a:pt x="550" y="376"/>
                    <a:pt x="527" y="377"/>
                  </a:cubicBezTo>
                  <a:cubicBezTo>
                    <a:pt x="446" y="377"/>
                    <a:pt x="365" y="377"/>
                    <a:pt x="284" y="377"/>
                  </a:cubicBezTo>
                  <a:cubicBezTo>
                    <a:pt x="284" y="377"/>
                    <a:pt x="284" y="377"/>
                    <a:pt x="284" y="377"/>
                  </a:cubicBezTo>
                  <a:close/>
                  <a:moveTo>
                    <a:pt x="283" y="185"/>
                  </a:moveTo>
                  <a:cubicBezTo>
                    <a:pt x="279" y="183"/>
                    <a:pt x="276" y="181"/>
                    <a:pt x="273" y="179"/>
                  </a:cubicBezTo>
                  <a:cubicBezTo>
                    <a:pt x="205" y="133"/>
                    <a:pt x="138" y="88"/>
                    <a:pt x="70" y="43"/>
                  </a:cubicBezTo>
                  <a:cubicBezTo>
                    <a:pt x="59" y="36"/>
                    <a:pt x="48" y="37"/>
                    <a:pt x="42" y="45"/>
                  </a:cubicBezTo>
                  <a:cubicBezTo>
                    <a:pt x="35" y="55"/>
                    <a:pt x="38" y="66"/>
                    <a:pt x="49" y="74"/>
                  </a:cubicBezTo>
                  <a:cubicBezTo>
                    <a:pt x="122" y="123"/>
                    <a:pt x="196" y="172"/>
                    <a:pt x="269" y="221"/>
                  </a:cubicBezTo>
                  <a:cubicBezTo>
                    <a:pt x="279" y="227"/>
                    <a:pt x="288" y="227"/>
                    <a:pt x="298" y="220"/>
                  </a:cubicBezTo>
                  <a:cubicBezTo>
                    <a:pt x="338" y="193"/>
                    <a:pt x="379" y="165"/>
                    <a:pt x="420" y="138"/>
                  </a:cubicBezTo>
                  <a:cubicBezTo>
                    <a:pt x="453" y="117"/>
                    <a:pt x="485" y="95"/>
                    <a:pt x="517" y="73"/>
                  </a:cubicBezTo>
                  <a:cubicBezTo>
                    <a:pt x="525" y="69"/>
                    <a:pt x="529" y="62"/>
                    <a:pt x="527" y="54"/>
                  </a:cubicBezTo>
                  <a:cubicBezTo>
                    <a:pt x="525" y="49"/>
                    <a:pt x="521" y="42"/>
                    <a:pt x="516" y="40"/>
                  </a:cubicBezTo>
                  <a:cubicBezTo>
                    <a:pt x="510" y="39"/>
                    <a:pt x="501" y="40"/>
                    <a:pt x="496" y="43"/>
                  </a:cubicBezTo>
                  <a:cubicBezTo>
                    <a:pt x="462" y="65"/>
                    <a:pt x="428" y="88"/>
                    <a:pt x="394" y="111"/>
                  </a:cubicBezTo>
                  <a:cubicBezTo>
                    <a:pt x="357" y="136"/>
                    <a:pt x="320" y="160"/>
                    <a:pt x="283" y="18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8" name="Freeform 71">
              <a:extLst>
                <a:ext uri="{FF2B5EF4-FFF2-40B4-BE49-F238E27FC236}">
                  <a16:creationId xmlns:a16="http://schemas.microsoft.com/office/drawing/2014/main" id="{EA9B8624-4758-4EF5-94A0-8921BE4C349C}"/>
                </a:ext>
              </a:extLst>
            </p:cNvPr>
            <p:cNvSpPr>
              <a:spLocks/>
            </p:cNvSpPr>
            <p:nvPr/>
          </p:nvSpPr>
          <p:spPr bwMode="auto">
            <a:xfrm>
              <a:off x="8161338" y="4333876"/>
              <a:ext cx="407987" cy="176213"/>
            </a:xfrm>
            <a:custGeom>
              <a:avLst/>
              <a:gdLst>
                <a:gd name="T0" fmla="*/ 337 w 585"/>
                <a:gd name="T1" fmla="*/ 130 h 253"/>
                <a:gd name="T2" fmla="*/ 372 w 585"/>
                <a:gd name="T3" fmla="*/ 82 h 253"/>
                <a:gd name="T4" fmla="*/ 540 w 585"/>
                <a:gd name="T5" fmla="*/ 88 h 253"/>
                <a:gd name="T6" fmla="*/ 585 w 585"/>
                <a:gd name="T7" fmla="*/ 215 h 253"/>
                <a:gd name="T8" fmla="*/ 358 w 585"/>
                <a:gd name="T9" fmla="*/ 215 h 253"/>
                <a:gd name="T10" fmla="*/ 358 w 585"/>
                <a:gd name="T11" fmla="*/ 253 h 253"/>
                <a:gd name="T12" fmla="*/ 0 w 585"/>
                <a:gd name="T13" fmla="*/ 253 h 253"/>
                <a:gd name="T14" fmla="*/ 7 w 585"/>
                <a:gd name="T15" fmla="*/ 191 h 253"/>
                <a:gd name="T16" fmla="*/ 76 w 585"/>
                <a:gd name="T17" fmla="*/ 54 h 253"/>
                <a:gd name="T18" fmla="*/ 209 w 585"/>
                <a:gd name="T19" fmla="*/ 11 h 253"/>
                <a:gd name="T20" fmla="*/ 303 w 585"/>
                <a:gd name="T21" fmla="*/ 76 h 253"/>
                <a:gd name="T22" fmla="*/ 337 w 585"/>
                <a:gd name="T23" fmla="*/ 13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5" h="253">
                  <a:moveTo>
                    <a:pt x="337" y="130"/>
                  </a:moveTo>
                  <a:cubicBezTo>
                    <a:pt x="348" y="115"/>
                    <a:pt x="358" y="97"/>
                    <a:pt x="372" y="82"/>
                  </a:cubicBezTo>
                  <a:cubicBezTo>
                    <a:pt x="423" y="31"/>
                    <a:pt x="493" y="34"/>
                    <a:pt x="540" y="88"/>
                  </a:cubicBezTo>
                  <a:cubicBezTo>
                    <a:pt x="572" y="124"/>
                    <a:pt x="584" y="167"/>
                    <a:pt x="585" y="215"/>
                  </a:cubicBezTo>
                  <a:cubicBezTo>
                    <a:pt x="509" y="215"/>
                    <a:pt x="433" y="215"/>
                    <a:pt x="358" y="215"/>
                  </a:cubicBezTo>
                  <a:cubicBezTo>
                    <a:pt x="358" y="229"/>
                    <a:pt x="358" y="240"/>
                    <a:pt x="358" y="253"/>
                  </a:cubicBezTo>
                  <a:cubicBezTo>
                    <a:pt x="239" y="253"/>
                    <a:pt x="121" y="253"/>
                    <a:pt x="0" y="253"/>
                  </a:cubicBezTo>
                  <a:cubicBezTo>
                    <a:pt x="2" y="232"/>
                    <a:pt x="3" y="211"/>
                    <a:pt x="7" y="191"/>
                  </a:cubicBezTo>
                  <a:cubicBezTo>
                    <a:pt x="17" y="139"/>
                    <a:pt x="38" y="91"/>
                    <a:pt x="76" y="54"/>
                  </a:cubicBezTo>
                  <a:cubicBezTo>
                    <a:pt x="113" y="17"/>
                    <a:pt x="157" y="0"/>
                    <a:pt x="209" y="11"/>
                  </a:cubicBezTo>
                  <a:cubicBezTo>
                    <a:pt x="249" y="20"/>
                    <a:pt x="279" y="44"/>
                    <a:pt x="303" y="76"/>
                  </a:cubicBezTo>
                  <a:cubicBezTo>
                    <a:pt x="316" y="93"/>
                    <a:pt x="326" y="113"/>
                    <a:pt x="337" y="13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9" name="Freeform 72">
              <a:extLst>
                <a:ext uri="{FF2B5EF4-FFF2-40B4-BE49-F238E27FC236}">
                  <a16:creationId xmlns:a16="http://schemas.microsoft.com/office/drawing/2014/main" id="{A01B439B-59A2-46DF-9B23-1E70E9F8514E}"/>
                </a:ext>
              </a:extLst>
            </p:cNvPr>
            <p:cNvSpPr>
              <a:spLocks/>
            </p:cNvSpPr>
            <p:nvPr/>
          </p:nvSpPr>
          <p:spPr bwMode="auto">
            <a:xfrm>
              <a:off x="8539163" y="4114801"/>
              <a:ext cx="385762" cy="749300"/>
            </a:xfrm>
            <a:custGeom>
              <a:avLst/>
              <a:gdLst>
                <a:gd name="T0" fmla="*/ 474 w 552"/>
                <a:gd name="T1" fmla="*/ 352 h 1076"/>
                <a:gd name="T2" fmla="*/ 416 w 552"/>
                <a:gd name="T3" fmla="*/ 59 h 1076"/>
                <a:gd name="T4" fmla="*/ 412 w 552"/>
                <a:gd name="T5" fmla="*/ 33 h 1076"/>
                <a:gd name="T6" fmla="*/ 445 w 552"/>
                <a:gd name="T7" fmla="*/ 2 h 1076"/>
                <a:gd name="T8" fmla="*/ 483 w 552"/>
                <a:gd name="T9" fmla="*/ 24 h 1076"/>
                <a:gd name="T10" fmla="*/ 539 w 552"/>
                <a:gd name="T11" fmla="*/ 206 h 1076"/>
                <a:gd name="T12" fmla="*/ 549 w 552"/>
                <a:gd name="T13" fmla="*/ 377 h 1076"/>
                <a:gd name="T14" fmla="*/ 439 w 552"/>
                <a:gd name="T15" fmla="*/ 743 h 1076"/>
                <a:gd name="T16" fmla="*/ 140 w 552"/>
                <a:gd name="T17" fmla="*/ 1029 h 1076"/>
                <a:gd name="T18" fmla="*/ 59 w 552"/>
                <a:gd name="T19" fmla="*/ 1066 h 1076"/>
                <a:gd name="T20" fmla="*/ 9 w 552"/>
                <a:gd name="T21" fmla="*/ 1048 h 1076"/>
                <a:gd name="T22" fmla="*/ 31 w 552"/>
                <a:gd name="T23" fmla="*/ 997 h 1076"/>
                <a:gd name="T24" fmla="*/ 177 w 552"/>
                <a:gd name="T25" fmla="*/ 917 h 1076"/>
                <a:gd name="T26" fmla="*/ 449 w 552"/>
                <a:gd name="T27" fmla="*/ 529 h 1076"/>
                <a:gd name="T28" fmla="*/ 474 w 552"/>
                <a:gd name="T29" fmla="*/ 352 h 1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2" h="1076">
                  <a:moveTo>
                    <a:pt x="474" y="352"/>
                  </a:moveTo>
                  <a:cubicBezTo>
                    <a:pt x="476" y="250"/>
                    <a:pt x="456" y="152"/>
                    <a:pt x="416" y="59"/>
                  </a:cubicBezTo>
                  <a:cubicBezTo>
                    <a:pt x="413" y="51"/>
                    <a:pt x="411" y="41"/>
                    <a:pt x="412" y="33"/>
                  </a:cubicBezTo>
                  <a:cubicBezTo>
                    <a:pt x="414" y="16"/>
                    <a:pt x="428" y="4"/>
                    <a:pt x="445" y="2"/>
                  </a:cubicBezTo>
                  <a:cubicBezTo>
                    <a:pt x="461" y="0"/>
                    <a:pt x="476" y="8"/>
                    <a:pt x="483" y="24"/>
                  </a:cubicBezTo>
                  <a:cubicBezTo>
                    <a:pt x="509" y="82"/>
                    <a:pt x="527" y="143"/>
                    <a:pt x="539" y="206"/>
                  </a:cubicBezTo>
                  <a:cubicBezTo>
                    <a:pt x="549" y="262"/>
                    <a:pt x="552" y="319"/>
                    <a:pt x="549" y="377"/>
                  </a:cubicBezTo>
                  <a:cubicBezTo>
                    <a:pt x="543" y="508"/>
                    <a:pt x="507" y="630"/>
                    <a:pt x="439" y="743"/>
                  </a:cubicBezTo>
                  <a:cubicBezTo>
                    <a:pt x="366" y="866"/>
                    <a:pt x="265" y="961"/>
                    <a:pt x="140" y="1029"/>
                  </a:cubicBezTo>
                  <a:cubicBezTo>
                    <a:pt x="114" y="1043"/>
                    <a:pt x="86" y="1055"/>
                    <a:pt x="59" y="1066"/>
                  </a:cubicBezTo>
                  <a:cubicBezTo>
                    <a:pt x="38" y="1076"/>
                    <a:pt x="17" y="1067"/>
                    <a:pt x="9" y="1048"/>
                  </a:cubicBezTo>
                  <a:cubicBezTo>
                    <a:pt x="0" y="1027"/>
                    <a:pt x="9" y="1006"/>
                    <a:pt x="31" y="997"/>
                  </a:cubicBezTo>
                  <a:cubicBezTo>
                    <a:pt x="82" y="975"/>
                    <a:pt x="131" y="950"/>
                    <a:pt x="177" y="917"/>
                  </a:cubicBezTo>
                  <a:cubicBezTo>
                    <a:pt x="312" y="820"/>
                    <a:pt x="404" y="690"/>
                    <a:pt x="449" y="529"/>
                  </a:cubicBezTo>
                  <a:cubicBezTo>
                    <a:pt x="465" y="471"/>
                    <a:pt x="473" y="412"/>
                    <a:pt x="474" y="35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0" name="Freeform 73">
              <a:extLst>
                <a:ext uri="{FF2B5EF4-FFF2-40B4-BE49-F238E27FC236}">
                  <a16:creationId xmlns:a16="http://schemas.microsoft.com/office/drawing/2014/main" id="{B5E5E503-7B64-4280-9A1B-2C43F4187CCD}"/>
                </a:ext>
              </a:extLst>
            </p:cNvPr>
            <p:cNvSpPr>
              <a:spLocks/>
            </p:cNvSpPr>
            <p:nvPr/>
          </p:nvSpPr>
          <p:spPr bwMode="auto">
            <a:xfrm>
              <a:off x="7815263" y="3997326"/>
              <a:ext cx="196850" cy="236538"/>
            </a:xfrm>
            <a:custGeom>
              <a:avLst/>
              <a:gdLst>
                <a:gd name="T0" fmla="*/ 283 w 283"/>
                <a:gd name="T1" fmla="*/ 227 h 340"/>
                <a:gd name="T2" fmla="*/ 283 w 283"/>
                <a:gd name="T3" fmla="*/ 314 h 340"/>
                <a:gd name="T4" fmla="*/ 258 w 283"/>
                <a:gd name="T5" fmla="*/ 339 h 340"/>
                <a:gd name="T6" fmla="*/ 107 w 283"/>
                <a:gd name="T7" fmla="*/ 340 h 340"/>
                <a:gd name="T8" fmla="*/ 85 w 283"/>
                <a:gd name="T9" fmla="*/ 330 h 340"/>
                <a:gd name="T10" fmla="*/ 47 w 283"/>
                <a:gd name="T11" fmla="*/ 292 h 340"/>
                <a:gd name="T12" fmla="*/ 24 w 283"/>
                <a:gd name="T13" fmla="*/ 283 h 340"/>
                <a:gd name="T14" fmla="*/ 0 w 283"/>
                <a:gd name="T15" fmla="*/ 259 h 340"/>
                <a:gd name="T16" fmla="*/ 0 w 283"/>
                <a:gd name="T17" fmla="*/ 137 h 340"/>
                <a:gd name="T18" fmla="*/ 26 w 283"/>
                <a:gd name="T19" fmla="*/ 113 h 340"/>
                <a:gd name="T20" fmla="*/ 31 w 283"/>
                <a:gd name="T21" fmla="*/ 113 h 340"/>
                <a:gd name="T22" fmla="*/ 67 w 283"/>
                <a:gd name="T23" fmla="*/ 92 h 340"/>
                <a:gd name="T24" fmla="*/ 105 w 283"/>
                <a:gd name="T25" fmla="*/ 15 h 340"/>
                <a:gd name="T26" fmla="*/ 128 w 283"/>
                <a:gd name="T27" fmla="*/ 0 h 340"/>
                <a:gd name="T28" fmla="*/ 147 w 283"/>
                <a:gd name="T29" fmla="*/ 0 h 340"/>
                <a:gd name="T30" fmla="*/ 170 w 283"/>
                <a:gd name="T31" fmla="*/ 24 h 340"/>
                <a:gd name="T32" fmla="*/ 170 w 283"/>
                <a:gd name="T33" fmla="*/ 89 h 340"/>
                <a:gd name="T34" fmla="*/ 193 w 283"/>
                <a:gd name="T35" fmla="*/ 113 h 340"/>
                <a:gd name="T36" fmla="*/ 255 w 283"/>
                <a:gd name="T37" fmla="*/ 113 h 340"/>
                <a:gd name="T38" fmla="*/ 283 w 283"/>
                <a:gd name="T39" fmla="*/ 140 h 340"/>
                <a:gd name="T40" fmla="*/ 283 w 283"/>
                <a:gd name="T41" fmla="*/ 227 h 340"/>
                <a:gd name="T42" fmla="*/ 283 w 283"/>
                <a:gd name="T43" fmla="*/ 227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3" h="340">
                  <a:moveTo>
                    <a:pt x="283" y="227"/>
                  </a:moveTo>
                  <a:cubicBezTo>
                    <a:pt x="283" y="256"/>
                    <a:pt x="283" y="285"/>
                    <a:pt x="283" y="314"/>
                  </a:cubicBezTo>
                  <a:cubicBezTo>
                    <a:pt x="283" y="333"/>
                    <a:pt x="276" y="339"/>
                    <a:pt x="258" y="339"/>
                  </a:cubicBezTo>
                  <a:cubicBezTo>
                    <a:pt x="207" y="339"/>
                    <a:pt x="157" y="339"/>
                    <a:pt x="107" y="340"/>
                  </a:cubicBezTo>
                  <a:cubicBezTo>
                    <a:pt x="98" y="340"/>
                    <a:pt x="91" y="337"/>
                    <a:pt x="85" y="330"/>
                  </a:cubicBezTo>
                  <a:cubicBezTo>
                    <a:pt x="73" y="317"/>
                    <a:pt x="60" y="305"/>
                    <a:pt x="47" y="292"/>
                  </a:cubicBezTo>
                  <a:cubicBezTo>
                    <a:pt x="41" y="286"/>
                    <a:pt x="34" y="283"/>
                    <a:pt x="24" y="283"/>
                  </a:cubicBezTo>
                  <a:cubicBezTo>
                    <a:pt x="6" y="283"/>
                    <a:pt x="0" y="277"/>
                    <a:pt x="0" y="259"/>
                  </a:cubicBezTo>
                  <a:cubicBezTo>
                    <a:pt x="0" y="219"/>
                    <a:pt x="0" y="178"/>
                    <a:pt x="0" y="137"/>
                  </a:cubicBezTo>
                  <a:cubicBezTo>
                    <a:pt x="0" y="119"/>
                    <a:pt x="8" y="112"/>
                    <a:pt x="26" y="113"/>
                  </a:cubicBezTo>
                  <a:cubicBezTo>
                    <a:pt x="28" y="113"/>
                    <a:pt x="29" y="113"/>
                    <a:pt x="31" y="113"/>
                  </a:cubicBezTo>
                  <a:cubicBezTo>
                    <a:pt x="49" y="116"/>
                    <a:pt x="60" y="109"/>
                    <a:pt x="67" y="92"/>
                  </a:cubicBezTo>
                  <a:cubicBezTo>
                    <a:pt x="79" y="66"/>
                    <a:pt x="93" y="41"/>
                    <a:pt x="105" y="15"/>
                  </a:cubicBezTo>
                  <a:cubicBezTo>
                    <a:pt x="110" y="5"/>
                    <a:pt x="117" y="0"/>
                    <a:pt x="128" y="0"/>
                  </a:cubicBezTo>
                  <a:cubicBezTo>
                    <a:pt x="135" y="1"/>
                    <a:pt x="141" y="0"/>
                    <a:pt x="147" y="0"/>
                  </a:cubicBezTo>
                  <a:cubicBezTo>
                    <a:pt x="163" y="1"/>
                    <a:pt x="170" y="7"/>
                    <a:pt x="170" y="24"/>
                  </a:cubicBezTo>
                  <a:cubicBezTo>
                    <a:pt x="170" y="46"/>
                    <a:pt x="170" y="67"/>
                    <a:pt x="170" y="89"/>
                  </a:cubicBezTo>
                  <a:cubicBezTo>
                    <a:pt x="170" y="107"/>
                    <a:pt x="175" y="113"/>
                    <a:pt x="193" y="113"/>
                  </a:cubicBezTo>
                  <a:cubicBezTo>
                    <a:pt x="213" y="113"/>
                    <a:pt x="234" y="113"/>
                    <a:pt x="255" y="113"/>
                  </a:cubicBezTo>
                  <a:cubicBezTo>
                    <a:pt x="276" y="113"/>
                    <a:pt x="283" y="119"/>
                    <a:pt x="283" y="140"/>
                  </a:cubicBezTo>
                  <a:cubicBezTo>
                    <a:pt x="283" y="169"/>
                    <a:pt x="283" y="198"/>
                    <a:pt x="283" y="227"/>
                  </a:cubicBezTo>
                  <a:cubicBezTo>
                    <a:pt x="283" y="227"/>
                    <a:pt x="283" y="227"/>
                    <a:pt x="283" y="22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1" name="Freeform 74">
              <a:extLst>
                <a:ext uri="{FF2B5EF4-FFF2-40B4-BE49-F238E27FC236}">
                  <a16:creationId xmlns:a16="http://schemas.microsoft.com/office/drawing/2014/main" id="{633F7BE9-4DA8-4938-BC02-5BDAD7B2CB19}"/>
                </a:ext>
              </a:extLst>
            </p:cNvPr>
            <p:cNvSpPr>
              <a:spLocks/>
            </p:cNvSpPr>
            <p:nvPr/>
          </p:nvSpPr>
          <p:spPr bwMode="auto">
            <a:xfrm>
              <a:off x="7777163" y="4286251"/>
              <a:ext cx="271462" cy="530225"/>
            </a:xfrm>
            <a:custGeom>
              <a:avLst/>
              <a:gdLst>
                <a:gd name="T0" fmla="*/ 0 w 389"/>
                <a:gd name="T1" fmla="*/ 121 h 762"/>
                <a:gd name="T2" fmla="*/ 5 w 389"/>
                <a:gd name="T3" fmla="*/ 36 h 762"/>
                <a:gd name="T4" fmla="*/ 45 w 389"/>
                <a:gd name="T5" fmla="*/ 1 h 762"/>
                <a:gd name="T6" fmla="*/ 81 w 389"/>
                <a:gd name="T7" fmla="*/ 41 h 762"/>
                <a:gd name="T8" fmla="*/ 79 w 389"/>
                <a:gd name="T9" fmla="*/ 145 h 762"/>
                <a:gd name="T10" fmla="*/ 131 w 389"/>
                <a:gd name="T11" fmla="*/ 383 h 762"/>
                <a:gd name="T12" fmla="*/ 367 w 389"/>
                <a:gd name="T13" fmla="*/ 683 h 762"/>
                <a:gd name="T14" fmla="*/ 383 w 389"/>
                <a:gd name="T15" fmla="*/ 729 h 762"/>
                <a:gd name="T16" fmla="*/ 325 w 389"/>
                <a:gd name="T17" fmla="*/ 747 h 762"/>
                <a:gd name="T18" fmla="*/ 107 w 389"/>
                <a:gd name="T19" fmla="*/ 504 h 762"/>
                <a:gd name="T20" fmla="*/ 10 w 389"/>
                <a:gd name="T21" fmla="*/ 226 h 762"/>
                <a:gd name="T22" fmla="*/ 0 w 389"/>
                <a:gd name="T23" fmla="*/ 12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 h="762">
                  <a:moveTo>
                    <a:pt x="0" y="121"/>
                  </a:moveTo>
                  <a:cubicBezTo>
                    <a:pt x="2" y="87"/>
                    <a:pt x="3" y="61"/>
                    <a:pt x="5" y="36"/>
                  </a:cubicBezTo>
                  <a:cubicBezTo>
                    <a:pt x="7" y="15"/>
                    <a:pt x="25" y="0"/>
                    <a:pt x="45" y="1"/>
                  </a:cubicBezTo>
                  <a:cubicBezTo>
                    <a:pt x="66" y="2"/>
                    <a:pt x="81" y="19"/>
                    <a:pt x="81" y="41"/>
                  </a:cubicBezTo>
                  <a:cubicBezTo>
                    <a:pt x="80" y="76"/>
                    <a:pt x="78" y="110"/>
                    <a:pt x="79" y="145"/>
                  </a:cubicBezTo>
                  <a:cubicBezTo>
                    <a:pt x="81" y="228"/>
                    <a:pt x="100" y="307"/>
                    <a:pt x="131" y="383"/>
                  </a:cubicBezTo>
                  <a:cubicBezTo>
                    <a:pt x="182" y="505"/>
                    <a:pt x="260" y="605"/>
                    <a:pt x="367" y="683"/>
                  </a:cubicBezTo>
                  <a:cubicBezTo>
                    <a:pt x="383" y="696"/>
                    <a:pt x="389" y="712"/>
                    <a:pt x="383" y="729"/>
                  </a:cubicBezTo>
                  <a:cubicBezTo>
                    <a:pt x="374" y="753"/>
                    <a:pt x="346" y="762"/>
                    <a:pt x="325" y="747"/>
                  </a:cubicBezTo>
                  <a:cubicBezTo>
                    <a:pt x="235" y="682"/>
                    <a:pt x="163" y="600"/>
                    <a:pt x="107" y="504"/>
                  </a:cubicBezTo>
                  <a:cubicBezTo>
                    <a:pt x="57" y="418"/>
                    <a:pt x="24" y="325"/>
                    <a:pt x="10" y="226"/>
                  </a:cubicBezTo>
                  <a:cubicBezTo>
                    <a:pt x="5" y="189"/>
                    <a:pt x="3" y="151"/>
                    <a:pt x="0" y="12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2" name="Freeform 75">
              <a:extLst>
                <a:ext uri="{FF2B5EF4-FFF2-40B4-BE49-F238E27FC236}">
                  <a16:creationId xmlns:a16="http://schemas.microsoft.com/office/drawing/2014/main" id="{703713C0-1F3A-46FD-922C-EAE78C0CCC4E}"/>
                </a:ext>
              </a:extLst>
            </p:cNvPr>
            <p:cNvSpPr>
              <a:spLocks/>
            </p:cNvSpPr>
            <p:nvPr/>
          </p:nvSpPr>
          <p:spPr bwMode="auto">
            <a:xfrm>
              <a:off x="7950200" y="3751263"/>
              <a:ext cx="542925" cy="211138"/>
            </a:xfrm>
            <a:custGeom>
              <a:avLst/>
              <a:gdLst>
                <a:gd name="T0" fmla="*/ 575 w 779"/>
                <a:gd name="T1" fmla="*/ 0 h 303"/>
                <a:gd name="T2" fmla="*/ 744 w 779"/>
                <a:gd name="T3" fmla="*/ 21 h 303"/>
                <a:gd name="T4" fmla="*/ 775 w 779"/>
                <a:gd name="T5" fmla="*/ 67 h 303"/>
                <a:gd name="T6" fmla="*/ 729 w 779"/>
                <a:gd name="T7" fmla="*/ 94 h 303"/>
                <a:gd name="T8" fmla="*/ 522 w 779"/>
                <a:gd name="T9" fmla="*/ 79 h 303"/>
                <a:gd name="T10" fmla="*/ 216 w 779"/>
                <a:gd name="T11" fmla="*/ 175 h 303"/>
                <a:gd name="T12" fmla="*/ 75 w 779"/>
                <a:gd name="T13" fmla="*/ 284 h 303"/>
                <a:gd name="T14" fmla="*/ 39 w 779"/>
                <a:gd name="T15" fmla="*/ 302 h 303"/>
                <a:gd name="T16" fmla="*/ 7 w 779"/>
                <a:gd name="T17" fmla="*/ 280 h 303"/>
                <a:gd name="T18" fmla="*/ 13 w 779"/>
                <a:gd name="T19" fmla="*/ 240 h 303"/>
                <a:gd name="T20" fmla="*/ 76 w 779"/>
                <a:gd name="T21" fmla="*/ 182 h 303"/>
                <a:gd name="T22" fmla="*/ 456 w 779"/>
                <a:gd name="T23" fmla="*/ 11 h 303"/>
                <a:gd name="T24" fmla="*/ 575 w 779"/>
                <a:gd name="T25"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9" h="303">
                  <a:moveTo>
                    <a:pt x="575" y="0"/>
                  </a:moveTo>
                  <a:cubicBezTo>
                    <a:pt x="632" y="2"/>
                    <a:pt x="689" y="9"/>
                    <a:pt x="744" y="21"/>
                  </a:cubicBezTo>
                  <a:cubicBezTo>
                    <a:pt x="767" y="25"/>
                    <a:pt x="779" y="45"/>
                    <a:pt x="775" y="67"/>
                  </a:cubicBezTo>
                  <a:cubicBezTo>
                    <a:pt x="770" y="87"/>
                    <a:pt x="750" y="99"/>
                    <a:pt x="729" y="94"/>
                  </a:cubicBezTo>
                  <a:cubicBezTo>
                    <a:pt x="661" y="80"/>
                    <a:pt x="592" y="74"/>
                    <a:pt x="522" y="79"/>
                  </a:cubicBezTo>
                  <a:cubicBezTo>
                    <a:pt x="413" y="88"/>
                    <a:pt x="311" y="119"/>
                    <a:pt x="216" y="175"/>
                  </a:cubicBezTo>
                  <a:cubicBezTo>
                    <a:pt x="164" y="205"/>
                    <a:pt x="117" y="241"/>
                    <a:pt x="75" y="284"/>
                  </a:cubicBezTo>
                  <a:cubicBezTo>
                    <a:pt x="65" y="294"/>
                    <a:pt x="55" y="303"/>
                    <a:pt x="39" y="302"/>
                  </a:cubicBezTo>
                  <a:cubicBezTo>
                    <a:pt x="24" y="301"/>
                    <a:pt x="13" y="294"/>
                    <a:pt x="7" y="280"/>
                  </a:cubicBezTo>
                  <a:cubicBezTo>
                    <a:pt x="0" y="265"/>
                    <a:pt x="2" y="251"/>
                    <a:pt x="13" y="240"/>
                  </a:cubicBezTo>
                  <a:cubicBezTo>
                    <a:pt x="33" y="220"/>
                    <a:pt x="54" y="200"/>
                    <a:pt x="76" y="182"/>
                  </a:cubicBezTo>
                  <a:cubicBezTo>
                    <a:pt x="186" y="89"/>
                    <a:pt x="313" y="33"/>
                    <a:pt x="456" y="11"/>
                  </a:cubicBezTo>
                  <a:cubicBezTo>
                    <a:pt x="495" y="5"/>
                    <a:pt x="535" y="3"/>
                    <a:pt x="575"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3" name="Freeform 76">
              <a:extLst>
                <a:ext uri="{FF2B5EF4-FFF2-40B4-BE49-F238E27FC236}">
                  <a16:creationId xmlns:a16="http://schemas.microsoft.com/office/drawing/2014/main" id="{D5A51245-D85B-4B40-90B9-3DBE58B3D636}"/>
                </a:ext>
              </a:extLst>
            </p:cNvPr>
            <p:cNvSpPr>
              <a:spLocks/>
            </p:cNvSpPr>
            <p:nvPr/>
          </p:nvSpPr>
          <p:spPr bwMode="auto">
            <a:xfrm>
              <a:off x="8201025" y="4154488"/>
              <a:ext cx="171450" cy="171450"/>
            </a:xfrm>
            <a:custGeom>
              <a:avLst/>
              <a:gdLst>
                <a:gd name="T0" fmla="*/ 245 w 246"/>
                <a:gd name="T1" fmla="*/ 123 h 246"/>
                <a:gd name="T2" fmla="*/ 122 w 246"/>
                <a:gd name="T3" fmla="*/ 245 h 246"/>
                <a:gd name="T4" fmla="*/ 0 w 246"/>
                <a:gd name="T5" fmla="*/ 121 h 246"/>
                <a:gd name="T6" fmla="*/ 123 w 246"/>
                <a:gd name="T7" fmla="*/ 0 h 246"/>
                <a:gd name="T8" fmla="*/ 245 w 246"/>
                <a:gd name="T9" fmla="*/ 123 h 246"/>
              </a:gdLst>
              <a:ahLst/>
              <a:cxnLst>
                <a:cxn ang="0">
                  <a:pos x="T0" y="T1"/>
                </a:cxn>
                <a:cxn ang="0">
                  <a:pos x="T2" y="T3"/>
                </a:cxn>
                <a:cxn ang="0">
                  <a:pos x="T4" y="T5"/>
                </a:cxn>
                <a:cxn ang="0">
                  <a:pos x="T6" y="T7"/>
                </a:cxn>
                <a:cxn ang="0">
                  <a:pos x="T8" y="T9"/>
                </a:cxn>
              </a:cxnLst>
              <a:rect l="0" t="0" r="r" b="b"/>
              <a:pathLst>
                <a:path w="246" h="246">
                  <a:moveTo>
                    <a:pt x="245" y="123"/>
                  </a:moveTo>
                  <a:cubicBezTo>
                    <a:pt x="245" y="192"/>
                    <a:pt x="190" y="246"/>
                    <a:pt x="122" y="245"/>
                  </a:cubicBezTo>
                  <a:cubicBezTo>
                    <a:pt x="54" y="245"/>
                    <a:pt x="0" y="190"/>
                    <a:pt x="0" y="121"/>
                  </a:cubicBezTo>
                  <a:cubicBezTo>
                    <a:pt x="1" y="55"/>
                    <a:pt x="57" y="0"/>
                    <a:pt x="123" y="0"/>
                  </a:cubicBezTo>
                  <a:cubicBezTo>
                    <a:pt x="191" y="1"/>
                    <a:pt x="246" y="55"/>
                    <a:pt x="245" y="12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4" name="Freeform 77">
              <a:extLst>
                <a:ext uri="{FF2B5EF4-FFF2-40B4-BE49-F238E27FC236}">
                  <a16:creationId xmlns:a16="http://schemas.microsoft.com/office/drawing/2014/main" id="{BBD8B723-67DD-4111-8364-2EB8AB9D3470}"/>
                </a:ext>
              </a:extLst>
            </p:cNvPr>
            <p:cNvSpPr>
              <a:spLocks/>
            </p:cNvSpPr>
            <p:nvPr/>
          </p:nvSpPr>
          <p:spPr bwMode="auto">
            <a:xfrm>
              <a:off x="8410575" y="4219576"/>
              <a:ext cx="131762" cy="131763"/>
            </a:xfrm>
            <a:custGeom>
              <a:avLst/>
              <a:gdLst>
                <a:gd name="T0" fmla="*/ 189 w 189"/>
                <a:gd name="T1" fmla="*/ 95 h 189"/>
                <a:gd name="T2" fmla="*/ 95 w 189"/>
                <a:gd name="T3" fmla="*/ 189 h 189"/>
                <a:gd name="T4" fmla="*/ 1 w 189"/>
                <a:gd name="T5" fmla="*/ 94 h 189"/>
                <a:gd name="T6" fmla="*/ 95 w 189"/>
                <a:gd name="T7" fmla="*/ 1 h 189"/>
                <a:gd name="T8" fmla="*/ 189 w 189"/>
                <a:gd name="T9" fmla="*/ 95 h 189"/>
              </a:gdLst>
              <a:ahLst/>
              <a:cxnLst>
                <a:cxn ang="0">
                  <a:pos x="T0" y="T1"/>
                </a:cxn>
                <a:cxn ang="0">
                  <a:pos x="T2" y="T3"/>
                </a:cxn>
                <a:cxn ang="0">
                  <a:pos x="T4" y="T5"/>
                </a:cxn>
                <a:cxn ang="0">
                  <a:pos x="T6" y="T7"/>
                </a:cxn>
                <a:cxn ang="0">
                  <a:pos x="T8" y="T9"/>
                </a:cxn>
              </a:cxnLst>
              <a:rect l="0" t="0" r="r" b="b"/>
              <a:pathLst>
                <a:path w="189" h="189">
                  <a:moveTo>
                    <a:pt x="189" y="95"/>
                  </a:moveTo>
                  <a:cubicBezTo>
                    <a:pt x="189" y="148"/>
                    <a:pt x="147" y="189"/>
                    <a:pt x="95" y="189"/>
                  </a:cubicBezTo>
                  <a:cubicBezTo>
                    <a:pt x="42" y="189"/>
                    <a:pt x="0" y="146"/>
                    <a:pt x="1" y="94"/>
                  </a:cubicBezTo>
                  <a:cubicBezTo>
                    <a:pt x="1" y="42"/>
                    <a:pt x="44" y="0"/>
                    <a:pt x="95" y="1"/>
                  </a:cubicBezTo>
                  <a:cubicBezTo>
                    <a:pt x="148" y="1"/>
                    <a:pt x="189" y="42"/>
                    <a:pt x="189" y="9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5" name="Freeform 78">
              <a:extLst>
                <a:ext uri="{FF2B5EF4-FFF2-40B4-BE49-F238E27FC236}">
                  <a16:creationId xmlns:a16="http://schemas.microsoft.com/office/drawing/2014/main" id="{DA346304-1BB6-4290-8217-B33443F46CA8}"/>
                </a:ext>
              </a:extLst>
            </p:cNvPr>
            <p:cNvSpPr>
              <a:spLocks/>
            </p:cNvSpPr>
            <p:nvPr/>
          </p:nvSpPr>
          <p:spPr bwMode="auto">
            <a:xfrm>
              <a:off x="7712076" y="4062413"/>
              <a:ext cx="90487" cy="158750"/>
            </a:xfrm>
            <a:custGeom>
              <a:avLst/>
              <a:gdLst>
                <a:gd name="T0" fmla="*/ 130 w 131"/>
                <a:gd name="T1" fmla="*/ 113 h 227"/>
                <a:gd name="T2" fmla="*/ 130 w 131"/>
                <a:gd name="T3" fmla="*/ 202 h 227"/>
                <a:gd name="T4" fmla="*/ 106 w 131"/>
                <a:gd name="T5" fmla="*/ 227 h 227"/>
                <a:gd name="T6" fmla="*/ 54 w 131"/>
                <a:gd name="T7" fmla="*/ 227 h 227"/>
                <a:gd name="T8" fmla="*/ 32 w 131"/>
                <a:gd name="T9" fmla="*/ 208 h 227"/>
                <a:gd name="T10" fmla="*/ 2 w 131"/>
                <a:gd name="T11" fmla="*/ 25 h 227"/>
                <a:gd name="T12" fmla="*/ 22 w 131"/>
                <a:gd name="T13" fmla="*/ 0 h 227"/>
                <a:gd name="T14" fmla="*/ 109 w 131"/>
                <a:gd name="T15" fmla="*/ 0 h 227"/>
                <a:gd name="T16" fmla="*/ 130 w 131"/>
                <a:gd name="T17" fmla="*/ 22 h 227"/>
                <a:gd name="T18" fmla="*/ 130 w 131"/>
                <a:gd name="T19"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227">
                  <a:moveTo>
                    <a:pt x="130" y="113"/>
                  </a:moveTo>
                  <a:cubicBezTo>
                    <a:pt x="130" y="143"/>
                    <a:pt x="130" y="173"/>
                    <a:pt x="130" y="202"/>
                  </a:cubicBezTo>
                  <a:cubicBezTo>
                    <a:pt x="130" y="220"/>
                    <a:pt x="124" y="227"/>
                    <a:pt x="106" y="227"/>
                  </a:cubicBezTo>
                  <a:cubicBezTo>
                    <a:pt x="89" y="227"/>
                    <a:pt x="72" y="227"/>
                    <a:pt x="54" y="227"/>
                  </a:cubicBezTo>
                  <a:cubicBezTo>
                    <a:pt x="41" y="226"/>
                    <a:pt x="35" y="221"/>
                    <a:pt x="32" y="208"/>
                  </a:cubicBezTo>
                  <a:cubicBezTo>
                    <a:pt x="22" y="147"/>
                    <a:pt x="12" y="86"/>
                    <a:pt x="2" y="25"/>
                  </a:cubicBezTo>
                  <a:cubicBezTo>
                    <a:pt x="0" y="10"/>
                    <a:pt x="7" y="1"/>
                    <a:pt x="22" y="0"/>
                  </a:cubicBezTo>
                  <a:cubicBezTo>
                    <a:pt x="51" y="0"/>
                    <a:pt x="80" y="0"/>
                    <a:pt x="109" y="0"/>
                  </a:cubicBezTo>
                  <a:cubicBezTo>
                    <a:pt x="123" y="1"/>
                    <a:pt x="130" y="8"/>
                    <a:pt x="130" y="22"/>
                  </a:cubicBezTo>
                  <a:cubicBezTo>
                    <a:pt x="131" y="53"/>
                    <a:pt x="130" y="83"/>
                    <a:pt x="130" y="11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22" name="Freeform 82">
            <a:extLst>
              <a:ext uri="{FF2B5EF4-FFF2-40B4-BE49-F238E27FC236}">
                <a16:creationId xmlns:a16="http://schemas.microsoft.com/office/drawing/2014/main" id="{98B730CA-FD03-4790-93FB-3E3F9B20F5DF}"/>
              </a:ext>
            </a:extLst>
          </p:cNvPr>
          <p:cNvSpPr>
            <a:spLocks noEditPoints="1"/>
          </p:cNvSpPr>
          <p:nvPr/>
        </p:nvSpPr>
        <p:spPr bwMode="auto">
          <a:xfrm>
            <a:off x="6435725" y="3813175"/>
            <a:ext cx="750888" cy="773113"/>
          </a:xfrm>
          <a:custGeom>
            <a:avLst/>
            <a:gdLst>
              <a:gd name="T0" fmla="*/ 197 w 197"/>
              <a:gd name="T1" fmla="*/ 99 h 203"/>
              <a:gd name="T2" fmla="*/ 162 w 197"/>
              <a:gd name="T3" fmla="*/ 156 h 203"/>
              <a:gd name="T4" fmla="*/ 70 w 197"/>
              <a:gd name="T5" fmla="*/ 195 h 203"/>
              <a:gd name="T6" fmla="*/ 30 w 197"/>
              <a:gd name="T7" fmla="*/ 186 h 203"/>
              <a:gd name="T8" fmla="*/ 30 w 197"/>
              <a:gd name="T9" fmla="*/ 19 h 203"/>
              <a:gd name="T10" fmla="*/ 68 w 197"/>
              <a:gd name="T11" fmla="*/ 8 h 203"/>
              <a:gd name="T12" fmla="*/ 176 w 197"/>
              <a:gd name="T13" fmla="*/ 54 h 203"/>
              <a:gd name="T14" fmla="*/ 197 w 197"/>
              <a:gd name="T15" fmla="*/ 99 h 203"/>
              <a:gd name="T16" fmla="*/ 86 w 197"/>
              <a:gd name="T17" fmla="*/ 130 h 203"/>
              <a:gd name="T18" fmla="*/ 47 w 197"/>
              <a:gd name="T19" fmla="*/ 103 h 203"/>
              <a:gd name="T20" fmla="*/ 86 w 197"/>
              <a:gd name="T21" fmla="*/ 75 h 203"/>
              <a:gd name="T22" fmla="*/ 71 w 197"/>
              <a:gd name="T23" fmla="*/ 34 h 203"/>
              <a:gd name="T24" fmla="*/ 38 w 197"/>
              <a:gd name="T25" fmla="*/ 34 h 203"/>
              <a:gd name="T26" fmla="*/ 23 w 197"/>
              <a:gd name="T27" fmla="*/ 117 h 203"/>
              <a:gd name="T28" fmla="*/ 40 w 197"/>
              <a:gd name="T29" fmla="*/ 173 h 203"/>
              <a:gd name="T30" fmla="*/ 68 w 197"/>
              <a:gd name="T31" fmla="*/ 173 h 203"/>
              <a:gd name="T32" fmla="*/ 86 w 197"/>
              <a:gd name="T33" fmla="*/ 13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7" h="203">
                <a:moveTo>
                  <a:pt x="197" y="99"/>
                </a:moveTo>
                <a:cubicBezTo>
                  <a:pt x="197" y="136"/>
                  <a:pt x="192" y="143"/>
                  <a:pt x="162" y="156"/>
                </a:cubicBezTo>
                <a:cubicBezTo>
                  <a:pt x="131" y="169"/>
                  <a:pt x="101" y="182"/>
                  <a:pt x="70" y="195"/>
                </a:cubicBezTo>
                <a:cubicBezTo>
                  <a:pt x="53" y="203"/>
                  <a:pt x="41" y="199"/>
                  <a:pt x="30" y="186"/>
                </a:cubicBezTo>
                <a:cubicBezTo>
                  <a:pt x="0" y="148"/>
                  <a:pt x="0" y="57"/>
                  <a:pt x="30" y="19"/>
                </a:cubicBezTo>
                <a:cubicBezTo>
                  <a:pt x="40" y="6"/>
                  <a:pt x="52" y="0"/>
                  <a:pt x="68" y="8"/>
                </a:cubicBezTo>
                <a:cubicBezTo>
                  <a:pt x="104" y="23"/>
                  <a:pt x="140" y="38"/>
                  <a:pt x="176" y="54"/>
                </a:cubicBezTo>
                <a:cubicBezTo>
                  <a:pt x="197" y="64"/>
                  <a:pt x="195" y="84"/>
                  <a:pt x="197" y="99"/>
                </a:cubicBezTo>
                <a:close/>
                <a:moveTo>
                  <a:pt x="86" y="130"/>
                </a:moveTo>
                <a:cubicBezTo>
                  <a:pt x="74" y="116"/>
                  <a:pt x="48" y="131"/>
                  <a:pt x="47" y="103"/>
                </a:cubicBezTo>
                <a:cubicBezTo>
                  <a:pt x="47" y="73"/>
                  <a:pt x="74" y="88"/>
                  <a:pt x="86" y="75"/>
                </a:cubicBezTo>
                <a:cubicBezTo>
                  <a:pt x="81" y="62"/>
                  <a:pt x="78" y="47"/>
                  <a:pt x="71" y="34"/>
                </a:cubicBezTo>
                <a:cubicBezTo>
                  <a:pt x="60" y="14"/>
                  <a:pt x="49" y="14"/>
                  <a:pt x="38" y="34"/>
                </a:cubicBezTo>
                <a:cubicBezTo>
                  <a:pt x="23" y="60"/>
                  <a:pt x="18" y="88"/>
                  <a:pt x="23" y="117"/>
                </a:cubicBezTo>
                <a:cubicBezTo>
                  <a:pt x="26" y="136"/>
                  <a:pt x="32" y="156"/>
                  <a:pt x="40" y="173"/>
                </a:cubicBezTo>
                <a:cubicBezTo>
                  <a:pt x="48" y="189"/>
                  <a:pt x="60" y="189"/>
                  <a:pt x="68" y="173"/>
                </a:cubicBezTo>
                <a:cubicBezTo>
                  <a:pt x="76" y="159"/>
                  <a:pt x="81" y="143"/>
                  <a:pt x="86" y="130"/>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
        <p:nvSpPr>
          <p:cNvPr id="123" name="Freeform 83">
            <a:extLst>
              <a:ext uri="{FF2B5EF4-FFF2-40B4-BE49-F238E27FC236}">
                <a16:creationId xmlns:a16="http://schemas.microsoft.com/office/drawing/2014/main" id="{E7D641D4-E396-4FF7-8835-7A3360E55410}"/>
              </a:ext>
            </a:extLst>
          </p:cNvPr>
          <p:cNvSpPr>
            <a:spLocks/>
          </p:cNvSpPr>
          <p:nvPr/>
        </p:nvSpPr>
        <p:spPr bwMode="auto">
          <a:xfrm>
            <a:off x="7059613" y="4014788"/>
            <a:ext cx="374650" cy="795338"/>
          </a:xfrm>
          <a:custGeom>
            <a:avLst/>
            <a:gdLst>
              <a:gd name="T0" fmla="*/ 37 w 98"/>
              <a:gd name="T1" fmla="*/ 2 h 209"/>
              <a:gd name="T2" fmla="*/ 93 w 98"/>
              <a:gd name="T3" fmla="*/ 59 h 209"/>
              <a:gd name="T4" fmla="*/ 73 w 98"/>
              <a:gd name="T5" fmla="*/ 98 h 209"/>
              <a:gd name="T6" fmla="*/ 65 w 98"/>
              <a:gd name="T7" fmla="*/ 115 h 209"/>
              <a:gd name="T8" fmla="*/ 47 w 98"/>
              <a:gd name="T9" fmla="*/ 189 h 209"/>
              <a:gd name="T10" fmla="*/ 15 w 98"/>
              <a:gd name="T11" fmla="*/ 201 h 209"/>
              <a:gd name="T12" fmla="*/ 7 w 98"/>
              <a:gd name="T13" fmla="*/ 179 h 209"/>
              <a:gd name="T14" fmla="*/ 25 w 98"/>
              <a:gd name="T15" fmla="*/ 110 h 209"/>
              <a:gd name="T16" fmla="*/ 28 w 98"/>
              <a:gd name="T17" fmla="*/ 101 h 209"/>
              <a:gd name="T18" fmla="*/ 37 w 98"/>
              <a:gd name="T19" fmla="*/ 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209">
                <a:moveTo>
                  <a:pt x="37" y="2"/>
                </a:moveTo>
                <a:cubicBezTo>
                  <a:pt x="84" y="0"/>
                  <a:pt x="98" y="13"/>
                  <a:pt x="93" y="59"/>
                </a:cubicBezTo>
                <a:cubicBezTo>
                  <a:pt x="91" y="74"/>
                  <a:pt x="90" y="90"/>
                  <a:pt x="73" y="98"/>
                </a:cubicBezTo>
                <a:cubicBezTo>
                  <a:pt x="69" y="100"/>
                  <a:pt x="67" y="109"/>
                  <a:pt x="65" y="115"/>
                </a:cubicBezTo>
                <a:cubicBezTo>
                  <a:pt x="59" y="140"/>
                  <a:pt x="52" y="164"/>
                  <a:pt x="47" y="189"/>
                </a:cubicBezTo>
                <a:cubicBezTo>
                  <a:pt x="42" y="209"/>
                  <a:pt x="26" y="203"/>
                  <a:pt x="15" y="201"/>
                </a:cubicBezTo>
                <a:cubicBezTo>
                  <a:pt x="0" y="200"/>
                  <a:pt x="5" y="188"/>
                  <a:pt x="7" y="179"/>
                </a:cubicBezTo>
                <a:cubicBezTo>
                  <a:pt x="12" y="156"/>
                  <a:pt x="19" y="133"/>
                  <a:pt x="25" y="110"/>
                </a:cubicBezTo>
                <a:cubicBezTo>
                  <a:pt x="26" y="107"/>
                  <a:pt x="26" y="103"/>
                  <a:pt x="28" y="101"/>
                </a:cubicBezTo>
                <a:cubicBezTo>
                  <a:pt x="59" y="71"/>
                  <a:pt x="51" y="38"/>
                  <a:pt x="37" y="2"/>
                </a:cubicBezTo>
                <a:close/>
              </a:path>
            </a:pathLst>
          </a:custGeom>
          <a:solidFill>
            <a:srgbClr val="92E3A9"/>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602738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4" y="1119116"/>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1"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1"/>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6"/>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20" y="1139039"/>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7" y="3464239"/>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1"/>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1"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2" y="2658937"/>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8" y="3460064"/>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2"/>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7" y="1154562"/>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9"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79"/>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92E3A9"/>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6"/>
            <a:ext cx="303110" cy="420181"/>
            <a:chOff x="-38860325" y="3221750"/>
            <a:chExt cx="228425" cy="316650"/>
          </a:xfrm>
          <a:solidFill>
            <a:srgbClr val="92E3A9"/>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2"/>
            <a:ext cx="483152" cy="480761"/>
            <a:chOff x="-38538975" y="3954250"/>
            <a:chExt cx="318225" cy="316650"/>
          </a:xfrm>
          <a:solidFill>
            <a:srgbClr val="92E3A9"/>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4"/>
            <a:ext cx="371546" cy="331550"/>
            <a:chOff x="-42996150" y="3612600"/>
            <a:chExt cx="323750" cy="288900"/>
          </a:xfrm>
          <a:solidFill>
            <a:srgbClr val="92E3A9"/>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1"/>
            <a:ext cx="372406" cy="364373"/>
            <a:chOff x="-41117650" y="3605525"/>
            <a:chExt cx="324500" cy="317500"/>
          </a:xfrm>
          <a:solidFill>
            <a:srgbClr val="92E3A9"/>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4" y="4157042"/>
            <a:ext cx="352265" cy="356769"/>
            <a:chOff x="-42617300" y="3587775"/>
            <a:chExt cx="306950" cy="310875"/>
          </a:xfrm>
          <a:solidFill>
            <a:srgbClr val="92E3A9"/>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1"/>
            <a:ext cx="365204" cy="332669"/>
            <a:chOff x="-40745125" y="3632900"/>
            <a:chExt cx="318225" cy="289875"/>
          </a:xfrm>
          <a:solidFill>
            <a:srgbClr val="92E3A9"/>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1"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92E3A9"/>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rgbClr val="92E3A9"/>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rgbClr val="92E3A9"/>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39" y="4193493"/>
            <a:ext cx="362507" cy="283867"/>
            <a:chOff x="-41526450" y="3653375"/>
            <a:chExt cx="315875" cy="247350"/>
          </a:xfrm>
          <a:solidFill>
            <a:srgbClr val="92E3A9"/>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6"/>
            <a:ext cx="360504" cy="414709"/>
            <a:chOff x="-42971725" y="3217825"/>
            <a:chExt cx="275675" cy="317125"/>
          </a:xfrm>
          <a:solidFill>
            <a:srgbClr val="92E3A9"/>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rgbClr val="92E3A9"/>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4" y="1891744"/>
            <a:ext cx="480716" cy="415100"/>
            <a:chOff x="-42651700" y="3217825"/>
            <a:chExt cx="367600" cy="317425"/>
          </a:xfrm>
          <a:solidFill>
            <a:srgbClr val="92E3A9"/>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5"/>
            <a:ext cx="421868" cy="414479"/>
            <a:chOff x="-40748275" y="3238700"/>
            <a:chExt cx="322600" cy="316950"/>
          </a:xfrm>
          <a:solidFill>
            <a:srgbClr val="92E3A9"/>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92E3A9"/>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rgbClr val="92E3A9"/>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rgbClr val="92E3A9"/>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4"/>
            <a:ext cx="418206" cy="413074"/>
            <a:chOff x="-41530375" y="3218800"/>
            <a:chExt cx="319800" cy="315875"/>
          </a:xfrm>
          <a:solidFill>
            <a:srgbClr val="92E3A9"/>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rgbClr val="92E3A9"/>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9" y="2670650"/>
            <a:ext cx="395025" cy="395025"/>
            <a:chOff x="5660400" y="238125"/>
            <a:chExt cx="481825" cy="481825"/>
          </a:xfrm>
          <a:solidFill>
            <a:srgbClr val="92E3A9"/>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80" y="2726921"/>
            <a:ext cx="441296" cy="284451"/>
            <a:chOff x="1492675" y="1520750"/>
            <a:chExt cx="481825" cy="310575"/>
          </a:xfrm>
          <a:solidFill>
            <a:srgbClr val="92E3A9"/>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09" y="2748310"/>
            <a:ext cx="338933" cy="317742"/>
            <a:chOff x="4456875" y="2635825"/>
            <a:chExt cx="481825" cy="451700"/>
          </a:xfrm>
          <a:solidFill>
            <a:srgbClr val="92E3A9"/>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2171924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B</a:t>
            </a:r>
          </a:p>
        </p:txBody>
      </p:sp>
      <p:sp>
        <p:nvSpPr>
          <p:cNvPr id="70" name="Freeform 108">
            <a:extLst>
              <a:ext uri="{FF2B5EF4-FFF2-40B4-BE49-F238E27FC236}">
                <a16:creationId xmlns:a16="http://schemas.microsoft.com/office/drawing/2014/main" id="{6A02011B-41CE-4E20-9214-001F7D847E12}"/>
              </a:ext>
            </a:extLst>
          </p:cNvPr>
          <p:cNvSpPr/>
          <p:nvPr/>
        </p:nvSpPr>
        <p:spPr>
          <a:xfrm>
            <a:off x="4530808" y="1242447"/>
            <a:ext cx="415405" cy="489220"/>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5223906" y="1253335"/>
            <a:ext cx="436343" cy="467445"/>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3837177" y="1242447"/>
            <a:ext cx="415405" cy="489220"/>
            <a:chOff x="4835382" y="73243"/>
            <a:chExt cx="2920830" cy="3227535"/>
          </a:xfrm>
          <a:solidFill>
            <a:srgbClr val="92E3A9"/>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3157665" y="1268993"/>
            <a:ext cx="372275" cy="436127"/>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8484001" y="1253359"/>
            <a:ext cx="438545" cy="467394"/>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3829971" y="4081349"/>
            <a:ext cx="429814" cy="458089"/>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3128871" y="4081349"/>
            <a:ext cx="429862" cy="458089"/>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5227170" y="4081349"/>
            <a:ext cx="429814" cy="458089"/>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4523603" y="4081349"/>
            <a:ext cx="429814" cy="458089"/>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5943478" y="4072043"/>
            <a:ext cx="431346" cy="467394"/>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6610937" y="4104236"/>
            <a:ext cx="404362" cy="43520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7851526" y="4063208"/>
            <a:ext cx="410845" cy="437872"/>
            <a:chOff x="-65145700" y="3727425"/>
            <a:chExt cx="317425" cy="317425"/>
          </a:xfrm>
          <a:solidFill>
            <a:srgbClr val="92E3A9"/>
          </a:solid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3983593" y="2777117"/>
            <a:ext cx="392756" cy="381082"/>
            <a:chOff x="-61354875" y="3751050"/>
            <a:chExt cx="316650" cy="288275"/>
          </a:xfrm>
          <a:solidFill>
            <a:srgbClr val="92E3A9"/>
          </a:solid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4578205" y="2751800"/>
            <a:ext cx="392756" cy="410265"/>
            <a:chOff x="-60988625" y="3740800"/>
            <a:chExt cx="316650" cy="310350"/>
          </a:xfrm>
          <a:solidFill>
            <a:srgbClr val="92E3A9"/>
          </a:solid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7130127" y="2760818"/>
            <a:ext cx="359663" cy="371037"/>
            <a:chOff x="-59447250" y="3706150"/>
            <a:chExt cx="319000" cy="308775"/>
          </a:xfrm>
          <a:solidFill>
            <a:srgbClr val="92E3A9"/>
          </a:solid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6403519" y="1179622"/>
            <a:ext cx="515508" cy="543507"/>
            <a:chOff x="-64406125" y="3362225"/>
            <a:chExt cx="318225" cy="314800"/>
          </a:xfrm>
          <a:solidFill>
            <a:srgbClr val="92E3A9"/>
          </a:solid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5229485" y="2730665"/>
            <a:ext cx="395670" cy="417039"/>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92E3A9"/>
          </a:solid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8474318" y="2073136"/>
            <a:ext cx="350646" cy="379418"/>
            <a:chOff x="-59400775" y="4084200"/>
            <a:chExt cx="311125" cy="315875"/>
          </a:xfrm>
          <a:solidFill>
            <a:srgbClr val="92E3A9"/>
          </a:solid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5866282" y="1210347"/>
            <a:ext cx="427693" cy="535548"/>
            <a:chOff x="-64022550" y="3727425"/>
            <a:chExt cx="270175" cy="317425"/>
          </a:xfrm>
          <a:solidFill>
            <a:srgbClr val="92E3A9"/>
          </a:solid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5943478" y="2730340"/>
            <a:ext cx="392756" cy="418460"/>
            <a:chOff x="-60255350" y="3733825"/>
            <a:chExt cx="316650" cy="316550"/>
          </a:xfrm>
          <a:solidFill>
            <a:srgbClr val="92E3A9"/>
          </a:solid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7068727" y="1223847"/>
            <a:ext cx="512993" cy="541708"/>
            <a:chOff x="-63679950" y="4093450"/>
            <a:chExt cx="320600" cy="317650"/>
          </a:xfrm>
          <a:solidFill>
            <a:srgbClr val="92E3A9"/>
          </a:solid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3206881" y="2729061"/>
            <a:ext cx="392756" cy="419650"/>
            <a:chOff x="-61783350" y="3743950"/>
            <a:chExt cx="316650" cy="317450"/>
          </a:xfrm>
          <a:solidFill>
            <a:srgbClr val="92E3A9"/>
          </a:solid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6560963" y="2788209"/>
            <a:ext cx="394709" cy="328007"/>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92E3A9"/>
          </a:solid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7862153" y="2742737"/>
            <a:ext cx="359691" cy="378727"/>
            <a:chOff x="-59869425" y="4102225"/>
            <a:chExt cx="319025" cy="315175"/>
          </a:xfrm>
          <a:solidFill>
            <a:srgbClr val="92E3A9"/>
          </a:solid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3835472" y="3466949"/>
            <a:ext cx="316968" cy="383407"/>
            <a:chOff x="2423775" y="3226875"/>
            <a:chExt cx="259925" cy="295000"/>
          </a:xfrm>
          <a:solidFill>
            <a:srgbClr val="92E3A9"/>
          </a:solid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5224147" y="3470609"/>
            <a:ext cx="365016" cy="360370"/>
            <a:chOff x="4266025" y="3609275"/>
            <a:chExt cx="299325" cy="277275"/>
          </a:xfrm>
          <a:solidFill>
            <a:srgbClr val="92E3A9"/>
          </a:solid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5924590" y="3439222"/>
            <a:ext cx="360230" cy="383894"/>
            <a:chOff x="4628325" y="3599825"/>
            <a:chExt cx="295400" cy="295375"/>
          </a:xfrm>
          <a:solidFill>
            <a:srgbClr val="92E3A9"/>
          </a:solid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8527699" y="2749019"/>
            <a:ext cx="259507" cy="362603"/>
            <a:chOff x="3167275" y="3227275"/>
            <a:chExt cx="225300" cy="295375"/>
          </a:xfrm>
          <a:solidFill>
            <a:srgbClr val="92E3A9"/>
          </a:solid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6584750" y="3481320"/>
            <a:ext cx="361175" cy="338860"/>
            <a:chOff x="4991425" y="3617150"/>
            <a:chExt cx="296175" cy="260725"/>
          </a:xfrm>
          <a:solidFill>
            <a:srgbClr val="92E3A9"/>
          </a:solid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3132297" y="3410509"/>
            <a:ext cx="360199" cy="381848"/>
            <a:chOff x="3497300" y="3591950"/>
            <a:chExt cx="295375" cy="293800"/>
          </a:xfrm>
          <a:solidFill>
            <a:srgbClr val="92E3A9"/>
          </a:solid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7136519" y="3419292"/>
            <a:ext cx="362149" cy="386980"/>
            <a:chOff x="5355300" y="3598250"/>
            <a:chExt cx="296975" cy="297750"/>
          </a:xfrm>
          <a:solidFill>
            <a:srgbClr val="92E3A9"/>
          </a:solid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7115232" y="3964728"/>
            <a:ext cx="532231" cy="525940"/>
            <a:chOff x="6543825" y="3202075"/>
            <a:chExt cx="296975" cy="275350"/>
          </a:xfrm>
          <a:solidFill>
            <a:srgbClr val="92E3A9"/>
          </a:solid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8485793" y="3337176"/>
            <a:ext cx="413353" cy="440545"/>
            <a:chOff x="2037825" y="3254050"/>
            <a:chExt cx="296175" cy="296175"/>
          </a:xfrm>
          <a:solidFill>
            <a:srgbClr val="92E3A9"/>
          </a:solid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4518517" y="3505371"/>
            <a:ext cx="362150" cy="384934"/>
            <a:chOff x="3859600" y="3591950"/>
            <a:chExt cx="296975" cy="296175"/>
          </a:xfrm>
          <a:solidFill>
            <a:srgbClr val="92E3A9"/>
          </a:solid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7861506" y="3405279"/>
            <a:ext cx="340048" cy="360370"/>
            <a:chOff x="5727850" y="3609275"/>
            <a:chExt cx="278850" cy="277275"/>
          </a:xfrm>
          <a:solidFill>
            <a:srgbClr val="92E3A9"/>
          </a:solid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7780588" y="1954579"/>
            <a:ext cx="472802" cy="502548"/>
            <a:chOff x="6553275" y="3604550"/>
            <a:chExt cx="296975" cy="296175"/>
          </a:xfrm>
          <a:solidFill>
            <a:srgbClr val="92E3A9"/>
          </a:solid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3786946" y="1990741"/>
            <a:ext cx="470294" cy="502548"/>
            <a:chOff x="4263650" y="3235150"/>
            <a:chExt cx="295400" cy="296175"/>
          </a:xfrm>
          <a:solidFill>
            <a:srgbClr val="92E3A9"/>
          </a:solid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7125384" y="1994908"/>
            <a:ext cx="304760" cy="502548"/>
            <a:chOff x="6164975" y="3211525"/>
            <a:chExt cx="191425" cy="296175"/>
          </a:xfrm>
          <a:solidFill>
            <a:srgbClr val="92E3A9"/>
          </a:solid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4513649" y="1981568"/>
            <a:ext cx="470255" cy="499875"/>
            <a:chOff x="4629125" y="3235150"/>
            <a:chExt cx="295375" cy="294600"/>
          </a:xfrm>
          <a:solidFill>
            <a:srgbClr val="92E3A9"/>
          </a:solid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5183290" y="1990047"/>
            <a:ext cx="471529" cy="504329"/>
            <a:chOff x="4991425" y="3234750"/>
            <a:chExt cx="296175" cy="297225"/>
          </a:xfrm>
          <a:solidFill>
            <a:srgbClr val="92E3A9"/>
          </a:solid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3128872" y="2001697"/>
            <a:ext cx="471529" cy="502548"/>
            <a:chOff x="3497300" y="3227275"/>
            <a:chExt cx="296175" cy="296175"/>
          </a:xfrm>
          <a:solidFill>
            <a:srgbClr val="92E3A9"/>
          </a:solid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5894796" y="1990407"/>
            <a:ext cx="441439" cy="500470"/>
            <a:chOff x="5364750" y="3235150"/>
            <a:chExt cx="277275" cy="294950"/>
          </a:xfrm>
          <a:solidFill>
            <a:srgbClr val="92E3A9"/>
          </a:solid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6451848" y="1990242"/>
            <a:ext cx="479051" cy="501190"/>
            <a:chOff x="5716825" y="3235950"/>
            <a:chExt cx="300900" cy="295375"/>
          </a:xfrm>
          <a:solidFill>
            <a:srgbClr val="92E3A9"/>
          </a:solid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8538445" y="4166511"/>
            <a:ext cx="327930" cy="324156"/>
            <a:chOff x="-62511900" y="4129100"/>
            <a:chExt cx="304050" cy="282000"/>
          </a:xfrm>
          <a:solidFill>
            <a:srgbClr val="92E3A9"/>
          </a:solid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7810039" y="1314137"/>
            <a:ext cx="445509" cy="476020"/>
            <a:chOff x="-64044600" y="3360375"/>
            <a:chExt cx="315850" cy="316650"/>
          </a:xfrm>
          <a:solidFill>
            <a:srgbClr val="92E3A9"/>
          </a:solid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spTree>
    <p:extLst>
      <p:ext uri="{BB962C8B-B14F-4D97-AF65-F5344CB8AC3E}">
        <p14:creationId xmlns:p14="http://schemas.microsoft.com/office/powerpoint/2010/main" val="202174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8" y="124704"/>
            <a:ext cx="8679898" cy="543185"/>
          </a:xfrm>
        </p:spPr>
        <p:txBody>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20"/>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70"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69" y="3486044"/>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8" y="3416943"/>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4"/>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3"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7" y="4275687"/>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8"/>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2"/>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4"/>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8"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7" y="4333711"/>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5"/>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8"/>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1" y="926485"/>
            <a:ext cx="425141" cy="424850"/>
            <a:chOff x="-34004625" y="3585850"/>
            <a:chExt cx="292225" cy="292025"/>
          </a:xfrm>
          <a:solidFill>
            <a:srgbClr val="92E3A9"/>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6" y="1728546"/>
            <a:ext cx="414065" cy="412966"/>
            <a:chOff x="-30345325" y="3184750"/>
            <a:chExt cx="292225" cy="291450"/>
          </a:xfrm>
          <a:solidFill>
            <a:srgbClr val="92E3A9"/>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5" y="3483025"/>
            <a:ext cx="381641" cy="422300"/>
            <a:chOff x="-30354000" y="3569100"/>
            <a:chExt cx="292250" cy="292225"/>
          </a:xfrm>
          <a:solidFill>
            <a:srgbClr val="92E3A9"/>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rgbClr val="92E3A9"/>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7" y="2558380"/>
            <a:ext cx="453661" cy="454361"/>
            <a:chOff x="-31093575" y="3552550"/>
            <a:chExt cx="291450" cy="291900"/>
          </a:xfrm>
          <a:solidFill>
            <a:srgbClr val="92E3A9"/>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2" y="935257"/>
            <a:ext cx="374965" cy="450422"/>
            <a:chOff x="-35814600" y="3202075"/>
            <a:chExt cx="242625" cy="291450"/>
          </a:xfrm>
          <a:solidFill>
            <a:srgbClr val="92E3A9"/>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5" y="908464"/>
            <a:ext cx="450421" cy="450422"/>
            <a:chOff x="-34003850" y="3227275"/>
            <a:chExt cx="291450" cy="291450"/>
          </a:xfrm>
          <a:solidFill>
            <a:srgbClr val="92E3A9"/>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7"/>
            <a:ext cx="455290" cy="449186"/>
            <a:chOff x="-33645475" y="3228075"/>
            <a:chExt cx="294600" cy="290650"/>
          </a:xfrm>
          <a:solidFill>
            <a:srgbClr val="92E3A9"/>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rgbClr val="92E3A9"/>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7"/>
            <a:ext cx="428514" cy="451040"/>
            <a:chOff x="-33277650" y="3226875"/>
            <a:chExt cx="277275" cy="291850"/>
          </a:xfrm>
          <a:solidFill>
            <a:srgbClr val="92E3A9"/>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rgbClr val="92E3A9"/>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6"/>
            <a:ext cx="456488" cy="451079"/>
            <a:chOff x="-34408675" y="3202075"/>
            <a:chExt cx="295375" cy="291875"/>
          </a:xfrm>
          <a:solidFill>
            <a:srgbClr val="92E3A9"/>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rgbClr val="92E3A9"/>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2" y="1707903"/>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92E3A9"/>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90"/>
            <a:ext cx="460833" cy="449225"/>
            <a:chOff x="-31817400" y="3910025"/>
            <a:chExt cx="301675" cy="294075"/>
          </a:xfrm>
          <a:solidFill>
            <a:srgbClr val="92E3A9"/>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70" y="1706598"/>
            <a:ext cx="450026" cy="448804"/>
            <a:chOff x="-31455100" y="3909350"/>
            <a:chExt cx="294600" cy="293800"/>
          </a:xfrm>
          <a:solidFill>
            <a:srgbClr val="92E3A9"/>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2" y="1725784"/>
            <a:ext cx="446398" cy="447620"/>
            <a:chOff x="-32927950" y="3944800"/>
            <a:chExt cx="292225" cy="293025"/>
          </a:xfrm>
          <a:solidFill>
            <a:srgbClr val="92E3A9"/>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rgbClr val="92E3A9"/>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2" y="1707954"/>
            <a:ext cx="469273" cy="446093"/>
            <a:chOff x="-32576675" y="3944600"/>
            <a:chExt cx="307200" cy="292025"/>
          </a:xfrm>
          <a:solidFill>
            <a:srgbClr val="92E3A9"/>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rgbClr val="92E3A9"/>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4" y="2577098"/>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92E3A9"/>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5"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92E3A9"/>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5" y="2589235"/>
            <a:ext cx="461288" cy="462005"/>
            <a:chOff x="-38538975" y="3954250"/>
            <a:chExt cx="318225" cy="316650"/>
          </a:xfrm>
          <a:solidFill>
            <a:srgbClr val="92E3A9"/>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6"/>
            <a:ext cx="465818" cy="464303"/>
            <a:chOff x="-37385100" y="3949908"/>
            <a:chExt cx="321350" cy="318225"/>
          </a:xfrm>
          <a:solidFill>
            <a:srgbClr val="92E3A9"/>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49" y="3495290"/>
            <a:ext cx="406289" cy="408912"/>
            <a:chOff x="-40011050" y="3972375"/>
            <a:chExt cx="316650" cy="316625"/>
          </a:xfrm>
          <a:solidFill>
            <a:srgbClr val="92E3A9"/>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10"/>
            <a:ext cx="272918" cy="462005"/>
            <a:chOff x="-38109725" y="3955025"/>
            <a:chExt cx="188275" cy="316650"/>
          </a:xfrm>
          <a:solidFill>
            <a:srgbClr val="92E3A9"/>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6" y="2604497"/>
            <a:ext cx="454439" cy="462589"/>
            <a:chOff x="-39647175" y="3972000"/>
            <a:chExt cx="313500" cy="317050"/>
          </a:xfrm>
          <a:solidFill>
            <a:srgbClr val="92E3A9"/>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7"/>
            <a:ext cx="456722" cy="464303"/>
            <a:chOff x="-37804925" y="3953450"/>
            <a:chExt cx="315075" cy="318225"/>
          </a:xfrm>
          <a:solidFill>
            <a:srgbClr val="92E3A9"/>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rgbClr val="92E3A9"/>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6" y="2595844"/>
            <a:ext cx="556457" cy="457373"/>
            <a:chOff x="6234950" y="3255925"/>
            <a:chExt cx="483250" cy="397200"/>
          </a:xfrm>
          <a:solidFill>
            <a:srgbClr val="92E3A9"/>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2498724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9"/>
          <p:cNvSpPr txBox="1">
            <a:spLocks noGrp="1"/>
          </p:cNvSpPr>
          <p:nvPr>
            <p:ph type="title"/>
          </p:nvPr>
        </p:nvSpPr>
        <p:spPr>
          <a:xfrm>
            <a:off x="1212300" y="1404850"/>
            <a:ext cx="33222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INTRODUCTION</a:t>
            </a:r>
            <a:endParaRPr/>
          </a:p>
        </p:txBody>
      </p:sp>
      <p:sp>
        <p:nvSpPr>
          <p:cNvPr id="249" name="Google Shape;249;p39"/>
          <p:cNvSpPr txBox="1">
            <a:spLocks noGrp="1"/>
          </p:cNvSpPr>
          <p:nvPr>
            <p:ph type="body" idx="1"/>
          </p:nvPr>
        </p:nvSpPr>
        <p:spPr>
          <a:xfrm>
            <a:off x="1212300" y="2112300"/>
            <a:ext cx="3322200" cy="167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Vous pouvez donner ici une brève description du sujet dont vous souhaitez parler. Par exemple, si vous voulez parler de Mercure, vous pouvez dire que c'est la plus petite planète de tout le système solaire</a:t>
            </a:r>
            <a:endParaRPr/>
          </a:p>
        </p:txBody>
      </p:sp>
      <p:grpSp>
        <p:nvGrpSpPr>
          <p:cNvPr id="2" name="Grupo 1">
            <a:extLst>
              <a:ext uri="{FF2B5EF4-FFF2-40B4-BE49-F238E27FC236}">
                <a16:creationId xmlns:a16="http://schemas.microsoft.com/office/drawing/2014/main" id="{F893045D-2D72-7074-7B0F-D0DDA90206FE}"/>
              </a:ext>
            </a:extLst>
          </p:cNvPr>
          <p:cNvGrpSpPr/>
          <p:nvPr/>
        </p:nvGrpSpPr>
        <p:grpSpPr>
          <a:xfrm>
            <a:off x="5076825" y="900112"/>
            <a:ext cx="3511550" cy="3706814"/>
            <a:chOff x="5076825" y="900112"/>
            <a:chExt cx="3511550" cy="3706814"/>
          </a:xfrm>
        </p:grpSpPr>
        <p:sp>
          <p:nvSpPr>
            <p:cNvPr id="6" name="Freeform 5">
              <a:extLst>
                <a:ext uri="{FF2B5EF4-FFF2-40B4-BE49-F238E27FC236}">
                  <a16:creationId xmlns:a16="http://schemas.microsoft.com/office/drawing/2014/main" id="{0959E0DF-77EF-476E-900B-3820827A1E86}"/>
                </a:ext>
              </a:extLst>
            </p:cNvPr>
            <p:cNvSpPr>
              <a:spLocks/>
            </p:cNvSpPr>
            <p:nvPr/>
          </p:nvSpPr>
          <p:spPr bwMode="auto">
            <a:xfrm>
              <a:off x="7246938" y="2108200"/>
              <a:ext cx="1171575" cy="1706563"/>
            </a:xfrm>
            <a:custGeom>
              <a:avLst/>
              <a:gdLst>
                <a:gd name="T0" fmla="*/ 633 w 641"/>
                <a:gd name="T1" fmla="*/ 497 h 933"/>
                <a:gd name="T2" fmla="*/ 596 w 641"/>
                <a:gd name="T3" fmla="*/ 616 h 933"/>
                <a:gd name="T4" fmla="*/ 503 w 641"/>
                <a:gd name="T5" fmla="*/ 788 h 933"/>
                <a:gd name="T6" fmla="*/ 454 w 641"/>
                <a:gd name="T7" fmla="*/ 852 h 933"/>
                <a:gd name="T8" fmla="*/ 405 w 641"/>
                <a:gd name="T9" fmla="*/ 909 h 933"/>
                <a:gd name="T10" fmla="*/ 358 w 641"/>
                <a:gd name="T11" fmla="*/ 932 h 933"/>
                <a:gd name="T12" fmla="*/ 332 w 641"/>
                <a:gd name="T13" fmla="*/ 919 h 933"/>
                <a:gd name="T14" fmla="*/ 360 w 641"/>
                <a:gd name="T15" fmla="*/ 825 h 933"/>
                <a:gd name="T16" fmla="*/ 258 w 641"/>
                <a:gd name="T17" fmla="*/ 757 h 933"/>
                <a:gd name="T18" fmla="*/ 62 w 641"/>
                <a:gd name="T19" fmla="*/ 696 h 933"/>
                <a:gd name="T20" fmla="*/ 1 w 641"/>
                <a:gd name="T21" fmla="*/ 661 h 933"/>
                <a:gd name="T22" fmla="*/ 55 w 641"/>
                <a:gd name="T23" fmla="*/ 645 h 933"/>
                <a:gd name="T24" fmla="*/ 155 w 641"/>
                <a:gd name="T25" fmla="*/ 655 h 933"/>
                <a:gd name="T26" fmla="*/ 197 w 641"/>
                <a:gd name="T27" fmla="*/ 433 h 933"/>
                <a:gd name="T28" fmla="*/ 204 w 641"/>
                <a:gd name="T29" fmla="*/ 341 h 933"/>
                <a:gd name="T30" fmla="*/ 207 w 641"/>
                <a:gd name="T31" fmla="*/ 298 h 933"/>
                <a:gd name="T32" fmla="*/ 119 w 641"/>
                <a:gd name="T33" fmla="*/ 288 h 933"/>
                <a:gd name="T34" fmla="*/ 77 w 641"/>
                <a:gd name="T35" fmla="*/ 269 h 933"/>
                <a:gd name="T36" fmla="*/ 96 w 641"/>
                <a:gd name="T37" fmla="*/ 239 h 933"/>
                <a:gd name="T38" fmla="*/ 207 w 641"/>
                <a:gd name="T39" fmla="*/ 220 h 933"/>
                <a:gd name="T40" fmla="*/ 197 w 641"/>
                <a:gd name="T41" fmla="*/ 96 h 933"/>
                <a:gd name="T42" fmla="*/ 189 w 641"/>
                <a:gd name="T43" fmla="*/ 28 h 933"/>
                <a:gd name="T44" fmla="*/ 237 w 641"/>
                <a:gd name="T45" fmla="*/ 24 h 933"/>
                <a:gd name="T46" fmla="*/ 247 w 641"/>
                <a:gd name="T47" fmla="*/ 96 h 933"/>
                <a:gd name="T48" fmla="*/ 253 w 641"/>
                <a:gd name="T49" fmla="*/ 179 h 933"/>
                <a:gd name="T50" fmla="*/ 265 w 641"/>
                <a:gd name="T51" fmla="*/ 239 h 933"/>
                <a:gd name="T52" fmla="*/ 392 w 641"/>
                <a:gd name="T53" fmla="*/ 240 h 933"/>
                <a:gd name="T54" fmla="*/ 379 w 641"/>
                <a:gd name="T55" fmla="*/ 288 h 933"/>
                <a:gd name="T56" fmla="*/ 255 w 641"/>
                <a:gd name="T57" fmla="*/ 303 h 933"/>
                <a:gd name="T58" fmla="*/ 252 w 641"/>
                <a:gd name="T59" fmla="*/ 367 h 933"/>
                <a:gd name="T60" fmla="*/ 245 w 641"/>
                <a:gd name="T61" fmla="*/ 443 h 933"/>
                <a:gd name="T62" fmla="*/ 230 w 641"/>
                <a:gd name="T63" fmla="*/ 542 h 933"/>
                <a:gd name="T64" fmla="*/ 211 w 641"/>
                <a:gd name="T65" fmla="*/ 632 h 933"/>
                <a:gd name="T66" fmla="*/ 210 w 641"/>
                <a:gd name="T67" fmla="*/ 688 h 933"/>
                <a:gd name="T68" fmla="*/ 321 w 641"/>
                <a:gd name="T69" fmla="*/ 733 h 933"/>
                <a:gd name="T70" fmla="*/ 393 w 641"/>
                <a:gd name="T71" fmla="*/ 772 h 933"/>
                <a:gd name="T72" fmla="*/ 431 w 641"/>
                <a:gd name="T73" fmla="*/ 734 h 933"/>
                <a:gd name="T74" fmla="*/ 525 w 641"/>
                <a:gd name="T75" fmla="*/ 551 h 933"/>
                <a:gd name="T76" fmla="*/ 553 w 641"/>
                <a:gd name="T77" fmla="*/ 475 h 933"/>
                <a:gd name="T78" fmla="*/ 602 w 641"/>
                <a:gd name="T79" fmla="*/ 436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1" h="933">
                  <a:moveTo>
                    <a:pt x="602" y="436"/>
                  </a:moveTo>
                  <a:cubicBezTo>
                    <a:pt x="633" y="449"/>
                    <a:pt x="641" y="464"/>
                    <a:pt x="633" y="497"/>
                  </a:cubicBezTo>
                  <a:cubicBezTo>
                    <a:pt x="624" y="532"/>
                    <a:pt x="612" y="566"/>
                    <a:pt x="599" y="600"/>
                  </a:cubicBezTo>
                  <a:cubicBezTo>
                    <a:pt x="601" y="606"/>
                    <a:pt x="598" y="611"/>
                    <a:pt x="596" y="616"/>
                  </a:cubicBezTo>
                  <a:cubicBezTo>
                    <a:pt x="574" y="674"/>
                    <a:pt x="543" y="727"/>
                    <a:pt x="509" y="779"/>
                  </a:cubicBezTo>
                  <a:cubicBezTo>
                    <a:pt x="507" y="782"/>
                    <a:pt x="505" y="785"/>
                    <a:pt x="503" y="788"/>
                  </a:cubicBezTo>
                  <a:cubicBezTo>
                    <a:pt x="493" y="802"/>
                    <a:pt x="484" y="817"/>
                    <a:pt x="472" y="830"/>
                  </a:cubicBezTo>
                  <a:cubicBezTo>
                    <a:pt x="466" y="837"/>
                    <a:pt x="461" y="845"/>
                    <a:pt x="454" y="852"/>
                  </a:cubicBezTo>
                  <a:cubicBezTo>
                    <a:pt x="447" y="861"/>
                    <a:pt x="439" y="870"/>
                    <a:pt x="432" y="879"/>
                  </a:cubicBezTo>
                  <a:cubicBezTo>
                    <a:pt x="422" y="888"/>
                    <a:pt x="413" y="898"/>
                    <a:pt x="405" y="909"/>
                  </a:cubicBezTo>
                  <a:cubicBezTo>
                    <a:pt x="397" y="917"/>
                    <a:pt x="388" y="925"/>
                    <a:pt x="376" y="930"/>
                  </a:cubicBezTo>
                  <a:cubicBezTo>
                    <a:pt x="371" y="932"/>
                    <a:pt x="364" y="933"/>
                    <a:pt x="358" y="932"/>
                  </a:cubicBezTo>
                  <a:cubicBezTo>
                    <a:pt x="357" y="932"/>
                    <a:pt x="356" y="932"/>
                    <a:pt x="355" y="931"/>
                  </a:cubicBezTo>
                  <a:cubicBezTo>
                    <a:pt x="346" y="928"/>
                    <a:pt x="338" y="925"/>
                    <a:pt x="332" y="919"/>
                  </a:cubicBezTo>
                  <a:cubicBezTo>
                    <a:pt x="314" y="903"/>
                    <a:pt x="313" y="876"/>
                    <a:pt x="330" y="858"/>
                  </a:cubicBezTo>
                  <a:cubicBezTo>
                    <a:pt x="340" y="847"/>
                    <a:pt x="350" y="836"/>
                    <a:pt x="360" y="825"/>
                  </a:cubicBezTo>
                  <a:cubicBezTo>
                    <a:pt x="371" y="813"/>
                    <a:pt x="371" y="813"/>
                    <a:pt x="356" y="805"/>
                  </a:cubicBezTo>
                  <a:cubicBezTo>
                    <a:pt x="324" y="787"/>
                    <a:pt x="292" y="771"/>
                    <a:pt x="258" y="757"/>
                  </a:cubicBezTo>
                  <a:cubicBezTo>
                    <a:pt x="244" y="751"/>
                    <a:pt x="229" y="745"/>
                    <a:pt x="214" y="740"/>
                  </a:cubicBezTo>
                  <a:cubicBezTo>
                    <a:pt x="164" y="722"/>
                    <a:pt x="114" y="707"/>
                    <a:pt x="62" y="696"/>
                  </a:cubicBezTo>
                  <a:cubicBezTo>
                    <a:pt x="47" y="691"/>
                    <a:pt x="31" y="691"/>
                    <a:pt x="16" y="685"/>
                  </a:cubicBezTo>
                  <a:cubicBezTo>
                    <a:pt x="5" y="681"/>
                    <a:pt x="0" y="672"/>
                    <a:pt x="1" y="661"/>
                  </a:cubicBezTo>
                  <a:cubicBezTo>
                    <a:pt x="2" y="650"/>
                    <a:pt x="8" y="643"/>
                    <a:pt x="19" y="640"/>
                  </a:cubicBezTo>
                  <a:cubicBezTo>
                    <a:pt x="31" y="638"/>
                    <a:pt x="43" y="642"/>
                    <a:pt x="55" y="645"/>
                  </a:cubicBezTo>
                  <a:cubicBezTo>
                    <a:pt x="83" y="651"/>
                    <a:pt x="111" y="657"/>
                    <a:pt x="138" y="665"/>
                  </a:cubicBezTo>
                  <a:cubicBezTo>
                    <a:pt x="149" y="668"/>
                    <a:pt x="152" y="664"/>
                    <a:pt x="155" y="655"/>
                  </a:cubicBezTo>
                  <a:cubicBezTo>
                    <a:pt x="167" y="611"/>
                    <a:pt x="177" y="567"/>
                    <a:pt x="185" y="522"/>
                  </a:cubicBezTo>
                  <a:cubicBezTo>
                    <a:pt x="190" y="492"/>
                    <a:pt x="195" y="463"/>
                    <a:pt x="197" y="433"/>
                  </a:cubicBezTo>
                  <a:cubicBezTo>
                    <a:pt x="198" y="423"/>
                    <a:pt x="199" y="412"/>
                    <a:pt x="200" y="402"/>
                  </a:cubicBezTo>
                  <a:cubicBezTo>
                    <a:pt x="202" y="382"/>
                    <a:pt x="204" y="361"/>
                    <a:pt x="204" y="341"/>
                  </a:cubicBezTo>
                  <a:cubicBezTo>
                    <a:pt x="204" y="337"/>
                    <a:pt x="204" y="332"/>
                    <a:pt x="205" y="328"/>
                  </a:cubicBezTo>
                  <a:cubicBezTo>
                    <a:pt x="208" y="318"/>
                    <a:pt x="206" y="308"/>
                    <a:pt x="207" y="298"/>
                  </a:cubicBezTo>
                  <a:cubicBezTo>
                    <a:pt x="207" y="290"/>
                    <a:pt x="204" y="288"/>
                    <a:pt x="196" y="288"/>
                  </a:cubicBezTo>
                  <a:cubicBezTo>
                    <a:pt x="171" y="288"/>
                    <a:pt x="145" y="288"/>
                    <a:pt x="119" y="288"/>
                  </a:cubicBezTo>
                  <a:cubicBezTo>
                    <a:pt x="113" y="288"/>
                    <a:pt x="108" y="288"/>
                    <a:pt x="102" y="287"/>
                  </a:cubicBezTo>
                  <a:cubicBezTo>
                    <a:pt x="89" y="286"/>
                    <a:pt x="80" y="279"/>
                    <a:pt x="77" y="269"/>
                  </a:cubicBezTo>
                  <a:cubicBezTo>
                    <a:pt x="75" y="257"/>
                    <a:pt x="79" y="248"/>
                    <a:pt x="91" y="241"/>
                  </a:cubicBezTo>
                  <a:cubicBezTo>
                    <a:pt x="93" y="240"/>
                    <a:pt x="94" y="240"/>
                    <a:pt x="96" y="239"/>
                  </a:cubicBezTo>
                  <a:cubicBezTo>
                    <a:pt x="127" y="238"/>
                    <a:pt x="157" y="239"/>
                    <a:pt x="188" y="239"/>
                  </a:cubicBezTo>
                  <a:cubicBezTo>
                    <a:pt x="207" y="239"/>
                    <a:pt x="207" y="239"/>
                    <a:pt x="207" y="220"/>
                  </a:cubicBezTo>
                  <a:cubicBezTo>
                    <a:pt x="206" y="212"/>
                    <a:pt x="207" y="204"/>
                    <a:pt x="205" y="196"/>
                  </a:cubicBezTo>
                  <a:cubicBezTo>
                    <a:pt x="203" y="163"/>
                    <a:pt x="201" y="130"/>
                    <a:pt x="197" y="96"/>
                  </a:cubicBezTo>
                  <a:cubicBezTo>
                    <a:pt x="196" y="77"/>
                    <a:pt x="193" y="58"/>
                    <a:pt x="190" y="39"/>
                  </a:cubicBezTo>
                  <a:cubicBezTo>
                    <a:pt x="190" y="35"/>
                    <a:pt x="189" y="32"/>
                    <a:pt x="189" y="28"/>
                  </a:cubicBezTo>
                  <a:cubicBezTo>
                    <a:pt x="190" y="13"/>
                    <a:pt x="197" y="3"/>
                    <a:pt x="209" y="2"/>
                  </a:cubicBezTo>
                  <a:cubicBezTo>
                    <a:pt x="222" y="0"/>
                    <a:pt x="235" y="9"/>
                    <a:pt x="237" y="24"/>
                  </a:cubicBezTo>
                  <a:cubicBezTo>
                    <a:pt x="241" y="43"/>
                    <a:pt x="243" y="63"/>
                    <a:pt x="245" y="83"/>
                  </a:cubicBezTo>
                  <a:cubicBezTo>
                    <a:pt x="246" y="87"/>
                    <a:pt x="246" y="92"/>
                    <a:pt x="247" y="96"/>
                  </a:cubicBezTo>
                  <a:cubicBezTo>
                    <a:pt x="249" y="116"/>
                    <a:pt x="250" y="137"/>
                    <a:pt x="252" y="157"/>
                  </a:cubicBezTo>
                  <a:cubicBezTo>
                    <a:pt x="253" y="164"/>
                    <a:pt x="253" y="172"/>
                    <a:pt x="253" y="179"/>
                  </a:cubicBezTo>
                  <a:cubicBezTo>
                    <a:pt x="252" y="197"/>
                    <a:pt x="257" y="214"/>
                    <a:pt x="255" y="232"/>
                  </a:cubicBezTo>
                  <a:cubicBezTo>
                    <a:pt x="255" y="239"/>
                    <a:pt x="260" y="239"/>
                    <a:pt x="265" y="239"/>
                  </a:cubicBezTo>
                  <a:cubicBezTo>
                    <a:pt x="280" y="239"/>
                    <a:pt x="296" y="239"/>
                    <a:pt x="311" y="239"/>
                  </a:cubicBezTo>
                  <a:cubicBezTo>
                    <a:pt x="338" y="239"/>
                    <a:pt x="365" y="238"/>
                    <a:pt x="392" y="240"/>
                  </a:cubicBezTo>
                  <a:cubicBezTo>
                    <a:pt x="409" y="248"/>
                    <a:pt x="412" y="254"/>
                    <a:pt x="408" y="273"/>
                  </a:cubicBezTo>
                  <a:cubicBezTo>
                    <a:pt x="402" y="285"/>
                    <a:pt x="391" y="288"/>
                    <a:pt x="379" y="288"/>
                  </a:cubicBezTo>
                  <a:cubicBezTo>
                    <a:pt x="343" y="288"/>
                    <a:pt x="307" y="288"/>
                    <a:pt x="271" y="288"/>
                  </a:cubicBezTo>
                  <a:cubicBezTo>
                    <a:pt x="255" y="288"/>
                    <a:pt x="255" y="288"/>
                    <a:pt x="255" y="303"/>
                  </a:cubicBezTo>
                  <a:cubicBezTo>
                    <a:pt x="256" y="317"/>
                    <a:pt x="252" y="331"/>
                    <a:pt x="253" y="345"/>
                  </a:cubicBezTo>
                  <a:cubicBezTo>
                    <a:pt x="253" y="352"/>
                    <a:pt x="253" y="360"/>
                    <a:pt x="252" y="367"/>
                  </a:cubicBezTo>
                  <a:cubicBezTo>
                    <a:pt x="248" y="380"/>
                    <a:pt x="251" y="393"/>
                    <a:pt x="249" y="406"/>
                  </a:cubicBezTo>
                  <a:cubicBezTo>
                    <a:pt x="247" y="418"/>
                    <a:pt x="246" y="430"/>
                    <a:pt x="245" y="443"/>
                  </a:cubicBezTo>
                  <a:cubicBezTo>
                    <a:pt x="243" y="457"/>
                    <a:pt x="242" y="471"/>
                    <a:pt x="240" y="485"/>
                  </a:cubicBezTo>
                  <a:cubicBezTo>
                    <a:pt x="236" y="504"/>
                    <a:pt x="234" y="523"/>
                    <a:pt x="230" y="542"/>
                  </a:cubicBezTo>
                  <a:cubicBezTo>
                    <a:pt x="228" y="555"/>
                    <a:pt x="225" y="569"/>
                    <a:pt x="222" y="583"/>
                  </a:cubicBezTo>
                  <a:cubicBezTo>
                    <a:pt x="218" y="599"/>
                    <a:pt x="215" y="616"/>
                    <a:pt x="211" y="632"/>
                  </a:cubicBezTo>
                  <a:cubicBezTo>
                    <a:pt x="207" y="645"/>
                    <a:pt x="204" y="658"/>
                    <a:pt x="200" y="671"/>
                  </a:cubicBezTo>
                  <a:cubicBezTo>
                    <a:pt x="197" y="681"/>
                    <a:pt x="200" y="685"/>
                    <a:pt x="210" y="688"/>
                  </a:cubicBezTo>
                  <a:cubicBezTo>
                    <a:pt x="242" y="698"/>
                    <a:pt x="274" y="711"/>
                    <a:pt x="305" y="726"/>
                  </a:cubicBezTo>
                  <a:cubicBezTo>
                    <a:pt x="310" y="728"/>
                    <a:pt x="316" y="731"/>
                    <a:pt x="321" y="733"/>
                  </a:cubicBezTo>
                  <a:cubicBezTo>
                    <a:pt x="333" y="738"/>
                    <a:pt x="345" y="744"/>
                    <a:pt x="355" y="750"/>
                  </a:cubicBezTo>
                  <a:cubicBezTo>
                    <a:pt x="368" y="758"/>
                    <a:pt x="381" y="764"/>
                    <a:pt x="393" y="772"/>
                  </a:cubicBezTo>
                  <a:cubicBezTo>
                    <a:pt x="399" y="776"/>
                    <a:pt x="403" y="774"/>
                    <a:pt x="406" y="768"/>
                  </a:cubicBezTo>
                  <a:cubicBezTo>
                    <a:pt x="415" y="757"/>
                    <a:pt x="424" y="746"/>
                    <a:pt x="431" y="734"/>
                  </a:cubicBezTo>
                  <a:cubicBezTo>
                    <a:pt x="440" y="721"/>
                    <a:pt x="449" y="708"/>
                    <a:pt x="456" y="695"/>
                  </a:cubicBezTo>
                  <a:cubicBezTo>
                    <a:pt x="484" y="649"/>
                    <a:pt x="508" y="602"/>
                    <a:pt x="525" y="551"/>
                  </a:cubicBezTo>
                  <a:cubicBezTo>
                    <a:pt x="526" y="548"/>
                    <a:pt x="527" y="543"/>
                    <a:pt x="531" y="542"/>
                  </a:cubicBezTo>
                  <a:cubicBezTo>
                    <a:pt x="541" y="521"/>
                    <a:pt x="547" y="498"/>
                    <a:pt x="553" y="475"/>
                  </a:cubicBezTo>
                  <a:cubicBezTo>
                    <a:pt x="557" y="459"/>
                    <a:pt x="564" y="447"/>
                    <a:pt x="578" y="439"/>
                  </a:cubicBezTo>
                  <a:cubicBezTo>
                    <a:pt x="586" y="432"/>
                    <a:pt x="594" y="431"/>
                    <a:pt x="602" y="436"/>
                  </a:cubicBezTo>
                  <a:close/>
                </a:path>
              </a:pathLst>
            </a:custGeom>
            <a:solidFill>
              <a:srgbClr val="468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A64E6AB3-76B7-47E1-B79F-D5F8D901DF29}"/>
                </a:ext>
              </a:extLst>
            </p:cNvPr>
            <p:cNvSpPr>
              <a:spLocks/>
            </p:cNvSpPr>
            <p:nvPr/>
          </p:nvSpPr>
          <p:spPr bwMode="auto">
            <a:xfrm>
              <a:off x="8178800" y="2378075"/>
              <a:ext cx="409575" cy="395288"/>
            </a:xfrm>
            <a:custGeom>
              <a:avLst/>
              <a:gdLst>
                <a:gd name="T0" fmla="*/ 192 w 224"/>
                <a:gd name="T1" fmla="*/ 44 h 216"/>
                <a:gd name="T2" fmla="*/ 203 w 224"/>
                <a:gd name="T3" fmla="*/ 159 h 216"/>
                <a:gd name="T4" fmla="*/ 107 w 224"/>
                <a:gd name="T5" fmla="*/ 215 h 216"/>
                <a:gd name="T6" fmla="*/ 13 w 224"/>
                <a:gd name="T7" fmla="*/ 148 h 216"/>
                <a:gd name="T8" fmla="*/ 9 w 224"/>
                <a:gd name="T9" fmla="*/ 139 h 216"/>
                <a:gd name="T10" fmla="*/ 3 w 224"/>
                <a:gd name="T11" fmla="*/ 98 h 216"/>
                <a:gd name="T12" fmla="*/ 26 w 224"/>
                <a:gd name="T13" fmla="*/ 44 h 216"/>
                <a:gd name="T14" fmla="*/ 130 w 224"/>
                <a:gd name="T15" fmla="*/ 5 h 216"/>
                <a:gd name="T16" fmla="*/ 191 w 224"/>
                <a:gd name="T17" fmla="*/ 39 h 216"/>
                <a:gd name="T18" fmla="*/ 192 w 224"/>
                <a:gd name="T19" fmla="*/ 4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216">
                  <a:moveTo>
                    <a:pt x="192" y="44"/>
                  </a:moveTo>
                  <a:cubicBezTo>
                    <a:pt x="218" y="80"/>
                    <a:pt x="224" y="119"/>
                    <a:pt x="203" y="159"/>
                  </a:cubicBezTo>
                  <a:cubicBezTo>
                    <a:pt x="183" y="197"/>
                    <a:pt x="150" y="216"/>
                    <a:pt x="107" y="215"/>
                  </a:cubicBezTo>
                  <a:cubicBezTo>
                    <a:pt x="62" y="213"/>
                    <a:pt x="31" y="189"/>
                    <a:pt x="13" y="148"/>
                  </a:cubicBezTo>
                  <a:cubicBezTo>
                    <a:pt x="12" y="145"/>
                    <a:pt x="11" y="142"/>
                    <a:pt x="9" y="139"/>
                  </a:cubicBezTo>
                  <a:cubicBezTo>
                    <a:pt x="0" y="126"/>
                    <a:pt x="4" y="112"/>
                    <a:pt x="3" y="98"/>
                  </a:cubicBezTo>
                  <a:cubicBezTo>
                    <a:pt x="8" y="78"/>
                    <a:pt x="13" y="60"/>
                    <a:pt x="26" y="44"/>
                  </a:cubicBezTo>
                  <a:cubicBezTo>
                    <a:pt x="53" y="11"/>
                    <a:pt x="89" y="0"/>
                    <a:pt x="130" y="5"/>
                  </a:cubicBezTo>
                  <a:cubicBezTo>
                    <a:pt x="153" y="11"/>
                    <a:pt x="175" y="20"/>
                    <a:pt x="191" y="39"/>
                  </a:cubicBezTo>
                  <a:cubicBezTo>
                    <a:pt x="192" y="41"/>
                    <a:pt x="193" y="42"/>
                    <a:pt x="192" y="4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C02C247A-6232-4DAD-A1AC-2EF4376F19BA}"/>
                </a:ext>
              </a:extLst>
            </p:cNvPr>
            <p:cNvSpPr>
              <a:spLocks/>
            </p:cNvSpPr>
            <p:nvPr/>
          </p:nvSpPr>
          <p:spPr bwMode="auto">
            <a:xfrm>
              <a:off x="5076825" y="1824038"/>
              <a:ext cx="1250950" cy="1978025"/>
            </a:xfrm>
            <a:custGeom>
              <a:avLst/>
              <a:gdLst>
                <a:gd name="T0" fmla="*/ 16 w 684"/>
                <a:gd name="T1" fmla="*/ 592 h 1082"/>
                <a:gd name="T2" fmla="*/ 0 w 684"/>
                <a:gd name="T3" fmla="*/ 457 h 1082"/>
                <a:gd name="T4" fmla="*/ 2 w 684"/>
                <a:gd name="T5" fmla="*/ 362 h 1082"/>
                <a:gd name="T6" fmla="*/ 25 w 684"/>
                <a:gd name="T7" fmla="*/ 205 h 1082"/>
                <a:gd name="T8" fmla="*/ 25 w 684"/>
                <a:gd name="T9" fmla="*/ 192 h 1082"/>
                <a:gd name="T10" fmla="*/ 52 w 684"/>
                <a:gd name="T11" fmla="*/ 104 h 1082"/>
                <a:gd name="T12" fmla="*/ 80 w 684"/>
                <a:gd name="T13" fmla="*/ 36 h 1082"/>
                <a:gd name="T14" fmla="*/ 108 w 684"/>
                <a:gd name="T15" fmla="*/ 4 h 1082"/>
                <a:gd name="T16" fmla="*/ 121 w 684"/>
                <a:gd name="T17" fmla="*/ 1 h 1082"/>
                <a:gd name="T18" fmla="*/ 146 w 684"/>
                <a:gd name="T19" fmla="*/ 6 h 1082"/>
                <a:gd name="T20" fmla="*/ 163 w 684"/>
                <a:gd name="T21" fmla="*/ 68 h 1082"/>
                <a:gd name="T22" fmla="*/ 131 w 684"/>
                <a:gd name="T23" fmla="*/ 151 h 1082"/>
                <a:gd name="T24" fmla="*/ 121 w 684"/>
                <a:gd name="T25" fmla="*/ 182 h 1082"/>
                <a:gd name="T26" fmla="*/ 96 w 684"/>
                <a:gd name="T27" fmla="*/ 295 h 1082"/>
                <a:gd name="T28" fmla="*/ 88 w 684"/>
                <a:gd name="T29" fmla="*/ 379 h 1082"/>
                <a:gd name="T30" fmla="*/ 104 w 684"/>
                <a:gd name="T31" fmla="*/ 395 h 1082"/>
                <a:gd name="T32" fmla="*/ 224 w 684"/>
                <a:gd name="T33" fmla="*/ 395 h 1082"/>
                <a:gd name="T34" fmla="*/ 243 w 684"/>
                <a:gd name="T35" fmla="*/ 398 h 1082"/>
                <a:gd name="T36" fmla="*/ 255 w 684"/>
                <a:gd name="T37" fmla="*/ 426 h 1082"/>
                <a:gd name="T38" fmla="*/ 227 w 684"/>
                <a:gd name="T39" fmla="*/ 444 h 1082"/>
                <a:gd name="T40" fmla="*/ 219 w 684"/>
                <a:gd name="T41" fmla="*/ 444 h 1082"/>
                <a:gd name="T42" fmla="*/ 106 w 684"/>
                <a:gd name="T43" fmla="*/ 444 h 1082"/>
                <a:gd name="T44" fmla="*/ 88 w 684"/>
                <a:gd name="T45" fmla="*/ 463 h 1082"/>
                <a:gd name="T46" fmla="*/ 105 w 684"/>
                <a:gd name="T47" fmla="*/ 593 h 1082"/>
                <a:gd name="T48" fmla="*/ 171 w 684"/>
                <a:gd name="T49" fmla="*/ 785 h 1082"/>
                <a:gd name="T50" fmla="*/ 172 w 684"/>
                <a:gd name="T51" fmla="*/ 788 h 1082"/>
                <a:gd name="T52" fmla="*/ 230 w 684"/>
                <a:gd name="T53" fmla="*/ 888 h 1082"/>
                <a:gd name="T54" fmla="*/ 256 w 684"/>
                <a:gd name="T55" fmla="*/ 925 h 1082"/>
                <a:gd name="T56" fmla="*/ 268 w 684"/>
                <a:gd name="T57" fmla="*/ 928 h 1082"/>
                <a:gd name="T58" fmla="*/ 369 w 684"/>
                <a:gd name="T59" fmla="*/ 876 h 1082"/>
                <a:gd name="T60" fmla="*/ 452 w 684"/>
                <a:gd name="T61" fmla="*/ 843 h 1082"/>
                <a:gd name="T62" fmla="*/ 462 w 684"/>
                <a:gd name="T63" fmla="*/ 825 h 1082"/>
                <a:gd name="T64" fmla="*/ 425 w 684"/>
                <a:gd name="T65" fmla="*/ 658 h 1082"/>
                <a:gd name="T66" fmla="*/ 422 w 684"/>
                <a:gd name="T67" fmla="*/ 638 h 1082"/>
                <a:gd name="T68" fmla="*/ 421 w 684"/>
                <a:gd name="T69" fmla="*/ 636 h 1082"/>
                <a:gd name="T70" fmla="*/ 430 w 684"/>
                <a:gd name="T71" fmla="*/ 605 h 1082"/>
                <a:gd name="T72" fmla="*/ 463 w 684"/>
                <a:gd name="T73" fmla="*/ 608 h 1082"/>
                <a:gd name="T74" fmla="*/ 472 w 684"/>
                <a:gd name="T75" fmla="*/ 636 h 1082"/>
                <a:gd name="T76" fmla="*/ 474 w 684"/>
                <a:gd name="T77" fmla="*/ 651 h 1082"/>
                <a:gd name="T78" fmla="*/ 508 w 684"/>
                <a:gd name="T79" fmla="*/ 810 h 1082"/>
                <a:gd name="T80" fmla="*/ 527 w 684"/>
                <a:gd name="T81" fmla="*/ 820 h 1082"/>
                <a:gd name="T82" fmla="*/ 557 w 684"/>
                <a:gd name="T83" fmla="*/ 813 h 1082"/>
                <a:gd name="T84" fmla="*/ 619 w 684"/>
                <a:gd name="T85" fmla="*/ 798 h 1082"/>
                <a:gd name="T86" fmla="*/ 653 w 684"/>
                <a:gd name="T87" fmla="*/ 792 h 1082"/>
                <a:gd name="T88" fmla="*/ 662 w 684"/>
                <a:gd name="T89" fmla="*/ 793 h 1082"/>
                <a:gd name="T90" fmla="*/ 682 w 684"/>
                <a:gd name="T91" fmla="*/ 811 h 1082"/>
                <a:gd name="T92" fmla="*/ 670 w 684"/>
                <a:gd name="T93" fmla="*/ 836 h 1082"/>
                <a:gd name="T94" fmla="*/ 661 w 684"/>
                <a:gd name="T95" fmla="*/ 840 h 1082"/>
                <a:gd name="T96" fmla="*/ 417 w 684"/>
                <a:gd name="T97" fmla="*/ 908 h 1082"/>
                <a:gd name="T98" fmla="*/ 316 w 684"/>
                <a:gd name="T99" fmla="*/ 957 h 1082"/>
                <a:gd name="T100" fmla="*/ 310 w 684"/>
                <a:gd name="T101" fmla="*/ 990 h 1082"/>
                <a:gd name="T102" fmla="*/ 337 w 684"/>
                <a:gd name="T103" fmla="*/ 1037 h 1082"/>
                <a:gd name="T104" fmla="*/ 314 w 684"/>
                <a:gd name="T105" fmla="*/ 1073 h 1082"/>
                <a:gd name="T106" fmla="*/ 268 w 684"/>
                <a:gd name="T107" fmla="*/ 1070 h 1082"/>
                <a:gd name="T108" fmla="*/ 17 w 684"/>
                <a:gd name="T109" fmla="*/ 595 h 1082"/>
                <a:gd name="T110" fmla="*/ 16 w 684"/>
                <a:gd name="T111" fmla="*/ 592 h 1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4" h="1082">
                  <a:moveTo>
                    <a:pt x="16" y="592"/>
                  </a:moveTo>
                  <a:cubicBezTo>
                    <a:pt x="8" y="547"/>
                    <a:pt x="3" y="502"/>
                    <a:pt x="0" y="457"/>
                  </a:cubicBezTo>
                  <a:cubicBezTo>
                    <a:pt x="1" y="426"/>
                    <a:pt x="0" y="394"/>
                    <a:pt x="2" y="362"/>
                  </a:cubicBezTo>
                  <a:cubicBezTo>
                    <a:pt x="5" y="309"/>
                    <a:pt x="14" y="257"/>
                    <a:pt x="25" y="205"/>
                  </a:cubicBezTo>
                  <a:cubicBezTo>
                    <a:pt x="22" y="200"/>
                    <a:pt x="24" y="196"/>
                    <a:pt x="25" y="192"/>
                  </a:cubicBezTo>
                  <a:cubicBezTo>
                    <a:pt x="32" y="162"/>
                    <a:pt x="42" y="133"/>
                    <a:pt x="52" y="104"/>
                  </a:cubicBezTo>
                  <a:cubicBezTo>
                    <a:pt x="60" y="81"/>
                    <a:pt x="70" y="58"/>
                    <a:pt x="80" y="36"/>
                  </a:cubicBezTo>
                  <a:cubicBezTo>
                    <a:pt x="86" y="22"/>
                    <a:pt x="93" y="10"/>
                    <a:pt x="108" y="4"/>
                  </a:cubicBezTo>
                  <a:cubicBezTo>
                    <a:pt x="112" y="3"/>
                    <a:pt x="117" y="1"/>
                    <a:pt x="121" y="1"/>
                  </a:cubicBezTo>
                  <a:cubicBezTo>
                    <a:pt x="130" y="0"/>
                    <a:pt x="138" y="3"/>
                    <a:pt x="146" y="6"/>
                  </a:cubicBezTo>
                  <a:cubicBezTo>
                    <a:pt x="168" y="21"/>
                    <a:pt x="174" y="44"/>
                    <a:pt x="163" y="68"/>
                  </a:cubicBezTo>
                  <a:cubicBezTo>
                    <a:pt x="151" y="95"/>
                    <a:pt x="140" y="123"/>
                    <a:pt x="131" y="151"/>
                  </a:cubicBezTo>
                  <a:cubicBezTo>
                    <a:pt x="127" y="161"/>
                    <a:pt x="123" y="171"/>
                    <a:pt x="121" y="182"/>
                  </a:cubicBezTo>
                  <a:cubicBezTo>
                    <a:pt x="110" y="219"/>
                    <a:pt x="102" y="256"/>
                    <a:pt x="96" y="295"/>
                  </a:cubicBezTo>
                  <a:cubicBezTo>
                    <a:pt x="92" y="323"/>
                    <a:pt x="90" y="351"/>
                    <a:pt x="88" y="379"/>
                  </a:cubicBezTo>
                  <a:cubicBezTo>
                    <a:pt x="87" y="393"/>
                    <a:pt x="89" y="395"/>
                    <a:pt x="104" y="395"/>
                  </a:cubicBezTo>
                  <a:cubicBezTo>
                    <a:pt x="144" y="394"/>
                    <a:pt x="184" y="396"/>
                    <a:pt x="224" y="395"/>
                  </a:cubicBezTo>
                  <a:cubicBezTo>
                    <a:pt x="230" y="395"/>
                    <a:pt x="237" y="395"/>
                    <a:pt x="243" y="398"/>
                  </a:cubicBezTo>
                  <a:cubicBezTo>
                    <a:pt x="252" y="405"/>
                    <a:pt x="259" y="413"/>
                    <a:pt x="255" y="426"/>
                  </a:cubicBezTo>
                  <a:cubicBezTo>
                    <a:pt x="251" y="437"/>
                    <a:pt x="241" y="443"/>
                    <a:pt x="227" y="444"/>
                  </a:cubicBezTo>
                  <a:cubicBezTo>
                    <a:pt x="224" y="444"/>
                    <a:pt x="221" y="444"/>
                    <a:pt x="219" y="444"/>
                  </a:cubicBezTo>
                  <a:cubicBezTo>
                    <a:pt x="181" y="444"/>
                    <a:pt x="143" y="444"/>
                    <a:pt x="106" y="444"/>
                  </a:cubicBezTo>
                  <a:cubicBezTo>
                    <a:pt x="87" y="444"/>
                    <a:pt x="86" y="444"/>
                    <a:pt x="88" y="463"/>
                  </a:cubicBezTo>
                  <a:cubicBezTo>
                    <a:pt x="91" y="507"/>
                    <a:pt x="96" y="550"/>
                    <a:pt x="105" y="593"/>
                  </a:cubicBezTo>
                  <a:cubicBezTo>
                    <a:pt x="119" y="660"/>
                    <a:pt x="141" y="724"/>
                    <a:pt x="171" y="785"/>
                  </a:cubicBezTo>
                  <a:cubicBezTo>
                    <a:pt x="171" y="786"/>
                    <a:pt x="172" y="787"/>
                    <a:pt x="172" y="788"/>
                  </a:cubicBezTo>
                  <a:cubicBezTo>
                    <a:pt x="188" y="823"/>
                    <a:pt x="208" y="856"/>
                    <a:pt x="230" y="888"/>
                  </a:cubicBezTo>
                  <a:cubicBezTo>
                    <a:pt x="238" y="901"/>
                    <a:pt x="247" y="913"/>
                    <a:pt x="256" y="925"/>
                  </a:cubicBezTo>
                  <a:cubicBezTo>
                    <a:pt x="260" y="930"/>
                    <a:pt x="263" y="932"/>
                    <a:pt x="268" y="928"/>
                  </a:cubicBezTo>
                  <a:cubicBezTo>
                    <a:pt x="301" y="909"/>
                    <a:pt x="335" y="892"/>
                    <a:pt x="369" y="876"/>
                  </a:cubicBezTo>
                  <a:cubicBezTo>
                    <a:pt x="396" y="864"/>
                    <a:pt x="424" y="853"/>
                    <a:pt x="452" y="843"/>
                  </a:cubicBezTo>
                  <a:cubicBezTo>
                    <a:pt x="465" y="839"/>
                    <a:pt x="465" y="838"/>
                    <a:pt x="462" y="825"/>
                  </a:cubicBezTo>
                  <a:cubicBezTo>
                    <a:pt x="447" y="770"/>
                    <a:pt x="435" y="714"/>
                    <a:pt x="425" y="658"/>
                  </a:cubicBezTo>
                  <a:cubicBezTo>
                    <a:pt x="424" y="651"/>
                    <a:pt x="425" y="645"/>
                    <a:pt x="422" y="638"/>
                  </a:cubicBezTo>
                  <a:cubicBezTo>
                    <a:pt x="422" y="638"/>
                    <a:pt x="422" y="637"/>
                    <a:pt x="421" y="636"/>
                  </a:cubicBezTo>
                  <a:cubicBezTo>
                    <a:pt x="418" y="622"/>
                    <a:pt x="421" y="610"/>
                    <a:pt x="430" y="605"/>
                  </a:cubicBezTo>
                  <a:cubicBezTo>
                    <a:pt x="441" y="599"/>
                    <a:pt x="453" y="600"/>
                    <a:pt x="463" y="608"/>
                  </a:cubicBezTo>
                  <a:cubicBezTo>
                    <a:pt x="471" y="616"/>
                    <a:pt x="469" y="627"/>
                    <a:pt x="472" y="636"/>
                  </a:cubicBezTo>
                  <a:cubicBezTo>
                    <a:pt x="473" y="641"/>
                    <a:pt x="472" y="646"/>
                    <a:pt x="474" y="651"/>
                  </a:cubicBezTo>
                  <a:cubicBezTo>
                    <a:pt x="482" y="705"/>
                    <a:pt x="493" y="758"/>
                    <a:pt x="508" y="810"/>
                  </a:cubicBezTo>
                  <a:cubicBezTo>
                    <a:pt x="513" y="824"/>
                    <a:pt x="514" y="824"/>
                    <a:pt x="527" y="820"/>
                  </a:cubicBezTo>
                  <a:cubicBezTo>
                    <a:pt x="537" y="818"/>
                    <a:pt x="547" y="815"/>
                    <a:pt x="557" y="813"/>
                  </a:cubicBezTo>
                  <a:cubicBezTo>
                    <a:pt x="577" y="807"/>
                    <a:pt x="598" y="803"/>
                    <a:pt x="619" y="798"/>
                  </a:cubicBezTo>
                  <a:cubicBezTo>
                    <a:pt x="630" y="797"/>
                    <a:pt x="641" y="793"/>
                    <a:pt x="653" y="792"/>
                  </a:cubicBezTo>
                  <a:cubicBezTo>
                    <a:pt x="656" y="792"/>
                    <a:pt x="659" y="792"/>
                    <a:pt x="662" y="793"/>
                  </a:cubicBezTo>
                  <a:cubicBezTo>
                    <a:pt x="673" y="794"/>
                    <a:pt x="681" y="801"/>
                    <a:pt x="682" y="811"/>
                  </a:cubicBezTo>
                  <a:cubicBezTo>
                    <a:pt x="684" y="821"/>
                    <a:pt x="680" y="831"/>
                    <a:pt x="670" y="836"/>
                  </a:cubicBezTo>
                  <a:cubicBezTo>
                    <a:pt x="667" y="838"/>
                    <a:pt x="664" y="838"/>
                    <a:pt x="661" y="840"/>
                  </a:cubicBezTo>
                  <a:cubicBezTo>
                    <a:pt x="577" y="855"/>
                    <a:pt x="496" y="877"/>
                    <a:pt x="417" y="908"/>
                  </a:cubicBezTo>
                  <a:cubicBezTo>
                    <a:pt x="382" y="923"/>
                    <a:pt x="348" y="938"/>
                    <a:pt x="316" y="957"/>
                  </a:cubicBezTo>
                  <a:cubicBezTo>
                    <a:pt x="291" y="969"/>
                    <a:pt x="291" y="970"/>
                    <a:pt x="310" y="990"/>
                  </a:cubicBezTo>
                  <a:cubicBezTo>
                    <a:pt x="324" y="1003"/>
                    <a:pt x="337" y="1016"/>
                    <a:pt x="337" y="1037"/>
                  </a:cubicBezTo>
                  <a:cubicBezTo>
                    <a:pt x="335" y="1053"/>
                    <a:pt x="328" y="1065"/>
                    <a:pt x="314" y="1073"/>
                  </a:cubicBezTo>
                  <a:cubicBezTo>
                    <a:pt x="295" y="1082"/>
                    <a:pt x="279" y="1081"/>
                    <a:pt x="268" y="1070"/>
                  </a:cubicBezTo>
                  <a:cubicBezTo>
                    <a:pt x="137" y="936"/>
                    <a:pt x="53" y="779"/>
                    <a:pt x="17" y="595"/>
                  </a:cubicBezTo>
                  <a:cubicBezTo>
                    <a:pt x="17" y="594"/>
                    <a:pt x="16" y="593"/>
                    <a:pt x="16" y="592"/>
                  </a:cubicBezTo>
                  <a:close/>
                </a:path>
              </a:pathLst>
            </a:custGeom>
            <a:solidFill>
              <a:srgbClr val="468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E136519E-A78F-4B50-B5EF-30762CEB3229}"/>
                </a:ext>
              </a:extLst>
            </p:cNvPr>
            <p:cNvSpPr>
              <a:spLocks/>
            </p:cNvSpPr>
            <p:nvPr/>
          </p:nvSpPr>
          <p:spPr bwMode="auto">
            <a:xfrm>
              <a:off x="5621338" y="2135188"/>
              <a:ext cx="2289175" cy="2471738"/>
            </a:xfrm>
            <a:custGeom>
              <a:avLst/>
              <a:gdLst>
                <a:gd name="T0" fmla="*/ 154 w 1251"/>
                <a:gd name="T1" fmla="*/ 835 h 1352"/>
                <a:gd name="T2" fmla="*/ 384 w 1251"/>
                <a:gd name="T3" fmla="*/ 719 h 1352"/>
                <a:gd name="T4" fmla="*/ 441 w 1251"/>
                <a:gd name="T5" fmla="*/ 650 h 1352"/>
                <a:gd name="T6" fmla="*/ 401 w 1251"/>
                <a:gd name="T7" fmla="*/ 577 h 1352"/>
                <a:gd name="T8" fmla="*/ 308 w 1251"/>
                <a:gd name="T9" fmla="*/ 385 h 1352"/>
                <a:gd name="T10" fmla="*/ 313 w 1251"/>
                <a:gd name="T11" fmla="*/ 365 h 1352"/>
                <a:gd name="T12" fmla="*/ 339 w 1251"/>
                <a:gd name="T13" fmla="*/ 324 h 1352"/>
                <a:gd name="T14" fmla="*/ 345 w 1251"/>
                <a:gd name="T15" fmla="*/ 242 h 1352"/>
                <a:gd name="T16" fmla="*/ 423 w 1251"/>
                <a:gd name="T17" fmla="*/ 74 h 1352"/>
                <a:gd name="T18" fmla="*/ 508 w 1251"/>
                <a:gd name="T19" fmla="*/ 22 h 1352"/>
                <a:gd name="T20" fmla="*/ 753 w 1251"/>
                <a:gd name="T21" fmla="*/ 29 h 1352"/>
                <a:gd name="T22" fmla="*/ 911 w 1251"/>
                <a:gd name="T23" fmla="*/ 243 h 1352"/>
                <a:gd name="T24" fmla="*/ 919 w 1251"/>
                <a:gd name="T25" fmla="*/ 346 h 1352"/>
                <a:gd name="T26" fmla="*/ 946 w 1251"/>
                <a:gd name="T27" fmla="*/ 417 h 1352"/>
                <a:gd name="T28" fmla="*/ 845 w 1251"/>
                <a:gd name="T29" fmla="*/ 587 h 1352"/>
                <a:gd name="T30" fmla="*/ 816 w 1251"/>
                <a:gd name="T31" fmla="*/ 667 h 1352"/>
                <a:gd name="T32" fmla="*/ 867 w 1251"/>
                <a:gd name="T33" fmla="*/ 717 h 1352"/>
                <a:gd name="T34" fmla="*/ 948 w 1251"/>
                <a:gd name="T35" fmla="*/ 749 h 1352"/>
                <a:gd name="T36" fmla="*/ 1028 w 1251"/>
                <a:gd name="T37" fmla="*/ 779 h 1352"/>
                <a:gd name="T38" fmla="*/ 1164 w 1251"/>
                <a:gd name="T39" fmla="*/ 916 h 1352"/>
                <a:gd name="T40" fmla="*/ 1248 w 1251"/>
                <a:gd name="T41" fmla="*/ 1203 h 1352"/>
                <a:gd name="T42" fmla="*/ 1247 w 1251"/>
                <a:gd name="T43" fmla="*/ 1261 h 1352"/>
                <a:gd name="T44" fmla="*/ 1245 w 1251"/>
                <a:gd name="T45" fmla="*/ 1293 h 1352"/>
                <a:gd name="T46" fmla="*/ 1213 w 1251"/>
                <a:gd name="T47" fmla="*/ 1315 h 1352"/>
                <a:gd name="T48" fmla="*/ 1044 w 1251"/>
                <a:gd name="T49" fmla="*/ 1332 h 1352"/>
                <a:gd name="T50" fmla="*/ 230 w 1251"/>
                <a:gd name="T51" fmla="*/ 1352 h 1352"/>
                <a:gd name="T52" fmla="*/ 195 w 1251"/>
                <a:gd name="T53" fmla="*/ 1315 h 1352"/>
                <a:gd name="T54" fmla="*/ 14 w 1251"/>
                <a:gd name="T55" fmla="*/ 1305 h 1352"/>
                <a:gd name="T56" fmla="*/ 4 w 1251"/>
                <a:gd name="T57" fmla="*/ 1203 h 1352"/>
                <a:gd name="T58" fmla="*/ 16 w 1251"/>
                <a:gd name="T59" fmla="*/ 1110 h 1352"/>
                <a:gd name="T60" fmla="*/ 40 w 1251"/>
                <a:gd name="T61" fmla="*/ 1016 h 1352"/>
                <a:gd name="T62" fmla="*/ 66 w 1251"/>
                <a:gd name="T63" fmla="*/ 954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51" h="1352">
                  <a:moveTo>
                    <a:pt x="90" y="915"/>
                  </a:moveTo>
                  <a:cubicBezTo>
                    <a:pt x="110" y="887"/>
                    <a:pt x="130" y="859"/>
                    <a:pt x="154" y="835"/>
                  </a:cubicBezTo>
                  <a:cubicBezTo>
                    <a:pt x="189" y="802"/>
                    <a:pt x="229" y="776"/>
                    <a:pt x="275" y="760"/>
                  </a:cubicBezTo>
                  <a:cubicBezTo>
                    <a:pt x="312" y="747"/>
                    <a:pt x="349" y="734"/>
                    <a:pt x="384" y="719"/>
                  </a:cubicBezTo>
                  <a:cubicBezTo>
                    <a:pt x="409" y="706"/>
                    <a:pt x="421" y="682"/>
                    <a:pt x="440" y="663"/>
                  </a:cubicBezTo>
                  <a:cubicBezTo>
                    <a:pt x="444" y="659"/>
                    <a:pt x="444" y="655"/>
                    <a:pt x="441" y="650"/>
                  </a:cubicBezTo>
                  <a:cubicBezTo>
                    <a:pt x="430" y="630"/>
                    <a:pt x="420" y="609"/>
                    <a:pt x="411" y="588"/>
                  </a:cubicBezTo>
                  <a:cubicBezTo>
                    <a:pt x="409" y="583"/>
                    <a:pt x="405" y="580"/>
                    <a:pt x="401" y="577"/>
                  </a:cubicBezTo>
                  <a:cubicBezTo>
                    <a:pt x="378" y="563"/>
                    <a:pt x="359" y="545"/>
                    <a:pt x="344" y="522"/>
                  </a:cubicBezTo>
                  <a:cubicBezTo>
                    <a:pt x="316" y="481"/>
                    <a:pt x="304" y="435"/>
                    <a:pt x="308" y="385"/>
                  </a:cubicBezTo>
                  <a:cubicBezTo>
                    <a:pt x="308" y="384"/>
                    <a:pt x="308" y="382"/>
                    <a:pt x="309" y="381"/>
                  </a:cubicBezTo>
                  <a:cubicBezTo>
                    <a:pt x="310" y="376"/>
                    <a:pt x="311" y="370"/>
                    <a:pt x="313" y="365"/>
                  </a:cubicBezTo>
                  <a:cubicBezTo>
                    <a:pt x="317" y="358"/>
                    <a:pt x="321" y="353"/>
                    <a:pt x="327" y="350"/>
                  </a:cubicBezTo>
                  <a:cubicBezTo>
                    <a:pt x="338" y="344"/>
                    <a:pt x="341" y="335"/>
                    <a:pt x="339" y="324"/>
                  </a:cubicBezTo>
                  <a:cubicBezTo>
                    <a:pt x="338" y="307"/>
                    <a:pt x="342" y="290"/>
                    <a:pt x="342" y="273"/>
                  </a:cubicBezTo>
                  <a:cubicBezTo>
                    <a:pt x="342" y="263"/>
                    <a:pt x="344" y="253"/>
                    <a:pt x="345" y="242"/>
                  </a:cubicBezTo>
                  <a:cubicBezTo>
                    <a:pt x="349" y="221"/>
                    <a:pt x="352" y="201"/>
                    <a:pt x="360" y="181"/>
                  </a:cubicBezTo>
                  <a:cubicBezTo>
                    <a:pt x="373" y="141"/>
                    <a:pt x="392" y="104"/>
                    <a:pt x="423" y="74"/>
                  </a:cubicBezTo>
                  <a:cubicBezTo>
                    <a:pt x="442" y="56"/>
                    <a:pt x="463" y="42"/>
                    <a:pt x="487" y="30"/>
                  </a:cubicBezTo>
                  <a:cubicBezTo>
                    <a:pt x="494" y="27"/>
                    <a:pt x="501" y="24"/>
                    <a:pt x="508" y="22"/>
                  </a:cubicBezTo>
                  <a:cubicBezTo>
                    <a:pt x="562" y="3"/>
                    <a:pt x="618" y="0"/>
                    <a:pt x="674" y="8"/>
                  </a:cubicBezTo>
                  <a:cubicBezTo>
                    <a:pt x="701" y="12"/>
                    <a:pt x="728" y="18"/>
                    <a:pt x="753" y="29"/>
                  </a:cubicBezTo>
                  <a:cubicBezTo>
                    <a:pt x="828" y="60"/>
                    <a:pt x="879" y="114"/>
                    <a:pt x="902" y="193"/>
                  </a:cubicBezTo>
                  <a:cubicBezTo>
                    <a:pt x="907" y="209"/>
                    <a:pt x="909" y="226"/>
                    <a:pt x="911" y="243"/>
                  </a:cubicBezTo>
                  <a:cubicBezTo>
                    <a:pt x="913" y="271"/>
                    <a:pt x="914" y="300"/>
                    <a:pt x="908" y="328"/>
                  </a:cubicBezTo>
                  <a:cubicBezTo>
                    <a:pt x="906" y="338"/>
                    <a:pt x="908" y="343"/>
                    <a:pt x="919" y="346"/>
                  </a:cubicBezTo>
                  <a:cubicBezTo>
                    <a:pt x="930" y="349"/>
                    <a:pt x="937" y="358"/>
                    <a:pt x="941" y="369"/>
                  </a:cubicBezTo>
                  <a:cubicBezTo>
                    <a:pt x="946" y="384"/>
                    <a:pt x="948" y="401"/>
                    <a:pt x="946" y="417"/>
                  </a:cubicBezTo>
                  <a:cubicBezTo>
                    <a:pt x="938" y="483"/>
                    <a:pt x="911" y="538"/>
                    <a:pt x="854" y="576"/>
                  </a:cubicBezTo>
                  <a:cubicBezTo>
                    <a:pt x="850" y="579"/>
                    <a:pt x="847" y="582"/>
                    <a:pt x="845" y="587"/>
                  </a:cubicBezTo>
                  <a:cubicBezTo>
                    <a:pt x="837" y="608"/>
                    <a:pt x="826" y="629"/>
                    <a:pt x="815" y="649"/>
                  </a:cubicBezTo>
                  <a:cubicBezTo>
                    <a:pt x="811" y="656"/>
                    <a:pt x="811" y="661"/>
                    <a:pt x="816" y="667"/>
                  </a:cubicBezTo>
                  <a:cubicBezTo>
                    <a:pt x="827" y="680"/>
                    <a:pt x="838" y="693"/>
                    <a:pt x="849" y="706"/>
                  </a:cubicBezTo>
                  <a:cubicBezTo>
                    <a:pt x="853" y="712"/>
                    <a:pt x="860" y="714"/>
                    <a:pt x="867" y="717"/>
                  </a:cubicBezTo>
                  <a:cubicBezTo>
                    <a:pt x="891" y="725"/>
                    <a:pt x="915" y="734"/>
                    <a:pt x="939" y="743"/>
                  </a:cubicBezTo>
                  <a:cubicBezTo>
                    <a:pt x="942" y="744"/>
                    <a:pt x="946" y="745"/>
                    <a:pt x="948" y="749"/>
                  </a:cubicBezTo>
                  <a:cubicBezTo>
                    <a:pt x="965" y="757"/>
                    <a:pt x="982" y="762"/>
                    <a:pt x="1000" y="768"/>
                  </a:cubicBezTo>
                  <a:cubicBezTo>
                    <a:pt x="1011" y="768"/>
                    <a:pt x="1019" y="774"/>
                    <a:pt x="1028" y="779"/>
                  </a:cubicBezTo>
                  <a:cubicBezTo>
                    <a:pt x="1082" y="810"/>
                    <a:pt x="1124" y="854"/>
                    <a:pt x="1158" y="906"/>
                  </a:cubicBezTo>
                  <a:cubicBezTo>
                    <a:pt x="1160" y="909"/>
                    <a:pt x="1162" y="913"/>
                    <a:pt x="1164" y="916"/>
                  </a:cubicBezTo>
                  <a:cubicBezTo>
                    <a:pt x="1207" y="987"/>
                    <a:pt x="1230" y="1064"/>
                    <a:pt x="1241" y="1146"/>
                  </a:cubicBezTo>
                  <a:cubicBezTo>
                    <a:pt x="1244" y="1165"/>
                    <a:pt x="1245" y="1184"/>
                    <a:pt x="1248" y="1203"/>
                  </a:cubicBezTo>
                  <a:cubicBezTo>
                    <a:pt x="1248" y="1205"/>
                    <a:pt x="1248" y="1208"/>
                    <a:pt x="1249" y="1211"/>
                  </a:cubicBezTo>
                  <a:cubicBezTo>
                    <a:pt x="1248" y="1228"/>
                    <a:pt x="1251" y="1244"/>
                    <a:pt x="1247" y="1261"/>
                  </a:cubicBezTo>
                  <a:cubicBezTo>
                    <a:pt x="1246" y="1264"/>
                    <a:pt x="1246" y="1268"/>
                    <a:pt x="1247" y="1272"/>
                  </a:cubicBezTo>
                  <a:cubicBezTo>
                    <a:pt x="1247" y="1279"/>
                    <a:pt x="1246" y="1286"/>
                    <a:pt x="1245" y="1293"/>
                  </a:cubicBezTo>
                  <a:cubicBezTo>
                    <a:pt x="1243" y="1298"/>
                    <a:pt x="1243" y="1306"/>
                    <a:pt x="1235" y="1307"/>
                  </a:cubicBezTo>
                  <a:cubicBezTo>
                    <a:pt x="1228" y="1311"/>
                    <a:pt x="1221" y="1314"/>
                    <a:pt x="1213" y="1315"/>
                  </a:cubicBezTo>
                  <a:cubicBezTo>
                    <a:pt x="1160" y="1315"/>
                    <a:pt x="1107" y="1315"/>
                    <a:pt x="1054" y="1315"/>
                  </a:cubicBezTo>
                  <a:cubicBezTo>
                    <a:pt x="1041" y="1315"/>
                    <a:pt x="1047" y="1326"/>
                    <a:pt x="1044" y="1332"/>
                  </a:cubicBezTo>
                  <a:cubicBezTo>
                    <a:pt x="1042" y="1344"/>
                    <a:pt x="1035" y="1350"/>
                    <a:pt x="1022" y="1352"/>
                  </a:cubicBezTo>
                  <a:cubicBezTo>
                    <a:pt x="758" y="1352"/>
                    <a:pt x="494" y="1352"/>
                    <a:pt x="230" y="1352"/>
                  </a:cubicBezTo>
                  <a:cubicBezTo>
                    <a:pt x="216" y="1346"/>
                    <a:pt x="207" y="1337"/>
                    <a:pt x="205" y="1321"/>
                  </a:cubicBezTo>
                  <a:cubicBezTo>
                    <a:pt x="205" y="1313"/>
                    <a:pt x="199" y="1315"/>
                    <a:pt x="195" y="1315"/>
                  </a:cubicBezTo>
                  <a:cubicBezTo>
                    <a:pt x="147" y="1315"/>
                    <a:pt x="99" y="1315"/>
                    <a:pt x="51" y="1315"/>
                  </a:cubicBezTo>
                  <a:cubicBezTo>
                    <a:pt x="37" y="1315"/>
                    <a:pt x="25" y="1313"/>
                    <a:pt x="14" y="1305"/>
                  </a:cubicBezTo>
                  <a:cubicBezTo>
                    <a:pt x="2" y="1301"/>
                    <a:pt x="4" y="1290"/>
                    <a:pt x="1" y="1281"/>
                  </a:cubicBezTo>
                  <a:cubicBezTo>
                    <a:pt x="0" y="1255"/>
                    <a:pt x="4" y="1229"/>
                    <a:pt x="4" y="1203"/>
                  </a:cubicBezTo>
                  <a:cubicBezTo>
                    <a:pt x="6" y="1193"/>
                    <a:pt x="5" y="1183"/>
                    <a:pt x="7" y="1173"/>
                  </a:cubicBezTo>
                  <a:cubicBezTo>
                    <a:pt x="9" y="1152"/>
                    <a:pt x="13" y="1131"/>
                    <a:pt x="16" y="1110"/>
                  </a:cubicBezTo>
                  <a:cubicBezTo>
                    <a:pt x="21" y="1081"/>
                    <a:pt x="30" y="1054"/>
                    <a:pt x="36" y="1026"/>
                  </a:cubicBezTo>
                  <a:cubicBezTo>
                    <a:pt x="37" y="1022"/>
                    <a:pt x="38" y="1019"/>
                    <a:pt x="40" y="1016"/>
                  </a:cubicBezTo>
                  <a:cubicBezTo>
                    <a:pt x="49" y="998"/>
                    <a:pt x="53" y="979"/>
                    <a:pt x="63" y="962"/>
                  </a:cubicBezTo>
                  <a:cubicBezTo>
                    <a:pt x="64" y="959"/>
                    <a:pt x="65" y="957"/>
                    <a:pt x="66" y="954"/>
                  </a:cubicBezTo>
                  <a:cubicBezTo>
                    <a:pt x="74" y="941"/>
                    <a:pt x="79" y="926"/>
                    <a:pt x="90" y="915"/>
                  </a:cubicBezTo>
                  <a:close/>
                </a:path>
              </a:pathLst>
            </a:custGeom>
            <a:solidFill>
              <a:schemeClr val="bg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4B875A26-4821-43F8-A691-FFBFA7CAC69B}"/>
                </a:ext>
              </a:extLst>
            </p:cNvPr>
            <p:cNvSpPr>
              <a:spLocks/>
            </p:cNvSpPr>
            <p:nvPr/>
          </p:nvSpPr>
          <p:spPr bwMode="auto">
            <a:xfrm>
              <a:off x="5675313" y="2376488"/>
              <a:ext cx="427038" cy="411163"/>
            </a:xfrm>
            <a:custGeom>
              <a:avLst/>
              <a:gdLst>
                <a:gd name="T0" fmla="*/ 5 w 234"/>
                <a:gd name="T1" fmla="*/ 143 h 225"/>
                <a:gd name="T2" fmla="*/ 4 w 234"/>
                <a:gd name="T3" fmla="*/ 90 h 225"/>
                <a:gd name="T4" fmla="*/ 79 w 234"/>
                <a:gd name="T5" fmla="*/ 11 h 225"/>
                <a:gd name="T6" fmla="*/ 186 w 234"/>
                <a:gd name="T7" fmla="*/ 45 h 225"/>
                <a:gd name="T8" fmla="*/ 189 w 234"/>
                <a:gd name="T9" fmla="*/ 47 h 225"/>
                <a:gd name="T10" fmla="*/ 201 w 234"/>
                <a:gd name="T11" fmla="*/ 63 h 225"/>
                <a:gd name="T12" fmla="*/ 129 w 234"/>
                <a:gd name="T13" fmla="*/ 218 h 225"/>
                <a:gd name="T14" fmla="*/ 37 w 234"/>
                <a:gd name="T15" fmla="*/ 195 h 225"/>
                <a:gd name="T16" fmla="*/ 9 w 234"/>
                <a:gd name="T17" fmla="*/ 160 h 225"/>
                <a:gd name="T18" fmla="*/ 5 w 234"/>
                <a:gd name="T19" fmla="*/ 14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4" h="225">
                  <a:moveTo>
                    <a:pt x="5" y="143"/>
                  </a:moveTo>
                  <a:cubicBezTo>
                    <a:pt x="2" y="125"/>
                    <a:pt x="0" y="108"/>
                    <a:pt x="4" y="90"/>
                  </a:cubicBezTo>
                  <a:cubicBezTo>
                    <a:pt x="14" y="49"/>
                    <a:pt x="39" y="22"/>
                    <a:pt x="79" y="11"/>
                  </a:cubicBezTo>
                  <a:cubicBezTo>
                    <a:pt x="121" y="0"/>
                    <a:pt x="157" y="12"/>
                    <a:pt x="186" y="45"/>
                  </a:cubicBezTo>
                  <a:cubicBezTo>
                    <a:pt x="187" y="46"/>
                    <a:pt x="188" y="47"/>
                    <a:pt x="189" y="47"/>
                  </a:cubicBezTo>
                  <a:cubicBezTo>
                    <a:pt x="196" y="51"/>
                    <a:pt x="198" y="57"/>
                    <a:pt x="201" y="63"/>
                  </a:cubicBezTo>
                  <a:cubicBezTo>
                    <a:pt x="234" y="123"/>
                    <a:pt x="202" y="203"/>
                    <a:pt x="129" y="218"/>
                  </a:cubicBezTo>
                  <a:cubicBezTo>
                    <a:pt x="95" y="225"/>
                    <a:pt x="64" y="218"/>
                    <a:pt x="37" y="195"/>
                  </a:cubicBezTo>
                  <a:cubicBezTo>
                    <a:pt x="26" y="185"/>
                    <a:pt x="16" y="174"/>
                    <a:pt x="9" y="160"/>
                  </a:cubicBezTo>
                  <a:cubicBezTo>
                    <a:pt x="7" y="155"/>
                    <a:pt x="5" y="149"/>
                    <a:pt x="5" y="14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5CF8A8F2-96E5-4AA4-8928-07594FBD874D}"/>
                </a:ext>
              </a:extLst>
            </p:cNvPr>
            <p:cNvSpPr>
              <a:spLocks/>
            </p:cNvSpPr>
            <p:nvPr/>
          </p:nvSpPr>
          <p:spPr bwMode="auto">
            <a:xfrm>
              <a:off x="5338763" y="1355725"/>
              <a:ext cx="395288" cy="398463"/>
            </a:xfrm>
            <a:custGeom>
              <a:avLst/>
              <a:gdLst>
                <a:gd name="T0" fmla="*/ 10 w 216"/>
                <a:gd name="T1" fmla="*/ 68 h 218"/>
                <a:gd name="T2" fmla="*/ 30 w 216"/>
                <a:gd name="T3" fmla="*/ 37 h 218"/>
                <a:gd name="T4" fmla="*/ 52 w 216"/>
                <a:gd name="T5" fmla="*/ 17 h 218"/>
                <a:gd name="T6" fmla="*/ 83 w 216"/>
                <a:gd name="T7" fmla="*/ 4 h 218"/>
                <a:gd name="T8" fmla="*/ 120 w 216"/>
                <a:gd name="T9" fmla="*/ 2 h 218"/>
                <a:gd name="T10" fmla="*/ 165 w 216"/>
                <a:gd name="T11" fmla="*/ 19 h 218"/>
                <a:gd name="T12" fmla="*/ 206 w 216"/>
                <a:gd name="T13" fmla="*/ 68 h 218"/>
                <a:gd name="T14" fmla="*/ 213 w 216"/>
                <a:gd name="T15" fmla="*/ 94 h 218"/>
                <a:gd name="T16" fmla="*/ 199 w 216"/>
                <a:gd name="T17" fmla="*/ 164 h 218"/>
                <a:gd name="T18" fmla="*/ 173 w 216"/>
                <a:gd name="T19" fmla="*/ 194 h 218"/>
                <a:gd name="T20" fmla="*/ 98 w 216"/>
                <a:gd name="T21" fmla="*/ 216 h 218"/>
                <a:gd name="T22" fmla="*/ 78 w 216"/>
                <a:gd name="T23" fmla="*/ 211 h 218"/>
                <a:gd name="T24" fmla="*/ 3 w 216"/>
                <a:gd name="T25" fmla="*/ 124 h 218"/>
                <a:gd name="T26" fmla="*/ 10 w 216"/>
                <a:gd name="T27" fmla="*/ 6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218">
                  <a:moveTo>
                    <a:pt x="10" y="68"/>
                  </a:moveTo>
                  <a:cubicBezTo>
                    <a:pt x="16" y="57"/>
                    <a:pt x="23" y="47"/>
                    <a:pt x="30" y="37"/>
                  </a:cubicBezTo>
                  <a:cubicBezTo>
                    <a:pt x="33" y="26"/>
                    <a:pt x="44" y="23"/>
                    <a:pt x="52" y="17"/>
                  </a:cubicBezTo>
                  <a:cubicBezTo>
                    <a:pt x="61" y="11"/>
                    <a:pt x="72" y="7"/>
                    <a:pt x="83" y="4"/>
                  </a:cubicBezTo>
                  <a:cubicBezTo>
                    <a:pt x="95" y="1"/>
                    <a:pt x="108" y="0"/>
                    <a:pt x="120" y="2"/>
                  </a:cubicBezTo>
                  <a:cubicBezTo>
                    <a:pt x="136" y="6"/>
                    <a:pt x="151" y="10"/>
                    <a:pt x="165" y="19"/>
                  </a:cubicBezTo>
                  <a:cubicBezTo>
                    <a:pt x="184" y="32"/>
                    <a:pt x="197" y="48"/>
                    <a:pt x="206" y="68"/>
                  </a:cubicBezTo>
                  <a:cubicBezTo>
                    <a:pt x="210" y="76"/>
                    <a:pt x="211" y="85"/>
                    <a:pt x="213" y="94"/>
                  </a:cubicBezTo>
                  <a:cubicBezTo>
                    <a:pt x="216" y="119"/>
                    <a:pt x="212" y="142"/>
                    <a:pt x="199" y="164"/>
                  </a:cubicBezTo>
                  <a:cubicBezTo>
                    <a:pt x="192" y="175"/>
                    <a:pt x="184" y="186"/>
                    <a:pt x="173" y="194"/>
                  </a:cubicBezTo>
                  <a:cubicBezTo>
                    <a:pt x="151" y="211"/>
                    <a:pt x="126" y="218"/>
                    <a:pt x="98" y="216"/>
                  </a:cubicBezTo>
                  <a:cubicBezTo>
                    <a:pt x="91" y="216"/>
                    <a:pt x="84" y="216"/>
                    <a:pt x="78" y="211"/>
                  </a:cubicBezTo>
                  <a:cubicBezTo>
                    <a:pt x="37" y="196"/>
                    <a:pt x="10" y="168"/>
                    <a:pt x="3" y="124"/>
                  </a:cubicBezTo>
                  <a:cubicBezTo>
                    <a:pt x="0" y="105"/>
                    <a:pt x="4" y="86"/>
                    <a:pt x="10" y="6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67D2B1A2-CCB7-4240-9721-CDA525D405B8}"/>
                </a:ext>
              </a:extLst>
            </p:cNvPr>
            <p:cNvSpPr>
              <a:spLocks/>
            </p:cNvSpPr>
            <p:nvPr/>
          </p:nvSpPr>
          <p:spPr bwMode="auto">
            <a:xfrm>
              <a:off x="7345363" y="1574800"/>
              <a:ext cx="404813" cy="398463"/>
            </a:xfrm>
            <a:custGeom>
              <a:avLst/>
              <a:gdLst>
                <a:gd name="T0" fmla="*/ 212 w 221"/>
                <a:gd name="T1" fmla="*/ 137 h 218"/>
                <a:gd name="T2" fmla="*/ 153 w 221"/>
                <a:gd name="T3" fmla="*/ 206 h 218"/>
                <a:gd name="T4" fmla="*/ 121 w 221"/>
                <a:gd name="T5" fmla="*/ 217 h 218"/>
                <a:gd name="T6" fmla="*/ 59 w 221"/>
                <a:gd name="T7" fmla="*/ 204 h 218"/>
                <a:gd name="T8" fmla="*/ 41 w 221"/>
                <a:gd name="T9" fmla="*/ 192 h 218"/>
                <a:gd name="T10" fmla="*/ 4 w 221"/>
                <a:gd name="T11" fmla="*/ 94 h 218"/>
                <a:gd name="T12" fmla="*/ 45 w 221"/>
                <a:gd name="T13" fmla="*/ 24 h 218"/>
                <a:gd name="T14" fmla="*/ 56 w 221"/>
                <a:gd name="T15" fmla="*/ 20 h 218"/>
                <a:gd name="T16" fmla="*/ 137 w 221"/>
                <a:gd name="T17" fmla="*/ 8 h 218"/>
                <a:gd name="T18" fmla="*/ 212 w 221"/>
                <a:gd name="T19" fmla="*/ 85 h 218"/>
                <a:gd name="T20" fmla="*/ 215 w 221"/>
                <a:gd name="T21" fmla="*/ 93 h 218"/>
                <a:gd name="T22" fmla="*/ 212 w 221"/>
                <a:gd name="T23" fmla="*/ 13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1" h="218">
                  <a:moveTo>
                    <a:pt x="212" y="137"/>
                  </a:moveTo>
                  <a:cubicBezTo>
                    <a:pt x="202" y="168"/>
                    <a:pt x="182" y="191"/>
                    <a:pt x="153" y="206"/>
                  </a:cubicBezTo>
                  <a:cubicBezTo>
                    <a:pt x="145" y="215"/>
                    <a:pt x="133" y="215"/>
                    <a:pt x="121" y="217"/>
                  </a:cubicBezTo>
                  <a:cubicBezTo>
                    <a:pt x="99" y="218"/>
                    <a:pt x="78" y="216"/>
                    <a:pt x="59" y="204"/>
                  </a:cubicBezTo>
                  <a:cubicBezTo>
                    <a:pt x="53" y="201"/>
                    <a:pt x="47" y="196"/>
                    <a:pt x="41" y="192"/>
                  </a:cubicBezTo>
                  <a:cubicBezTo>
                    <a:pt x="12" y="166"/>
                    <a:pt x="0" y="133"/>
                    <a:pt x="4" y="94"/>
                  </a:cubicBezTo>
                  <a:cubicBezTo>
                    <a:pt x="9" y="66"/>
                    <a:pt x="21" y="42"/>
                    <a:pt x="45" y="24"/>
                  </a:cubicBezTo>
                  <a:cubicBezTo>
                    <a:pt x="48" y="22"/>
                    <a:pt x="51" y="19"/>
                    <a:pt x="56" y="20"/>
                  </a:cubicBezTo>
                  <a:cubicBezTo>
                    <a:pt x="81" y="6"/>
                    <a:pt x="109" y="0"/>
                    <a:pt x="137" y="8"/>
                  </a:cubicBezTo>
                  <a:cubicBezTo>
                    <a:pt x="177" y="20"/>
                    <a:pt x="201" y="46"/>
                    <a:pt x="212" y="85"/>
                  </a:cubicBezTo>
                  <a:cubicBezTo>
                    <a:pt x="213" y="88"/>
                    <a:pt x="214" y="90"/>
                    <a:pt x="215" y="93"/>
                  </a:cubicBezTo>
                  <a:cubicBezTo>
                    <a:pt x="221" y="108"/>
                    <a:pt x="221" y="123"/>
                    <a:pt x="212" y="13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7CDA8DDB-92EB-42B8-9627-84EF7CEE48FB}"/>
                </a:ext>
              </a:extLst>
            </p:cNvPr>
            <p:cNvSpPr>
              <a:spLocks/>
            </p:cNvSpPr>
            <p:nvPr/>
          </p:nvSpPr>
          <p:spPr bwMode="auto">
            <a:xfrm>
              <a:off x="6670675" y="3816350"/>
              <a:ext cx="203200" cy="635000"/>
            </a:xfrm>
            <a:custGeom>
              <a:avLst/>
              <a:gdLst>
                <a:gd name="T0" fmla="*/ 108 w 111"/>
                <a:gd name="T1" fmla="*/ 345 h 347"/>
                <a:gd name="T2" fmla="*/ 0 w 111"/>
                <a:gd name="T3" fmla="*/ 346 h 347"/>
                <a:gd name="T4" fmla="*/ 8 w 111"/>
                <a:gd name="T5" fmla="*/ 195 h 347"/>
                <a:gd name="T6" fmla="*/ 18 w 111"/>
                <a:gd name="T7" fmla="*/ 47 h 347"/>
                <a:gd name="T8" fmla="*/ 20 w 111"/>
                <a:gd name="T9" fmla="*/ 10 h 347"/>
                <a:gd name="T10" fmla="*/ 29 w 111"/>
                <a:gd name="T11" fmla="*/ 0 h 347"/>
                <a:gd name="T12" fmla="*/ 78 w 111"/>
                <a:gd name="T13" fmla="*/ 0 h 347"/>
                <a:gd name="T14" fmla="*/ 87 w 111"/>
                <a:gd name="T15" fmla="*/ 9 h 347"/>
                <a:gd name="T16" fmla="*/ 91 w 111"/>
                <a:gd name="T17" fmla="*/ 81 h 347"/>
                <a:gd name="T18" fmla="*/ 98 w 111"/>
                <a:gd name="T19" fmla="*/ 131 h 347"/>
                <a:gd name="T20" fmla="*/ 96 w 111"/>
                <a:gd name="T21" fmla="*/ 142 h 347"/>
                <a:gd name="T22" fmla="*/ 104 w 111"/>
                <a:gd name="T23" fmla="*/ 275 h 347"/>
                <a:gd name="T24" fmla="*/ 109 w 111"/>
                <a:gd name="T25" fmla="*/ 327 h 347"/>
                <a:gd name="T26" fmla="*/ 108 w 111"/>
                <a:gd name="T27" fmla="*/ 338 h 347"/>
                <a:gd name="T28" fmla="*/ 108 w 111"/>
                <a:gd name="T29" fmla="*/ 345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 h="347">
                  <a:moveTo>
                    <a:pt x="108" y="345"/>
                  </a:moveTo>
                  <a:cubicBezTo>
                    <a:pt x="72" y="347"/>
                    <a:pt x="36" y="346"/>
                    <a:pt x="0" y="346"/>
                  </a:cubicBezTo>
                  <a:cubicBezTo>
                    <a:pt x="3" y="296"/>
                    <a:pt x="5" y="245"/>
                    <a:pt x="8" y="195"/>
                  </a:cubicBezTo>
                  <a:cubicBezTo>
                    <a:pt x="11" y="146"/>
                    <a:pt x="15" y="97"/>
                    <a:pt x="18" y="47"/>
                  </a:cubicBezTo>
                  <a:cubicBezTo>
                    <a:pt x="18" y="35"/>
                    <a:pt x="19" y="22"/>
                    <a:pt x="20" y="10"/>
                  </a:cubicBezTo>
                  <a:cubicBezTo>
                    <a:pt x="20" y="3"/>
                    <a:pt x="22" y="0"/>
                    <a:pt x="29" y="0"/>
                  </a:cubicBezTo>
                  <a:cubicBezTo>
                    <a:pt x="46" y="1"/>
                    <a:pt x="62" y="1"/>
                    <a:pt x="78" y="0"/>
                  </a:cubicBezTo>
                  <a:cubicBezTo>
                    <a:pt x="85" y="0"/>
                    <a:pt x="86" y="3"/>
                    <a:pt x="87" y="9"/>
                  </a:cubicBezTo>
                  <a:cubicBezTo>
                    <a:pt x="88" y="33"/>
                    <a:pt x="90" y="57"/>
                    <a:pt x="91" y="81"/>
                  </a:cubicBezTo>
                  <a:cubicBezTo>
                    <a:pt x="96" y="97"/>
                    <a:pt x="98" y="114"/>
                    <a:pt x="98" y="131"/>
                  </a:cubicBezTo>
                  <a:cubicBezTo>
                    <a:pt x="98" y="135"/>
                    <a:pt x="99" y="139"/>
                    <a:pt x="96" y="142"/>
                  </a:cubicBezTo>
                  <a:cubicBezTo>
                    <a:pt x="98" y="186"/>
                    <a:pt x="101" y="231"/>
                    <a:pt x="104" y="275"/>
                  </a:cubicBezTo>
                  <a:cubicBezTo>
                    <a:pt x="105" y="292"/>
                    <a:pt x="111" y="309"/>
                    <a:pt x="109" y="327"/>
                  </a:cubicBezTo>
                  <a:cubicBezTo>
                    <a:pt x="109" y="331"/>
                    <a:pt x="110" y="335"/>
                    <a:pt x="108" y="338"/>
                  </a:cubicBezTo>
                  <a:cubicBezTo>
                    <a:pt x="108" y="341"/>
                    <a:pt x="108" y="343"/>
                    <a:pt x="108" y="345"/>
                  </a:cubicBezTo>
                  <a:close/>
                </a:path>
              </a:pathLst>
            </a:custGeom>
            <a:solidFill>
              <a:srgbClr val="468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5E84BA79-F0C5-4271-AE4A-0466BDA54F19}"/>
                </a:ext>
              </a:extLst>
            </p:cNvPr>
            <p:cNvSpPr>
              <a:spLocks/>
            </p:cNvSpPr>
            <p:nvPr/>
          </p:nvSpPr>
          <p:spPr bwMode="auto">
            <a:xfrm>
              <a:off x="6645275" y="3597275"/>
              <a:ext cx="242888" cy="176213"/>
            </a:xfrm>
            <a:custGeom>
              <a:avLst/>
              <a:gdLst>
                <a:gd name="T0" fmla="*/ 22 w 133"/>
                <a:gd name="T1" fmla="*/ 0 h 96"/>
                <a:gd name="T2" fmla="*/ 115 w 133"/>
                <a:gd name="T3" fmla="*/ 0 h 96"/>
                <a:gd name="T4" fmla="*/ 131 w 133"/>
                <a:gd name="T5" fmla="*/ 43 h 96"/>
                <a:gd name="T6" fmla="*/ 130 w 133"/>
                <a:gd name="T7" fmla="*/ 57 h 96"/>
                <a:gd name="T8" fmla="*/ 106 w 133"/>
                <a:gd name="T9" fmla="*/ 90 h 96"/>
                <a:gd name="T10" fmla="*/ 94 w 133"/>
                <a:gd name="T11" fmla="*/ 96 h 96"/>
                <a:gd name="T12" fmla="*/ 40 w 133"/>
                <a:gd name="T13" fmla="*/ 96 h 96"/>
                <a:gd name="T14" fmla="*/ 28 w 133"/>
                <a:gd name="T15" fmla="*/ 89 h 96"/>
                <a:gd name="T16" fmla="*/ 20 w 133"/>
                <a:gd name="T17" fmla="*/ 78 h 96"/>
                <a:gd name="T18" fmla="*/ 14 w 133"/>
                <a:gd name="T19" fmla="*/ 17 h 96"/>
                <a:gd name="T20" fmla="*/ 22 w 133"/>
                <a:gd name="T2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96">
                  <a:moveTo>
                    <a:pt x="22" y="0"/>
                  </a:moveTo>
                  <a:cubicBezTo>
                    <a:pt x="53" y="0"/>
                    <a:pt x="84" y="0"/>
                    <a:pt x="115" y="0"/>
                  </a:cubicBezTo>
                  <a:cubicBezTo>
                    <a:pt x="120" y="15"/>
                    <a:pt x="126" y="29"/>
                    <a:pt x="131" y="43"/>
                  </a:cubicBezTo>
                  <a:cubicBezTo>
                    <a:pt x="133" y="48"/>
                    <a:pt x="133" y="52"/>
                    <a:pt x="130" y="57"/>
                  </a:cubicBezTo>
                  <a:cubicBezTo>
                    <a:pt x="122" y="68"/>
                    <a:pt x="114" y="79"/>
                    <a:pt x="106" y="90"/>
                  </a:cubicBezTo>
                  <a:cubicBezTo>
                    <a:pt x="103" y="94"/>
                    <a:pt x="99" y="96"/>
                    <a:pt x="94" y="96"/>
                  </a:cubicBezTo>
                  <a:cubicBezTo>
                    <a:pt x="76" y="95"/>
                    <a:pt x="58" y="95"/>
                    <a:pt x="40" y="96"/>
                  </a:cubicBezTo>
                  <a:cubicBezTo>
                    <a:pt x="34" y="96"/>
                    <a:pt x="31" y="94"/>
                    <a:pt x="28" y="89"/>
                  </a:cubicBezTo>
                  <a:cubicBezTo>
                    <a:pt x="26" y="85"/>
                    <a:pt x="24" y="81"/>
                    <a:pt x="20" y="78"/>
                  </a:cubicBezTo>
                  <a:cubicBezTo>
                    <a:pt x="1" y="60"/>
                    <a:pt x="0" y="39"/>
                    <a:pt x="14" y="17"/>
                  </a:cubicBezTo>
                  <a:cubicBezTo>
                    <a:pt x="17" y="12"/>
                    <a:pt x="19" y="6"/>
                    <a:pt x="22" y="0"/>
                  </a:cubicBezTo>
                  <a:close/>
                </a:path>
              </a:pathLst>
            </a:custGeom>
            <a:solidFill>
              <a:srgbClr val="468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D886806C-157C-44D9-8FE6-1AFDB4AA938E}"/>
                </a:ext>
              </a:extLst>
            </p:cNvPr>
            <p:cNvSpPr>
              <a:spLocks noEditPoints="1"/>
            </p:cNvSpPr>
            <p:nvPr/>
          </p:nvSpPr>
          <p:spPr bwMode="auto">
            <a:xfrm>
              <a:off x="5741988" y="900112"/>
              <a:ext cx="2670175" cy="1360488"/>
            </a:xfrm>
            <a:custGeom>
              <a:avLst/>
              <a:gdLst>
                <a:gd name="T0" fmla="*/ 1434 w 1459"/>
                <a:gd name="T1" fmla="*/ 612 h 744"/>
                <a:gd name="T2" fmla="*/ 1377 w 1459"/>
                <a:gd name="T3" fmla="*/ 484 h 744"/>
                <a:gd name="T4" fmla="*/ 1237 w 1459"/>
                <a:gd name="T5" fmla="*/ 289 h 744"/>
                <a:gd name="T6" fmla="*/ 984 w 1459"/>
                <a:gd name="T7" fmla="*/ 99 h 744"/>
                <a:gd name="T8" fmla="*/ 835 w 1459"/>
                <a:gd name="T9" fmla="*/ 38 h 744"/>
                <a:gd name="T10" fmla="*/ 625 w 1459"/>
                <a:gd name="T11" fmla="*/ 1 h 744"/>
                <a:gd name="T12" fmla="*/ 443 w 1459"/>
                <a:gd name="T13" fmla="*/ 6 h 744"/>
                <a:gd name="T14" fmla="*/ 296 w 1459"/>
                <a:gd name="T15" fmla="*/ 37 h 744"/>
                <a:gd name="T16" fmla="*/ 247 w 1459"/>
                <a:gd name="T17" fmla="*/ 50 h 744"/>
                <a:gd name="T18" fmla="*/ 149 w 1459"/>
                <a:gd name="T19" fmla="*/ 95 h 744"/>
                <a:gd name="T20" fmla="*/ 7 w 1459"/>
                <a:gd name="T21" fmla="*/ 189 h 744"/>
                <a:gd name="T22" fmla="*/ 79 w 1459"/>
                <a:gd name="T23" fmla="*/ 238 h 744"/>
                <a:gd name="T24" fmla="*/ 321 w 1459"/>
                <a:gd name="T25" fmla="*/ 120 h 744"/>
                <a:gd name="T26" fmla="*/ 236 w 1459"/>
                <a:gd name="T27" fmla="*/ 216 h 744"/>
                <a:gd name="T28" fmla="*/ 129 w 1459"/>
                <a:gd name="T29" fmla="*/ 421 h 744"/>
                <a:gd name="T30" fmla="*/ 87 w 1459"/>
                <a:gd name="T31" fmla="*/ 442 h 744"/>
                <a:gd name="T32" fmla="*/ 75 w 1459"/>
                <a:gd name="T33" fmla="*/ 488 h 744"/>
                <a:gd name="T34" fmla="*/ 98 w 1459"/>
                <a:gd name="T35" fmla="*/ 514 h 744"/>
                <a:gd name="T36" fmla="*/ 75 w 1459"/>
                <a:gd name="T37" fmla="*/ 610 h 744"/>
                <a:gd name="T38" fmla="*/ 70 w 1459"/>
                <a:gd name="T39" fmla="*/ 738 h 744"/>
                <a:gd name="T40" fmla="*/ 106 w 1459"/>
                <a:gd name="T41" fmla="*/ 718 h 744"/>
                <a:gd name="T42" fmla="*/ 116 w 1459"/>
                <a:gd name="T43" fmla="*/ 659 h 744"/>
                <a:gd name="T44" fmla="*/ 155 w 1459"/>
                <a:gd name="T45" fmla="*/ 514 h 744"/>
                <a:gd name="T46" fmla="*/ 257 w 1459"/>
                <a:gd name="T47" fmla="*/ 538 h 744"/>
                <a:gd name="T48" fmla="*/ 363 w 1459"/>
                <a:gd name="T49" fmla="*/ 555 h 744"/>
                <a:gd name="T50" fmla="*/ 429 w 1459"/>
                <a:gd name="T51" fmla="*/ 563 h 744"/>
                <a:gd name="T52" fmla="*/ 522 w 1459"/>
                <a:gd name="T53" fmla="*/ 566 h 744"/>
                <a:gd name="T54" fmla="*/ 536 w 1459"/>
                <a:gd name="T55" fmla="*/ 609 h 744"/>
                <a:gd name="T56" fmla="*/ 561 w 1459"/>
                <a:gd name="T57" fmla="*/ 647 h 744"/>
                <a:gd name="T58" fmla="*/ 585 w 1459"/>
                <a:gd name="T59" fmla="*/ 582 h 744"/>
                <a:gd name="T60" fmla="*/ 688 w 1459"/>
                <a:gd name="T61" fmla="*/ 564 h 744"/>
                <a:gd name="T62" fmla="*/ 785 w 1459"/>
                <a:gd name="T63" fmla="*/ 551 h 744"/>
                <a:gd name="T64" fmla="*/ 760 w 1459"/>
                <a:gd name="T65" fmla="*/ 506 h 744"/>
                <a:gd name="T66" fmla="*/ 670 w 1459"/>
                <a:gd name="T67" fmla="*/ 515 h 744"/>
                <a:gd name="T68" fmla="*/ 584 w 1459"/>
                <a:gd name="T69" fmla="*/ 507 h 744"/>
                <a:gd name="T70" fmla="*/ 587 w 1459"/>
                <a:gd name="T71" fmla="*/ 89 h 744"/>
                <a:gd name="T72" fmla="*/ 640 w 1459"/>
                <a:gd name="T73" fmla="*/ 90 h 744"/>
                <a:gd name="T74" fmla="*/ 737 w 1459"/>
                <a:gd name="T75" fmla="*/ 129 h 744"/>
                <a:gd name="T76" fmla="*/ 859 w 1459"/>
                <a:gd name="T77" fmla="*/ 263 h 744"/>
                <a:gd name="T78" fmla="*/ 910 w 1459"/>
                <a:gd name="T79" fmla="*/ 303 h 744"/>
                <a:gd name="T80" fmla="*/ 917 w 1459"/>
                <a:gd name="T81" fmla="*/ 266 h 744"/>
                <a:gd name="T82" fmla="*/ 803 w 1459"/>
                <a:gd name="T83" fmla="*/ 122 h 744"/>
                <a:gd name="T84" fmla="*/ 984 w 1459"/>
                <a:gd name="T85" fmla="*/ 201 h 744"/>
                <a:gd name="T86" fmla="*/ 1082 w 1459"/>
                <a:gd name="T87" fmla="*/ 267 h 744"/>
                <a:gd name="T88" fmla="*/ 1179 w 1459"/>
                <a:gd name="T89" fmla="*/ 375 h 744"/>
                <a:gd name="T90" fmla="*/ 1157 w 1459"/>
                <a:gd name="T91" fmla="*/ 414 h 744"/>
                <a:gd name="T92" fmla="*/ 1208 w 1459"/>
                <a:gd name="T93" fmla="*/ 413 h 744"/>
                <a:gd name="T94" fmla="*/ 1316 w 1459"/>
                <a:gd name="T95" fmla="*/ 562 h 744"/>
                <a:gd name="T96" fmla="*/ 1370 w 1459"/>
                <a:gd name="T97" fmla="*/ 707 h 744"/>
                <a:gd name="T98" fmla="*/ 1424 w 1459"/>
                <a:gd name="T99" fmla="*/ 739 h 744"/>
                <a:gd name="T100" fmla="*/ 1450 w 1459"/>
                <a:gd name="T101" fmla="*/ 659 h 744"/>
                <a:gd name="T102" fmla="*/ 193 w 1459"/>
                <a:gd name="T103" fmla="*/ 441 h 744"/>
                <a:gd name="T104" fmla="*/ 526 w 1459"/>
                <a:gd name="T105" fmla="*/ 9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59" h="744">
                  <a:moveTo>
                    <a:pt x="1450" y="659"/>
                  </a:moveTo>
                  <a:cubicBezTo>
                    <a:pt x="1444" y="643"/>
                    <a:pt x="1441" y="627"/>
                    <a:pt x="1434" y="612"/>
                  </a:cubicBezTo>
                  <a:cubicBezTo>
                    <a:pt x="1421" y="577"/>
                    <a:pt x="1408" y="543"/>
                    <a:pt x="1391" y="510"/>
                  </a:cubicBezTo>
                  <a:cubicBezTo>
                    <a:pt x="1386" y="502"/>
                    <a:pt x="1381" y="493"/>
                    <a:pt x="1377" y="484"/>
                  </a:cubicBezTo>
                  <a:cubicBezTo>
                    <a:pt x="1374" y="478"/>
                    <a:pt x="1370" y="472"/>
                    <a:pt x="1367" y="467"/>
                  </a:cubicBezTo>
                  <a:cubicBezTo>
                    <a:pt x="1331" y="402"/>
                    <a:pt x="1288" y="343"/>
                    <a:pt x="1237" y="289"/>
                  </a:cubicBezTo>
                  <a:cubicBezTo>
                    <a:pt x="1190" y="239"/>
                    <a:pt x="1137" y="194"/>
                    <a:pt x="1080" y="156"/>
                  </a:cubicBezTo>
                  <a:cubicBezTo>
                    <a:pt x="1049" y="135"/>
                    <a:pt x="1017" y="116"/>
                    <a:pt x="984" y="99"/>
                  </a:cubicBezTo>
                  <a:cubicBezTo>
                    <a:pt x="949" y="81"/>
                    <a:pt x="914" y="65"/>
                    <a:pt x="878" y="53"/>
                  </a:cubicBezTo>
                  <a:cubicBezTo>
                    <a:pt x="864" y="47"/>
                    <a:pt x="849" y="43"/>
                    <a:pt x="835" y="38"/>
                  </a:cubicBezTo>
                  <a:cubicBezTo>
                    <a:pt x="799" y="28"/>
                    <a:pt x="763" y="15"/>
                    <a:pt x="725" y="14"/>
                  </a:cubicBezTo>
                  <a:cubicBezTo>
                    <a:pt x="692" y="9"/>
                    <a:pt x="658" y="4"/>
                    <a:pt x="625" y="1"/>
                  </a:cubicBezTo>
                  <a:cubicBezTo>
                    <a:pt x="616" y="1"/>
                    <a:pt x="607" y="1"/>
                    <a:pt x="598" y="1"/>
                  </a:cubicBezTo>
                  <a:cubicBezTo>
                    <a:pt x="546" y="0"/>
                    <a:pt x="495" y="1"/>
                    <a:pt x="443" y="6"/>
                  </a:cubicBezTo>
                  <a:cubicBezTo>
                    <a:pt x="431" y="3"/>
                    <a:pt x="420" y="6"/>
                    <a:pt x="409" y="11"/>
                  </a:cubicBezTo>
                  <a:cubicBezTo>
                    <a:pt x="371" y="19"/>
                    <a:pt x="334" y="27"/>
                    <a:pt x="296" y="37"/>
                  </a:cubicBezTo>
                  <a:cubicBezTo>
                    <a:pt x="292" y="35"/>
                    <a:pt x="287" y="37"/>
                    <a:pt x="283" y="38"/>
                  </a:cubicBezTo>
                  <a:cubicBezTo>
                    <a:pt x="271" y="42"/>
                    <a:pt x="259" y="46"/>
                    <a:pt x="247" y="50"/>
                  </a:cubicBezTo>
                  <a:cubicBezTo>
                    <a:pt x="227" y="57"/>
                    <a:pt x="206" y="66"/>
                    <a:pt x="187" y="75"/>
                  </a:cubicBezTo>
                  <a:cubicBezTo>
                    <a:pt x="174" y="81"/>
                    <a:pt x="159" y="84"/>
                    <a:pt x="149" y="95"/>
                  </a:cubicBezTo>
                  <a:cubicBezTo>
                    <a:pt x="116" y="113"/>
                    <a:pt x="83" y="131"/>
                    <a:pt x="51" y="152"/>
                  </a:cubicBezTo>
                  <a:cubicBezTo>
                    <a:pt x="32" y="158"/>
                    <a:pt x="16" y="170"/>
                    <a:pt x="7" y="189"/>
                  </a:cubicBezTo>
                  <a:cubicBezTo>
                    <a:pt x="0" y="204"/>
                    <a:pt x="2" y="219"/>
                    <a:pt x="13" y="233"/>
                  </a:cubicBezTo>
                  <a:cubicBezTo>
                    <a:pt x="30" y="253"/>
                    <a:pt x="54" y="255"/>
                    <a:pt x="79" y="238"/>
                  </a:cubicBezTo>
                  <a:cubicBezTo>
                    <a:pt x="132" y="200"/>
                    <a:pt x="188" y="170"/>
                    <a:pt x="247" y="146"/>
                  </a:cubicBezTo>
                  <a:cubicBezTo>
                    <a:pt x="271" y="136"/>
                    <a:pt x="296" y="128"/>
                    <a:pt x="321" y="120"/>
                  </a:cubicBezTo>
                  <a:cubicBezTo>
                    <a:pt x="316" y="122"/>
                    <a:pt x="314" y="126"/>
                    <a:pt x="310" y="129"/>
                  </a:cubicBezTo>
                  <a:cubicBezTo>
                    <a:pt x="282" y="155"/>
                    <a:pt x="259" y="185"/>
                    <a:pt x="236" y="216"/>
                  </a:cubicBezTo>
                  <a:cubicBezTo>
                    <a:pt x="214" y="248"/>
                    <a:pt x="195" y="281"/>
                    <a:pt x="176" y="315"/>
                  </a:cubicBezTo>
                  <a:cubicBezTo>
                    <a:pt x="158" y="350"/>
                    <a:pt x="144" y="385"/>
                    <a:pt x="129" y="421"/>
                  </a:cubicBezTo>
                  <a:cubicBezTo>
                    <a:pt x="125" y="431"/>
                    <a:pt x="126" y="444"/>
                    <a:pt x="117" y="448"/>
                  </a:cubicBezTo>
                  <a:cubicBezTo>
                    <a:pt x="108" y="452"/>
                    <a:pt x="97" y="445"/>
                    <a:pt x="87" y="442"/>
                  </a:cubicBezTo>
                  <a:cubicBezTo>
                    <a:pt x="72" y="438"/>
                    <a:pt x="61" y="444"/>
                    <a:pt x="56" y="460"/>
                  </a:cubicBezTo>
                  <a:cubicBezTo>
                    <a:pt x="56" y="476"/>
                    <a:pt x="60" y="482"/>
                    <a:pt x="75" y="488"/>
                  </a:cubicBezTo>
                  <a:cubicBezTo>
                    <a:pt x="83" y="491"/>
                    <a:pt x="92" y="492"/>
                    <a:pt x="98" y="498"/>
                  </a:cubicBezTo>
                  <a:cubicBezTo>
                    <a:pt x="103" y="503"/>
                    <a:pt x="100" y="509"/>
                    <a:pt x="98" y="514"/>
                  </a:cubicBezTo>
                  <a:cubicBezTo>
                    <a:pt x="95" y="529"/>
                    <a:pt x="91" y="543"/>
                    <a:pt x="87" y="558"/>
                  </a:cubicBezTo>
                  <a:cubicBezTo>
                    <a:pt x="83" y="575"/>
                    <a:pt x="79" y="592"/>
                    <a:pt x="75" y="610"/>
                  </a:cubicBezTo>
                  <a:cubicBezTo>
                    <a:pt x="69" y="642"/>
                    <a:pt x="63" y="675"/>
                    <a:pt x="58" y="708"/>
                  </a:cubicBezTo>
                  <a:cubicBezTo>
                    <a:pt x="56" y="721"/>
                    <a:pt x="59" y="731"/>
                    <a:pt x="70" y="738"/>
                  </a:cubicBezTo>
                  <a:cubicBezTo>
                    <a:pt x="81" y="744"/>
                    <a:pt x="91" y="742"/>
                    <a:pt x="99" y="734"/>
                  </a:cubicBezTo>
                  <a:cubicBezTo>
                    <a:pt x="103" y="729"/>
                    <a:pt x="105" y="724"/>
                    <a:pt x="106" y="718"/>
                  </a:cubicBezTo>
                  <a:cubicBezTo>
                    <a:pt x="108" y="709"/>
                    <a:pt x="108" y="699"/>
                    <a:pt x="110" y="690"/>
                  </a:cubicBezTo>
                  <a:cubicBezTo>
                    <a:pt x="112" y="680"/>
                    <a:pt x="113" y="669"/>
                    <a:pt x="116" y="659"/>
                  </a:cubicBezTo>
                  <a:cubicBezTo>
                    <a:pt x="123" y="614"/>
                    <a:pt x="134" y="569"/>
                    <a:pt x="147" y="525"/>
                  </a:cubicBezTo>
                  <a:cubicBezTo>
                    <a:pt x="148" y="520"/>
                    <a:pt x="148" y="514"/>
                    <a:pt x="155" y="514"/>
                  </a:cubicBezTo>
                  <a:cubicBezTo>
                    <a:pt x="168" y="516"/>
                    <a:pt x="180" y="521"/>
                    <a:pt x="194" y="524"/>
                  </a:cubicBezTo>
                  <a:cubicBezTo>
                    <a:pt x="215" y="529"/>
                    <a:pt x="236" y="534"/>
                    <a:pt x="257" y="538"/>
                  </a:cubicBezTo>
                  <a:cubicBezTo>
                    <a:pt x="271" y="541"/>
                    <a:pt x="284" y="543"/>
                    <a:pt x="297" y="546"/>
                  </a:cubicBezTo>
                  <a:cubicBezTo>
                    <a:pt x="319" y="551"/>
                    <a:pt x="341" y="552"/>
                    <a:pt x="363" y="555"/>
                  </a:cubicBezTo>
                  <a:cubicBezTo>
                    <a:pt x="373" y="558"/>
                    <a:pt x="384" y="559"/>
                    <a:pt x="394" y="559"/>
                  </a:cubicBezTo>
                  <a:cubicBezTo>
                    <a:pt x="406" y="561"/>
                    <a:pt x="418" y="560"/>
                    <a:pt x="429" y="563"/>
                  </a:cubicBezTo>
                  <a:cubicBezTo>
                    <a:pt x="434" y="564"/>
                    <a:pt x="439" y="564"/>
                    <a:pt x="444" y="564"/>
                  </a:cubicBezTo>
                  <a:cubicBezTo>
                    <a:pt x="470" y="566"/>
                    <a:pt x="496" y="566"/>
                    <a:pt x="522" y="566"/>
                  </a:cubicBezTo>
                  <a:cubicBezTo>
                    <a:pt x="526" y="566"/>
                    <a:pt x="530" y="565"/>
                    <a:pt x="533" y="569"/>
                  </a:cubicBezTo>
                  <a:cubicBezTo>
                    <a:pt x="538" y="582"/>
                    <a:pt x="534" y="596"/>
                    <a:pt x="536" y="609"/>
                  </a:cubicBezTo>
                  <a:cubicBezTo>
                    <a:pt x="535" y="613"/>
                    <a:pt x="535" y="617"/>
                    <a:pt x="536" y="620"/>
                  </a:cubicBezTo>
                  <a:cubicBezTo>
                    <a:pt x="537" y="636"/>
                    <a:pt x="547" y="647"/>
                    <a:pt x="561" y="647"/>
                  </a:cubicBezTo>
                  <a:cubicBezTo>
                    <a:pt x="575" y="646"/>
                    <a:pt x="584" y="637"/>
                    <a:pt x="584" y="620"/>
                  </a:cubicBezTo>
                  <a:cubicBezTo>
                    <a:pt x="585" y="607"/>
                    <a:pt x="584" y="594"/>
                    <a:pt x="585" y="582"/>
                  </a:cubicBezTo>
                  <a:cubicBezTo>
                    <a:pt x="585" y="568"/>
                    <a:pt x="587" y="566"/>
                    <a:pt x="600" y="566"/>
                  </a:cubicBezTo>
                  <a:cubicBezTo>
                    <a:pt x="630" y="567"/>
                    <a:pt x="659" y="565"/>
                    <a:pt x="688" y="564"/>
                  </a:cubicBezTo>
                  <a:cubicBezTo>
                    <a:pt x="707" y="562"/>
                    <a:pt x="725" y="561"/>
                    <a:pt x="743" y="558"/>
                  </a:cubicBezTo>
                  <a:cubicBezTo>
                    <a:pt x="757" y="556"/>
                    <a:pt x="772" y="559"/>
                    <a:pt x="785" y="551"/>
                  </a:cubicBezTo>
                  <a:cubicBezTo>
                    <a:pt x="801" y="538"/>
                    <a:pt x="802" y="523"/>
                    <a:pt x="786" y="509"/>
                  </a:cubicBezTo>
                  <a:cubicBezTo>
                    <a:pt x="778" y="504"/>
                    <a:pt x="769" y="505"/>
                    <a:pt x="760" y="506"/>
                  </a:cubicBezTo>
                  <a:cubicBezTo>
                    <a:pt x="737" y="509"/>
                    <a:pt x="713" y="513"/>
                    <a:pt x="689" y="513"/>
                  </a:cubicBezTo>
                  <a:cubicBezTo>
                    <a:pt x="683" y="515"/>
                    <a:pt x="676" y="515"/>
                    <a:pt x="670" y="515"/>
                  </a:cubicBezTo>
                  <a:cubicBezTo>
                    <a:pt x="644" y="518"/>
                    <a:pt x="617" y="517"/>
                    <a:pt x="591" y="518"/>
                  </a:cubicBezTo>
                  <a:cubicBezTo>
                    <a:pt x="584" y="517"/>
                    <a:pt x="584" y="512"/>
                    <a:pt x="584" y="507"/>
                  </a:cubicBezTo>
                  <a:cubicBezTo>
                    <a:pt x="585" y="372"/>
                    <a:pt x="584" y="237"/>
                    <a:pt x="584" y="102"/>
                  </a:cubicBezTo>
                  <a:cubicBezTo>
                    <a:pt x="584" y="98"/>
                    <a:pt x="583" y="92"/>
                    <a:pt x="587" y="89"/>
                  </a:cubicBezTo>
                  <a:cubicBezTo>
                    <a:pt x="589" y="88"/>
                    <a:pt x="590" y="88"/>
                    <a:pt x="591" y="88"/>
                  </a:cubicBezTo>
                  <a:cubicBezTo>
                    <a:pt x="608" y="88"/>
                    <a:pt x="624" y="89"/>
                    <a:pt x="640" y="90"/>
                  </a:cubicBezTo>
                  <a:cubicBezTo>
                    <a:pt x="669" y="92"/>
                    <a:pt x="697" y="98"/>
                    <a:pt x="720" y="118"/>
                  </a:cubicBezTo>
                  <a:cubicBezTo>
                    <a:pt x="726" y="120"/>
                    <a:pt x="732" y="125"/>
                    <a:pt x="737" y="129"/>
                  </a:cubicBezTo>
                  <a:cubicBezTo>
                    <a:pt x="775" y="158"/>
                    <a:pt x="808" y="192"/>
                    <a:pt x="836" y="230"/>
                  </a:cubicBezTo>
                  <a:cubicBezTo>
                    <a:pt x="844" y="241"/>
                    <a:pt x="852" y="252"/>
                    <a:pt x="859" y="263"/>
                  </a:cubicBezTo>
                  <a:cubicBezTo>
                    <a:pt x="866" y="274"/>
                    <a:pt x="872" y="286"/>
                    <a:pt x="880" y="296"/>
                  </a:cubicBezTo>
                  <a:cubicBezTo>
                    <a:pt x="886" y="306"/>
                    <a:pt x="901" y="309"/>
                    <a:pt x="910" y="303"/>
                  </a:cubicBezTo>
                  <a:cubicBezTo>
                    <a:pt x="920" y="298"/>
                    <a:pt x="925" y="286"/>
                    <a:pt x="921" y="275"/>
                  </a:cubicBezTo>
                  <a:cubicBezTo>
                    <a:pt x="920" y="272"/>
                    <a:pt x="918" y="269"/>
                    <a:pt x="917" y="266"/>
                  </a:cubicBezTo>
                  <a:cubicBezTo>
                    <a:pt x="896" y="231"/>
                    <a:pt x="873" y="198"/>
                    <a:pt x="846" y="167"/>
                  </a:cubicBezTo>
                  <a:cubicBezTo>
                    <a:pt x="833" y="150"/>
                    <a:pt x="817" y="137"/>
                    <a:pt x="803" y="122"/>
                  </a:cubicBezTo>
                  <a:cubicBezTo>
                    <a:pt x="848" y="135"/>
                    <a:pt x="891" y="153"/>
                    <a:pt x="932" y="173"/>
                  </a:cubicBezTo>
                  <a:cubicBezTo>
                    <a:pt x="950" y="181"/>
                    <a:pt x="967" y="191"/>
                    <a:pt x="984" y="201"/>
                  </a:cubicBezTo>
                  <a:cubicBezTo>
                    <a:pt x="994" y="206"/>
                    <a:pt x="1002" y="211"/>
                    <a:pt x="1011" y="217"/>
                  </a:cubicBezTo>
                  <a:cubicBezTo>
                    <a:pt x="1035" y="233"/>
                    <a:pt x="1059" y="249"/>
                    <a:pt x="1082" y="267"/>
                  </a:cubicBezTo>
                  <a:cubicBezTo>
                    <a:pt x="1118" y="296"/>
                    <a:pt x="1152" y="327"/>
                    <a:pt x="1182" y="362"/>
                  </a:cubicBezTo>
                  <a:cubicBezTo>
                    <a:pt x="1188" y="369"/>
                    <a:pt x="1186" y="372"/>
                    <a:pt x="1179" y="375"/>
                  </a:cubicBezTo>
                  <a:cubicBezTo>
                    <a:pt x="1176" y="377"/>
                    <a:pt x="1172" y="379"/>
                    <a:pt x="1169" y="381"/>
                  </a:cubicBezTo>
                  <a:cubicBezTo>
                    <a:pt x="1155" y="389"/>
                    <a:pt x="1152" y="398"/>
                    <a:pt x="1157" y="414"/>
                  </a:cubicBezTo>
                  <a:cubicBezTo>
                    <a:pt x="1160" y="419"/>
                    <a:pt x="1164" y="422"/>
                    <a:pt x="1169" y="425"/>
                  </a:cubicBezTo>
                  <a:cubicBezTo>
                    <a:pt x="1185" y="429"/>
                    <a:pt x="1196" y="420"/>
                    <a:pt x="1208" y="413"/>
                  </a:cubicBezTo>
                  <a:cubicBezTo>
                    <a:pt x="1217" y="407"/>
                    <a:pt x="1222" y="408"/>
                    <a:pt x="1228" y="417"/>
                  </a:cubicBezTo>
                  <a:cubicBezTo>
                    <a:pt x="1263" y="462"/>
                    <a:pt x="1292" y="510"/>
                    <a:pt x="1316" y="562"/>
                  </a:cubicBezTo>
                  <a:cubicBezTo>
                    <a:pt x="1331" y="594"/>
                    <a:pt x="1346" y="626"/>
                    <a:pt x="1355" y="659"/>
                  </a:cubicBezTo>
                  <a:cubicBezTo>
                    <a:pt x="1361" y="675"/>
                    <a:pt x="1366" y="691"/>
                    <a:pt x="1370" y="707"/>
                  </a:cubicBezTo>
                  <a:cubicBezTo>
                    <a:pt x="1371" y="710"/>
                    <a:pt x="1372" y="713"/>
                    <a:pt x="1374" y="716"/>
                  </a:cubicBezTo>
                  <a:cubicBezTo>
                    <a:pt x="1385" y="736"/>
                    <a:pt x="1402" y="743"/>
                    <a:pt x="1424" y="739"/>
                  </a:cubicBezTo>
                  <a:cubicBezTo>
                    <a:pt x="1441" y="734"/>
                    <a:pt x="1452" y="723"/>
                    <a:pt x="1457" y="706"/>
                  </a:cubicBezTo>
                  <a:cubicBezTo>
                    <a:pt x="1459" y="689"/>
                    <a:pt x="1455" y="674"/>
                    <a:pt x="1450" y="659"/>
                  </a:cubicBezTo>
                  <a:close/>
                  <a:moveTo>
                    <a:pt x="526" y="493"/>
                  </a:moveTo>
                  <a:cubicBezTo>
                    <a:pt x="292" y="480"/>
                    <a:pt x="193" y="441"/>
                    <a:pt x="193" y="441"/>
                  </a:cubicBezTo>
                  <a:cubicBezTo>
                    <a:pt x="176" y="354"/>
                    <a:pt x="373" y="105"/>
                    <a:pt x="373" y="105"/>
                  </a:cubicBezTo>
                  <a:cubicBezTo>
                    <a:pt x="406" y="94"/>
                    <a:pt x="526" y="90"/>
                    <a:pt x="526" y="90"/>
                  </a:cubicBezTo>
                  <a:lnTo>
                    <a:pt x="526" y="493"/>
                  </a:lnTo>
                  <a:close/>
                </a:path>
              </a:pathLst>
            </a:custGeom>
            <a:solidFill>
              <a:srgbClr val="468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254"/>
        <p:cNvGrpSpPr/>
        <p:nvPr/>
      </p:nvGrpSpPr>
      <p:grpSpPr>
        <a:xfrm>
          <a:off x="0" y="0"/>
          <a:ext cx="0" cy="0"/>
          <a:chOff x="0" y="0"/>
          <a:chExt cx="0" cy="0"/>
        </a:xfrm>
      </p:grpSpPr>
      <p:sp>
        <p:nvSpPr>
          <p:cNvPr id="255" name="Google Shape;255;p40"/>
          <p:cNvSpPr txBox="1">
            <a:spLocks noGrp="1"/>
          </p:cNvSpPr>
          <p:nvPr>
            <p:ph type="title"/>
          </p:nvPr>
        </p:nvSpPr>
        <p:spPr>
          <a:xfrm>
            <a:off x="720000" y="577825"/>
            <a:ext cx="3201900" cy="1443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solidFill>
                  <a:schemeClr val="accent6"/>
                </a:solidFill>
              </a:rPr>
              <a:t>UNE IMAGE VAUT MILLE MOTS</a:t>
            </a:r>
            <a:endParaRPr dirty="0">
              <a:solidFill>
                <a:schemeClr val="accent6"/>
              </a:solidFill>
            </a:endParaRPr>
          </a:p>
        </p:txBody>
      </p:sp>
      <p:sp>
        <p:nvSpPr>
          <p:cNvPr id="256" name="Google Shape;256;p40"/>
          <p:cNvSpPr/>
          <p:nvPr/>
        </p:nvSpPr>
        <p:spPr>
          <a:xfrm>
            <a:off x="828750" y="2178540"/>
            <a:ext cx="2791800" cy="136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83;p16">
            <a:extLst>
              <a:ext uri="{FF2B5EF4-FFF2-40B4-BE49-F238E27FC236}">
                <a16:creationId xmlns:a16="http://schemas.microsoft.com/office/drawing/2014/main" id="{66C89C21-515E-4EAD-8555-F1C0ADEB74FC}"/>
              </a:ext>
            </a:extLst>
          </p:cNvPr>
          <p:cNvSpPr/>
          <p:nvPr/>
        </p:nvSpPr>
        <p:spPr>
          <a:xfrm>
            <a:off x="4867175" y="4796118"/>
            <a:ext cx="4276800" cy="347432"/>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4;p16">
            <a:extLst>
              <a:ext uri="{FF2B5EF4-FFF2-40B4-BE49-F238E27FC236}">
                <a16:creationId xmlns:a16="http://schemas.microsoft.com/office/drawing/2014/main" id="{6070F588-57D1-4044-8B2F-B67E53D57F0D}"/>
              </a:ext>
            </a:extLst>
          </p:cNvPr>
          <p:cNvSpPr/>
          <p:nvPr/>
        </p:nvSpPr>
        <p:spPr>
          <a:xfrm>
            <a:off x="0" y="4796118"/>
            <a:ext cx="720000" cy="347432"/>
          </a:xfrm>
          <a:prstGeom prst="rect">
            <a:avLst/>
          </a:prstGeom>
          <a:solidFill>
            <a:srgbClr val="92E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À PROPOS DE NOUS</a:t>
            </a:r>
            <a:endParaRPr/>
          </a:p>
        </p:txBody>
      </p:sp>
      <p:sp>
        <p:nvSpPr>
          <p:cNvPr id="262" name="Google Shape;262;p41"/>
          <p:cNvSpPr txBox="1">
            <a:spLocks noGrp="1"/>
          </p:cNvSpPr>
          <p:nvPr>
            <p:ph type="subTitle" idx="1"/>
          </p:nvPr>
        </p:nvSpPr>
        <p:spPr>
          <a:xfrm>
            <a:off x="1352025" y="3381675"/>
            <a:ext cx="2592900" cy="83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Mercure est la planète la plus petite du système solaire. Elle n’est qu’un peu plus grande que la Lune</a:t>
            </a:r>
            <a:endParaRPr/>
          </a:p>
        </p:txBody>
      </p:sp>
      <p:sp>
        <p:nvSpPr>
          <p:cNvPr id="263" name="Google Shape;263;p41"/>
          <p:cNvSpPr txBox="1">
            <a:spLocks noGrp="1"/>
          </p:cNvSpPr>
          <p:nvPr>
            <p:ph type="title" idx="2"/>
          </p:nvPr>
        </p:nvSpPr>
        <p:spPr>
          <a:xfrm>
            <a:off x="1352014" y="2958650"/>
            <a:ext cx="25929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solidFill>
                  <a:srgbClr val="FFC000"/>
                </a:solidFill>
              </a:rPr>
              <a:t>MERCURE</a:t>
            </a:r>
            <a:endParaRPr dirty="0">
              <a:solidFill>
                <a:srgbClr val="FFC000"/>
              </a:solidFill>
            </a:endParaRPr>
          </a:p>
        </p:txBody>
      </p:sp>
      <p:sp>
        <p:nvSpPr>
          <p:cNvPr id="264" name="Google Shape;264;p41"/>
          <p:cNvSpPr txBox="1">
            <a:spLocks noGrp="1"/>
          </p:cNvSpPr>
          <p:nvPr>
            <p:ph type="title" idx="3"/>
          </p:nvPr>
        </p:nvSpPr>
        <p:spPr>
          <a:xfrm>
            <a:off x="5199089" y="2958650"/>
            <a:ext cx="2592900" cy="28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solidFill>
                  <a:srgbClr val="FFC000"/>
                </a:solidFill>
              </a:rPr>
              <a:t>VÉNUS</a:t>
            </a:r>
            <a:endParaRPr>
              <a:solidFill>
                <a:srgbClr val="FFC000"/>
              </a:solidFill>
            </a:endParaRPr>
          </a:p>
        </p:txBody>
      </p:sp>
      <p:sp>
        <p:nvSpPr>
          <p:cNvPr id="265" name="Google Shape;265;p41"/>
          <p:cNvSpPr txBox="1">
            <a:spLocks noGrp="1"/>
          </p:cNvSpPr>
          <p:nvPr>
            <p:ph type="subTitle" idx="4"/>
          </p:nvPr>
        </p:nvSpPr>
        <p:spPr>
          <a:xfrm>
            <a:off x="5199100" y="3381675"/>
            <a:ext cx="2592900" cy="834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Vénus a un beau nom et est la deuxième planète à partir du Soleil. Elle est chaude et a une atmosphère toxique</a:t>
            </a:r>
            <a:endParaRPr/>
          </a:p>
        </p:txBody>
      </p:sp>
      <p:sp>
        <p:nvSpPr>
          <p:cNvPr id="266" name="Google Shape;266;p41"/>
          <p:cNvSpPr/>
          <p:nvPr/>
        </p:nvSpPr>
        <p:spPr>
          <a:xfrm>
            <a:off x="25" y="1985675"/>
            <a:ext cx="3780600" cy="71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1"/>
          <p:cNvSpPr/>
          <p:nvPr/>
        </p:nvSpPr>
        <p:spPr>
          <a:xfrm>
            <a:off x="5363400" y="1985675"/>
            <a:ext cx="3780600" cy="71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8" name="Google Shape;268;p41"/>
          <p:cNvGrpSpPr/>
          <p:nvPr/>
        </p:nvGrpSpPr>
        <p:grpSpPr>
          <a:xfrm>
            <a:off x="1468154" y="2136506"/>
            <a:ext cx="416667" cy="416538"/>
            <a:chOff x="5642475" y="1435075"/>
            <a:chExt cx="481975" cy="481825"/>
          </a:xfrm>
        </p:grpSpPr>
        <p:sp>
          <p:nvSpPr>
            <p:cNvPr id="269" name="Google Shape;269;p41"/>
            <p:cNvSpPr/>
            <p:nvPr/>
          </p:nvSpPr>
          <p:spPr>
            <a:xfrm>
              <a:off x="5642475" y="1435075"/>
              <a:ext cx="481975" cy="340675"/>
            </a:xfrm>
            <a:custGeom>
              <a:avLst/>
              <a:gdLst/>
              <a:ahLst/>
              <a:cxnLst/>
              <a:rect l="l" t="t" r="r" b="b"/>
              <a:pathLst>
                <a:path w="19279" h="13627" extrusionOk="0">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0" name="Google Shape;270;p41"/>
            <p:cNvSpPr/>
            <p:nvPr/>
          </p:nvSpPr>
          <p:spPr>
            <a:xfrm>
              <a:off x="5756375" y="1803975"/>
              <a:ext cx="254100" cy="112925"/>
            </a:xfrm>
            <a:custGeom>
              <a:avLst/>
              <a:gdLst/>
              <a:ahLst/>
              <a:cxnLst/>
              <a:rect l="l" t="t" r="r" b="b"/>
              <a:pathLst>
                <a:path w="10164" h="4517" extrusionOk="0">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1" name="Google Shape;271;p41"/>
            <p:cNvSpPr/>
            <p:nvPr/>
          </p:nvSpPr>
          <p:spPr>
            <a:xfrm>
              <a:off x="5843400" y="1537550"/>
              <a:ext cx="79975" cy="76125"/>
            </a:xfrm>
            <a:custGeom>
              <a:avLst/>
              <a:gdLst/>
              <a:ahLst/>
              <a:cxnLst/>
              <a:rect l="l" t="t" r="r" b="b"/>
              <a:pathLst>
                <a:path w="3199" h="3045" extrusionOk="0">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72" name="Google Shape;272;p41"/>
          <p:cNvGrpSpPr/>
          <p:nvPr/>
        </p:nvGrpSpPr>
        <p:grpSpPr>
          <a:xfrm>
            <a:off x="7292554" y="2137242"/>
            <a:ext cx="416659" cy="415066"/>
            <a:chOff x="898875" y="4399275"/>
            <a:chExt cx="483700" cy="481850"/>
          </a:xfrm>
        </p:grpSpPr>
        <p:sp>
          <p:nvSpPr>
            <p:cNvPr id="273" name="Google Shape;273;p41"/>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4" name="Google Shape;274;p41"/>
            <p:cNvSpPr/>
            <p:nvPr/>
          </p:nvSpPr>
          <p:spPr>
            <a:xfrm>
              <a:off x="1138025" y="4763350"/>
              <a:ext cx="25" cy="25"/>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5" name="Google Shape;275;p41"/>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6" name="Google Shape;276;p41"/>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7" name="Google Shape;277;p41"/>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8" name="Google Shape;278;p41"/>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9" name="Google Shape;279;p41"/>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0" name="Google Shape;280;p41"/>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 name="Grupo 1">
            <a:extLst>
              <a:ext uri="{FF2B5EF4-FFF2-40B4-BE49-F238E27FC236}">
                <a16:creationId xmlns:a16="http://schemas.microsoft.com/office/drawing/2014/main" id="{4B59E04A-221C-0DDA-24EC-390514001D23}"/>
              </a:ext>
            </a:extLst>
          </p:cNvPr>
          <p:cNvGrpSpPr/>
          <p:nvPr/>
        </p:nvGrpSpPr>
        <p:grpSpPr>
          <a:xfrm>
            <a:off x="4090988" y="1795463"/>
            <a:ext cx="992187" cy="925512"/>
            <a:chOff x="4090988" y="1795463"/>
            <a:chExt cx="992187" cy="925512"/>
          </a:xfrm>
        </p:grpSpPr>
        <p:sp>
          <p:nvSpPr>
            <p:cNvPr id="6" name="Freeform 5">
              <a:extLst>
                <a:ext uri="{FF2B5EF4-FFF2-40B4-BE49-F238E27FC236}">
                  <a16:creationId xmlns:a16="http://schemas.microsoft.com/office/drawing/2014/main" id="{C2F8C76D-12E3-4A54-8B6F-714149285055}"/>
                </a:ext>
              </a:extLst>
            </p:cNvPr>
            <p:cNvSpPr>
              <a:spLocks/>
            </p:cNvSpPr>
            <p:nvPr/>
          </p:nvSpPr>
          <p:spPr bwMode="auto">
            <a:xfrm>
              <a:off x="4791075" y="1795463"/>
              <a:ext cx="204787" cy="754062"/>
            </a:xfrm>
            <a:custGeom>
              <a:avLst/>
              <a:gdLst>
                <a:gd name="T0" fmla="*/ 54 w 54"/>
                <a:gd name="T1" fmla="*/ 0 h 198"/>
                <a:gd name="T2" fmla="*/ 54 w 54"/>
                <a:gd name="T3" fmla="*/ 198 h 198"/>
                <a:gd name="T4" fmla="*/ 0 w 54"/>
                <a:gd name="T5" fmla="*/ 198 h 198"/>
                <a:gd name="T6" fmla="*/ 0 w 54"/>
                <a:gd name="T7" fmla="*/ 0 h 198"/>
                <a:gd name="T8" fmla="*/ 54 w 54"/>
                <a:gd name="T9" fmla="*/ 0 h 198"/>
              </a:gdLst>
              <a:ahLst/>
              <a:cxnLst>
                <a:cxn ang="0">
                  <a:pos x="T0" y="T1"/>
                </a:cxn>
                <a:cxn ang="0">
                  <a:pos x="T2" y="T3"/>
                </a:cxn>
                <a:cxn ang="0">
                  <a:pos x="T4" y="T5"/>
                </a:cxn>
                <a:cxn ang="0">
                  <a:pos x="T6" y="T7"/>
                </a:cxn>
                <a:cxn ang="0">
                  <a:pos x="T8" y="T9"/>
                </a:cxn>
              </a:cxnLst>
              <a:rect l="0" t="0" r="r" b="b"/>
              <a:pathLst>
                <a:path w="54" h="198">
                  <a:moveTo>
                    <a:pt x="54" y="0"/>
                  </a:moveTo>
                  <a:cubicBezTo>
                    <a:pt x="54" y="67"/>
                    <a:pt x="54" y="132"/>
                    <a:pt x="54" y="198"/>
                  </a:cubicBezTo>
                  <a:cubicBezTo>
                    <a:pt x="36" y="198"/>
                    <a:pt x="19" y="198"/>
                    <a:pt x="0" y="198"/>
                  </a:cubicBezTo>
                  <a:cubicBezTo>
                    <a:pt x="0" y="132"/>
                    <a:pt x="0" y="67"/>
                    <a:pt x="0" y="0"/>
                  </a:cubicBezTo>
                  <a:cubicBezTo>
                    <a:pt x="18" y="0"/>
                    <a:pt x="35" y="0"/>
                    <a:pt x="54"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483B0727-9A27-4C6D-9FDA-A23094A7918D}"/>
                </a:ext>
              </a:extLst>
            </p:cNvPr>
            <p:cNvSpPr>
              <a:spLocks/>
            </p:cNvSpPr>
            <p:nvPr/>
          </p:nvSpPr>
          <p:spPr bwMode="auto">
            <a:xfrm>
              <a:off x="4179888" y="2070100"/>
              <a:ext cx="207962" cy="479425"/>
            </a:xfrm>
            <a:custGeom>
              <a:avLst/>
              <a:gdLst>
                <a:gd name="T0" fmla="*/ 55 w 55"/>
                <a:gd name="T1" fmla="*/ 0 h 126"/>
                <a:gd name="T2" fmla="*/ 55 w 55"/>
                <a:gd name="T3" fmla="*/ 126 h 126"/>
                <a:gd name="T4" fmla="*/ 0 w 55"/>
                <a:gd name="T5" fmla="*/ 126 h 126"/>
                <a:gd name="T6" fmla="*/ 0 w 55"/>
                <a:gd name="T7" fmla="*/ 0 h 126"/>
                <a:gd name="T8" fmla="*/ 55 w 55"/>
                <a:gd name="T9" fmla="*/ 0 h 126"/>
              </a:gdLst>
              <a:ahLst/>
              <a:cxnLst>
                <a:cxn ang="0">
                  <a:pos x="T0" y="T1"/>
                </a:cxn>
                <a:cxn ang="0">
                  <a:pos x="T2" y="T3"/>
                </a:cxn>
                <a:cxn ang="0">
                  <a:pos x="T4" y="T5"/>
                </a:cxn>
                <a:cxn ang="0">
                  <a:pos x="T6" y="T7"/>
                </a:cxn>
                <a:cxn ang="0">
                  <a:pos x="T8" y="T9"/>
                </a:cxn>
              </a:cxnLst>
              <a:rect l="0" t="0" r="r" b="b"/>
              <a:pathLst>
                <a:path w="55" h="126">
                  <a:moveTo>
                    <a:pt x="55" y="0"/>
                  </a:moveTo>
                  <a:cubicBezTo>
                    <a:pt x="55" y="43"/>
                    <a:pt x="55" y="84"/>
                    <a:pt x="55" y="126"/>
                  </a:cubicBezTo>
                  <a:cubicBezTo>
                    <a:pt x="37" y="126"/>
                    <a:pt x="19" y="126"/>
                    <a:pt x="0" y="126"/>
                  </a:cubicBezTo>
                  <a:cubicBezTo>
                    <a:pt x="0" y="84"/>
                    <a:pt x="0" y="43"/>
                    <a:pt x="0" y="0"/>
                  </a:cubicBezTo>
                  <a:cubicBezTo>
                    <a:pt x="19" y="0"/>
                    <a:pt x="36" y="0"/>
                    <a:pt x="55"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699A2078-A69D-4E39-BE4A-5C1CCAB3C1C0}"/>
                </a:ext>
              </a:extLst>
            </p:cNvPr>
            <p:cNvSpPr>
              <a:spLocks/>
            </p:cNvSpPr>
            <p:nvPr/>
          </p:nvSpPr>
          <p:spPr bwMode="auto">
            <a:xfrm>
              <a:off x="4090988" y="2647950"/>
              <a:ext cx="992187" cy="73025"/>
            </a:xfrm>
            <a:custGeom>
              <a:avLst/>
              <a:gdLst>
                <a:gd name="T0" fmla="*/ 0 w 261"/>
                <a:gd name="T1" fmla="*/ 19 h 19"/>
                <a:gd name="T2" fmla="*/ 0 w 261"/>
                <a:gd name="T3" fmla="*/ 0 h 19"/>
                <a:gd name="T4" fmla="*/ 261 w 261"/>
                <a:gd name="T5" fmla="*/ 0 h 19"/>
                <a:gd name="T6" fmla="*/ 261 w 261"/>
                <a:gd name="T7" fmla="*/ 19 h 19"/>
                <a:gd name="T8" fmla="*/ 0 w 261"/>
                <a:gd name="T9" fmla="*/ 19 h 19"/>
              </a:gdLst>
              <a:ahLst/>
              <a:cxnLst>
                <a:cxn ang="0">
                  <a:pos x="T0" y="T1"/>
                </a:cxn>
                <a:cxn ang="0">
                  <a:pos x="T2" y="T3"/>
                </a:cxn>
                <a:cxn ang="0">
                  <a:pos x="T4" y="T5"/>
                </a:cxn>
                <a:cxn ang="0">
                  <a:pos x="T6" y="T7"/>
                </a:cxn>
                <a:cxn ang="0">
                  <a:pos x="T8" y="T9"/>
                </a:cxn>
              </a:cxnLst>
              <a:rect l="0" t="0" r="r" b="b"/>
              <a:pathLst>
                <a:path w="261" h="19">
                  <a:moveTo>
                    <a:pt x="0" y="19"/>
                  </a:moveTo>
                  <a:cubicBezTo>
                    <a:pt x="0" y="12"/>
                    <a:pt x="0" y="7"/>
                    <a:pt x="0" y="0"/>
                  </a:cubicBezTo>
                  <a:cubicBezTo>
                    <a:pt x="87" y="0"/>
                    <a:pt x="173" y="0"/>
                    <a:pt x="261" y="0"/>
                  </a:cubicBezTo>
                  <a:cubicBezTo>
                    <a:pt x="261" y="6"/>
                    <a:pt x="261" y="12"/>
                    <a:pt x="261" y="19"/>
                  </a:cubicBezTo>
                  <a:cubicBezTo>
                    <a:pt x="174" y="19"/>
                    <a:pt x="88" y="19"/>
                    <a:pt x="0" y="19"/>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415EC547-AA66-4ECC-859F-31F8442FF802}"/>
                </a:ext>
              </a:extLst>
            </p:cNvPr>
            <p:cNvSpPr>
              <a:spLocks/>
            </p:cNvSpPr>
            <p:nvPr/>
          </p:nvSpPr>
          <p:spPr bwMode="auto">
            <a:xfrm>
              <a:off x="4487863" y="2203450"/>
              <a:ext cx="204787" cy="346075"/>
            </a:xfrm>
            <a:custGeom>
              <a:avLst/>
              <a:gdLst>
                <a:gd name="T0" fmla="*/ 0 w 54"/>
                <a:gd name="T1" fmla="*/ 0 h 91"/>
                <a:gd name="T2" fmla="*/ 54 w 54"/>
                <a:gd name="T3" fmla="*/ 0 h 91"/>
                <a:gd name="T4" fmla="*/ 54 w 54"/>
                <a:gd name="T5" fmla="*/ 91 h 91"/>
                <a:gd name="T6" fmla="*/ 0 w 54"/>
                <a:gd name="T7" fmla="*/ 91 h 91"/>
                <a:gd name="T8" fmla="*/ 0 w 54"/>
                <a:gd name="T9" fmla="*/ 0 h 91"/>
              </a:gdLst>
              <a:ahLst/>
              <a:cxnLst>
                <a:cxn ang="0">
                  <a:pos x="T0" y="T1"/>
                </a:cxn>
                <a:cxn ang="0">
                  <a:pos x="T2" y="T3"/>
                </a:cxn>
                <a:cxn ang="0">
                  <a:pos x="T4" y="T5"/>
                </a:cxn>
                <a:cxn ang="0">
                  <a:pos x="T6" y="T7"/>
                </a:cxn>
                <a:cxn ang="0">
                  <a:pos x="T8" y="T9"/>
                </a:cxn>
              </a:cxnLst>
              <a:rect l="0" t="0" r="r" b="b"/>
              <a:pathLst>
                <a:path w="54" h="91">
                  <a:moveTo>
                    <a:pt x="0" y="0"/>
                  </a:moveTo>
                  <a:cubicBezTo>
                    <a:pt x="18" y="0"/>
                    <a:pt x="35" y="0"/>
                    <a:pt x="54" y="0"/>
                  </a:cubicBezTo>
                  <a:cubicBezTo>
                    <a:pt x="54" y="30"/>
                    <a:pt x="54" y="60"/>
                    <a:pt x="54" y="91"/>
                  </a:cubicBezTo>
                  <a:cubicBezTo>
                    <a:pt x="36" y="91"/>
                    <a:pt x="19" y="91"/>
                    <a:pt x="0" y="91"/>
                  </a:cubicBezTo>
                  <a:cubicBezTo>
                    <a:pt x="0" y="61"/>
                    <a:pt x="0" y="32"/>
                    <a:pt x="0"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PRINCIPES DE BASE</a:t>
            </a:r>
            <a:endParaRPr/>
          </a:p>
        </p:txBody>
      </p:sp>
      <p:sp>
        <p:nvSpPr>
          <p:cNvPr id="286" name="Google Shape;286;p42"/>
          <p:cNvSpPr txBox="1">
            <a:spLocks noGrp="1"/>
          </p:cNvSpPr>
          <p:nvPr>
            <p:ph type="title" idx="2"/>
          </p:nvPr>
        </p:nvSpPr>
        <p:spPr>
          <a:xfrm>
            <a:off x="720000" y="2789400"/>
            <a:ext cx="24213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MERCURE</a:t>
            </a:r>
            <a:endParaRPr/>
          </a:p>
        </p:txBody>
      </p:sp>
      <p:sp>
        <p:nvSpPr>
          <p:cNvPr id="287" name="Google Shape;287;p42"/>
          <p:cNvSpPr txBox="1">
            <a:spLocks noGrp="1"/>
          </p:cNvSpPr>
          <p:nvPr>
            <p:ph type="subTitle" idx="1"/>
          </p:nvPr>
        </p:nvSpPr>
        <p:spPr>
          <a:xfrm>
            <a:off x="720000" y="3212425"/>
            <a:ext cx="2421300" cy="651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C’est la planète la plus proche du Soleil et la plus petite du système solaire</a:t>
            </a:r>
            <a:endParaRPr/>
          </a:p>
        </p:txBody>
      </p:sp>
      <p:sp>
        <p:nvSpPr>
          <p:cNvPr id="288" name="Google Shape;288;p42"/>
          <p:cNvSpPr txBox="1">
            <a:spLocks noGrp="1"/>
          </p:cNvSpPr>
          <p:nvPr>
            <p:ph type="title" idx="3"/>
          </p:nvPr>
        </p:nvSpPr>
        <p:spPr>
          <a:xfrm>
            <a:off x="3361363" y="2789400"/>
            <a:ext cx="24213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VÉNUS</a:t>
            </a:r>
            <a:endParaRPr/>
          </a:p>
        </p:txBody>
      </p:sp>
      <p:sp>
        <p:nvSpPr>
          <p:cNvPr id="289" name="Google Shape;289;p42"/>
          <p:cNvSpPr txBox="1">
            <a:spLocks noGrp="1"/>
          </p:cNvSpPr>
          <p:nvPr>
            <p:ph type="subTitle" idx="4"/>
          </p:nvPr>
        </p:nvSpPr>
        <p:spPr>
          <a:xfrm>
            <a:off x="3361362" y="3212425"/>
            <a:ext cx="2421300" cy="651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Vénus a un beau nom et est la deuxième planète à partir du Soleil</a:t>
            </a:r>
            <a:endParaRPr/>
          </a:p>
        </p:txBody>
      </p:sp>
      <p:sp>
        <p:nvSpPr>
          <p:cNvPr id="290" name="Google Shape;290;p42"/>
          <p:cNvSpPr txBox="1">
            <a:spLocks noGrp="1"/>
          </p:cNvSpPr>
          <p:nvPr>
            <p:ph type="title" idx="5"/>
          </p:nvPr>
        </p:nvSpPr>
        <p:spPr>
          <a:xfrm>
            <a:off x="6002725" y="2789400"/>
            <a:ext cx="24213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MARS</a:t>
            </a:r>
            <a:endParaRPr/>
          </a:p>
        </p:txBody>
      </p:sp>
      <p:sp>
        <p:nvSpPr>
          <p:cNvPr id="291" name="Google Shape;291;p42"/>
          <p:cNvSpPr txBox="1">
            <a:spLocks noGrp="1"/>
          </p:cNvSpPr>
          <p:nvPr>
            <p:ph type="subTitle" idx="6"/>
          </p:nvPr>
        </p:nvSpPr>
        <p:spPr>
          <a:xfrm>
            <a:off x="6002725" y="3212425"/>
            <a:ext cx="2421300" cy="651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Malgré sa couleur rouge, Mars est en fait un endroit extrêmement froid</a:t>
            </a:r>
            <a:endParaRPr/>
          </a:p>
        </p:txBody>
      </p:sp>
      <p:sp>
        <p:nvSpPr>
          <p:cNvPr id="292" name="Google Shape;292;p42"/>
          <p:cNvSpPr/>
          <p:nvPr/>
        </p:nvSpPr>
        <p:spPr>
          <a:xfrm>
            <a:off x="819215" y="1814250"/>
            <a:ext cx="692700" cy="71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2"/>
          <p:cNvSpPr/>
          <p:nvPr/>
        </p:nvSpPr>
        <p:spPr>
          <a:xfrm>
            <a:off x="3460123" y="1814250"/>
            <a:ext cx="692700" cy="71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2"/>
          <p:cNvSpPr/>
          <p:nvPr/>
        </p:nvSpPr>
        <p:spPr>
          <a:xfrm>
            <a:off x="6101031" y="1814250"/>
            <a:ext cx="692700" cy="71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95;p42"/>
          <p:cNvGrpSpPr/>
          <p:nvPr/>
        </p:nvGrpSpPr>
        <p:grpSpPr>
          <a:xfrm>
            <a:off x="943101" y="1956720"/>
            <a:ext cx="444428" cy="433261"/>
            <a:chOff x="-31817400" y="3910025"/>
            <a:chExt cx="301675" cy="294075"/>
          </a:xfrm>
        </p:grpSpPr>
        <p:sp>
          <p:nvSpPr>
            <p:cNvPr id="296" name="Google Shape;296;p42"/>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2"/>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2"/>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42"/>
          <p:cNvGrpSpPr/>
          <p:nvPr/>
        </p:nvGrpSpPr>
        <p:grpSpPr>
          <a:xfrm>
            <a:off x="3583452" y="1949948"/>
            <a:ext cx="444432" cy="446805"/>
            <a:chOff x="-33286325" y="3944800"/>
            <a:chExt cx="291450" cy="293025"/>
          </a:xfrm>
        </p:grpSpPr>
        <p:sp>
          <p:nvSpPr>
            <p:cNvPr id="300" name="Google Shape;300;p42"/>
            <p:cNvSpPr/>
            <p:nvPr/>
          </p:nvSpPr>
          <p:spPr>
            <a:xfrm>
              <a:off x="-33194950" y="3996000"/>
              <a:ext cx="200075" cy="241825"/>
            </a:xfrm>
            <a:custGeom>
              <a:avLst/>
              <a:gdLst/>
              <a:ahLst/>
              <a:cxnLst/>
              <a:rect l="l" t="t" r="r" b="b"/>
              <a:pathLst>
                <a:path w="8003" h="9673" extrusionOk="0">
                  <a:moveTo>
                    <a:pt x="2300" y="0"/>
                  </a:moveTo>
                  <a:cubicBezTo>
                    <a:pt x="2017" y="0"/>
                    <a:pt x="1796" y="252"/>
                    <a:pt x="1796" y="536"/>
                  </a:cubicBezTo>
                  <a:lnTo>
                    <a:pt x="1796" y="2962"/>
                  </a:lnTo>
                  <a:lnTo>
                    <a:pt x="694" y="4064"/>
                  </a:lnTo>
                  <a:cubicBezTo>
                    <a:pt x="95" y="4663"/>
                    <a:pt x="0" y="5640"/>
                    <a:pt x="536" y="6301"/>
                  </a:cubicBezTo>
                  <a:lnTo>
                    <a:pt x="1576" y="7719"/>
                  </a:lnTo>
                  <a:cubicBezTo>
                    <a:pt x="1702" y="7876"/>
                    <a:pt x="1796" y="8128"/>
                    <a:pt x="1796" y="8349"/>
                  </a:cubicBezTo>
                  <a:lnTo>
                    <a:pt x="1796" y="9294"/>
                  </a:lnTo>
                  <a:cubicBezTo>
                    <a:pt x="1796" y="9515"/>
                    <a:pt x="1954" y="9672"/>
                    <a:pt x="2143" y="9672"/>
                  </a:cubicBezTo>
                  <a:lnTo>
                    <a:pt x="6932" y="9672"/>
                  </a:lnTo>
                  <a:cubicBezTo>
                    <a:pt x="7152" y="9672"/>
                    <a:pt x="7310" y="9515"/>
                    <a:pt x="7310" y="9294"/>
                  </a:cubicBezTo>
                  <a:lnTo>
                    <a:pt x="7310" y="8349"/>
                  </a:lnTo>
                  <a:cubicBezTo>
                    <a:pt x="7310" y="8128"/>
                    <a:pt x="7373" y="7939"/>
                    <a:pt x="7530" y="7782"/>
                  </a:cubicBezTo>
                  <a:cubicBezTo>
                    <a:pt x="7814" y="7498"/>
                    <a:pt x="7971" y="7089"/>
                    <a:pt x="7971" y="6711"/>
                  </a:cubicBezTo>
                  <a:lnTo>
                    <a:pt x="7971" y="3938"/>
                  </a:lnTo>
                  <a:cubicBezTo>
                    <a:pt x="8003" y="3686"/>
                    <a:pt x="7782" y="3434"/>
                    <a:pt x="7499" y="3434"/>
                  </a:cubicBezTo>
                  <a:cubicBezTo>
                    <a:pt x="7215" y="3434"/>
                    <a:pt x="6995" y="3686"/>
                    <a:pt x="6995" y="3938"/>
                  </a:cubicBezTo>
                  <a:lnTo>
                    <a:pt x="6995" y="4474"/>
                  </a:lnTo>
                  <a:cubicBezTo>
                    <a:pt x="6995" y="4663"/>
                    <a:pt x="6837" y="4820"/>
                    <a:pt x="6617" y="4820"/>
                  </a:cubicBezTo>
                  <a:cubicBezTo>
                    <a:pt x="6427" y="4820"/>
                    <a:pt x="6270" y="4663"/>
                    <a:pt x="6270" y="4474"/>
                  </a:cubicBezTo>
                  <a:lnTo>
                    <a:pt x="6270" y="3277"/>
                  </a:lnTo>
                  <a:cubicBezTo>
                    <a:pt x="6270" y="2993"/>
                    <a:pt x="6049" y="2773"/>
                    <a:pt x="5766" y="2773"/>
                  </a:cubicBezTo>
                  <a:cubicBezTo>
                    <a:pt x="5482" y="2773"/>
                    <a:pt x="5262" y="2993"/>
                    <a:pt x="5262" y="3277"/>
                  </a:cubicBezTo>
                  <a:lnTo>
                    <a:pt x="5262" y="4474"/>
                  </a:lnTo>
                  <a:cubicBezTo>
                    <a:pt x="5262" y="4663"/>
                    <a:pt x="5104" y="4820"/>
                    <a:pt x="4884" y="4820"/>
                  </a:cubicBezTo>
                  <a:cubicBezTo>
                    <a:pt x="4695" y="4820"/>
                    <a:pt x="4537" y="4663"/>
                    <a:pt x="4537" y="4474"/>
                  </a:cubicBezTo>
                  <a:lnTo>
                    <a:pt x="4537" y="1890"/>
                  </a:lnTo>
                  <a:cubicBezTo>
                    <a:pt x="4537" y="1638"/>
                    <a:pt x="4317" y="1386"/>
                    <a:pt x="4033" y="1386"/>
                  </a:cubicBezTo>
                  <a:cubicBezTo>
                    <a:pt x="3750" y="1386"/>
                    <a:pt x="3529" y="1638"/>
                    <a:pt x="3529" y="1890"/>
                  </a:cubicBezTo>
                  <a:lnTo>
                    <a:pt x="3529" y="4474"/>
                  </a:lnTo>
                  <a:cubicBezTo>
                    <a:pt x="3529" y="4663"/>
                    <a:pt x="3371" y="4820"/>
                    <a:pt x="3151" y="4820"/>
                  </a:cubicBezTo>
                  <a:cubicBezTo>
                    <a:pt x="2962" y="4820"/>
                    <a:pt x="2804" y="4663"/>
                    <a:pt x="2804" y="4474"/>
                  </a:cubicBezTo>
                  <a:lnTo>
                    <a:pt x="2804" y="4159"/>
                  </a:lnTo>
                  <a:lnTo>
                    <a:pt x="2804" y="536"/>
                  </a:lnTo>
                  <a:cubicBezTo>
                    <a:pt x="2804" y="252"/>
                    <a:pt x="2584" y="0"/>
                    <a:pt x="23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42"/>
            <p:cNvSpPr/>
            <p:nvPr/>
          </p:nvSpPr>
          <p:spPr>
            <a:xfrm>
              <a:off x="-33027975" y="3962900"/>
              <a:ext cx="33100" cy="105575"/>
            </a:xfrm>
            <a:custGeom>
              <a:avLst/>
              <a:gdLst/>
              <a:ahLst/>
              <a:cxnLst/>
              <a:rect l="l" t="t" r="r" b="b"/>
              <a:pathLst>
                <a:path w="1324" h="4223" extrusionOk="0">
                  <a:moveTo>
                    <a:pt x="1" y="1"/>
                  </a:moveTo>
                  <a:lnTo>
                    <a:pt x="1" y="3782"/>
                  </a:lnTo>
                  <a:cubicBezTo>
                    <a:pt x="95" y="3908"/>
                    <a:pt x="221" y="4065"/>
                    <a:pt x="253" y="4223"/>
                  </a:cubicBezTo>
                  <a:cubicBezTo>
                    <a:pt x="410" y="4128"/>
                    <a:pt x="631" y="4065"/>
                    <a:pt x="820" y="4065"/>
                  </a:cubicBezTo>
                  <a:cubicBezTo>
                    <a:pt x="1009" y="4065"/>
                    <a:pt x="1166" y="4097"/>
                    <a:pt x="1324" y="4160"/>
                  </a:cubicBezTo>
                  <a:lnTo>
                    <a:pt x="1324" y="285"/>
                  </a:lnTo>
                  <a:cubicBezTo>
                    <a:pt x="1324" y="127"/>
                    <a:pt x="1166" y="1"/>
                    <a:pt x="1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2"/>
            <p:cNvSpPr/>
            <p:nvPr/>
          </p:nvSpPr>
          <p:spPr>
            <a:xfrm>
              <a:off x="-33286325" y="3962125"/>
              <a:ext cx="96125" cy="205600"/>
            </a:xfrm>
            <a:custGeom>
              <a:avLst/>
              <a:gdLst/>
              <a:ahLst/>
              <a:cxnLst/>
              <a:rect l="l" t="t" r="r" b="b"/>
              <a:pathLst>
                <a:path w="3845" h="8224" extrusionOk="0">
                  <a:moveTo>
                    <a:pt x="379" y="0"/>
                  </a:moveTo>
                  <a:cubicBezTo>
                    <a:pt x="158" y="0"/>
                    <a:pt x="1" y="127"/>
                    <a:pt x="1" y="347"/>
                  </a:cubicBezTo>
                  <a:lnTo>
                    <a:pt x="1" y="7877"/>
                  </a:lnTo>
                  <a:cubicBezTo>
                    <a:pt x="1" y="8066"/>
                    <a:pt x="158" y="8223"/>
                    <a:pt x="347" y="8223"/>
                  </a:cubicBezTo>
                  <a:lnTo>
                    <a:pt x="3844" y="8223"/>
                  </a:lnTo>
                  <a:lnTo>
                    <a:pt x="3718" y="8066"/>
                  </a:lnTo>
                  <a:cubicBezTo>
                    <a:pt x="3435" y="7719"/>
                    <a:pt x="3277" y="7278"/>
                    <a:pt x="3246" y="6837"/>
                  </a:cubicBezTo>
                  <a:lnTo>
                    <a:pt x="2458" y="6837"/>
                  </a:lnTo>
                  <a:cubicBezTo>
                    <a:pt x="1891" y="6837"/>
                    <a:pt x="1419" y="6364"/>
                    <a:pt x="1419" y="5829"/>
                  </a:cubicBezTo>
                  <a:lnTo>
                    <a:pt x="14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2"/>
            <p:cNvSpPr/>
            <p:nvPr/>
          </p:nvSpPr>
          <p:spPr>
            <a:xfrm>
              <a:off x="-33235125" y="3944800"/>
              <a:ext cx="189050" cy="171725"/>
            </a:xfrm>
            <a:custGeom>
              <a:avLst/>
              <a:gdLst/>
              <a:ahLst/>
              <a:cxnLst/>
              <a:rect l="l" t="t" r="r" b="b"/>
              <a:pathLst>
                <a:path w="7562" h="6869" extrusionOk="0">
                  <a:moveTo>
                    <a:pt x="379" y="0"/>
                  </a:moveTo>
                  <a:cubicBezTo>
                    <a:pt x="158" y="0"/>
                    <a:pt x="1" y="158"/>
                    <a:pt x="1" y="347"/>
                  </a:cubicBezTo>
                  <a:lnTo>
                    <a:pt x="1" y="6522"/>
                  </a:lnTo>
                  <a:cubicBezTo>
                    <a:pt x="1" y="6711"/>
                    <a:pt x="158" y="6868"/>
                    <a:pt x="379" y="6868"/>
                  </a:cubicBezTo>
                  <a:lnTo>
                    <a:pt x="1198" y="6868"/>
                  </a:lnTo>
                  <a:cubicBezTo>
                    <a:pt x="1261" y="6427"/>
                    <a:pt x="1513" y="5986"/>
                    <a:pt x="1828" y="5640"/>
                  </a:cubicBezTo>
                  <a:lnTo>
                    <a:pt x="2742" y="4726"/>
                  </a:lnTo>
                  <a:lnTo>
                    <a:pt x="2742" y="2584"/>
                  </a:lnTo>
                  <a:cubicBezTo>
                    <a:pt x="2742" y="1891"/>
                    <a:pt x="3277" y="1387"/>
                    <a:pt x="3907" y="1387"/>
                  </a:cubicBezTo>
                  <a:cubicBezTo>
                    <a:pt x="4537" y="1387"/>
                    <a:pt x="5105" y="1922"/>
                    <a:pt x="5105" y="2584"/>
                  </a:cubicBezTo>
                  <a:lnTo>
                    <a:pt x="5105" y="2836"/>
                  </a:lnTo>
                  <a:cubicBezTo>
                    <a:pt x="5262" y="2773"/>
                    <a:pt x="5420" y="2710"/>
                    <a:pt x="5609" y="2710"/>
                  </a:cubicBezTo>
                  <a:cubicBezTo>
                    <a:pt x="6270" y="2710"/>
                    <a:pt x="6774" y="3277"/>
                    <a:pt x="6774" y="3907"/>
                  </a:cubicBezTo>
                  <a:lnTo>
                    <a:pt x="6774" y="4191"/>
                  </a:lnTo>
                  <a:cubicBezTo>
                    <a:pt x="7058" y="4159"/>
                    <a:pt x="7215" y="4096"/>
                    <a:pt x="7404" y="4096"/>
                  </a:cubicBezTo>
                  <a:cubicBezTo>
                    <a:pt x="7499" y="4096"/>
                    <a:pt x="7530" y="4096"/>
                    <a:pt x="7562" y="4159"/>
                  </a:cubicBezTo>
                  <a:lnTo>
                    <a:pt x="7562" y="347"/>
                  </a:lnTo>
                  <a:cubicBezTo>
                    <a:pt x="7562" y="158"/>
                    <a:pt x="7404" y="0"/>
                    <a:pt x="7215" y="0"/>
                  </a:cubicBezTo>
                  <a:lnTo>
                    <a:pt x="5168" y="0"/>
                  </a:lnTo>
                  <a:cubicBezTo>
                    <a:pt x="4600" y="0"/>
                    <a:pt x="4096" y="284"/>
                    <a:pt x="3781" y="725"/>
                  </a:cubicBezTo>
                  <a:cubicBezTo>
                    <a:pt x="3466" y="284"/>
                    <a:pt x="2994" y="0"/>
                    <a:pt x="2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 name="Google Shape;304;p42"/>
          <p:cNvGrpSpPr/>
          <p:nvPr/>
        </p:nvGrpSpPr>
        <p:grpSpPr>
          <a:xfrm>
            <a:off x="6218191" y="1950805"/>
            <a:ext cx="444432" cy="445089"/>
            <a:chOff x="-31093575" y="3552550"/>
            <a:chExt cx="291450" cy="291900"/>
          </a:xfrm>
        </p:grpSpPr>
        <p:sp>
          <p:nvSpPr>
            <p:cNvPr id="305" name="Google Shape;305;p42"/>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2"/>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42"/>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2"/>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63" name="Rectángulo: esquinas redondeadas 62">
            <a:extLst>
              <a:ext uri="{FF2B5EF4-FFF2-40B4-BE49-F238E27FC236}">
                <a16:creationId xmlns:a16="http://schemas.microsoft.com/office/drawing/2014/main" id="{3E6C5D99-CE56-456F-B295-40FCFFF01B99}"/>
              </a:ext>
            </a:extLst>
          </p:cNvPr>
          <p:cNvSpPr/>
          <p:nvPr/>
        </p:nvSpPr>
        <p:spPr>
          <a:xfrm>
            <a:off x="5275985" y="3290887"/>
            <a:ext cx="3878698" cy="1096177"/>
          </a:xfrm>
          <a:prstGeom prst="roundRect">
            <a:avLst/>
          </a:pr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Rectángulo: esquinas redondeadas 61">
            <a:extLst>
              <a:ext uri="{FF2B5EF4-FFF2-40B4-BE49-F238E27FC236}">
                <a16:creationId xmlns:a16="http://schemas.microsoft.com/office/drawing/2014/main" id="{AA2A09C1-7F2B-47A1-864D-294804A88B5C}"/>
              </a:ext>
            </a:extLst>
          </p:cNvPr>
          <p:cNvSpPr/>
          <p:nvPr/>
        </p:nvSpPr>
        <p:spPr>
          <a:xfrm>
            <a:off x="5270979" y="1494896"/>
            <a:ext cx="3878698" cy="1096177"/>
          </a:xfrm>
          <a:prstGeom prst="roundRect">
            <a:avLst/>
          </a:pr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Rectángulo: esquinas redondeadas 60">
            <a:extLst>
              <a:ext uri="{FF2B5EF4-FFF2-40B4-BE49-F238E27FC236}">
                <a16:creationId xmlns:a16="http://schemas.microsoft.com/office/drawing/2014/main" id="{3637692B-79AC-4797-8FB2-393D90B7C581}"/>
              </a:ext>
            </a:extLst>
          </p:cNvPr>
          <p:cNvSpPr/>
          <p:nvPr/>
        </p:nvSpPr>
        <p:spPr>
          <a:xfrm>
            <a:off x="-11869" y="1552438"/>
            <a:ext cx="3878698" cy="1096177"/>
          </a:xfrm>
          <a:prstGeom prst="roundRect">
            <a:avLst/>
          </a:pr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esquinas redondeadas 17">
            <a:extLst>
              <a:ext uri="{FF2B5EF4-FFF2-40B4-BE49-F238E27FC236}">
                <a16:creationId xmlns:a16="http://schemas.microsoft.com/office/drawing/2014/main" id="{14FF843C-5887-4134-BCE0-B94F2D23A5D6}"/>
              </a:ext>
            </a:extLst>
          </p:cNvPr>
          <p:cNvSpPr/>
          <p:nvPr/>
        </p:nvSpPr>
        <p:spPr>
          <a:xfrm>
            <a:off x="0" y="3306374"/>
            <a:ext cx="3878698" cy="1096177"/>
          </a:xfrm>
          <a:prstGeom prst="roundRect">
            <a:avLst/>
          </a:prstGeom>
          <a:solidFill>
            <a:srgbClr val="92E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7" name="Google Shape;317;p4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sz="2800" dirty="0"/>
              <a:t> TYPES DE DÉCISION EN GESTION COMMERCIALE</a:t>
            </a:r>
            <a:endParaRPr sz="2800" dirty="0"/>
          </a:p>
        </p:txBody>
      </p:sp>
      <p:sp>
        <p:nvSpPr>
          <p:cNvPr id="326" name="Google Shape;326;p43"/>
          <p:cNvSpPr/>
          <p:nvPr/>
        </p:nvSpPr>
        <p:spPr>
          <a:xfrm>
            <a:off x="720000" y="1711138"/>
            <a:ext cx="692700" cy="7182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3"/>
          <p:cNvSpPr/>
          <p:nvPr/>
        </p:nvSpPr>
        <p:spPr>
          <a:xfrm>
            <a:off x="7733825" y="1711138"/>
            <a:ext cx="692700" cy="7182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3"/>
          <p:cNvSpPr/>
          <p:nvPr/>
        </p:nvSpPr>
        <p:spPr>
          <a:xfrm>
            <a:off x="720000" y="3506625"/>
            <a:ext cx="692700" cy="7182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3"/>
          <p:cNvSpPr/>
          <p:nvPr/>
        </p:nvSpPr>
        <p:spPr>
          <a:xfrm>
            <a:off x="7733825" y="3506625"/>
            <a:ext cx="692700" cy="718200"/>
          </a:xfrm>
          <a:prstGeom prst="rect">
            <a:avLst/>
          </a:pr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0" name="Google Shape;330;p43"/>
          <p:cNvGrpSpPr/>
          <p:nvPr/>
        </p:nvGrpSpPr>
        <p:grpSpPr>
          <a:xfrm>
            <a:off x="844373" y="3643759"/>
            <a:ext cx="447166" cy="444212"/>
            <a:chOff x="-59470075" y="3308975"/>
            <a:chExt cx="318200" cy="316075"/>
          </a:xfrm>
          <a:solidFill>
            <a:schemeClr val="accent6"/>
          </a:solidFill>
        </p:grpSpPr>
        <p:sp>
          <p:nvSpPr>
            <p:cNvPr id="331" name="Google Shape;331;p43"/>
            <p:cNvSpPr/>
            <p:nvPr/>
          </p:nvSpPr>
          <p:spPr>
            <a:xfrm>
              <a:off x="-59403925" y="3522625"/>
              <a:ext cx="21275" cy="20500"/>
            </a:xfrm>
            <a:custGeom>
              <a:avLst/>
              <a:gdLst/>
              <a:ahLst/>
              <a:cxnLst/>
              <a:rect l="l" t="t" r="r" b="b"/>
              <a:pathLst>
                <a:path w="851" h="820" extrusionOk="0">
                  <a:moveTo>
                    <a:pt x="0" y="1"/>
                  </a:moveTo>
                  <a:lnTo>
                    <a:pt x="0" y="820"/>
                  </a:lnTo>
                  <a:lnTo>
                    <a:pt x="851" y="820"/>
                  </a:lnTo>
                  <a:lnTo>
                    <a:pt x="8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3"/>
            <p:cNvSpPr/>
            <p:nvPr/>
          </p:nvSpPr>
          <p:spPr>
            <a:xfrm>
              <a:off x="-59362175" y="3522625"/>
              <a:ext cx="20500" cy="20500"/>
            </a:xfrm>
            <a:custGeom>
              <a:avLst/>
              <a:gdLst/>
              <a:ahLst/>
              <a:cxnLst/>
              <a:rect l="l" t="t" r="r" b="b"/>
              <a:pathLst>
                <a:path w="820" h="820" extrusionOk="0">
                  <a:moveTo>
                    <a:pt x="0" y="1"/>
                  </a:moveTo>
                  <a:lnTo>
                    <a:pt x="0" y="820"/>
                  </a:lnTo>
                  <a:lnTo>
                    <a:pt x="819" y="820"/>
                  </a:lnTo>
                  <a:lnTo>
                    <a:pt x="8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3"/>
            <p:cNvSpPr/>
            <p:nvPr/>
          </p:nvSpPr>
          <p:spPr>
            <a:xfrm>
              <a:off x="-59321225" y="3522625"/>
              <a:ext cx="20500" cy="20500"/>
            </a:xfrm>
            <a:custGeom>
              <a:avLst/>
              <a:gdLst/>
              <a:ahLst/>
              <a:cxnLst/>
              <a:rect l="l" t="t" r="r" b="b"/>
              <a:pathLst>
                <a:path w="820" h="820" extrusionOk="0">
                  <a:moveTo>
                    <a:pt x="0" y="1"/>
                  </a:moveTo>
                  <a:lnTo>
                    <a:pt x="0" y="820"/>
                  </a:lnTo>
                  <a:lnTo>
                    <a:pt x="820" y="820"/>
                  </a:lnTo>
                  <a:lnTo>
                    <a:pt x="8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3"/>
            <p:cNvSpPr/>
            <p:nvPr/>
          </p:nvSpPr>
          <p:spPr>
            <a:xfrm>
              <a:off x="-59279475" y="3522625"/>
              <a:ext cx="20500" cy="20500"/>
            </a:xfrm>
            <a:custGeom>
              <a:avLst/>
              <a:gdLst/>
              <a:ahLst/>
              <a:cxnLst/>
              <a:rect l="l" t="t" r="r" b="b"/>
              <a:pathLst>
                <a:path w="820" h="820" extrusionOk="0">
                  <a:moveTo>
                    <a:pt x="0" y="1"/>
                  </a:moveTo>
                  <a:lnTo>
                    <a:pt x="0" y="820"/>
                  </a:lnTo>
                  <a:lnTo>
                    <a:pt x="819" y="820"/>
                  </a:lnTo>
                  <a:lnTo>
                    <a:pt x="8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3"/>
            <p:cNvSpPr/>
            <p:nvPr/>
          </p:nvSpPr>
          <p:spPr>
            <a:xfrm>
              <a:off x="-59470075" y="3418825"/>
              <a:ext cx="317425" cy="206225"/>
            </a:xfrm>
            <a:custGeom>
              <a:avLst/>
              <a:gdLst/>
              <a:ahLst/>
              <a:cxnLst/>
              <a:rect l="l" t="t" r="r" b="b"/>
              <a:pathLst>
                <a:path w="12697" h="8249" extrusionOk="0">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3"/>
            <p:cNvSpPr/>
            <p:nvPr/>
          </p:nvSpPr>
          <p:spPr>
            <a:xfrm>
              <a:off x="-59238525" y="3522625"/>
              <a:ext cx="20500" cy="20500"/>
            </a:xfrm>
            <a:custGeom>
              <a:avLst/>
              <a:gdLst/>
              <a:ahLst/>
              <a:cxnLst/>
              <a:rect l="l" t="t" r="r" b="b"/>
              <a:pathLst>
                <a:path w="820" h="820" extrusionOk="0">
                  <a:moveTo>
                    <a:pt x="0" y="1"/>
                  </a:moveTo>
                  <a:lnTo>
                    <a:pt x="0" y="820"/>
                  </a:lnTo>
                  <a:lnTo>
                    <a:pt x="820" y="820"/>
                  </a:lnTo>
                  <a:lnTo>
                    <a:pt x="82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3"/>
            <p:cNvSpPr/>
            <p:nvPr/>
          </p:nvSpPr>
          <p:spPr>
            <a:xfrm>
              <a:off x="-59292875" y="3308975"/>
              <a:ext cx="106350" cy="41400"/>
            </a:xfrm>
            <a:custGeom>
              <a:avLst/>
              <a:gdLst/>
              <a:ahLst/>
              <a:cxnLst/>
              <a:rect l="l" t="t" r="r" b="b"/>
              <a:pathLst>
                <a:path w="4254" h="1656" extrusionOk="0">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3"/>
            <p:cNvSpPr/>
            <p:nvPr/>
          </p:nvSpPr>
          <p:spPr>
            <a:xfrm>
              <a:off x="-59214100" y="3371400"/>
              <a:ext cx="62225" cy="68550"/>
            </a:xfrm>
            <a:custGeom>
              <a:avLst/>
              <a:gdLst/>
              <a:ahLst/>
              <a:cxnLst/>
              <a:rect l="l" t="t" r="r" b="b"/>
              <a:pathLst>
                <a:path w="2489" h="2742" extrusionOk="0">
                  <a:moveTo>
                    <a:pt x="410" y="1"/>
                  </a:moveTo>
                  <a:cubicBezTo>
                    <a:pt x="158" y="1"/>
                    <a:pt x="0" y="190"/>
                    <a:pt x="0" y="379"/>
                  </a:cubicBezTo>
                  <a:lnTo>
                    <a:pt x="0" y="2742"/>
                  </a:lnTo>
                  <a:lnTo>
                    <a:pt x="2489" y="2742"/>
                  </a:lnTo>
                  <a:lnTo>
                    <a:pt x="2489" y="379"/>
                  </a:lnTo>
                  <a:cubicBezTo>
                    <a:pt x="2458" y="190"/>
                    <a:pt x="2268"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3"/>
            <p:cNvSpPr/>
            <p:nvPr/>
          </p:nvSpPr>
          <p:spPr>
            <a:xfrm>
              <a:off x="-59297600" y="3392600"/>
              <a:ext cx="62250" cy="48150"/>
            </a:xfrm>
            <a:custGeom>
              <a:avLst/>
              <a:gdLst/>
              <a:ahLst/>
              <a:cxnLst/>
              <a:rect l="l" t="t" r="r" b="b"/>
              <a:pathLst>
                <a:path w="2490" h="1926" extrusionOk="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43"/>
          <p:cNvGrpSpPr/>
          <p:nvPr/>
        </p:nvGrpSpPr>
        <p:grpSpPr>
          <a:xfrm>
            <a:off x="7856410" y="1863113"/>
            <a:ext cx="447162" cy="414249"/>
            <a:chOff x="4266025" y="3609275"/>
            <a:chExt cx="299325" cy="277275"/>
          </a:xfrm>
          <a:solidFill>
            <a:schemeClr val="accent6"/>
          </a:solidFill>
        </p:grpSpPr>
        <p:sp>
          <p:nvSpPr>
            <p:cNvPr id="341" name="Google Shape;341;p43"/>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3"/>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 name="Google Shape;343;p43"/>
          <p:cNvGrpSpPr/>
          <p:nvPr/>
        </p:nvGrpSpPr>
        <p:grpSpPr>
          <a:xfrm>
            <a:off x="842580" y="1845862"/>
            <a:ext cx="447165" cy="448750"/>
            <a:chOff x="4991425" y="3234750"/>
            <a:chExt cx="296175" cy="297225"/>
          </a:xfrm>
          <a:solidFill>
            <a:schemeClr val="accent6"/>
          </a:solidFill>
        </p:grpSpPr>
        <p:sp>
          <p:nvSpPr>
            <p:cNvPr id="344" name="Google Shape;344;p43"/>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3"/>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3"/>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3"/>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3"/>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43"/>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 name="Google Shape;350;p43"/>
          <p:cNvGrpSpPr/>
          <p:nvPr/>
        </p:nvGrpSpPr>
        <p:grpSpPr>
          <a:xfrm>
            <a:off x="7856332" y="3718212"/>
            <a:ext cx="447161" cy="295273"/>
            <a:chOff x="5358450" y="4015675"/>
            <a:chExt cx="289875" cy="191425"/>
          </a:xfrm>
          <a:solidFill>
            <a:schemeClr val="accent6"/>
          </a:solidFill>
        </p:grpSpPr>
        <p:sp>
          <p:nvSpPr>
            <p:cNvPr id="351" name="Google Shape;351;p43"/>
            <p:cNvSpPr/>
            <p:nvPr/>
          </p:nvSpPr>
          <p:spPr>
            <a:xfrm>
              <a:off x="5358450" y="4015675"/>
              <a:ext cx="289875" cy="89025"/>
            </a:xfrm>
            <a:custGeom>
              <a:avLst/>
              <a:gdLst/>
              <a:ahLst/>
              <a:cxnLst/>
              <a:rect l="l" t="t" r="r" b="b"/>
              <a:pathLst>
                <a:path w="11595" h="3561" extrusionOk="0">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43"/>
            <p:cNvSpPr/>
            <p:nvPr/>
          </p:nvSpPr>
          <p:spPr>
            <a:xfrm>
              <a:off x="5494725" y="4101525"/>
              <a:ext cx="17350" cy="18150"/>
            </a:xfrm>
            <a:custGeom>
              <a:avLst/>
              <a:gdLst/>
              <a:ahLst/>
              <a:cxnLst/>
              <a:rect l="l" t="t" r="r" b="b"/>
              <a:pathLst>
                <a:path w="694"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43"/>
            <p:cNvSpPr/>
            <p:nvPr/>
          </p:nvSpPr>
          <p:spPr>
            <a:xfrm>
              <a:off x="5460050" y="4077125"/>
              <a:ext cx="86675" cy="78000"/>
            </a:xfrm>
            <a:custGeom>
              <a:avLst/>
              <a:gdLst/>
              <a:ahLst/>
              <a:cxnLst/>
              <a:rect l="l" t="t" r="r" b="b"/>
              <a:pathLst>
                <a:path w="3467" h="3120" extrusionOk="0">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43"/>
            <p:cNvSpPr/>
            <p:nvPr/>
          </p:nvSpPr>
          <p:spPr>
            <a:xfrm>
              <a:off x="5362400" y="4084200"/>
              <a:ext cx="282000" cy="122900"/>
            </a:xfrm>
            <a:custGeom>
              <a:avLst/>
              <a:gdLst/>
              <a:ahLst/>
              <a:cxnLst/>
              <a:rect l="l" t="t" r="r" b="b"/>
              <a:pathLst>
                <a:path w="11280" h="4916" extrusionOk="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upo 16">
            <a:extLst>
              <a:ext uri="{FF2B5EF4-FFF2-40B4-BE49-F238E27FC236}">
                <a16:creationId xmlns:a16="http://schemas.microsoft.com/office/drawing/2014/main" id="{A958CAB7-6A7A-4E7B-AB59-B78F9B893E8A}"/>
              </a:ext>
            </a:extLst>
          </p:cNvPr>
          <p:cNvGrpSpPr/>
          <p:nvPr/>
        </p:nvGrpSpPr>
        <p:grpSpPr>
          <a:xfrm>
            <a:off x="2675011" y="1485525"/>
            <a:ext cx="3670030" cy="3676608"/>
            <a:chOff x="2797176" y="1593851"/>
            <a:chExt cx="3541713" cy="3548062"/>
          </a:xfrm>
          <a:solidFill>
            <a:srgbClr val="000000">
              <a:alpha val="11000"/>
            </a:srgbClr>
          </a:solidFill>
        </p:grpSpPr>
        <p:sp>
          <p:nvSpPr>
            <p:cNvPr id="6" name="Freeform 5">
              <a:extLst>
                <a:ext uri="{FF2B5EF4-FFF2-40B4-BE49-F238E27FC236}">
                  <a16:creationId xmlns:a16="http://schemas.microsoft.com/office/drawing/2014/main" id="{E9F9D599-C645-4E69-9640-2D395DF0E08E}"/>
                </a:ext>
              </a:extLst>
            </p:cNvPr>
            <p:cNvSpPr>
              <a:spLocks noEditPoints="1"/>
            </p:cNvSpPr>
            <p:nvPr/>
          </p:nvSpPr>
          <p:spPr bwMode="auto">
            <a:xfrm>
              <a:off x="2797176" y="1593851"/>
              <a:ext cx="3541713" cy="2725738"/>
            </a:xfrm>
            <a:custGeom>
              <a:avLst/>
              <a:gdLst>
                <a:gd name="T0" fmla="*/ 812 w 2018"/>
                <a:gd name="T1" fmla="*/ 586 h 1553"/>
                <a:gd name="T2" fmla="*/ 1174 w 2018"/>
                <a:gd name="T3" fmla="*/ 586 h 1553"/>
                <a:gd name="T4" fmla="*/ 1212 w 2018"/>
                <a:gd name="T5" fmla="*/ 241 h 1553"/>
                <a:gd name="T6" fmla="*/ 1406 w 2018"/>
                <a:gd name="T7" fmla="*/ 72 h 1553"/>
                <a:gd name="T8" fmla="*/ 1887 w 2018"/>
                <a:gd name="T9" fmla="*/ 186 h 1553"/>
                <a:gd name="T10" fmla="*/ 1923 w 2018"/>
                <a:gd name="T11" fmla="*/ 674 h 1553"/>
                <a:gd name="T12" fmla="*/ 1443 w 2018"/>
                <a:gd name="T13" fmla="*/ 851 h 1553"/>
                <a:gd name="T14" fmla="*/ 1200 w 2018"/>
                <a:gd name="T15" fmla="*/ 1461 h 1553"/>
                <a:gd name="T16" fmla="*/ 691 w 2018"/>
                <a:gd name="T17" fmla="*/ 1403 h 1553"/>
                <a:gd name="T18" fmla="*/ 528 w 2018"/>
                <a:gd name="T19" fmla="*/ 1151 h 1553"/>
                <a:gd name="T20" fmla="*/ 546 w 2018"/>
                <a:gd name="T21" fmla="*/ 851 h 1553"/>
                <a:gd name="T22" fmla="*/ 130 w 2018"/>
                <a:gd name="T23" fmla="*/ 754 h 1553"/>
                <a:gd name="T24" fmla="*/ 1 w 2018"/>
                <a:gd name="T25" fmla="*/ 445 h 1553"/>
                <a:gd name="T26" fmla="*/ 446 w 2018"/>
                <a:gd name="T27" fmla="*/ 39 h 1553"/>
                <a:gd name="T28" fmla="*/ 761 w 2018"/>
                <a:gd name="T29" fmla="*/ 222 h 1553"/>
                <a:gd name="T30" fmla="*/ 812 w 2018"/>
                <a:gd name="T31" fmla="*/ 586 h 1553"/>
                <a:gd name="T32" fmla="*/ 1409 w 2018"/>
                <a:gd name="T33" fmla="*/ 1030 h 1553"/>
                <a:gd name="T34" fmla="*/ 993 w 2018"/>
                <a:gd name="T35" fmla="*/ 615 h 1553"/>
                <a:gd name="T36" fmla="*/ 577 w 2018"/>
                <a:gd name="T37" fmla="*/ 1032 h 1553"/>
                <a:gd name="T38" fmla="*/ 994 w 2018"/>
                <a:gd name="T39" fmla="*/ 1447 h 1553"/>
                <a:gd name="T40" fmla="*/ 1409 w 2018"/>
                <a:gd name="T41" fmla="*/ 1030 h 1553"/>
                <a:gd name="T42" fmla="*/ 1570 w 2018"/>
                <a:gd name="T43" fmla="*/ 101 h 1553"/>
                <a:gd name="T44" fmla="*/ 1525 w 2018"/>
                <a:gd name="T45" fmla="*/ 106 h 1553"/>
                <a:gd name="T46" fmla="*/ 1246 w 2018"/>
                <a:gd name="T47" fmla="*/ 591 h 1553"/>
                <a:gd name="T48" fmla="*/ 1282 w 2018"/>
                <a:gd name="T49" fmla="*/ 647 h 1553"/>
                <a:gd name="T50" fmla="*/ 1376 w 2018"/>
                <a:gd name="T51" fmla="*/ 742 h 1553"/>
                <a:gd name="T52" fmla="*/ 1396 w 2018"/>
                <a:gd name="T53" fmla="*/ 760 h 1553"/>
                <a:gd name="T54" fmla="*/ 1550 w 2018"/>
                <a:gd name="T55" fmla="*/ 806 h 1553"/>
                <a:gd name="T56" fmla="*/ 1921 w 2018"/>
                <a:gd name="T57" fmla="*/ 478 h 1553"/>
                <a:gd name="T58" fmla="*/ 1570 w 2018"/>
                <a:gd name="T59" fmla="*/ 101 h 1553"/>
                <a:gd name="T60" fmla="*/ 418 w 2018"/>
                <a:gd name="T61" fmla="*/ 101 h 1553"/>
                <a:gd name="T62" fmla="*/ 355 w 2018"/>
                <a:gd name="T63" fmla="*/ 108 h 1553"/>
                <a:gd name="T64" fmla="*/ 68 w 2018"/>
                <a:gd name="T65" fmla="*/ 501 h 1553"/>
                <a:gd name="T66" fmla="*/ 561 w 2018"/>
                <a:gd name="T67" fmla="*/ 775 h 1553"/>
                <a:gd name="T68" fmla="*/ 620 w 2018"/>
                <a:gd name="T69" fmla="*/ 730 h 1553"/>
                <a:gd name="T70" fmla="*/ 699 w 2018"/>
                <a:gd name="T71" fmla="*/ 651 h 1553"/>
                <a:gd name="T72" fmla="*/ 727 w 2018"/>
                <a:gd name="T73" fmla="*/ 619 h 1553"/>
                <a:gd name="T74" fmla="*/ 768 w 2018"/>
                <a:gd name="T75" fmla="*/ 476 h 1553"/>
                <a:gd name="T76" fmla="*/ 418 w 2018"/>
                <a:gd name="T77" fmla="*/ 101 h 1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8" h="1553">
                  <a:moveTo>
                    <a:pt x="812" y="586"/>
                  </a:moveTo>
                  <a:cubicBezTo>
                    <a:pt x="933" y="539"/>
                    <a:pt x="1052" y="539"/>
                    <a:pt x="1174" y="586"/>
                  </a:cubicBezTo>
                  <a:cubicBezTo>
                    <a:pt x="1137" y="463"/>
                    <a:pt x="1149" y="349"/>
                    <a:pt x="1212" y="241"/>
                  </a:cubicBezTo>
                  <a:cubicBezTo>
                    <a:pt x="1258" y="164"/>
                    <a:pt x="1323" y="107"/>
                    <a:pt x="1406" y="72"/>
                  </a:cubicBezTo>
                  <a:cubicBezTo>
                    <a:pt x="1575" y="0"/>
                    <a:pt x="1767" y="46"/>
                    <a:pt x="1887" y="186"/>
                  </a:cubicBezTo>
                  <a:cubicBezTo>
                    <a:pt x="2003" y="322"/>
                    <a:pt x="2018" y="520"/>
                    <a:pt x="1923" y="674"/>
                  </a:cubicBezTo>
                  <a:cubicBezTo>
                    <a:pt x="1835" y="816"/>
                    <a:pt x="1651" y="914"/>
                    <a:pt x="1443" y="851"/>
                  </a:cubicBezTo>
                  <a:cubicBezTo>
                    <a:pt x="1518" y="1117"/>
                    <a:pt x="1451" y="1331"/>
                    <a:pt x="1200" y="1461"/>
                  </a:cubicBezTo>
                  <a:cubicBezTo>
                    <a:pt x="1024" y="1553"/>
                    <a:pt x="849" y="1525"/>
                    <a:pt x="691" y="1403"/>
                  </a:cubicBezTo>
                  <a:cubicBezTo>
                    <a:pt x="608" y="1339"/>
                    <a:pt x="555" y="1253"/>
                    <a:pt x="528" y="1151"/>
                  </a:cubicBezTo>
                  <a:cubicBezTo>
                    <a:pt x="504" y="1057"/>
                    <a:pt x="507" y="1010"/>
                    <a:pt x="546" y="851"/>
                  </a:cubicBezTo>
                  <a:cubicBezTo>
                    <a:pt x="389" y="895"/>
                    <a:pt x="249" y="866"/>
                    <a:pt x="130" y="754"/>
                  </a:cubicBezTo>
                  <a:cubicBezTo>
                    <a:pt x="41" y="671"/>
                    <a:pt x="0" y="566"/>
                    <a:pt x="1" y="445"/>
                  </a:cubicBezTo>
                  <a:cubicBezTo>
                    <a:pt x="3" y="212"/>
                    <a:pt x="211" y="21"/>
                    <a:pt x="446" y="39"/>
                  </a:cubicBezTo>
                  <a:cubicBezTo>
                    <a:pt x="579" y="50"/>
                    <a:pt x="686" y="111"/>
                    <a:pt x="761" y="222"/>
                  </a:cubicBezTo>
                  <a:cubicBezTo>
                    <a:pt x="836" y="333"/>
                    <a:pt x="851" y="454"/>
                    <a:pt x="812" y="586"/>
                  </a:cubicBezTo>
                  <a:close/>
                  <a:moveTo>
                    <a:pt x="1409" y="1030"/>
                  </a:moveTo>
                  <a:cubicBezTo>
                    <a:pt x="1409" y="801"/>
                    <a:pt x="1221" y="614"/>
                    <a:pt x="993" y="615"/>
                  </a:cubicBezTo>
                  <a:cubicBezTo>
                    <a:pt x="763" y="615"/>
                    <a:pt x="576" y="802"/>
                    <a:pt x="577" y="1032"/>
                  </a:cubicBezTo>
                  <a:cubicBezTo>
                    <a:pt x="577" y="1260"/>
                    <a:pt x="765" y="1447"/>
                    <a:pt x="994" y="1447"/>
                  </a:cubicBezTo>
                  <a:cubicBezTo>
                    <a:pt x="1223" y="1446"/>
                    <a:pt x="1409" y="1259"/>
                    <a:pt x="1409" y="1030"/>
                  </a:cubicBezTo>
                  <a:close/>
                  <a:moveTo>
                    <a:pt x="1570" y="101"/>
                  </a:moveTo>
                  <a:cubicBezTo>
                    <a:pt x="1555" y="103"/>
                    <a:pt x="1540" y="104"/>
                    <a:pt x="1525" y="106"/>
                  </a:cubicBezTo>
                  <a:cubicBezTo>
                    <a:pt x="1294" y="135"/>
                    <a:pt x="1154" y="377"/>
                    <a:pt x="1246" y="591"/>
                  </a:cubicBezTo>
                  <a:cubicBezTo>
                    <a:pt x="1254" y="611"/>
                    <a:pt x="1267" y="631"/>
                    <a:pt x="1282" y="647"/>
                  </a:cubicBezTo>
                  <a:cubicBezTo>
                    <a:pt x="1312" y="680"/>
                    <a:pt x="1344" y="710"/>
                    <a:pt x="1376" y="742"/>
                  </a:cubicBezTo>
                  <a:cubicBezTo>
                    <a:pt x="1382" y="748"/>
                    <a:pt x="1389" y="755"/>
                    <a:pt x="1396" y="760"/>
                  </a:cubicBezTo>
                  <a:cubicBezTo>
                    <a:pt x="1444" y="788"/>
                    <a:pt x="1495" y="803"/>
                    <a:pt x="1550" y="806"/>
                  </a:cubicBezTo>
                  <a:cubicBezTo>
                    <a:pt x="1742" y="816"/>
                    <a:pt x="1907" y="670"/>
                    <a:pt x="1921" y="478"/>
                  </a:cubicBezTo>
                  <a:cubicBezTo>
                    <a:pt x="1934" y="276"/>
                    <a:pt x="1772" y="103"/>
                    <a:pt x="1570" y="101"/>
                  </a:cubicBezTo>
                  <a:close/>
                  <a:moveTo>
                    <a:pt x="418" y="101"/>
                  </a:moveTo>
                  <a:cubicBezTo>
                    <a:pt x="397" y="103"/>
                    <a:pt x="376" y="104"/>
                    <a:pt x="355" y="108"/>
                  </a:cubicBezTo>
                  <a:cubicBezTo>
                    <a:pt x="167" y="144"/>
                    <a:pt x="46" y="311"/>
                    <a:pt x="68" y="501"/>
                  </a:cubicBezTo>
                  <a:cubicBezTo>
                    <a:pt x="96" y="732"/>
                    <a:pt x="349" y="873"/>
                    <a:pt x="561" y="775"/>
                  </a:cubicBezTo>
                  <a:cubicBezTo>
                    <a:pt x="584" y="764"/>
                    <a:pt x="603" y="751"/>
                    <a:pt x="620" y="730"/>
                  </a:cubicBezTo>
                  <a:cubicBezTo>
                    <a:pt x="644" y="702"/>
                    <a:pt x="673" y="678"/>
                    <a:pt x="699" y="651"/>
                  </a:cubicBezTo>
                  <a:cubicBezTo>
                    <a:pt x="709" y="641"/>
                    <a:pt x="720" y="631"/>
                    <a:pt x="727" y="619"/>
                  </a:cubicBezTo>
                  <a:cubicBezTo>
                    <a:pt x="752" y="575"/>
                    <a:pt x="765" y="526"/>
                    <a:pt x="768" y="476"/>
                  </a:cubicBezTo>
                  <a:cubicBezTo>
                    <a:pt x="782" y="276"/>
                    <a:pt x="620" y="103"/>
                    <a:pt x="418"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DC261B2A-D0C7-4385-8339-1E0E38FEF2B0}"/>
                </a:ext>
              </a:extLst>
            </p:cNvPr>
            <p:cNvSpPr>
              <a:spLocks noEditPoints="1"/>
            </p:cNvSpPr>
            <p:nvPr/>
          </p:nvSpPr>
          <p:spPr bwMode="auto">
            <a:xfrm>
              <a:off x="4819651" y="3249613"/>
              <a:ext cx="1460500" cy="1892300"/>
            </a:xfrm>
            <a:custGeom>
              <a:avLst/>
              <a:gdLst>
                <a:gd name="T0" fmla="*/ 672 w 832"/>
                <a:gd name="T1" fmla="*/ 359 h 1078"/>
                <a:gd name="T2" fmla="*/ 821 w 832"/>
                <a:gd name="T3" fmla="*/ 521 h 1078"/>
                <a:gd name="T4" fmla="*/ 832 w 832"/>
                <a:gd name="T5" fmla="*/ 583 h 1078"/>
                <a:gd name="T6" fmla="*/ 832 w 832"/>
                <a:gd name="T7" fmla="*/ 1065 h 1078"/>
                <a:gd name="T8" fmla="*/ 831 w 832"/>
                <a:gd name="T9" fmla="*/ 1078 h 1078"/>
                <a:gd name="T10" fmla="*/ 289 w 832"/>
                <a:gd name="T11" fmla="*/ 1078 h 1078"/>
                <a:gd name="T12" fmla="*/ 289 w 832"/>
                <a:gd name="T13" fmla="*/ 952 h 1078"/>
                <a:gd name="T14" fmla="*/ 268 w 832"/>
                <a:gd name="T15" fmla="*/ 951 h 1078"/>
                <a:gd name="T16" fmla="*/ 114 w 832"/>
                <a:gd name="T17" fmla="*/ 951 h 1078"/>
                <a:gd name="T18" fmla="*/ 0 w 832"/>
                <a:gd name="T19" fmla="*/ 839 h 1078"/>
                <a:gd name="T20" fmla="*/ 114 w 832"/>
                <a:gd name="T21" fmla="*/ 727 h 1078"/>
                <a:gd name="T22" fmla="*/ 300 w 832"/>
                <a:gd name="T23" fmla="*/ 727 h 1078"/>
                <a:gd name="T24" fmla="*/ 322 w 832"/>
                <a:gd name="T25" fmla="*/ 727 h 1078"/>
                <a:gd name="T26" fmla="*/ 335 w 832"/>
                <a:gd name="T27" fmla="*/ 578 h 1078"/>
                <a:gd name="T28" fmla="*/ 438 w 832"/>
                <a:gd name="T29" fmla="*/ 390 h 1078"/>
                <a:gd name="T30" fmla="*/ 446 w 832"/>
                <a:gd name="T31" fmla="*/ 384 h 1078"/>
                <a:gd name="T32" fmla="*/ 447 w 832"/>
                <a:gd name="T33" fmla="*/ 381 h 1078"/>
                <a:gd name="T34" fmla="*/ 353 w 832"/>
                <a:gd name="T35" fmla="*/ 230 h 1078"/>
                <a:gd name="T36" fmla="*/ 397 w 832"/>
                <a:gd name="T37" fmla="*/ 91 h 1078"/>
                <a:gd name="T38" fmla="*/ 668 w 832"/>
                <a:gd name="T39" fmla="*/ 68 h 1078"/>
                <a:gd name="T40" fmla="*/ 672 w 832"/>
                <a:gd name="T41" fmla="*/ 359 h 1078"/>
                <a:gd name="T42" fmla="*/ 766 w 832"/>
                <a:gd name="T43" fmla="*/ 1014 h 1078"/>
                <a:gd name="T44" fmla="*/ 768 w 832"/>
                <a:gd name="T45" fmla="*/ 1009 h 1078"/>
                <a:gd name="T46" fmla="*/ 767 w 832"/>
                <a:gd name="T47" fmla="*/ 581 h 1078"/>
                <a:gd name="T48" fmla="*/ 597 w 832"/>
                <a:gd name="T49" fmla="*/ 407 h 1078"/>
                <a:gd name="T50" fmla="*/ 405 w 832"/>
                <a:gd name="T51" fmla="*/ 552 h 1078"/>
                <a:gd name="T52" fmla="*/ 388 w 832"/>
                <a:gd name="T53" fmla="*/ 721 h 1078"/>
                <a:gd name="T54" fmla="*/ 315 w 832"/>
                <a:gd name="T55" fmla="*/ 791 h 1078"/>
                <a:gd name="T56" fmla="*/ 119 w 832"/>
                <a:gd name="T57" fmla="*/ 791 h 1078"/>
                <a:gd name="T58" fmla="*/ 64 w 832"/>
                <a:gd name="T59" fmla="*/ 839 h 1078"/>
                <a:gd name="T60" fmla="*/ 119 w 832"/>
                <a:gd name="T61" fmla="*/ 887 h 1078"/>
                <a:gd name="T62" fmla="*/ 387 w 832"/>
                <a:gd name="T63" fmla="*/ 887 h 1078"/>
                <a:gd name="T64" fmla="*/ 456 w 832"/>
                <a:gd name="T65" fmla="*/ 820 h 1078"/>
                <a:gd name="T66" fmla="*/ 473 w 832"/>
                <a:gd name="T67" fmla="*/ 611 h 1078"/>
                <a:gd name="T68" fmla="*/ 481 w 832"/>
                <a:gd name="T69" fmla="*/ 532 h 1078"/>
                <a:gd name="T70" fmla="*/ 543 w 832"/>
                <a:gd name="T71" fmla="*/ 538 h 1078"/>
                <a:gd name="T72" fmla="*/ 544 w 832"/>
                <a:gd name="T73" fmla="*/ 547 h 1078"/>
                <a:gd name="T74" fmla="*/ 519 w 832"/>
                <a:gd name="T75" fmla="*/ 834 h 1078"/>
                <a:gd name="T76" fmla="*/ 390 w 832"/>
                <a:gd name="T77" fmla="*/ 951 h 1078"/>
                <a:gd name="T78" fmla="*/ 353 w 832"/>
                <a:gd name="T79" fmla="*/ 951 h 1078"/>
                <a:gd name="T80" fmla="*/ 353 w 832"/>
                <a:gd name="T81" fmla="*/ 1014 h 1078"/>
                <a:gd name="T82" fmla="*/ 766 w 832"/>
                <a:gd name="T83" fmla="*/ 1014 h 1078"/>
                <a:gd name="T84" fmla="*/ 543 w 832"/>
                <a:gd name="T85" fmla="*/ 87 h 1078"/>
                <a:gd name="T86" fmla="*/ 416 w 832"/>
                <a:gd name="T87" fmla="*/ 216 h 1078"/>
                <a:gd name="T88" fmla="*/ 546 w 832"/>
                <a:gd name="T89" fmla="*/ 343 h 1078"/>
                <a:gd name="T90" fmla="*/ 672 w 832"/>
                <a:gd name="T91" fmla="*/ 214 h 1078"/>
                <a:gd name="T92" fmla="*/ 543 w 832"/>
                <a:gd name="T93" fmla="*/ 87 h 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2" h="1078">
                  <a:moveTo>
                    <a:pt x="672" y="359"/>
                  </a:moveTo>
                  <a:cubicBezTo>
                    <a:pt x="747" y="391"/>
                    <a:pt x="798" y="444"/>
                    <a:pt x="821" y="521"/>
                  </a:cubicBezTo>
                  <a:cubicBezTo>
                    <a:pt x="827" y="541"/>
                    <a:pt x="831" y="562"/>
                    <a:pt x="832" y="583"/>
                  </a:cubicBezTo>
                  <a:cubicBezTo>
                    <a:pt x="832" y="744"/>
                    <a:pt x="832" y="905"/>
                    <a:pt x="832" y="1065"/>
                  </a:cubicBezTo>
                  <a:cubicBezTo>
                    <a:pt x="832" y="1069"/>
                    <a:pt x="832" y="1073"/>
                    <a:pt x="831" y="1078"/>
                  </a:cubicBezTo>
                  <a:cubicBezTo>
                    <a:pt x="651" y="1078"/>
                    <a:pt x="471" y="1078"/>
                    <a:pt x="289" y="1078"/>
                  </a:cubicBezTo>
                  <a:cubicBezTo>
                    <a:pt x="289" y="1037"/>
                    <a:pt x="289" y="995"/>
                    <a:pt x="289" y="952"/>
                  </a:cubicBezTo>
                  <a:cubicBezTo>
                    <a:pt x="281" y="952"/>
                    <a:pt x="274" y="951"/>
                    <a:pt x="268" y="951"/>
                  </a:cubicBezTo>
                  <a:cubicBezTo>
                    <a:pt x="216" y="951"/>
                    <a:pt x="165" y="951"/>
                    <a:pt x="114" y="951"/>
                  </a:cubicBezTo>
                  <a:cubicBezTo>
                    <a:pt x="50" y="951"/>
                    <a:pt x="0" y="901"/>
                    <a:pt x="0" y="839"/>
                  </a:cubicBezTo>
                  <a:cubicBezTo>
                    <a:pt x="0" y="776"/>
                    <a:pt x="50" y="727"/>
                    <a:pt x="114" y="727"/>
                  </a:cubicBezTo>
                  <a:cubicBezTo>
                    <a:pt x="176" y="727"/>
                    <a:pt x="238" y="727"/>
                    <a:pt x="300" y="727"/>
                  </a:cubicBezTo>
                  <a:cubicBezTo>
                    <a:pt x="307" y="727"/>
                    <a:pt x="314" y="727"/>
                    <a:pt x="322" y="727"/>
                  </a:cubicBezTo>
                  <a:cubicBezTo>
                    <a:pt x="327" y="676"/>
                    <a:pt x="332" y="627"/>
                    <a:pt x="335" y="578"/>
                  </a:cubicBezTo>
                  <a:cubicBezTo>
                    <a:pt x="341" y="500"/>
                    <a:pt x="376" y="438"/>
                    <a:pt x="438" y="390"/>
                  </a:cubicBezTo>
                  <a:cubicBezTo>
                    <a:pt x="441" y="388"/>
                    <a:pt x="443" y="386"/>
                    <a:pt x="446" y="384"/>
                  </a:cubicBezTo>
                  <a:cubicBezTo>
                    <a:pt x="446" y="384"/>
                    <a:pt x="446" y="383"/>
                    <a:pt x="447" y="381"/>
                  </a:cubicBezTo>
                  <a:cubicBezTo>
                    <a:pt x="392" y="346"/>
                    <a:pt x="358" y="296"/>
                    <a:pt x="353" y="230"/>
                  </a:cubicBezTo>
                  <a:cubicBezTo>
                    <a:pt x="348" y="178"/>
                    <a:pt x="364" y="131"/>
                    <a:pt x="397" y="91"/>
                  </a:cubicBezTo>
                  <a:cubicBezTo>
                    <a:pt x="466" y="10"/>
                    <a:pt x="587" y="0"/>
                    <a:pt x="668" y="68"/>
                  </a:cubicBezTo>
                  <a:cubicBezTo>
                    <a:pt x="744" y="132"/>
                    <a:pt x="770" y="261"/>
                    <a:pt x="672" y="359"/>
                  </a:cubicBezTo>
                  <a:close/>
                  <a:moveTo>
                    <a:pt x="766" y="1014"/>
                  </a:moveTo>
                  <a:cubicBezTo>
                    <a:pt x="767" y="1011"/>
                    <a:pt x="768" y="1010"/>
                    <a:pt x="768" y="1009"/>
                  </a:cubicBezTo>
                  <a:cubicBezTo>
                    <a:pt x="768" y="866"/>
                    <a:pt x="770" y="723"/>
                    <a:pt x="767" y="581"/>
                  </a:cubicBezTo>
                  <a:cubicBezTo>
                    <a:pt x="766" y="490"/>
                    <a:pt x="688" y="414"/>
                    <a:pt x="597" y="407"/>
                  </a:cubicBezTo>
                  <a:cubicBezTo>
                    <a:pt x="506" y="401"/>
                    <a:pt x="420" y="463"/>
                    <a:pt x="405" y="552"/>
                  </a:cubicBezTo>
                  <a:cubicBezTo>
                    <a:pt x="395" y="608"/>
                    <a:pt x="393" y="665"/>
                    <a:pt x="388" y="721"/>
                  </a:cubicBezTo>
                  <a:cubicBezTo>
                    <a:pt x="385" y="767"/>
                    <a:pt x="360" y="791"/>
                    <a:pt x="315" y="791"/>
                  </a:cubicBezTo>
                  <a:cubicBezTo>
                    <a:pt x="250" y="791"/>
                    <a:pt x="185" y="791"/>
                    <a:pt x="119" y="791"/>
                  </a:cubicBezTo>
                  <a:cubicBezTo>
                    <a:pt x="86" y="791"/>
                    <a:pt x="64" y="810"/>
                    <a:pt x="64" y="839"/>
                  </a:cubicBezTo>
                  <a:cubicBezTo>
                    <a:pt x="64" y="867"/>
                    <a:pt x="86" y="887"/>
                    <a:pt x="119" y="887"/>
                  </a:cubicBezTo>
                  <a:cubicBezTo>
                    <a:pt x="208" y="887"/>
                    <a:pt x="297" y="887"/>
                    <a:pt x="387" y="887"/>
                  </a:cubicBezTo>
                  <a:cubicBezTo>
                    <a:pt x="428" y="887"/>
                    <a:pt x="453" y="861"/>
                    <a:pt x="456" y="820"/>
                  </a:cubicBezTo>
                  <a:cubicBezTo>
                    <a:pt x="461" y="751"/>
                    <a:pt x="467" y="681"/>
                    <a:pt x="473" y="611"/>
                  </a:cubicBezTo>
                  <a:cubicBezTo>
                    <a:pt x="475" y="585"/>
                    <a:pt x="478" y="559"/>
                    <a:pt x="481" y="532"/>
                  </a:cubicBezTo>
                  <a:cubicBezTo>
                    <a:pt x="503" y="534"/>
                    <a:pt x="523" y="536"/>
                    <a:pt x="543" y="538"/>
                  </a:cubicBezTo>
                  <a:cubicBezTo>
                    <a:pt x="543" y="542"/>
                    <a:pt x="544" y="545"/>
                    <a:pt x="544" y="547"/>
                  </a:cubicBezTo>
                  <a:cubicBezTo>
                    <a:pt x="536" y="643"/>
                    <a:pt x="528" y="738"/>
                    <a:pt x="519" y="834"/>
                  </a:cubicBezTo>
                  <a:cubicBezTo>
                    <a:pt x="513" y="901"/>
                    <a:pt x="458" y="951"/>
                    <a:pt x="390" y="951"/>
                  </a:cubicBezTo>
                  <a:cubicBezTo>
                    <a:pt x="378" y="951"/>
                    <a:pt x="365" y="951"/>
                    <a:pt x="353" y="951"/>
                  </a:cubicBezTo>
                  <a:cubicBezTo>
                    <a:pt x="353" y="974"/>
                    <a:pt x="353" y="993"/>
                    <a:pt x="353" y="1014"/>
                  </a:cubicBezTo>
                  <a:cubicBezTo>
                    <a:pt x="491" y="1014"/>
                    <a:pt x="628" y="1014"/>
                    <a:pt x="766" y="1014"/>
                  </a:cubicBezTo>
                  <a:close/>
                  <a:moveTo>
                    <a:pt x="543" y="87"/>
                  </a:moveTo>
                  <a:cubicBezTo>
                    <a:pt x="473" y="87"/>
                    <a:pt x="416" y="145"/>
                    <a:pt x="416" y="216"/>
                  </a:cubicBezTo>
                  <a:cubicBezTo>
                    <a:pt x="417" y="286"/>
                    <a:pt x="475" y="343"/>
                    <a:pt x="546" y="343"/>
                  </a:cubicBezTo>
                  <a:cubicBezTo>
                    <a:pt x="615" y="342"/>
                    <a:pt x="672" y="284"/>
                    <a:pt x="672" y="214"/>
                  </a:cubicBezTo>
                  <a:cubicBezTo>
                    <a:pt x="672" y="144"/>
                    <a:pt x="614" y="86"/>
                    <a:pt x="543" y="8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BC65EB24-D900-43C6-8250-4E7A8DA7B05C}"/>
                </a:ext>
              </a:extLst>
            </p:cNvPr>
            <p:cNvSpPr>
              <a:spLocks noEditPoints="1"/>
            </p:cNvSpPr>
            <p:nvPr/>
          </p:nvSpPr>
          <p:spPr bwMode="auto">
            <a:xfrm>
              <a:off x="2798763" y="3244851"/>
              <a:ext cx="1460500" cy="1895475"/>
            </a:xfrm>
            <a:custGeom>
              <a:avLst/>
              <a:gdLst>
                <a:gd name="T0" fmla="*/ 159 w 832"/>
                <a:gd name="T1" fmla="*/ 361 h 1080"/>
                <a:gd name="T2" fmla="*/ 166 w 832"/>
                <a:gd name="T3" fmla="*/ 69 h 1080"/>
                <a:gd name="T4" fmla="*/ 441 w 832"/>
                <a:gd name="T5" fmla="*/ 102 h 1080"/>
                <a:gd name="T6" fmla="*/ 384 w 832"/>
                <a:gd name="T7" fmla="*/ 385 h 1080"/>
                <a:gd name="T8" fmla="*/ 414 w 832"/>
                <a:gd name="T9" fmla="*/ 410 h 1080"/>
                <a:gd name="T10" fmla="*/ 500 w 832"/>
                <a:gd name="T11" fmla="*/ 614 h 1080"/>
                <a:gd name="T12" fmla="*/ 509 w 832"/>
                <a:gd name="T13" fmla="*/ 730 h 1080"/>
                <a:gd name="T14" fmla="*/ 531 w 832"/>
                <a:gd name="T15" fmla="*/ 730 h 1080"/>
                <a:gd name="T16" fmla="*/ 717 w 832"/>
                <a:gd name="T17" fmla="*/ 730 h 1080"/>
                <a:gd name="T18" fmla="*/ 832 w 832"/>
                <a:gd name="T19" fmla="*/ 842 h 1080"/>
                <a:gd name="T20" fmla="*/ 716 w 832"/>
                <a:gd name="T21" fmla="*/ 954 h 1080"/>
                <a:gd name="T22" fmla="*/ 545 w 832"/>
                <a:gd name="T23" fmla="*/ 954 h 1080"/>
                <a:gd name="T24" fmla="*/ 545 w 832"/>
                <a:gd name="T25" fmla="*/ 1080 h 1080"/>
                <a:gd name="T26" fmla="*/ 0 w 832"/>
                <a:gd name="T27" fmla="*/ 1080 h 1080"/>
                <a:gd name="T28" fmla="*/ 0 w 832"/>
                <a:gd name="T29" fmla="*/ 1058 h 1080"/>
                <a:gd name="T30" fmla="*/ 0 w 832"/>
                <a:gd name="T31" fmla="*/ 606 h 1080"/>
                <a:gd name="T32" fmla="*/ 153 w 832"/>
                <a:gd name="T33" fmla="*/ 365 h 1080"/>
                <a:gd name="T34" fmla="*/ 159 w 832"/>
                <a:gd name="T35" fmla="*/ 361 h 1080"/>
                <a:gd name="T36" fmla="*/ 479 w 832"/>
                <a:gd name="T37" fmla="*/ 954 h 1080"/>
                <a:gd name="T38" fmla="*/ 442 w 832"/>
                <a:gd name="T39" fmla="*/ 954 h 1080"/>
                <a:gd name="T40" fmla="*/ 312 w 832"/>
                <a:gd name="T41" fmla="*/ 829 h 1080"/>
                <a:gd name="T42" fmla="*/ 297 w 832"/>
                <a:gd name="T43" fmla="*/ 655 h 1080"/>
                <a:gd name="T44" fmla="*/ 288 w 832"/>
                <a:gd name="T45" fmla="*/ 540 h 1080"/>
                <a:gd name="T46" fmla="*/ 351 w 832"/>
                <a:gd name="T47" fmla="*/ 536 h 1080"/>
                <a:gd name="T48" fmla="*/ 352 w 832"/>
                <a:gd name="T49" fmla="*/ 545 h 1080"/>
                <a:gd name="T50" fmla="*/ 376 w 832"/>
                <a:gd name="T51" fmla="*/ 824 h 1080"/>
                <a:gd name="T52" fmla="*/ 438 w 832"/>
                <a:gd name="T53" fmla="*/ 890 h 1080"/>
                <a:gd name="T54" fmla="*/ 720 w 832"/>
                <a:gd name="T55" fmla="*/ 890 h 1080"/>
                <a:gd name="T56" fmla="*/ 764 w 832"/>
                <a:gd name="T57" fmla="*/ 860 h 1080"/>
                <a:gd name="T58" fmla="*/ 716 w 832"/>
                <a:gd name="T59" fmla="*/ 794 h 1080"/>
                <a:gd name="T60" fmla="*/ 514 w 832"/>
                <a:gd name="T61" fmla="*/ 794 h 1080"/>
                <a:gd name="T62" fmla="*/ 444 w 832"/>
                <a:gd name="T63" fmla="*/ 730 h 1080"/>
                <a:gd name="T64" fmla="*/ 432 w 832"/>
                <a:gd name="T65" fmla="*/ 578 h 1080"/>
                <a:gd name="T66" fmla="*/ 256 w 832"/>
                <a:gd name="T67" fmla="*/ 410 h 1080"/>
                <a:gd name="T68" fmla="*/ 64 w 832"/>
                <a:gd name="T69" fmla="*/ 594 h 1080"/>
                <a:gd name="T70" fmla="*/ 64 w 832"/>
                <a:gd name="T71" fmla="*/ 1002 h 1080"/>
                <a:gd name="T72" fmla="*/ 65 w 832"/>
                <a:gd name="T73" fmla="*/ 1017 h 1080"/>
                <a:gd name="T74" fmla="*/ 479 w 832"/>
                <a:gd name="T75" fmla="*/ 1017 h 1080"/>
                <a:gd name="T76" fmla="*/ 479 w 832"/>
                <a:gd name="T77" fmla="*/ 954 h 1080"/>
                <a:gd name="T78" fmla="*/ 416 w 832"/>
                <a:gd name="T79" fmla="*/ 217 h 1080"/>
                <a:gd name="T80" fmla="*/ 287 w 832"/>
                <a:gd name="T81" fmla="*/ 90 h 1080"/>
                <a:gd name="T82" fmla="*/ 160 w 832"/>
                <a:gd name="T83" fmla="*/ 219 h 1080"/>
                <a:gd name="T84" fmla="*/ 288 w 832"/>
                <a:gd name="T85" fmla="*/ 346 h 1080"/>
                <a:gd name="T86" fmla="*/ 416 w 832"/>
                <a:gd name="T87" fmla="*/ 217 h 1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2" h="1080">
                  <a:moveTo>
                    <a:pt x="159" y="361"/>
                  </a:moveTo>
                  <a:cubicBezTo>
                    <a:pt x="65" y="268"/>
                    <a:pt x="84" y="137"/>
                    <a:pt x="166" y="69"/>
                  </a:cubicBezTo>
                  <a:cubicBezTo>
                    <a:pt x="250" y="0"/>
                    <a:pt x="375" y="15"/>
                    <a:pt x="441" y="102"/>
                  </a:cubicBezTo>
                  <a:cubicBezTo>
                    <a:pt x="505" y="187"/>
                    <a:pt x="492" y="316"/>
                    <a:pt x="384" y="385"/>
                  </a:cubicBezTo>
                  <a:cubicBezTo>
                    <a:pt x="394" y="393"/>
                    <a:pt x="405" y="401"/>
                    <a:pt x="414" y="410"/>
                  </a:cubicBezTo>
                  <a:cubicBezTo>
                    <a:pt x="475" y="464"/>
                    <a:pt x="497" y="535"/>
                    <a:pt x="500" y="614"/>
                  </a:cubicBezTo>
                  <a:cubicBezTo>
                    <a:pt x="502" y="651"/>
                    <a:pt x="506" y="689"/>
                    <a:pt x="509" y="730"/>
                  </a:cubicBezTo>
                  <a:cubicBezTo>
                    <a:pt x="517" y="730"/>
                    <a:pt x="524" y="730"/>
                    <a:pt x="531" y="730"/>
                  </a:cubicBezTo>
                  <a:cubicBezTo>
                    <a:pt x="593" y="730"/>
                    <a:pt x="655" y="730"/>
                    <a:pt x="717" y="730"/>
                  </a:cubicBezTo>
                  <a:cubicBezTo>
                    <a:pt x="782" y="730"/>
                    <a:pt x="832" y="779"/>
                    <a:pt x="832" y="842"/>
                  </a:cubicBezTo>
                  <a:cubicBezTo>
                    <a:pt x="832" y="905"/>
                    <a:pt x="782" y="954"/>
                    <a:pt x="716" y="954"/>
                  </a:cubicBezTo>
                  <a:cubicBezTo>
                    <a:pt x="659" y="954"/>
                    <a:pt x="603" y="954"/>
                    <a:pt x="545" y="954"/>
                  </a:cubicBezTo>
                  <a:cubicBezTo>
                    <a:pt x="545" y="996"/>
                    <a:pt x="545" y="1038"/>
                    <a:pt x="545" y="1080"/>
                  </a:cubicBezTo>
                  <a:cubicBezTo>
                    <a:pt x="363" y="1080"/>
                    <a:pt x="183" y="1080"/>
                    <a:pt x="0" y="1080"/>
                  </a:cubicBezTo>
                  <a:cubicBezTo>
                    <a:pt x="0" y="1073"/>
                    <a:pt x="0" y="1066"/>
                    <a:pt x="0" y="1058"/>
                  </a:cubicBezTo>
                  <a:cubicBezTo>
                    <a:pt x="0" y="907"/>
                    <a:pt x="0" y="757"/>
                    <a:pt x="0" y="606"/>
                  </a:cubicBezTo>
                  <a:cubicBezTo>
                    <a:pt x="0" y="493"/>
                    <a:pt x="51" y="413"/>
                    <a:pt x="153" y="365"/>
                  </a:cubicBezTo>
                  <a:cubicBezTo>
                    <a:pt x="154" y="364"/>
                    <a:pt x="156" y="363"/>
                    <a:pt x="159" y="361"/>
                  </a:cubicBezTo>
                  <a:close/>
                  <a:moveTo>
                    <a:pt x="479" y="954"/>
                  </a:moveTo>
                  <a:cubicBezTo>
                    <a:pt x="465" y="954"/>
                    <a:pt x="453" y="954"/>
                    <a:pt x="442" y="954"/>
                  </a:cubicBezTo>
                  <a:cubicBezTo>
                    <a:pt x="371" y="953"/>
                    <a:pt x="316" y="900"/>
                    <a:pt x="312" y="829"/>
                  </a:cubicBezTo>
                  <a:cubicBezTo>
                    <a:pt x="308" y="771"/>
                    <a:pt x="302" y="713"/>
                    <a:pt x="297" y="655"/>
                  </a:cubicBezTo>
                  <a:cubicBezTo>
                    <a:pt x="294" y="618"/>
                    <a:pt x="291" y="580"/>
                    <a:pt x="288" y="540"/>
                  </a:cubicBezTo>
                  <a:cubicBezTo>
                    <a:pt x="310" y="539"/>
                    <a:pt x="330" y="537"/>
                    <a:pt x="351" y="536"/>
                  </a:cubicBezTo>
                  <a:cubicBezTo>
                    <a:pt x="351" y="540"/>
                    <a:pt x="352" y="542"/>
                    <a:pt x="352" y="545"/>
                  </a:cubicBezTo>
                  <a:cubicBezTo>
                    <a:pt x="360" y="638"/>
                    <a:pt x="368" y="731"/>
                    <a:pt x="376" y="824"/>
                  </a:cubicBezTo>
                  <a:cubicBezTo>
                    <a:pt x="379" y="861"/>
                    <a:pt x="403" y="889"/>
                    <a:pt x="438" y="890"/>
                  </a:cubicBezTo>
                  <a:cubicBezTo>
                    <a:pt x="532" y="890"/>
                    <a:pt x="626" y="890"/>
                    <a:pt x="720" y="890"/>
                  </a:cubicBezTo>
                  <a:cubicBezTo>
                    <a:pt x="740" y="890"/>
                    <a:pt x="755" y="879"/>
                    <a:pt x="764" y="860"/>
                  </a:cubicBezTo>
                  <a:cubicBezTo>
                    <a:pt x="778" y="828"/>
                    <a:pt x="754" y="794"/>
                    <a:pt x="716" y="794"/>
                  </a:cubicBezTo>
                  <a:cubicBezTo>
                    <a:pt x="649" y="794"/>
                    <a:pt x="582" y="794"/>
                    <a:pt x="514" y="794"/>
                  </a:cubicBezTo>
                  <a:cubicBezTo>
                    <a:pt x="473" y="794"/>
                    <a:pt x="448" y="771"/>
                    <a:pt x="444" y="730"/>
                  </a:cubicBezTo>
                  <a:cubicBezTo>
                    <a:pt x="440" y="679"/>
                    <a:pt x="436" y="629"/>
                    <a:pt x="432" y="578"/>
                  </a:cubicBezTo>
                  <a:cubicBezTo>
                    <a:pt x="425" y="488"/>
                    <a:pt x="347" y="413"/>
                    <a:pt x="256" y="410"/>
                  </a:cubicBezTo>
                  <a:cubicBezTo>
                    <a:pt x="151" y="406"/>
                    <a:pt x="65" y="488"/>
                    <a:pt x="64" y="594"/>
                  </a:cubicBezTo>
                  <a:cubicBezTo>
                    <a:pt x="63" y="730"/>
                    <a:pt x="64" y="866"/>
                    <a:pt x="64" y="1002"/>
                  </a:cubicBezTo>
                  <a:cubicBezTo>
                    <a:pt x="64" y="1007"/>
                    <a:pt x="65" y="1012"/>
                    <a:pt x="65" y="1017"/>
                  </a:cubicBezTo>
                  <a:cubicBezTo>
                    <a:pt x="204" y="1017"/>
                    <a:pt x="341" y="1017"/>
                    <a:pt x="479" y="1017"/>
                  </a:cubicBezTo>
                  <a:cubicBezTo>
                    <a:pt x="479" y="996"/>
                    <a:pt x="479" y="976"/>
                    <a:pt x="479" y="954"/>
                  </a:cubicBezTo>
                  <a:close/>
                  <a:moveTo>
                    <a:pt x="416" y="217"/>
                  </a:moveTo>
                  <a:cubicBezTo>
                    <a:pt x="416" y="147"/>
                    <a:pt x="357" y="89"/>
                    <a:pt x="287" y="90"/>
                  </a:cubicBezTo>
                  <a:cubicBezTo>
                    <a:pt x="217" y="90"/>
                    <a:pt x="159" y="149"/>
                    <a:pt x="160" y="219"/>
                  </a:cubicBezTo>
                  <a:cubicBezTo>
                    <a:pt x="160" y="288"/>
                    <a:pt x="218" y="346"/>
                    <a:pt x="288" y="346"/>
                  </a:cubicBezTo>
                  <a:cubicBezTo>
                    <a:pt x="358" y="346"/>
                    <a:pt x="416" y="288"/>
                    <a:pt x="416" y="2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4615A72D-8578-408C-B1B1-90ED4442F9BF}"/>
                </a:ext>
              </a:extLst>
            </p:cNvPr>
            <p:cNvSpPr>
              <a:spLocks noEditPoints="1"/>
            </p:cNvSpPr>
            <p:nvPr/>
          </p:nvSpPr>
          <p:spPr bwMode="auto">
            <a:xfrm>
              <a:off x="4035426" y="2898776"/>
              <a:ext cx="1008063" cy="893763"/>
            </a:xfrm>
            <a:custGeom>
              <a:avLst/>
              <a:gdLst>
                <a:gd name="T0" fmla="*/ 510 w 574"/>
                <a:gd name="T1" fmla="*/ 447 h 509"/>
                <a:gd name="T2" fmla="*/ 574 w 574"/>
                <a:gd name="T3" fmla="*/ 447 h 509"/>
                <a:gd name="T4" fmla="*/ 574 w 574"/>
                <a:gd name="T5" fmla="*/ 509 h 509"/>
                <a:gd name="T6" fmla="*/ 0 w 574"/>
                <a:gd name="T7" fmla="*/ 509 h 509"/>
                <a:gd name="T8" fmla="*/ 0 w 574"/>
                <a:gd name="T9" fmla="*/ 447 h 509"/>
                <a:gd name="T10" fmla="*/ 62 w 574"/>
                <a:gd name="T11" fmla="*/ 447 h 509"/>
                <a:gd name="T12" fmla="*/ 62 w 574"/>
                <a:gd name="T13" fmla="*/ 255 h 509"/>
                <a:gd name="T14" fmla="*/ 191 w 574"/>
                <a:gd name="T15" fmla="*/ 255 h 509"/>
                <a:gd name="T16" fmla="*/ 191 w 574"/>
                <a:gd name="T17" fmla="*/ 127 h 509"/>
                <a:gd name="T18" fmla="*/ 319 w 574"/>
                <a:gd name="T19" fmla="*/ 127 h 509"/>
                <a:gd name="T20" fmla="*/ 319 w 574"/>
                <a:gd name="T21" fmla="*/ 0 h 509"/>
                <a:gd name="T22" fmla="*/ 510 w 574"/>
                <a:gd name="T23" fmla="*/ 0 h 509"/>
                <a:gd name="T24" fmla="*/ 510 w 574"/>
                <a:gd name="T25" fmla="*/ 447 h 509"/>
                <a:gd name="T26" fmla="*/ 384 w 574"/>
                <a:gd name="T27" fmla="*/ 63 h 509"/>
                <a:gd name="T28" fmla="*/ 384 w 574"/>
                <a:gd name="T29" fmla="*/ 445 h 509"/>
                <a:gd name="T30" fmla="*/ 446 w 574"/>
                <a:gd name="T31" fmla="*/ 445 h 509"/>
                <a:gd name="T32" fmla="*/ 446 w 574"/>
                <a:gd name="T33" fmla="*/ 63 h 509"/>
                <a:gd name="T34" fmla="*/ 384 w 574"/>
                <a:gd name="T35" fmla="*/ 63 h 509"/>
                <a:gd name="T36" fmla="*/ 256 w 574"/>
                <a:gd name="T37" fmla="*/ 192 h 509"/>
                <a:gd name="T38" fmla="*/ 256 w 574"/>
                <a:gd name="T39" fmla="*/ 445 h 509"/>
                <a:gd name="T40" fmla="*/ 318 w 574"/>
                <a:gd name="T41" fmla="*/ 445 h 509"/>
                <a:gd name="T42" fmla="*/ 318 w 574"/>
                <a:gd name="T43" fmla="*/ 192 h 509"/>
                <a:gd name="T44" fmla="*/ 256 w 574"/>
                <a:gd name="T45" fmla="*/ 192 h 509"/>
                <a:gd name="T46" fmla="*/ 190 w 574"/>
                <a:gd name="T47" fmla="*/ 320 h 509"/>
                <a:gd name="T48" fmla="*/ 128 w 574"/>
                <a:gd name="T49" fmla="*/ 320 h 509"/>
                <a:gd name="T50" fmla="*/ 128 w 574"/>
                <a:gd name="T51" fmla="*/ 445 h 509"/>
                <a:gd name="T52" fmla="*/ 190 w 574"/>
                <a:gd name="T53" fmla="*/ 445 h 509"/>
                <a:gd name="T54" fmla="*/ 190 w 574"/>
                <a:gd name="T55" fmla="*/ 32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4" h="509">
                  <a:moveTo>
                    <a:pt x="510" y="447"/>
                  </a:moveTo>
                  <a:cubicBezTo>
                    <a:pt x="534" y="447"/>
                    <a:pt x="553" y="447"/>
                    <a:pt x="574" y="447"/>
                  </a:cubicBezTo>
                  <a:cubicBezTo>
                    <a:pt x="574" y="468"/>
                    <a:pt x="574" y="488"/>
                    <a:pt x="574" y="509"/>
                  </a:cubicBezTo>
                  <a:cubicBezTo>
                    <a:pt x="383" y="509"/>
                    <a:pt x="192" y="509"/>
                    <a:pt x="0" y="509"/>
                  </a:cubicBezTo>
                  <a:cubicBezTo>
                    <a:pt x="0" y="489"/>
                    <a:pt x="0" y="469"/>
                    <a:pt x="0" y="447"/>
                  </a:cubicBezTo>
                  <a:cubicBezTo>
                    <a:pt x="21" y="447"/>
                    <a:pt x="40" y="447"/>
                    <a:pt x="62" y="447"/>
                  </a:cubicBezTo>
                  <a:cubicBezTo>
                    <a:pt x="62" y="383"/>
                    <a:pt x="62" y="320"/>
                    <a:pt x="62" y="255"/>
                  </a:cubicBezTo>
                  <a:cubicBezTo>
                    <a:pt x="106" y="255"/>
                    <a:pt x="148" y="255"/>
                    <a:pt x="191" y="255"/>
                  </a:cubicBezTo>
                  <a:cubicBezTo>
                    <a:pt x="191" y="212"/>
                    <a:pt x="191" y="171"/>
                    <a:pt x="191" y="127"/>
                  </a:cubicBezTo>
                  <a:cubicBezTo>
                    <a:pt x="234" y="127"/>
                    <a:pt x="275" y="127"/>
                    <a:pt x="319" y="127"/>
                  </a:cubicBezTo>
                  <a:cubicBezTo>
                    <a:pt x="319" y="84"/>
                    <a:pt x="319" y="42"/>
                    <a:pt x="319" y="0"/>
                  </a:cubicBezTo>
                  <a:cubicBezTo>
                    <a:pt x="383" y="0"/>
                    <a:pt x="446" y="0"/>
                    <a:pt x="510" y="0"/>
                  </a:cubicBezTo>
                  <a:cubicBezTo>
                    <a:pt x="510" y="148"/>
                    <a:pt x="510" y="296"/>
                    <a:pt x="510" y="447"/>
                  </a:cubicBezTo>
                  <a:close/>
                  <a:moveTo>
                    <a:pt x="384" y="63"/>
                  </a:moveTo>
                  <a:cubicBezTo>
                    <a:pt x="384" y="192"/>
                    <a:pt x="384" y="319"/>
                    <a:pt x="384" y="445"/>
                  </a:cubicBezTo>
                  <a:cubicBezTo>
                    <a:pt x="406" y="445"/>
                    <a:pt x="426" y="445"/>
                    <a:pt x="446" y="445"/>
                  </a:cubicBezTo>
                  <a:cubicBezTo>
                    <a:pt x="446" y="317"/>
                    <a:pt x="446" y="191"/>
                    <a:pt x="446" y="63"/>
                  </a:cubicBezTo>
                  <a:cubicBezTo>
                    <a:pt x="425" y="63"/>
                    <a:pt x="405" y="63"/>
                    <a:pt x="384" y="63"/>
                  </a:cubicBezTo>
                  <a:close/>
                  <a:moveTo>
                    <a:pt x="256" y="192"/>
                  </a:moveTo>
                  <a:cubicBezTo>
                    <a:pt x="256" y="277"/>
                    <a:pt x="256" y="361"/>
                    <a:pt x="256" y="445"/>
                  </a:cubicBezTo>
                  <a:cubicBezTo>
                    <a:pt x="277" y="445"/>
                    <a:pt x="298" y="445"/>
                    <a:pt x="318" y="445"/>
                  </a:cubicBezTo>
                  <a:cubicBezTo>
                    <a:pt x="318" y="360"/>
                    <a:pt x="318" y="276"/>
                    <a:pt x="318" y="192"/>
                  </a:cubicBezTo>
                  <a:cubicBezTo>
                    <a:pt x="296" y="192"/>
                    <a:pt x="277" y="192"/>
                    <a:pt x="256" y="192"/>
                  </a:cubicBezTo>
                  <a:close/>
                  <a:moveTo>
                    <a:pt x="190" y="320"/>
                  </a:moveTo>
                  <a:cubicBezTo>
                    <a:pt x="168" y="320"/>
                    <a:pt x="148" y="320"/>
                    <a:pt x="128" y="320"/>
                  </a:cubicBezTo>
                  <a:cubicBezTo>
                    <a:pt x="128" y="362"/>
                    <a:pt x="128" y="404"/>
                    <a:pt x="128" y="445"/>
                  </a:cubicBezTo>
                  <a:cubicBezTo>
                    <a:pt x="150" y="445"/>
                    <a:pt x="170" y="445"/>
                    <a:pt x="190" y="445"/>
                  </a:cubicBezTo>
                  <a:cubicBezTo>
                    <a:pt x="190" y="403"/>
                    <a:pt x="190" y="362"/>
                    <a:pt x="190" y="3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50A06FD4-B984-491D-AEDE-63F8F96378E1}"/>
                </a:ext>
              </a:extLst>
            </p:cNvPr>
            <p:cNvSpPr>
              <a:spLocks/>
            </p:cNvSpPr>
            <p:nvPr/>
          </p:nvSpPr>
          <p:spPr bwMode="auto">
            <a:xfrm>
              <a:off x="5316538" y="1889126"/>
              <a:ext cx="458788" cy="1004888"/>
            </a:xfrm>
            <a:custGeom>
              <a:avLst/>
              <a:gdLst>
                <a:gd name="T0" fmla="*/ 260 w 261"/>
                <a:gd name="T1" fmla="*/ 190 h 573"/>
                <a:gd name="T2" fmla="*/ 200 w 261"/>
                <a:gd name="T3" fmla="*/ 190 h 573"/>
                <a:gd name="T4" fmla="*/ 114 w 261"/>
                <a:gd name="T5" fmla="*/ 126 h 573"/>
                <a:gd name="T6" fmla="*/ 70 w 261"/>
                <a:gd name="T7" fmla="*/ 126 h 573"/>
                <a:gd name="T8" fmla="*/ 71 w 261"/>
                <a:gd name="T9" fmla="*/ 203 h 573"/>
                <a:gd name="T10" fmla="*/ 133 w 261"/>
                <a:gd name="T11" fmla="*/ 254 h 573"/>
                <a:gd name="T12" fmla="*/ 261 w 261"/>
                <a:gd name="T13" fmla="*/ 389 h 573"/>
                <a:gd name="T14" fmla="*/ 261 w 261"/>
                <a:gd name="T15" fmla="*/ 510 h 573"/>
                <a:gd name="T16" fmla="*/ 166 w 261"/>
                <a:gd name="T17" fmla="*/ 510 h 573"/>
                <a:gd name="T18" fmla="*/ 166 w 261"/>
                <a:gd name="T19" fmla="*/ 573 h 573"/>
                <a:gd name="T20" fmla="*/ 101 w 261"/>
                <a:gd name="T21" fmla="*/ 573 h 573"/>
                <a:gd name="T22" fmla="*/ 101 w 261"/>
                <a:gd name="T23" fmla="*/ 527 h 573"/>
                <a:gd name="T24" fmla="*/ 84 w 261"/>
                <a:gd name="T25" fmla="*/ 499 h 573"/>
                <a:gd name="T26" fmla="*/ 6 w 261"/>
                <a:gd name="T27" fmla="*/ 384 h 573"/>
                <a:gd name="T28" fmla="*/ 67 w 261"/>
                <a:gd name="T29" fmla="*/ 384 h 573"/>
                <a:gd name="T30" fmla="*/ 148 w 261"/>
                <a:gd name="T31" fmla="*/ 447 h 573"/>
                <a:gd name="T32" fmla="*/ 197 w 261"/>
                <a:gd name="T33" fmla="*/ 447 h 573"/>
                <a:gd name="T34" fmla="*/ 196 w 261"/>
                <a:gd name="T35" fmla="*/ 375 h 573"/>
                <a:gd name="T36" fmla="*/ 136 w 261"/>
                <a:gd name="T37" fmla="*/ 319 h 573"/>
                <a:gd name="T38" fmla="*/ 5 w 261"/>
                <a:gd name="T39" fmla="*/ 177 h 573"/>
                <a:gd name="T40" fmla="*/ 5 w 261"/>
                <a:gd name="T41" fmla="*/ 63 h 573"/>
                <a:gd name="T42" fmla="*/ 100 w 261"/>
                <a:gd name="T43" fmla="*/ 63 h 573"/>
                <a:gd name="T44" fmla="*/ 100 w 261"/>
                <a:gd name="T45" fmla="*/ 0 h 573"/>
                <a:gd name="T46" fmla="*/ 165 w 261"/>
                <a:gd name="T47" fmla="*/ 0 h 573"/>
                <a:gd name="T48" fmla="*/ 165 w 261"/>
                <a:gd name="T49" fmla="*/ 47 h 573"/>
                <a:gd name="T50" fmla="*/ 182 w 261"/>
                <a:gd name="T51" fmla="*/ 73 h 573"/>
                <a:gd name="T52" fmla="*/ 260 w 261"/>
                <a:gd name="T53" fmla="*/ 190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1" h="573">
                  <a:moveTo>
                    <a:pt x="260" y="190"/>
                  </a:moveTo>
                  <a:cubicBezTo>
                    <a:pt x="239" y="190"/>
                    <a:pt x="219" y="190"/>
                    <a:pt x="200" y="190"/>
                  </a:cubicBezTo>
                  <a:cubicBezTo>
                    <a:pt x="183" y="138"/>
                    <a:pt x="168" y="126"/>
                    <a:pt x="114" y="126"/>
                  </a:cubicBezTo>
                  <a:cubicBezTo>
                    <a:pt x="100" y="126"/>
                    <a:pt x="86" y="126"/>
                    <a:pt x="70" y="126"/>
                  </a:cubicBezTo>
                  <a:cubicBezTo>
                    <a:pt x="70" y="153"/>
                    <a:pt x="68" y="178"/>
                    <a:pt x="71" y="203"/>
                  </a:cubicBezTo>
                  <a:cubicBezTo>
                    <a:pt x="75" y="233"/>
                    <a:pt x="101" y="253"/>
                    <a:pt x="133" y="254"/>
                  </a:cubicBezTo>
                  <a:cubicBezTo>
                    <a:pt x="210" y="258"/>
                    <a:pt x="261" y="311"/>
                    <a:pt x="261" y="389"/>
                  </a:cubicBezTo>
                  <a:cubicBezTo>
                    <a:pt x="261" y="429"/>
                    <a:pt x="261" y="469"/>
                    <a:pt x="261" y="510"/>
                  </a:cubicBezTo>
                  <a:cubicBezTo>
                    <a:pt x="229" y="510"/>
                    <a:pt x="198" y="510"/>
                    <a:pt x="166" y="510"/>
                  </a:cubicBezTo>
                  <a:cubicBezTo>
                    <a:pt x="166" y="532"/>
                    <a:pt x="166" y="552"/>
                    <a:pt x="166" y="573"/>
                  </a:cubicBezTo>
                  <a:cubicBezTo>
                    <a:pt x="143" y="573"/>
                    <a:pt x="123" y="573"/>
                    <a:pt x="101" y="573"/>
                  </a:cubicBezTo>
                  <a:cubicBezTo>
                    <a:pt x="101" y="557"/>
                    <a:pt x="100" y="542"/>
                    <a:pt x="101" y="527"/>
                  </a:cubicBezTo>
                  <a:cubicBezTo>
                    <a:pt x="103" y="512"/>
                    <a:pt x="98" y="505"/>
                    <a:pt x="84" y="499"/>
                  </a:cubicBezTo>
                  <a:cubicBezTo>
                    <a:pt x="35" y="480"/>
                    <a:pt x="4" y="432"/>
                    <a:pt x="6" y="384"/>
                  </a:cubicBezTo>
                  <a:cubicBezTo>
                    <a:pt x="27" y="384"/>
                    <a:pt x="47" y="384"/>
                    <a:pt x="67" y="384"/>
                  </a:cubicBezTo>
                  <a:cubicBezTo>
                    <a:pt x="80" y="431"/>
                    <a:pt x="99" y="447"/>
                    <a:pt x="148" y="447"/>
                  </a:cubicBezTo>
                  <a:cubicBezTo>
                    <a:pt x="163" y="447"/>
                    <a:pt x="179" y="447"/>
                    <a:pt x="197" y="447"/>
                  </a:cubicBezTo>
                  <a:cubicBezTo>
                    <a:pt x="197" y="422"/>
                    <a:pt x="198" y="398"/>
                    <a:pt x="196" y="375"/>
                  </a:cubicBezTo>
                  <a:cubicBezTo>
                    <a:pt x="194" y="344"/>
                    <a:pt x="167" y="319"/>
                    <a:pt x="136" y="319"/>
                  </a:cubicBezTo>
                  <a:cubicBezTo>
                    <a:pt x="67" y="320"/>
                    <a:pt x="0" y="263"/>
                    <a:pt x="5" y="177"/>
                  </a:cubicBezTo>
                  <a:cubicBezTo>
                    <a:pt x="7" y="140"/>
                    <a:pt x="5" y="102"/>
                    <a:pt x="5" y="63"/>
                  </a:cubicBezTo>
                  <a:cubicBezTo>
                    <a:pt x="37" y="63"/>
                    <a:pt x="68" y="63"/>
                    <a:pt x="100" y="63"/>
                  </a:cubicBezTo>
                  <a:cubicBezTo>
                    <a:pt x="100" y="41"/>
                    <a:pt x="100" y="21"/>
                    <a:pt x="100" y="0"/>
                  </a:cubicBezTo>
                  <a:cubicBezTo>
                    <a:pt x="122" y="0"/>
                    <a:pt x="142" y="0"/>
                    <a:pt x="165" y="0"/>
                  </a:cubicBezTo>
                  <a:cubicBezTo>
                    <a:pt x="165" y="15"/>
                    <a:pt x="166" y="31"/>
                    <a:pt x="165" y="47"/>
                  </a:cubicBezTo>
                  <a:cubicBezTo>
                    <a:pt x="164" y="60"/>
                    <a:pt x="167" y="68"/>
                    <a:pt x="182" y="73"/>
                  </a:cubicBezTo>
                  <a:cubicBezTo>
                    <a:pt x="230" y="91"/>
                    <a:pt x="261" y="138"/>
                    <a:pt x="260" y="19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E5F61691-8C4A-46C1-8D82-916F452E6951}"/>
                </a:ext>
              </a:extLst>
            </p:cNvPr>
            <p:cNvSpPr>
              <a:spLocks/>
            </p:cNvSpPr>
            <p:nvPr/>
          </p:nvSpPr>
          <p:spPr bwMode="auto">
            <a:xfrm>
              <a:off x="5046663" y="2338388"/>
              <a:ext cx="109538" cy="106363"/>
            </a:xfrm>
            <a:custGeom>
              <a:avLst/>
              <a:gdLst>
                <a:gd name="T0" fmla="*/ 0 w 62"/>
                <a:gd name="T1" fmla="*/ 61 h 61"/>
                <a:gd name="T2" fmla="*/ 0 w 62"/>
                <a:gd name="T3" fmla="*/ 0 h 61"/>
                <a:gd name="T4" fmla="*/ 62 w 62"/>
                <a:gd name="T5" fmla="*/ 0 h 61"/>
                <a:gd name="T6" fmla="*/ 62 w 62"/>
                <a:gd name="T7" fmla="*/ 61 h 61"/>
                <a:gd name="T8" fmla="*/ 0 w 62"/>
                <a:gd name="T9" fmla="*/ 61 h 61"/>
              </a:gdLst>
              <a:ahLst/>
              <a:cxnLst>
                <a:cxn ang="0">
                  <a:pos x="T0" y="T1"/>
                </a:cxn>
                <a:cxn ang="0">
                  <a:pos x="T2" y="T3"/>
                </a:cxn>
                <a:cxn ang="0">
                  <a:pos x="T4" y="T5"/>
                </a:cxn>
                <a:cxn ang="0">
                  <a:pos x="T6" y="T7"/>
                </a:cxn>
                <a:cxn ang="0">
                  <a:pos x="T8" y="T9"/>
                </a:cxn>
              </a:cxnLst>
              <a:rect l="0" t="0" r="r" b="b"/>
              <a:pathLst>
                <a:path w="62" h="61">
                  <a:moveTo>
                    <a:pt x="0" y="61"/>
                  </a:moveTo>
                  <a:cubicBezTo>
                    <a:pt x="0" y="41"/>
                    <a:pt x="0" y="21"/>
                    <a:pt x="0" y="0"/>
                  </a:cubicBezTo>
                  <a:cubicBezTo>
                    <a:pt x="20" y="0"/>
                    <a:pt x="40" y="0"/>
                    <a:pt x="62" y="0"/>
                  </a:cubicBezTo>
                  <a:cubicBezTo>
                    <a:pt x="62" y="20"/>
                    <a:pt x="62" y="40"/>
                    <a:pt x="62" y="61"/>
                  </a:cubicBezTo>
                  <a:cubicBezTo>
                    <a:pt x="42" y="61"/>
                    <a:pt x="22" y="61"/>
                    <a:pt x="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DC0A1CDC-8488-4D74-9E8A-9FC40213EBCD}"/>
                </a:ext>
              </a:extLst>
            </p:cNvPr>
            <p:cNvSpPr>
              <a:spLocks/>
            </p:cNvSpPr>
            <p:nvPr/>
          </p:nvSpPr>
          <p:spPr bwMode="auto">
            <a:xfrm>
              <a:off x="5945188" y="2336801"/>
              <a:ext cx="107950" cy="107950"/>
            </a:xfrm>
            <a:custGeom>
              <a:avLst/>
              <a:gdLst>
                <a:gd name="T0" fmla="*/ 0 w 62"/>
                <a:gd name="T1" fmla="*/ 62 h 62"/>
                <a:gd name="T2" fmla="*/ 0 w 62"/>
                <a:gd name="T3" fmla="*/ 0 h 62"/>
                <a:gd name="T4" fmla="*/ 62 w 62"/>
                <a:gd name="T5" fmla="*/ 0 h 62"/>
                <a:gd name="T6" fmla="*/ 62 w 62"/>
                <a:gd name="T7" fmla="*/ 62 h 62"/>
                <a:gd name="T8" fmla="*/ 0 w 62"/>
                <a:gd name="T9" fmla="*/ 62 h 62"/>
              </a:gdLst>
              <a:ahLst/>
              <a:cxnLst>
                <a:cxn ang="0">
                  <a:pos x="T0" y="T1"/>
                </a:cxn>
                <a:cxn ang="0">
                  <a:pos x="T2" y="T3"/>
                </a:cxn>
                <a:cxn ang="0">
                  <a:pos x="T4" y="T5"/>
                </a:cxn>
                <a:cxn ang="0">
                  <a:pos x="T6" y="T7"/>
                </a:cxn>
                <a:cxn ang="0">
                  <a:pos x="T8" y="T9"/>
                </a:cxn>
              </a:cxnLst>
              <a:rect l="0" t="0" r="r" b="b"/>
              <a:pathLst>
                <a:path w="62" h="62">
                  <a:moveTo>
                    <a:pt x="0" y="62"/>
                  </a:moveTo>
                  <a:cubicBezTo>
                    <a:pt x="0" y="41"/>
                    <a:pt x="0" y="21"/>
                    <a:pt x="0" y="0"/>
                  </a:cubicBezTo>
                  <a:cubicBezTo>
                    <a:pt x="21" y="0"/>
                    <a:pt x="40" y="0"/>
                    <a:pt x="62" y="0"/>
                  </a:cubicBezTo>
                  <a:cubicBezTo>
                    <a:pt x="62" y="20"/>
                    <a:pt x="62" y="41"/>
                    <a:pt x="62" y="62"/>
                  </a:cubicBezTo>
                  <a:cubicBezTo>
                    <a:pt x="42" y="62"/>
                    <a:pt x="22" y="62"/>
                    <a:pt x="0" y="6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2DAEB809-535A-4A7F-A0B6-3159BEB8B2CA}"/>
                </a:ext>
              </a:extLst>
            </p:cNvPr>
            <p:cNvSpPr>
              <a:spLocks noEditPoints="1"/>
            </p:cNvSpPr>
            <p:nvPr/>
          </p:nvSpPr>
          <p:spPr bwMode="auto">
            <a:xfrm>
              <a:off x="3021013" y="2054226"/>
              <a:ext cx="1014413" cy="708025"/>
            </a:xfrm>
            <a:custGeom>
              <a:avLst/>
              <a:gdLst>
                <a:gd name="T0" fmla="*/ 385 w 578"/>
                <a:gd name="T1" fmla="*/ 320 h 404"/>
                <a:gd name="T2" fmla="*/ 385 w 578"/>
                <a:gd name="T3" fmla="*/ 404 h 404"/>
                <a:gd name="T4" fmla="*/ 296 w 578"/>
                <a:gd name="T5" fmla="*/ 359 h 404"/>
                <a:gd name="T6" fmla="*/ 131 w 578"/>
                <a:gd name="T7" fmla="*/ 320 h 404"/>
                <a:gd name="T8" fmla="*/ 75 w 578"/>
                <a:gd name="T9" fmla="*/ 317 h 404"/>
                <a:gd name="T10" fmla="*/ 1 w 578"/>
                <a:gd name="T11" fmla="*/ 225 h 404"/>
                <a:gd name="T12" fmla="*/ 1 w 578"/>
                <a:gd name="T13" fmla="*/ 95 h 404"/>
                <a:gd name="T14" fmla="*/ 95 w 578"/>
                <a:gd name="T15" fmla="*/ 1 h 404"/>
                <a:gd name="T16" fmla="*/ 483 w 578"/>
                <a:gd name="T17" fmla="*/ 1 h 404"/>
                <a:gd name="T18" fmla="*/ 577 w 578"/>
                <a:gd name="T19" fmla="*/ 94 h 404"/>
                <a:gd name="T20" fmla="*/ 577 w 578"/>
                <a:gd name="T21" fmla="*/ 228 h 404"/>
                <a:gd name="T22" fmla="*/ 483 w 578"/>
                <a:gd name="T23" fmla="*/ 320 h 404"/>
                <a:gd name="T24" fmla="*/ 385 w 578"/>
                <a:gd name="T25" fmla="*/ 320 h 404"/>
                <a:gd name="T26" fmla="*/ 321 w 578"/>
                <a:gd name="T27" fmla="*/ 257 h 404"/>
                <a:gd name="T28" fmla="*/ 473 w 578"/>
                <a:gd name="T29" fmla="*/ 256 h 404"/>
                <a:gd name="T30" fmla="*/ 513 w 578"/>
                <a:gd name="T31" fmla="*/ 218 h 404"/>
                <a:gd name="T32" fmla="*/ 513 w 578"/>
                <a:gd name="T33" fmla="*/ 102 h 404"/>
                <a:gd name="T34" fmla="*/ 475 w 578"/>
                <a:gd name="T35" fmla="*/ 64 h 404"/>
                <a:gd name="T36" fmla="*/ 103 w 578"/>
                <a:gd name="T37" fmla="*/ 64 h 404"/>
                <a:gd name="T38" fmla="*/ 65 w 578"/>
                <a:gd name="T39" fmla="*/ 102 h 404"/>
                <a:gd name="T40" fmla="*/ 65 w 578"/>
                <a:gd name="T41" fmla="*/ 216 h 404"/>
                <a:gd name="T42" fmla="*/ 105 w 578"/>
                <a:gd name="T43" fmla="*/ 256 h 404"/>
                <a:gd name="T44" fmla="*/ 214 w 578"/>
                <a:gd name="T45" fmla="*/ 257 h 404"/>
                <a:gd name="T46" fmla="*/ 248 w 578"/>
                <a:gd name="T47" fmla="*/ 265 h 404"/>
                <a:gd name="T48" fmla="*/ 321 w 578"/>
                <a:gd name="T49" fmla="*/ 300 h 404"/>
                <a:gd name="T50" fmla="*/ 321 w 578"/>
                <a:gd name="T51" fmla="*/ 257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8" h="404">
                  <a:moveTo>
                    <a:pt x="385" y="320"/>
                  </a:moveTo>
                  <a:cubicBezTo>
                    <a:pt x="385" y="349"/>
                    <a:pt x="385" y="375"/>
                    <a:pt x="385" y="404"/>
                  </a:cubicBezTo>
                  <a:cubicBezTo>
                    <a:pt x="353" y="388"/>
                    <a:pt x="323" y="376"/>
                    <a:pt x="296" y="359"/>
                  </a:cubicBezTo>
                  <a:cubicBezTo>
                    <a:pt x="245" y="327"/>
                    <a:pt x="191" y="314"/>
                    <a:pt x="131" y="320"/>
                  </a:cubicBezTo>
                  <a:cubicBezTo>
                    <a:pt x="112" y="322"/>
                    <a:pt x="93" y="321"/>
                    <a:pt x="75" y="317"/>
                  </a:cubicBezTo>
                  <a:cubicBezTo>
                    <a:pt x="31" y="308"/>
                    <a:pt x="1" y="270"/>
                    <a:pt x="1" y="225"/>
                  </a:cubicBezTo>
                  <a:cubicBezTo>
                    <a:pt x="1" y="182"/>
                    <a:pt x="0" y="139"/>
                    <a:pt x="1" y="95"/>
                  </a:cubicBezTo>
                  <a:cubicBezTo>
                    <a:pt x="2" y="43"/>
                    <a:pt x="43" y="1"/>
                    <a:pt x="95" y="1"/>
                  </a:cubicBezTo>
                  <a:cubicBezTo>
                    <a:pt x="224" y="0"/>
                    <a:pt x="354" y="0"/>
                    <a:pt x="483" y="1"/>
                  </a:cubicBezTo>
                  <a:cubicBezTo>
                    <a:pt x="534" y="1"/>
                    <a:pt x="576" y="43"/>
                    <a:pt x="577" y="94"/>
                  </a:cubicBezTo>
                  <a:cubicBezTo>
                    <a:pt x="577" y="138"/>
                    <a:pt x="578" y="183"/>
                    <a:pt x="577" y="228"/>
                  </a:cubicBezTo>
                  <a:cubicBezTo>
                    <a:pt x="576" y="278"/>
                    <a:pt x="534" y="319"/>
                    <a:pt x="483" y="320"/>
                  </a:cubicBezTo>
                  <a:cubicBezTo>
                    <a:pt x="451" y="321"/>
                    <a:pt x="419" y="320"/>
                    <a:pt x="385" y="320"/>
                  </a:cubicBezTo>
                  <a:close/>
                  <a:moveTo>
                    <a:pt x="321" y="257"/>
                  </a:moveTo>
                  <a:cubicBezTo>
                    <a:pt x="374" y="257"/>
                    <a:pt x="423" y="257"/>
                    <a:pt x="473" y="256"/>
                  </a:cubicBezTo>
                  <a:cubicBezTo>
                    <a:pt x="501" y="256"/>
                    <a:pt x="513" y="245"/>
                    <a:pt x="513" y="218"/>
                  </a:cubicBezTo>
                  <a:cubicBezTo>
                    <a:pt x="513" y="179"/>
                    <a:pt x="513" y="141"/>
                    <a:pt x="513" y="102"/>
                  </a:cubicBezTo>
                  <a:cubicBezTo>
                    <a:pt x="513" y="76"/>
                    <a:pt x="500" y="64"/>
                    <a:pt x="475" y="64"/>
                  </a:cubicBezTo>
                  <a:cubicBezTo>
                    <a:pt x="351" y="64"/>
                    <a:pt x="227" y="64"/>
                    <a:pt x="103" y="64"/>
                  </a:cubicBezTo>
                  <a:cubicBezTo>
                    <a:pt x="77" y="65"/>
                    <a:pt x="65" y="77"/>
                    <a:pt x="65" y="102"/>
                  </a:cubicBezTo>
                  <a:cubicBezTo>
                    <a:pt x="65" y="140"/>
                    <a:pt x="65" y="178"/>
                    <a:pt x="65" y="216"/>
                  </a:cubicBezTo>
                  <a:cubicBezTo>
                    <a:pt x="65" y="245"/>
                    <a:pt x="76" y="256"/>
                    <a:pt x="105" y="256"/>
                  </a:cubicBezTo>
                  <a:cubicBezTo>
                    <a:pt x="141" y="257"/>
                    <a:pt x="178" y="256"/>
                    <a:pt x="214" y="257"/>
                  </a:cubicBezTo>
                  <a:cubicBezTo>
                    <a:pt x="226" y="257"/>
                    <a:pt x="238" y="260"/>
                    <a:pt x="248" y="265"/>
                  </a:cubicBezTo>
                  <a:cubicBezTo>
                    <a:pt x="272" y="275"/>
                    <a:pt x="295" y="288"/>
                    <a:pt x="321" y="300"/>
                  </a:cubicBezTo>
                  <a:cubicBezTo>
                    <a:pt x="321" y="284"/>
                    <a:pt x="321" y="271"/>
                    <a:pt x="321" y="2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67BF58CF-8E22-43D7-84DE-02A88AC24261}"/>
                </a:ext>
              </a:extLst>
            </p:cNvPr>
            <p:cNvSpPr>
              <a:spLocks/>
            </p:cNvSpPr>
            <p:nvPr/>
          </p:nvSpPr>
          <p:spPr bwMode="auto">
            <a:xfrm>
              <a:off x="3249613" y="2279651"/>
              <a:ext cx="109538" cy="109538"/>
            </a:xfrm>
            <a:custGeom>
              <a:avLst/>
              <a:gdLst>
                <a:gd name="T0" fmla="*/ 0 w 62"/>
                <a:gd name="T1" fmla="*/ 0 h 62"/>
                <a:gd name="T2" fmla="*/ 62 w 62"/>
                <a:gd name="T3" fmla="*/ 0 h 62"/>
                <a:gd name="T4" fmla="*/ 62 w 62"/>
                <a:gd name="T5" fmla="*/ 62 h 62"/>
                <a:gd name="T6" fmla="*/ 0 w 62"/>
                <a:gd name="T7" fmla="*/ 62 h 62"/>
                <a:gd name="T8" fmla="*/ 0 w 62"/>
                <a:gd name="T9" fmla="*/ 0 h 62"/>
              </a:gdLst>
              <a:ahLst/>
              <a:cxnLst>
                <a:cxn ang="0">
                  <a:pos x="T0" y="T1"/>
                </a:cxn>
                <a:cxn ang="0">
                  <a:pos x="T2" y="T3"/>
                </a:cxn>
                <a:cxn ang="0">
                  <a:pos x="T4" y="T5"/>
                </a:cxn>
                <a:cxn ang="0">
                  <a:pos x="T6" y="T7"/>
                </a:cxn>
                <a:cxn ang="0">
                  <a:pos x="T8" y="T9"/>
                </a:cxn>
              </a:cxnLst>
              <a:rect l="0" t="0" r="r" b="b"/>
              <a:pathLst>
                <a:path w="62" h="62">
                  <a:moveTo>
                    <a:pt x="0" y="0"/>
                  </a:moveTo>
                  <a:cubicBezTo>
                    <a:pt x="21" y="0"/>
                    <a:pt x="41" y="0"/>
                    <a:pt x="62" y="0"/>
                  </a:cubicBezTo>
                  <a:cubicBezTo>
                    <a:pt x="62" y="21"/>
                    <a:pt x="62" y="41"/>
                    <a:pt x="62" y="62"/>
                  </a:cubicBezTo>
                  <a:cubicBezTo>
                    <a:pt x="41" y="62"/>
                    <a:pt x="22" y="62"/>
                    <a:pt x="0" y="62"/>
                  </a:cubicBezTo>
                  <a:cubicBezTo>
                    <a:pt x="0" y="43"/>
                    <a:pt x="0" y="23"/>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A5DDB2BB-EF9C-4D41-B989-1BE0E2888559}"/>
                </a:ext>
              </a:extLst>
            </p:cNvPr>
            <p:cNvSpPr>
              <a:spLocks/>
            </p:cNvSpPr>
            <p:nvPr/>
          </p:nvSpPr>
          <p:spPr bwMode="auto">
            <a:xfrm>
              <a:off x="3475038" y="2281238"/>
              <a:ext cx="107950" cy="107950"/>
            </a:xfrm>
            <a:custGeom>
              <a:avLst/>
              <a:gdLst>
                <a:gd name="T0" fmla="*/ 62 w 62"/>
                <a:gd name="T1" fmla="*/ 0 h 61"/>
                <a:gd name="T2" fmla="*/ 62 w 62"/>
                <a:gd name="T3" fmla="*/ 61 h 61"/>
                <a:gd name="T4" fmla="*/ 0 w 62"/>
                <a:gd name="T5" fmla="*/ 61 h 61"/>
                <a:gd name="T6" fmla="*/ 0 w 62"/>
                <a:gd name="T7" fmla="*/ 0 h 61"/>
                <a:gd name="T8" fmla="*/ 62 w 62"/>
                <a:gd name="T9" fmla="*/ 0 h 61"/>
              </a:gdLst>
              <a:ahLst/>
              <a:cxnLst>
                <a:cxn ang="0">
                  <a:pos x="T0" y="T1"/>
                </a:cxn>
                <a:cxn ang="0">
                  <a:pos x="T2" y="T3"/>
                </a:cxn>
                <a:cxn ang="0">
                  <a:pos x="T4" y="T5"/>
                </a:cxn>
                <a:cxn ang="0">
                  <a:pos x="T6" y="T7"/>
                </a:cxn>
                <a:cxn ang="0">
                  <a:pos x="T8" y="T9"/>
                </a:cxn>
              </a:cxnLst>
              <a:rect l="0" t="0" r="r" b="b"/>
              <a:pathLst>
                <a:path w="62" h="61">
                  <a:moveTo>
                    <a:pt x="62" y="0"/>
                  </a:moveTo>
                  <a:cubicBezTo>
                    <a:pt x="62" y="21"/>
                    <a:pt x="62" y="40"/>
                    <a:pt x="62" y="61"/>
                  </a:cubicBezTo>
                  <a:cubicBezTo>
                    <a:pt x="41" y="61"/>
                    <a:pt x="21" y="61"/>
                    <a:pt x="0" y="61"/>
                  </a:cubicBezTo>
                  <a:cubicBezTo>
                    <a:pt x="0" y="41"/>
                    <a:pt x="0" y="21"/>
                    <a:pt x="0" y="0"/>
                  </a:cubicBezTo>
                  <a:cubicBezTo>
                    <a:pt x="20" y="0"/>
                    <a:pt x="40" y="0"/>
                    <a:pt x="6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64F30016-EE8C-4B94-A6D6-271EBCC7C7ED}"/>
                </a:ext>
              </a:extLst>
            </p:cNvPr>
            <p:cNvSpPr>
              <a:spLocks/>
            </p:cNvSpPr>
            <p:nvPr/>
          </p:nvSpPr>
          <p:spPr bwMode="auto">
            <a:xfrm>
              <a:off x="3698876" y="2281238"/>
              <a:ext cx="107950" cy="109538"/>
            </a:xfrm>
            <a:custGeom>
              <a:avLst/>
              <a:gdLst>
                <a:gd name="T0" fmla="*/ 61 w 61"/>
                <a:gd name="T1" fmla="*/ 62 h 62"/>
                <a:gd name="T2" fmla="*/ 0 w 61"/>
                <a:gd name="T3" fmla="*/ 62 h 62"/>
                <a:gd name="T4" fmla="*/ 0 w 61"/>
                <a:gd name="T5" fmla="*/ 0 h 62"/>
                <a:gd name="T6" fmla="*/ 61 w 61"/>
                <a:gd name="T7" fmla="*/ 0 h 62"/>
                <a:gd name="T8" fmla="*/ 61 w 61"/>
                <a:gd name="T9" fmla="*/ 62 h 62"/>
              </a:gdLst>
              <a:ahLst/>
              <a:cxnLst>
                <a:cxn ang="0">
                  <a:pos x="T0" y="T1"/>
                </a:cxn>
                <a:cxn ang="0">
                  <a:pos x="T2" y="T3"/>
                </a:cxn>
                <a:cxn ang="0">
                  <a:pos x="T4" y="T5"/>
                </a:cxn>
                <a:cxn ang="0">
                  <a:pos x="T6" y="T7"/>
                </a:cxn>
                <a:cxn ang="0">
                  <a:pos x="T8" y="T9"/>
                </a:cxn>
              </a:cxnLst>
              <a:rect l="0" t="0" r="r" b="b"/>
              <a:pathLst>
                <a:path w="61" h="62">
                  <a:moveTo>
                    <a:pt x="61" y="62"/>
                  </a:moveTo>
                  <a:cubicBezTo>
                    <a:pt x="40" y="62"/>
                    <a:pt x="21" y="62"/>
                    <a:pt x="0" y="62"/>
                  </a:cubicBezTo>
                  <a:cubicBezTo>
                    <a:pt x="0" y="41"/>
                    <a:pt x="0" y="21"/>
                    <a:pt x="0" y="0"/>
                  </a:cubicBezTo>
                  <a:cubicBezTo>
                    <a:pt x="20" y="0"/>
                    <a:pt x="40" y="0"/>
                    <a:pt x="61" y="0"/>
                  </a:cubicBezTo>
                  <a:cubicBezTo>
                    <a:pt x="61" y="21"/>
                    <a:pt x="61" y="41"/>
                    <a:pt x="61" y="6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318" name="Google Shape;318;p43"/>
          <p:cNvSpPr txBox="1">
            <a:spLocks noGrp="1"/>
          </p:cNvSpPr>
          <p:nvPr>
            <p:ph type="title" idx="2"/>
          </p:nvPr>
        </p:nvSpPr>
        <p:spPr>
          <a:xfrm>
            <a:off x="1488910" y="1654388"/>
            <a:ext cx="26847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ÉTUDE QUALITATIVE</a:t>
            </a:r>
            <a:endParaRPr/>
          </a:p>
        </p:txBody>
      </p:sp>
      <p:sp>
        <p:nvSpPr>
          <p:cNvPr id="319" name="Google Shape;319;p43"/>
          <p:cNvSpPr txBox="1">
            <a:spLocks noGrp="1"/>
          </p:cNvSpPr>
          <p:nvPr>
            <p:ph type="subTitle" idx="1"/>
          </p:nvPr>
        </p:nvSpPr>
        <p:spPr>
          <a:xfrm>
            <a:off x="1488910" y="2001225"/>
            <a:ext cx="22263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dirty="0"/>
              <a:t>Vénus est la deuxième planète à partir du Soleil</a:t>
            </a:r>
            <a:endParaRPr dirty="0"/>
          </a:p>
        </p:txBody>
      </p:sp>
      <p:sp>
        <p:nvSpPr>
          <p:cNvPr id="320" name="Google Shape;320;p43"/>
          <p:cNvSpPr txBox="1">
            <a:spLocks noGrp="1"/>
          </p:cNvSpPr>
          <p:nvPr>
            <p:ph type="title" idx="3"/>
          </p:nvPr>
        </p:nvSpPr>
        <p:spPr>
          <a:xfrm>
            <a:off x="4972631" y="1654397"/>
            <a:ext cx="2685000" cy="28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ÉTUDE QUANTITATIVE</a:t>
            </a:r>
            <a:endParaRPr/>
          </a:p>
        </p:txBody>
      </p:sp>
      <p:sp>
        <p:nvSpPr>
          <p:cNvPr id="321" name="Google Shape;321;p43"/>
          <p:cNvSpPr txBox="1">
            <a:spLocks noGrp="1"/>
          </p:cNvSpPr>
          <p:nvPr>
            <p:ph type="subTitle" idx="4"/>
          </p:nvPr>
        </p:nvSpPr>
        <p:spPr>
          <a:xfrm>
            <a:off x="5431331" y="2001225"/>
            <a:ext cx="2226300" cy="484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Jupiter a été nommée d'après un dieu romain</a:t>
            </a:r>
            <a:endParaRPr/>
          </a:p>
        </p:txBody>
      </p:sp>
      <p:sp>
        <p:nvSpPr>
          <p:cNvPr id="322" name="Google Shape;322;p43"/>
          <p:cNvSpPr txBox="1">
            <a:spLocks noGrp="1"/>
          </p:cNvSpPr>
          <p:nvPr>
            <p:ph type="title" idx="5"/>
          </p:nvPr>
        </p:nvSpPr>
        <p:spPr>
          <a:xfrm>
            <a:off x="1488900" y="3449825"/>
            <a:ext cx="27756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TECHNIQUES EXPÉRIMENTALES</a:t>
            </a:r>
            <a:endParaRPr/>
          </a:p>
        </p:txBody>
      </p:sp>
      <p:sp>
        <p:nvSpPr>
          <p:cNvPr id="323" name="Google Shape;323;p43"/>
          <p:cNvSpPr txBox="1">
            <a:spLocks noGrp="1"/>
          </p:cNvSpPr>
          <p:nvPr>
            <p:ph type="subTitle" idx="6"/>
          </p:nvPr>
        </p:nvSpPr>
        <p:spPr>
          <a:xfrm>
            <a:off x="1488910" y="3796750"/>
            <a:ext cx="22263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Mercure est la planète la plus petite de toutes</a:t>
            </a:r>
            <a:endParaRPr/>
          </a:p>
        </p:txBody>
      </p:sp>
      <p:sp>
        <p:nvSpPr>
          <p:cNvPr id="324" name="Google Shape;324;p43"/>
          <p:cNvSpPr txBox="1">
            <a:spLocks noGrp="1"/>
          </p:cNvSpPr>
          <p:nvPr>
            <p:ph type="title" idx="7"/>
          </p:nvPr>
        </p:nvSpPr>
        <p:spPr>
          <a:xfrm>
            <a:off x="4972631" y="3449856"/>
            <a:ext cx="2685000" cy="28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TECHNIQUES D'OBSERVATION</a:t>
            </a:r>
            <a:endParaRPr/>
          </a:p>
        </p:txBody>
      </p:sp>
      <p:sp>
        <p:nvSpPr>
          <p:cNvPr id="325" name="Google Shape;325;p43"/>
          <p:cNvSpPr txBox="1">
            <a:spLocks noGrp="1"/>
          </p:cNvSpPr>
          <p:nvPr>
            <p:ph type="subTitle" idx="8"/>
          </p:nvPr>
        </p:nvSpPr>
        <p:spPr>
          <a:xfrm>
            <a:off x="5431331" y="3796775"/>
            <a:ext cx="2226300" cy="484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fr"/>
              <a:t>Saturne est composée d'hydrogène et d'hélium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AUDIT DE MARQUE</a:t>
            </a:r>
            <a:endParaRPr/>
          </a:p>
        </p:txBody>
      </p:sp>
      <p:sp>
        <p:nvSpPr>
          <p:cNvPr id="360" name="Google Shape;360;p44"/>
          <p:cNvSpPr txBox="1">
            <a:spLocks noGrp="1"/>
          </p:cNvSpPr>
          <p:nvPr>
            <p:ph type="title" idx="2"/>
          </p:nvPr>
        </p:nvSpPr>
        <p:spPr>
          <a:xfrm>
            <a:off x="720000" y="1982475"/>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VÉNUS</a:t>
            </a:r>
            <a:endParaRPr/>
          </a:p>
        </p:txBody>
      </p:sp>
      <p:sp>
        <p:nvSpPr>
          <p:cNvPr id="361" name="Google Shape;361;p44"/>
          <p:cNvSpPr txBox="1">
            <a:spLocks noGrp="1"/>
          </p:cNvSpPr>
          <p:nvPr>
            <p:ph type="subTitle" idx="1"/>
          </p:nvPr>
        </p:nvSpPr>
        <p:spPr>
          <a:xfrm>
            <a:off x="720000" y="23293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Vénus est la deuxième planète à partir du Soleil</a:t>
            </a:r>
            <a:endParaRPr/>
          </a:p>
        </p:txBody>
      </p:sp>
      <p:sp>
        <p:nvSpPr>
          <p:cNvPr id="362" name="Google Shape;362;p44"/>
          <p:cNvSpPr txBox="1">
            <a:spLocks noGrp="1"/>
          </p:cNvSpPr>
          <p:nvPr>
            <p:ph type="title" idx="3"/>
          </p:nvPr>
        </p:nvSpPr>
        <p:spPr>
          <a:xfrm>
            <a:off x="3403800" y="1982475"/>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MARS</a:t>
            </a:r>
            <a:endParaRPr/>
          </a:p>
        </p:txBody>
      </p:sp>
      <p:sp>
        <p:nvSpPr>
          <p:cNvPr id="363" name="Google Shape;363;p44"/>
          <p:cNvSpPr txBox="1">
            <a:spLocks noGrp="1"/>
          </p:cNvSpPr>
          <p:nvPr>
            <p:ph type="subTitle" idx="4"/>
          </p:nvPr>
        </p:nvSpPr>
        <p:spPr>
          <a:xfrm>
            <a:off x="3403800" y="23293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Elle a été nommée d'après un dieu romain</a:t>
            </a:r>
            <a:endParaRPr/>
          </a:p>
        </p:txBody>
      </p:sp>
      <p:sp>
        <p:nvSpPr>
          <p:cNvPr id="364" name="Google Shape;364;p44"/>
          <p:cNvSpPr txBox="1">
            <a:spLocks noGrp="1"/>
          </p:cNvSpPr>
          <p:nvPr>
            <p:ph type="title" idx="9"/>
          </p:nvPr>
        </p:nvSpPr>
        <p:spPr>
          <a:xfrm>
            <a:off x="6067975" y="1982475"/>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MERCURE</a:t>
            </a:r>
            <a:endParaRPr/>
          </a:p>
        </p:txBody>
      </p:sp>
      <p:sp>
        <p:nvSpPr>
          <p:cNvPr id="365" name="Google Shape;365;p44"/>
          <p:cNvSpPr txBox="1">
            <a:spLocks noGrp="1"/>
          </p:cNvSpPr>
          <p:nvPr>
            <p:ph type="subTitle" idx="13"/>
          </p:nvPr>
        </p:nvSpPr>
        <p:spPr>
          <a:xfrm>
            <a:off x="6067975" y="23293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Mercure est la planète la plus proche du Soleil</a:t>
            </a:r>
            <a:endParaRPr/>
          </a:p>
        </p:txBody>
      </p:sp>
      <p:sp>
        <p:nvSpPr>
          <p:cNvPr id="366" name="Google Shape;366;p44"/>
          <p:cNvSpPr txBox="1">
            <a:spLocks noGrp="1"/>
          </p:cNvSpPr>
          <p:nvPr>
            <p:ph type="title" idx="5"/>
          </p:nvPr>
        </p:nvSpPr>
        <p:spPr>
          <a:xfrm>
            <a:off x="720000" y="3771775"/>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LA TERRE</a:t>
            </a:r>
            <a:endParaRPr/>
          </a:p>
        </p:txBody>
      </p:sp>
      <p:sp>
        <p:nvSpPr>
          <p:cNvPr id="367" name="Google Shape;367;p44"/>
          <p:cNvSpPr txBox="1">
            <a:spLocks noGrp="1"/>
          </p:cNvSpPr>
          <p:nvPr>
            <p:ph type="subTitle" idx="6"/>
          </p:nvPr>
        </p:nvSpPr>
        <p:spPr>
          <a:xfrm>
            <a:off x="720000" y="41187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La Terre est la planète où tous nous vivons</a:t>
            </a:r>
            <a:endParaRPr/>
          </a:p>
        </p:txBody>
      </p:sp>
      <p:sp>
        <p:nvSpPr>
          <p:cNvPr id="368" name="Google Shape;368;p44"/>
          <p:cNvSpPr txBox="1">
            <a:spLocks noGrp="1"/>
          </p:cNvSpPr>
          <p:nvPr>
            <p:ph type="title" idx="7"/>
          </p:nvPr>
        </p:nvSpPr>
        <p:spPr>
          <a:xfrm>
            <a:off x="3403800" y="3771775"/>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SATURNE</a:t>
            </a:r>
            <a:endParaRPr/>
          </a:p>
        </p:txBody>
      </p:sp>
      <p:sp>
        <p:nvSpPr>
          <p:cNvPr id="369" name="Google Shape;369;p44"/>
          <p:cNvSpPr txBox="1">
            <a:spLocks noGrp="1"/>
          </p:cNvSpPr>
          <p:nvPr>
            <p:ph type="subTitle" idx="8"/>
          </p:nvPr>
        </p:nvSpPr>
        <p:spPr>
          <a:xfrm>
            <a:off x="3403800" y="41187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Elle est composée d'hydrogène et d'hélium</a:t>
            </a:r>
            <a:endParaRPr/>
          </a:p>
        </p:txBody>
      </p:sp>
      <p:sp>
        <p:nvSpPr>
          <p:cNvPr id="370" name="Google Shape;370;p44"/>
          <p:cNvSpPr txBox="1">
            <a:spLocks noGrp="1"/>
          </p:cNvSpPr>
          <p:nvPr>
            <p:ph type="title" idx="14"/>
          </p:nvPr>
        </p:nvSpPr>
        <p:spPr>
          <a:xfrm>
            <a:off x="6067975" y="3771775"/>
            <a:ext cx="23364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NEPTUNE</a:t>
            </a:r>
            <a:endParaRPr/>
          </a:p>
        </p:txBody>
      </p:sp>
      <p:sp>
        <p:nvSpPr>
          <p:cNvPr id="371" name="Google Shape;371;p44"/>
          <p:cNvSpPr txBox="1">
            <a:spLocks noGrp="1"/>
          </p:cNvSpPr>
          <p:nvPr>
            <p:ph type="subTitle" idx="15"/>
          </p:nvPr>
        </p:nvSpPr>
        <p:spPr>
          <a:xfrm>
            <a:off x="6067975" y="41187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
              <a:t>C’est la planète la plus éloignée du Soleil</a:t>
            </a:r>
            <a:endParaRPr/>
          </a:p>
        </p:txBody>
      </p:sp>
      <p:grpSp>
        <p:nvGrpSpPr>
          <p:cNvPr id="372" name="Google Shape;372;p44"/>
          <p:cNvGrpSpPr/>
          <p:nvPr/>
        </p:nvGrpSpPr>
        <p:grpSpPr>
          <a:xfrm>
            <a:off x="828305" y="1458516"/>
            <a:ext cx="353802" cy="351497"/>
            <a:chOff x="580725" y="3617925"/>
            <a:chExt cx="299325" cy="297375"/>
          </a:xfrm>
        </p:grpSpPr>
        <p:sp>
          <p:nvSpPr>
            <p:cNvPr id="373" name="Google Shape;373;p44"/>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4"/>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4"/>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4"/>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4"/>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44"/>
          <p:cNvGrpSpPr/>
          <p:nvPr/>
        </p:nvGrpSpPr>
        <p:grpSpPr>
          <a:xfrm>
            <a:off x="3503856" y="1460614"/>
            <a:ext cx="351024" cy="347301"/>
            <a:chOff x="946175" y="3619500"/>
            <a:chExt cx="296975" cy="293825"/>
          </a:xfrm>
        </p:grpSpPr>
        <p:sp>
          <p:nvSpPr>
            <p:cNvPr id="379" name="Google Shape;379;p44"/>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4"/>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4"/>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4"/>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4"/>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4"/>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5" name="Google Shape;385;p44"/>
          <p:cNvSpPr/>
          <p:nvPr/>
        </p:nvSpPr>
        <p:spPr>
          <a:xfrm>
            <a:off x="6169843" y="3242858"/>
            <a:ext cx="348217" cy="347272"/>
          </a:xfrm>
          <a:custGeom>
            <a:avLst/>
            <a:gdLst/>
            <a:ahLst/>
            <a:cxnLst/>
            <a:rect l="l" t="t" r="r" b="b"/>
            <a:pathLst>
              <a:path w="11784" h="11752" extrusionOk="0">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6" name="Google Shape;386;p44"/>
          <p:cNvGrpSpPr/>
          <p:nvPr/>
        </p:nvGrpSpPr>
        <p:grpSpPr>
          <a:xfrm>
            <a:off x="6184278" y="1461698"/>
            <a:ext cx="319347" cy="349133"/>
            <a:chOff x="1687350" y="3618725"/>
            <a:chExt cx="270175" cy="295375"/>
          </a:xfrm>
        </p:grpSpPr>
        <p:sp>
          <p:nvSpPr>
            <p:cNvPr id="387" name="Google Shape;387;p44"/>
            <p:cNvSpPr/>
            <p:nvPr/>
          </p:nvSpPr>
          <p:spPr>
            <a:xfrm>
              <a:off x="1829900" y="3808550"/>
              <a:ext cx="18150" cy="35450"/>
            </a:xfrm>
            <a:custGeom>
              <a:avLst/>
              <a:gdLst/>
              <a:ahLst/>
              <a:cxnLst/>
              <a:rect l="l" t="t" r="r" b="b"/>
              <a:pathLst>
                <a:path w="726" h="1418" extrusionOk="0">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4"/>
            <p:cNvSpPr/>
            <p:nvPr/>
          </p:nvSpPr>
          <p:spPr>
            <a:xfrm>
              <a:off x="1795250" y="3755775"/>
              <a:ext cx="18125" cy="35450"/>
            </a:xfrm>
            <a:custGeom>
              <a:avLst/>
              <a:gdLst/>
              <a:ahLst/>
              <a:cxnLst/>
              <a:rect l="l" t="t" r="r" b="b"/>
              <a:pathLst>
                <a:path w="725" h="1418" extrusionOk="0">
                  <a:moveTo>
                    <a:pt x="378" y="0"/>
                  </a:moveTo>
                  <a:cubicBezTo>
                    <a:pt x="189" y="0"/>
                    <a:pt x="0" y="158"/>
                    <a:pt x="0" y="378"/>
                  </a:cubicBezTo>
                  <a:lnTo>
                    <a:pt x="0" y="1071"/>
                  </a:lnTo>
                  <a:cubicBezTo>
                    <a:pt x="0" y="1260"/>
                    <a:pt x="189" y="1418"/>
                    <a:pt x="378" y="1418"/>
                  </a:cubicBezTo>
                  <a:lnTo>
                    <a:pt x="725" y="1418"/>
                  </a:lnTo>
                  <a:lnTo>
                    <a:pt x="7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4"/>
            <p:cNvSpPr/>
            <p:nvPr/>
          </p:nvSpPr>
          <p:spPr>
            <a:xfrm>
              <a:off x="1687350" y="3618725"/>
              <a:ext cx="270175" cy="295375"/>
            </a:xfrm>
            <a:custGeom>
              <a:avLst/>
              <a:gdLst/>
              <a:ahLst/>
              <a:cxnLst/>
              <a:rect l="l" t="t" r="r" b="b"/>
              <a:pathLst>
                <a:path w="10807" h="11815" extrusionOk="0">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0" name="Google Shape;390;p44"/>
          <p:cNvGrpSpPr/>
          <p:nvPr/>
        </p:nvGrpSpPr>
        <p:grpSpPr>
          <a:xfrm>
            <a:off x="3504331" y="3242867"/>
            <a:ext cx="350079" cy="350079"/>
            <a:chOff x="2037825" y="3254050"/>
            <a:chExt cx="296175" cy="296175"/>
          </a:xfrm>
        </p:grpSpPr>
        <p:sp>
          <p:nvSpPr>
            <p:cNvPr id="391" name="Google Shape;391;p4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 name="Google Shape;397;p44"/>
          <p:cNvGrpSpPr/>
          <p:nvPr/>
        </p:nvGrpSpPr>
        <p:grpSpPr>
          <a:xfrm>
            <a:off x="835072" y="3247601"/>
            <a:ext cx="353802" cy="348926"/>
            <a:chOff x="2034675" y="3617925"/>
            <a:chExt cx="299325" cy="295200"/>
          </a:xfrm>
        </p:grpSpPr>
        <p:sp>
          <p:nvSpPr>
            <p:cNvPr id="398" name="Google Shape;398;p44"/>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4"/>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4"/>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4"/>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4"/>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Marketing Management by Slidesgo">
  <a:themeElements>
    <a:clrScheme name="Simple Light">
      <a:dk1>
        <a:srgbClr val="263238"/>
      </a:dk1>
      <a:lt1>
        <a:srgbClr val="F5F5F5"/>
      </a:lt1>
      <a:dk2>
        <a:srgbClr val="92E3A9"/>
      </a:dk2>
      <a:lt2>
        <a:srgbClr val="C8F1D4"/>
      </a:lt2>
      <a:accent1>
        <a:srgbClr val="455A64"/>
      </a:accent1>
      <a:accent2>
        <a:srgbClr val="FFFFFF"/>
      </a:accent2>
      <a:accent3>
        <a:srgbClr val="FFFFFF"/>
      </a:accent3>
      <a:accent4>
        <a:srgbClr val="FFFFFF"/>
      </a:accent4>
      <a:accent5>
        <a:srgbClr val="FFFFFF"/>
      </a:accent5>
      <a:accent6>
        <a:srgbClr val="FFFFFF"/>
      </a:accent6>
      <a:hlink>
        <a:srgbClr val="2632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122</TotalTime>
  <Words>1046</Words>
  <Application>Microsoft Office PowerPoint</Application>
  <PresentationFormat>Presentación en pantalla (16:9)</PresentationFormat>
  <Paragraphs>189</Paragraphs>
  <Slides>34</Slides>
  <Notes>34</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34</vt:i4>
      </vt:variant>
    </vt:vector>
  </HeadingPairs>
  <TitlesOfParts>
    <vt:vector size="46" baseType="lpstr">
      <vt:lpstr>맑은 고딕</vt:lpstr>
      <vt:lpstr>Arial</vt:lpstr>
      <vt:lpstr>Arial (Títulos)</vt:lpstr>
      <vt:lpstr>Assistant Light</vt:lpstr>
      <vt:lpstr>DM Sans</vt:lpstr>
      <vt:lpstr>Fjalla One</vt:lpstr>
      <vt:lpstr>Kanit Light</vt:lpstr>
      <vt:lpstr>Montserrat</vt:lpstr>
      <vt:lpstr>Open Sans</vt:lpstr>
      <vt:lpstr>Rubik</vt:lpstr>
      <vt:lpstr>Source Sans Pro</vt:lpstr>
      <vt:lpstr>Marketing Management by Slidesgo</vt:lpstr>
      <vt:lpstr>MARKETING THESIS</vt:lpstr>
      <vt:lpstr>DÉFINITIONS</vt:lpstr>
      <vt:lpstr>DÉFINITIONS</vt:lpstr>
      <vt:lpstr>INTRODUCTION</vt:lpstr>
      <vt:lpstr>UNE IMAGE VAUT MILLE MOTS</vt:lpstr>
      <vt:lpstr>À PROPOS DE NOUS</vt:lpstr>
      <vt:lpstr>PRINCIPES DE BASE</vt:lpstr>
      <vt:lpstr> TYPES DE DÉCISION EN GESTION COMMERCIALE</vt:lpstr>
      <vt:lpstr>AUDIT DE MARQUE</vt:lpstr>
      <vt:lpstr>MOTS GÉNIAUX</vt:lpstr>
      <vt:lpstr>—QUELQU'UN DE CÉLÈBRE</vt:lpstr>
      <vt:lpstr>UNE IMAGE RENFORCE TOUJOURS LE CONCEPT</vt:lpstr>
      <vt:lpstr>150 000</vt:lpstr>
      <vt:lpstr>9H 55M 23S</vt:lpstr>
      <vt:lpstr>Presentación de PowerPoint</vt:lpstr>
      <vt:lpstr>LE SAVIEZ-VOUS ?</vt:lpstr>
      <vt:lpstr>MAQUETTE</vt:lpstr>
      <vt:lpstr>NOTRE ÉQUIPE</vt:lpstr>
      <vt:lpstr>OUAH !</vt:lpstr>
      <vt:lpstr>COURANTS PRINCIPAUX</vt:lpstr>
      <vt:lpstr>FRISE CHRONOLOGIQUE</vt:lpstr>
      <vt:lpstr>MÉTHODOLOGIE</vt:lpstr>
      <vt:lpstr>PART DU MARCHÉ</vt:lpstr>
      <vt:lpstr>SECTEURS DE L’ACTIVITÉ ÉCONOMIQUE</vt:lpstr>
      <vt:lpstr>DÉFINITIONS PLUS COURANTS</vt:lpstr>
      <vt:lpstr>AUTEURS</vt:lpstr>
      <vt:lpstr>OUTILS TECHNOLOGIQUES</vt:lpstr>
      <vt:lpstr>CONCLUSIONS</vt:lpstr>
      <vt:lpstr>MERCI !</vt:lpstr>
      <vt:lpstr>Presentación de PowerPoint</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tesis mercadotecnia</dc:title>
  <dc:creator>Grym</dc:creator>
  <cp:lastModifiedBy>eduardo</cp:lastModifiedBy>
  <cp:revision>19</cp:revision>
  <dcterms:modified xsi:type="dcterms:W3CDTF">2026-02-13T06:47:43Z</dcterms:modified>
</cp:coreProperties>
</file>